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Masters/slideMaster2.xml" ContentType="application/vnd.openxmlformats-officedocument.presentationml.slideMaster+xml"/>
  <Override PartName="/ppt/theme/theme2.xml" ContentType="application/vnd.openxmlformats-officedocument.theme+xml"/>
  <Override PartName="/ppt/slideMasters/slideMaster3.xml" ContentType="application/vnd.openxmlformats-officedocument.presentationml.slideMaster+xml"/>
  <Override PartName="/ppt/theme/theme3.xml" ContentType="application/vnd.openxmlformats-officedocument.theme+xml"/>
  <Override PartName="/ppt/slideMasters/slideMaster4.xml" ContentType="application/vnd.openxmlformats-officedocument.presentationml.slideMaster+xml"/>
  <Override PartName="/ppt/theme/theme4.xml" ContentType="application/vnd.openxmlformats-officedocument.theme+xml"/>
  <Override PartName="/ppt/slideMasters/slideMaster5.xml" ContentType="application/vnd.openxmlformats-officedocument.presentationml.slideMaster+xml"/>
  <Override PartName="/ppt/theme/theme5.xml" ContentType="application/vnd.openxmlformats-officedocument.theme+xml"/>
  <Override PartName="/ppt/slideMasters/slideMaster6.xml" ContentType="application/vnd.openxmlformats-officedocument.presentationml.slideMaster+xml"/>
  <Override PartName="/ppt/theme/theme6.xml" ContentType="application/vnd.openxmlformats-officedocument.theme+xml"/>
  <Override PartName="/ppt/slideMasters/slideMaster7.xml" ContentType="application/vnd.openxmlformats-officedocument.presentationml.slideMaster+xml"/>
  <Override PartName="/ppt/theme/theme7.xml" ContentType="application/vnd.openxmlformats-officedocument.theme+xml"/>
  <Override PartName="/ppt/slideMasters/slideMaster8.xml" ContentType="application/vnd.openxmlformats-officedocument.presentationml.slideMaster+xml"/>
  <Override PartName="/ppt/theme/theme8.xml" ContentType="application/vnd.openxmlformats-officedocument.theme+xml"/>
  <Override PartName="/ppt/slideMasters/slideMaster9.xml" ContentType="application/vnd.openxmlformats-officedocument.presentationml.slideMaster+xml"/>
  <Override PartName="/ppt/theme/theme9.xml" ContentType="application/vnd.openxmlformats-officedocument.theme+xml"/>
  <Override PartName="/ppt/slideMasters/slideMaster10.xml" ContentType="application/vnd.openxmlformats-officedocument.presentationml.slideMaster+xml"/>
  <Override PartName="/ppt/theme/theme10.xml" ContentType="application/vnd.openxmlformats-officedocument.theme+xml"/>
  <Override PartName="/ppt/slideMasters/slideMaster11.xml" ContentType="application/vnd.openxmlformats-officedocument.presentationml.slideMaster+xml"/>
  <Override PartName="/ppt/theme/theme11.xml" ContentType="application/vnd.openxmlformats-officedocument.theme+xml"/>
  <Override PartName="/ppt/slideMasters/slideMaster12.xml" ContentType="application/vnd.openxmlformats-officedocument.presentationml.slideMaster+xml"/>
  <Override PartName="/ppt/theme/theme12.xml" ContentType="application/vnd.openxmlformats-officedocument.theme+xml"/>
  <Override PartName="/ppt/slideMasters/slideMaster13.xml" ContentType="application/vnd.openxmlformats-officedocument.presentationml.slideMaster+xml"/>
  <Override PartName="/ppt/theme/theme13.xml" ContentType="application/vnd.openxmlformats-officedocument.theme+xml"/>
  <Override PartName="/ppt/slideMasters/slideMaster14.xml" ContentType="application/vnd.openxmlformats-officedocument.presentationml.slideMaster+xml"/>
  <Override PartName="/ppt/theme/theme14.xml" ContentType="application/vnd.openxmlformats-officedocument.theme+xml"/>
  <Override PartName="/ppt/slideMasters/slideMaster15.xml" ContentType="application/vnd.openxmlformats-officedocument.presentationml.slideMaster+xml"/>
  <Override PartName="/ppt/theme/theme15.xml" ContentType="application/vnd.openxmlformats-officedocument.theme+xml"/>
  <Override PartName="/ppt/slideMasters/slideMaster16.xml" ContentType="application/vnd.openxmlformats-officedocument.presentationml.slideMaster+xml"/>
  <Override PartName="/ppt/theme/theme16.xml" ContentType="application/vnd.openxmlformats-officedocument.theme+xml"/>
  <Override PartName="/ppt/slideMasters/slideMaster17.xml" ContentType="application/vnd.openxmlformats-officedocument.presentationml.slideMaster+xml"/>
  <Override PartName="/ppt/theme/theme17.xml" ContentType="application/vnd.openxmlformats-officedocument.theme+xml"/>
  <Override PartName="/ppt/slideMasters/slideMaster18.xml" ContentType="application/vnd.openxmlformats-officedocument.presentationml.slideMaster+xml"/>
  <Override PartName="/ppt/theme/theme18.xml" ContentType="application/vnd.openxmlformats-officedocument.theme+xml"/>
  <Override PartName="/ppt/slideMasters/slideMaster19.xml" ContentType="application/vnd.openxmlformats-officedocument.presentationml.slideMaster+xml"/>
  <Override PartName="/ppt/theme/theme19.xml" ContentType="application/vnd.openxmlformats-officedocument.theme+xml"/>
  <Override PartName="/ppt/slideMasters/slideMaster20.xml" ContentType="application/vnd.openxmlformats-officedocument.presentationml.slideMaster+xml"/>
  <Override PartName="/ppt/theme/theme20.xml" ContentType="application/vnd.openxmlformats-officedocument.theme+xml"/>
  <Override PartName="/ppt/slideMasters/slideMaster21.xml" ContentType="application/vnd.openxmlformats-officedocument.presentationml.slideMaster+xml"/>
  <Override PartName="/ppt/theme/theme21.xml" ContentType="application/vnd.openxmlformats-officedocument.theme+xml"/>
  <Override PartName="/ppt/slideMasters/slideMaster22.xml" ContentType="application/vnd.openxmlformats-officedocument.presentationml.slideMaster+xml"/>
  <Override PartName="/ppt/theme/theme22.xml" ContentType="application/vnd.openxmlformats-officedocument.theme+xml"/>
  <Override PartName="/ppt/slideMasters/slideMaster23.xml" ContentType="application/vnd.openxmlformats-officedocument.presentationml.slideMaster+xml"/>
  <Override PartName="/ppt/theme/theme23.xml" ContentType="application/vnd.openxmlformats-officedocument.theme+xml"/>
  <Override PartName="/ppt/slideMasters/slideMaster24.xml" ContentType="application/vnd.openxmlformats-officedocument.presentationml.slideMaster+xml"/>
  <Override PartName="/ppt/theme/theme24.xml" ContentType="application/vnd.openxmlformats-officedocument.theme+xml"/>
  <Override PartName="/ppt/slideMasters/slideMaster25.xml" ContentType="application/vnd.openxmlformats-officedocument.presentationml.slideMaster+xml"/>
  <Override PartName="/ppt/theme/theme25.xml" ContentType="application/vnd.openxmlformats-officedocument.theme+xml"/>
  <Override PartName="/ppt/slideMasters/slideMaster26.xml" ContentType="application/vnd.openxmlformats-officedocument.presentationml.slideMaster+xml"/>
  <Override PartName="/ppt/theme/theme26.xml" ContentType="application/vnd.openxmlformats-officedocument.theme+xml"/>
  <Override PartName="/ppt/slideMasters/slideMaster27.xml" ContentType="application/vnd.openxmlformats-officedocument.presentationml.slideMaster+xml"/>
  <Override PartName="/ppt/theme/theme27.xml" ContentType="application/vnd.openxmlformats-officedocument.theme+xml"/>
  <Override PartName="/ppt/slideMasters/slideMaster28.xml" ContentType="application/vnd.openxmlformats-officedocument.presentationml.slideMaster+xml"/>
  <Override PartName="/ppt/theme/theme28.xml" ContentType="application/vnd.openxmlformats-officedocument.theme+xml"/>
  <Override PartName="/ppt/slideMasters/slideMaster29.xml" ContentType="application/vnd.openxmlformats-officedocument.presentationml.slideMaster+xml"/>
  <Override PartName="/ppt/theme/theme29.xml" ContentType="application/vnd.openxmlformats-officedocument.theme+xml"/>
  <Override PartName="/ppt/slideMasters/slideMaster30.xml" ContentType="application/vnd.openxmlformats-officedocument.presentationml.slideMaster+xml"/>
  <Override PartName="/ppt/theme/theme30.xml" ContentType="application/vnd.openxmlformats-officedocument.theme+xml"/>
  <Override PartName="/ppt/slideMasters/slideMaster31.xml" ContentType="application/vnd.openxmlformats-officedocument.presentationml.slideMaster+xml"/>
  <Override PartName="/ppt/theme/theme31.xml" ContentType="application/vnd.openxmlformats-officedocument.theme+xml"/>
  <Override PartName="/ppt/slideMasters/slideMaster32.xml" ContentType="application/vnd.openxmlformats-officedocument.presentationml.slideMaster+xml"/>
  <Override PartName="/ppt/theme/theme32.xml" ContentType="application/vnd.openxmlformats-officedocument.theme+xml"/>
  <Override PartName="/ppt/slideMasters/slideMaster33.xml" ContentType="application/vnd.openxmlformats-officedocument.presentationml.slideMaster+xml"/>
  <Override PartName="/ppt/theme/theme33.xml" ContentType="application/vnd.openxmlformats-officedocument.theme+xml"/>
  <Override PartName="/ppt/slideMasters/slideMaster34.xml" ContentType="application/vnd.openxmlformats-officedocument.presentationml.slideMaster+xml"/>
  <Override PartName="/ppt/theme/theme34.xml" ContentType="application/vnd.openxmlformats-officedocument.theme+xml"/>
  <Override PartName="/ppt/slideMasters/slideMaster35.xml" ContentType="application/vnd.openxmlformats-officedocument.presentationml.slideMaster+xml"/>
  <Override PartName="/ppt/theme/theme35.xml" ContentType="application/vnd.openxmlformats-officedocument.theme+xml"/>
  <Override PartName="/ppt/notesMasters/notesMaster1.xml" ContentType="application/vnd.openxmlformats-officedocument.presentationml.notesMaster+xml"/>
  <Override PartName="/ppt/theme/theme36.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notesSlides/notesSlide36.xml" ContentType="application/vnd.openxmlformats-officedocument.presentationml.notesSlide+xml"/>
  <Override PartName="/ppt/slides/slide37.xml" ContentType="application/vnd.openxmlformats-officedocument.presentationml.slide+xml"/>
  <Override PartName="/ppt/notesSlides/notesSlide37.xml" ContentType="application/vnd.openxmlformats-officedocument.presentationml.notesSlide+xml"/>
  <Override PartName="/ppt/slides/slide38.xml" ContentType="application/vnd.openxmlformats-officedocument.presentationml.slide+xml"/>
  <Override PartName="/ppt/notesSlides/notesSlide38.xml" ContentType="application/vnd.openxmlformats-officedocument.presentationml.notesSlide+xml"/>
  <Override PartName="/ppt/slides/slide39.xml" ContentType="application/vnd.openxmlformats-officedocument.presentationml.slide+xml"/>
  <Override PartName="/ppt/notesSlides/notesSlide39.xml" ContentType="application/vnd.openxmlformats-officedocument.presentationml.notesSlide+xml"/>
  <Override PartName="/ppt/slides/slide40.xml" ContentType="application/vnd.openxmlformats-officedocument.presentationml.slide+xml"/>
  <Override PartName="/ppt/notesSlides/notesSlide40.xml" ContentType="application/vnd.openxmlformats-officedocument.presentationml.notesSlide+xml"/>
  <Override PartName="/ppt/slides/slide41.xml" ContentType="application/vnd.openxmlformats-officedocument.presentationml.slide+xml"/>
  <Override PartName="/ppt/notesSlides/notesSlide41.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729" r:id="rId48"/>
    <p:sldMasterId id="2147483730" r:id="rId50"/>
    <p:sldMasterId id="2147483731" r:id="rId52"/>
    <p:sldMasterId id="2147483732" r:id="rId54"/>
    <p:sldMasterId id="2147483733" r:id="rId56"/>
    <p:sldMasterId id="2147483734" r:id="rId58"/>
    <p:sldMasterId id="2147483735" r:id="rId60"/>
    <p:sldMasterId id="2147483736" r:id="rId62"/>
    <p:sldMasterId id="2147483737" r:id="rId64"/>
    <p:sldMasterId id="2147483738" r:id="rId66"/>
    <p:sldMasterId id="2147483739" r:id="rId68"/>
    <p:sldMasterId id="2147483740" r:id="rId70"/>
    <p:sldMasterId id="2147483741" r:id="rId72"/>
    <p:sldMasterId id="2147483742" r:id="rId74"/>
    <p:sldMasterId id="2147483743" r:id="rId76"/>
    <p:sldMasterId id="2147483744" r:id="rId78"/>
    <p:sldMasterId id="2147483745" r:id="rId80"/>
    <p:sldMasterId id="2147483746" r:id="rId82"/>
    <p:sldMasterId id="2147483747" r:id="rId84"/>
    <p:sldMasterId id="2147483748" r:id="rId86"/>
    <p:sldMasterId id="2147483749" r:id="rId88"/>
    <p:sldMasterId id="2147483750" r:id="rId90"/>
    <p:sldMasterId id="2147483751" r:id="rId92"/>
    <p:sldMasterId id="2147483752" r:id="rId94"/>
    <p:sldMasterId id="2147483753" r:id="rId96"/>
    <p:sldMasterId id="2147483754" r:id="rId98"/>
    <p:sldMasterId id="2147483755" r:id="rId100"/>
    <p:sldMasterId id="2147483756" r:id="rId102"/>
    <p:sldMasterId id="2147483757" r:id="rId104"/>
    <p:sldMasterId id="2147483758" r:id="rId106"/>
    <p:sldMasterId id="2147483759" r:id="rId108"/>
    <p:sldMasterId id="2147483760" r:id="rId110"/>
    <p:sldMasterId id="2147483761" r:id="rId112"/>
    <p:sldMasterId id="2147483762" r:id="rId114"/>
    <p:sldMasterId id="2147483763" r:id="rId116"/>
  </p:sldMasterIdLst>
  <p:notesMasterIdLst>
    <p:notesMasterId r:id="rId118"/>
  </p:notesMasterIdLst>
  <p:sldIdLst>
    <p:sldId id="257" r:id="rId120"/>
    <p:sldId id="301" r:id="rId122"/>
    <p:sldId id="264" r:id="rId124"/>
    <p:sldId id="265" r:id="rId126"/>
    <p:sldId id="266" r:id="rId128"/>
    <p:sldId id="267" r:id="rId130"/>
    <p:sldId id="268" r:id="rId132"/>
    <p:sldId id="269" r:id="rId134"/>
    <p:sldId id="270" r:id="rId136"/>
    <p:sldId id="271" r:id="rId138"/>
    <p:sldId id="272" r:id="rId140"/>
    <p:sldId id="302" r:id="rId142"/>
    <p:sldId id="274" r:id="rId144"/>
    <p:sldId id="275" r:id="rId146"/>
    <p:sldId id="276" r:id="rId148"/>
    <p:sldId id="277" r:id="rId150"/>
    <p:sldId id="278" r:id="rId152"/>
    <p:sldId id="279" r:id="rId154"/>
    <p:sldId id="280" r:id="rId156"/>
    <p:sldId id="281" r:id="rId158"/>
    <p:sldId id="303" r:id="rId160"/>
    <p:sldId id="283" r:id="rId162"/>
    <p:sldId id="284" r:id="rId164"/>
    <p:sldId id="285" r:id="rId166"/>
    <p:sldId id="286" r:id="rId168"/>
    <p:sldId id="287" r:id="rId170"/>
    <p:sldId id="288" r:id="rId172"/>
    <p:sldId id="289" r:id="rId174"/>
    <p:sldId id="290" r:id="rId176"/>
    <p:sldId id="304" r:id="rId178"/>
    <p:sldId id="292" r:id="rId180"/>
    <p:sldId id="293" r:id="rId182"/>
    <p:sldId id="294" r:id="rId184"/>
    <p:sldId id="295" r:id="rId186"/>
    <p:sldId id="296" r:id="rId188"/>
    <p:sldId id="297" r:id="rId190"/>
    <p:sldId id="298" r:id="rId192"/>
    <p:sldId id="299" r:id="rId194"/>
    <p:sldId id="300" r:id="rId196"/>
    <p:sldId id="305" r:id="rId198"/>
    <p:sldId id="340" r:id="rId20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08AAFE"/>
    <a:srgbClr val="FFFFFF"/>
    <a:srgbClr val="4CE2F9"/>
    <a:srgbClr val="4BACD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snapToObjects="1">
      <p:cViewPr>
        <p:scale>
          <a:sx n="57" d="100"/>
          <a:sy n="57" d="100"/>
        </p:scale>
        <p:origin x="540" y="456"/>
      </p:cViewPr>
      <p:guideLst/>
    </p:cSldViewPr>
  </p:slideViewPr>
  <p:notesTextViewPr>
    <p:cViewPr>
      <p:scale>
        <a:sx n="1" d="1"/>
        <a:sy n="1" d="1"/>
      </p:scale>
      <p:origin x="0" y="0"/>
    </p:cViewPr>
  </p:notesText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48" Type="http://schemas.openxmlformats.org/officeDocument/2006/relationships/slideMaster" Target="slideMasters/slideMaster1.xml"></Relationship><Relationship Id="rId49" Type="http://schemas.openxmlformats.org/officeDocument/2006/relationships/theme" Target="theme/theme1.xml"></Relationship><Relationship Id="rId50" Type="http://schemas.openxmlformats.org/officeDocument/2006/relationships/slideMaster" Target="slideMasters/slideMaster2.xml"></Relationship><Relationship Id="rId52" Type="http://schemas.openxmlformats.org/officeDocument/2006/relationships/slideMaster" Target="slideMasters/slideMaster3.xml"></Relationship><Relationship Id="rId54" Type="http://schemas.openxmlformats.org/officeDocument/2006/relationships/slideMaster" Target="slideMasters/slideMaster4.xml"></Relationship><Relationship Id="rId56" Type="http://schemas.openxmlformats.org/officeDocument/2006/relationships/slideMaster" Target="slideMasters/slideMaster5.xml"></Relationship><Relationship Id="rId58" Type="http://schemas.openxmlformats.org/officeDocument/2006/relationships/slideMaster" Target="slideMasters/slideMaster6.xml"></Relationship><Relationship Id="rId60" Type="http://schemas.openxmlformats.org/officeDocument/2006/relationships/slideMaster" Target="slideMasters/slideMaster7.xml"></Relationship><Relationship Id="rId62" Type="http://schemas.openxmlformats.org/officeDocument/2006/relationships/slideMaster" Target="slideMasters/slideMaster8.xml"></Relationship><Relationship Id="rId64" Type="http://schemas.openxmlformats.org/officeDocument/2006/relationships/slideMaster" Target="slideMasters/slideMaster9.xml"></Relationship><Relationship Id="rId66" Type="http://schemas.openxmlformats.org/officeDocument/2006/relationships/slideMaster" Target="slideMasters/slideMaster10.xml"></Relationship><Relationship Id="rId68" Type="http://schemas.openxmlformats.org/officeDocument/2006/relationships/slideMaster" Target="slideMasters/slideMaster11.xml"></Relationship><Relationship Id="rId70" Type="http://schemas.openxmlformats.org/officeDocument/2006/relationships/slideMaster" Target="slideMasters/slideMaster12.xml"></Relationship><Relationship Id="rId72" Type="http://schemas.openxmlformats.org/officeDocument/2006/relationships/slideMaster" Target="slideMasters/slideMaster13.xml"></Relationship><Relationship Id="rId74" Type="http://schemas.openxmlformats.org/officeDocument/2006/relationships/slideMaster" Target="slideMasters/slideMaster14.xml"></Relationship><Relationship Id="rId76" Type="http://schemas.openxmlformats.org/officeDocument/2006/relationships/slideMaster" Target="slideMasters/slideMaster15.xml"></Relationship><Relationship Id="rId78" Type="http://schemas.openxmlformats.org/officeDocument/2006/relationships/slideMaster" Target="slideMasters/slideMaster16.xml"></Relationship><Relationship Id="rId80" Type="http://schemas.openxmlformats.org/officeDocument/2006/relationships/slideMaster" Target="slideMasters/slideMaster17.xml"></Relationship><Relationship Id="rId82" Type="http://schemas.openxmlformats.org/officeDocument/2006/relationships/slideMaster" Target="slideMasters/slideMaster18.xml"></Relationship><Relationship Id="rId84" Type="http://schemas.openxmlformats.org/officeDocument/2006/relationships/slideMaster" Target="slideMasters/slideMaster19.xml"></Relationship><Relationship Id="rId86" Type="http://schemas.openxmlformats.org/officeDocument/2006/relationships/slideMaster" Target="slideMasters/slideMaster20.xml"></Relationship><Relationship Id="rId88" Type="http://schemas.openxmlformats.org/officeDocument/2006/relationships/slideMaster" Target="slideMasters/slideMaster21.xml"></Relationship><Relationship Id="rId90" Type="http://schemas.openxmlformats.org/officeDocument/2006/relationships/slideMaster" Target="slideMasters/slideMaster22.xml"></Relationship><Relationship Id="rId92" Type="http://schemas.openxmlformats.org/officeDocument/2006/relationships/slideMaster" Target="slideMasters/slideMaster23.xml"></Relationship><Relationship Id="rId94" Type="http://schemas.openxmlformats.org/officeDocument/2006/relationships/slideMaster" Target="slideMasters/slideMaster24.xml"></Relationship><Relationship Id="rId96" Type="http://schemas.openxmlformats.org/officeDocument/2006/relationships/slideMaster" Target="slideMasters/slideMaster25.xml"></Relationship><Relationship Id="rId98" Type="http://schemas.openxmlformats.org/officeDocument/2006/relationships/slideMaster" Target="slideMasters/slideMaster26.xml"></Relationship><Relationship Id="rId100" Type="http://schemas.openxmlformats.org/officeDocument/2006/relationships/slideMaster" Target="slideMasters/slideMaster27.xml"></Relationship><Relationship Id="rId102" Type="http://schemas.openxmlformats.org/officeDocument/2006/relationships/slideMaster" Target="slideMasters/slideMaster28.xml"></Relationship><Relationship Id="rId104" Type="http://schemas.openxmlformats.org/officeDocument/2006/relationships/slideMaster" Target="slideMasters/slideMaster29.xml"></Relationship><Relationship Id="rId106" Type="http://schemas.openxmlformats.org/officeDocument/2006/relationships/slideMaster" Target="slideMasters/slideMaster30.xml"></Relationship><Relationship Id="rId108" Type="http://schemas.openxmlformats.org/officeDocument/2006/relationships/slideMaster" Target="slideMasters/slideMaster31.xml"></Relationship><Relationship Id="rId110" Type="http://schemas.openxmlformats.org/officeDocument/2006/relationships/slideMaster" Target="slideMasters/slideMaster32.xml"></Relationship><Relationship Id="rId112" Type="http://schemas.openxmlformats.org/officeDocument/2006/relationships/slideMaster" Target="slideMasters/slideMaster33.xml"></Relationship><Relationship Id="rId114" Type="http://schemas.openxmlformats.org/officeDocument/2006/relationships/slideMaster" Target="slideMasters/slideMaster34.xml"></Relationship><Relationship Id="rId116" Type="http://schemas.openxmlformats.org/officeDocument/2006/relationships/slideMaster" Target="slideMasters/slideMaster35.xml"></Relationship><Relationship Id="rId118" Type="http://schemas.openxmlformats.org/officeDocument/2006/relationships/notesMaster" Target="notesMasters/notesMaster1.xml"></Relationship><Relationship Id="rId120" Type="http://schemas.openxmlformats.org/officeDocument/2006/relationships/slide" Target="slides/slide1.xml"></Relationship><Relationship Id="rId122" Type="http://schemas.openxmlformats.org/officeDocument/2006/relationships/slide" Target="slides/slide2.xml"></Relationship><Relationship Id="rId124" Type="http://schemas.openxmlformats.org/officeDocument/2006/relationships/slide" Target="slides/slide3.xml"></Relationship><Relationship Id="rId126" Type="http://schemas.openxmlformats.org/officeDocument/2006/relationships/slide" Target="slides/slide4.xml"></Relationship><Relationship Id="rId128" Type="http://schemas.openxmlformats.org/officeDocument/2006/relationships/slide" Target="slides/slide5.xml"></Relationship><Relationship Id="rId130" Type="http://schemas.openxmlformats.org/officeDocument/2006/relationships/slide" Target="slides/slide6.xml"></Relationship><Relationship Id="rId132" Type="http://schemas.openxmlformats.org/officeDocument/2006/relationships/slide" Target="slides/slide7.xml"></Relationship><Relationship Id="rId134" Type="http://schemas.openxmlformats.org/officeDocument/2006/relationships/slide" Target="slides/slide8.xml"></Relationship><Relationship Id="rId136" Type="http://schemas.openxmlformats.org/officeDocument/2006/relationships/slide" Target="slides/slide9.xml"></Relationship><Relationship Id="rId138" Type="http://schemas.openxmlformats.org/officeDocument/2006/relationships/slide" Target="slides/slide10.xml"></Relationship><Relationship Id="rId140" Type="http://schemas.openxmlformats.org/officeDocument/2006/relationships/slide" Target="slides/slide11.xml"></Relationship><Relationship Id="rId142" Type="http://schemas.openxmlformats.org/officeDocument/2006/relationships/slide" Target="slides/slide12.xml"></Relationship><Relationship Id="rId144" Type="http://schemas.openxmlformats.org/officeDocument/2006/relationships/slide" Target="slides/slide13.xml"></Relationship><Relationship Id="rId146" Type="http://schemas.openxmlformats.org/officeDocument/2006/relationships/slide" Target="slides/slide14.xml"></Relationship><Relationship Id="rId148" Type="http://schemas.openxmlformats.org/officeDocument/2006/relationships/slide" Target="slides/slide15.xml"></Relationship><Relationship Id="rId150" Type="http://schemas.openxmlformats.org/officeDocument/2006/relationships/slide" Target="slides/slide16.xml"></Relationship><Relationship Id="rId152" Type="http://schemas.openxmlformats.org/officeDocument/2006/relationships/slide" Target="slides/slide17.xml"></Relationship><Relationship Id="rId154" Type="http://schemas.openxmlformats.org/officeDocument/2006/relationships/slide" Target="slides/slide18.xml"></Relationship><Relationship Id="rId156" Type="http://schemas.openxmlformats.org/officeDocument/2006/relationships/slide" Target="slides/slide19.xml"></Relationship><Relationship Id="rId158" Type="http://schemas.openxmlformats.org/officeDocument/2006/relationships/slide" Target="slides/slide20.xml"></Relationship><Relationship Id="rId160" Type="http://schemas.openxmlformats.org/officeDocument/2006/relationships/slide" Target="slides/slide21.xml"></Relationship><Relationship Id="rId162" Type="http://schemas.openxmlformats.org/officeDocument/2006/relationships/slide" Target="slides/slide22.xml"></Relationship><Relationship Id="rId164" Type="http://schemas.openxmlformats.org/officeDocument/2006/relationships/slide" Target="slides/slide23.xml"></Relationship><Relationship Id="rId166" Type="http://schemas.openxmlformats.org/officeDocument/2006/relationships/slide" Target="slides/slide24.xml"></Relationship><Relationship Id="rId168" Type="http://schemas.openxmlformats.org/officeDocument/2006/relationships/slide" Target="slides/slide25.xml"></Relationship><Relationship Id="rId170" Type="http://schemas.openxmlformats.org/officeDocument/2006/relationships/slide" Target="slides/slide26.xml"></Relationship><Relationship Id="rId172" Type="http://schemas.openxmlformats.org/officeDocument/2006/relationships/slide" Target="slides/slide27.xml"></Relationship><Relationship Id="rId174" Type="http://schemas.openxmlformats.org/officeDocument/2006/relationships/slide" Target="slides/slide28.xml"></Relationship><Relationship Id="rId176" Type="http://schemas.openxmlformats.org/officeDocument/2006/relationships/slide" Target="slides/slide29.xml"></Relationship><Relationship Id="rId178" Type="http://schemas.openxmlformats.org/officeDocument/2006/relationships/slide" Target="slides/slide30.xml"></Relationship><Relationship Id="rId180" Type="http://schemas.openxmlformats.org/officeDocument/2006/relationships/slide" Target="slides/slide31.xml"></Relationship><Relationship Id="rId182" Type="http://schemas.openxmlformats.org/officeDocument/2006/relationships/slide" Target="slides/slide32.xml"></Relationship><Relationship Id="rId184" Type="http://schemas.openxmlformats.org/officeDocument/2006/relationships/slide" Target="slides/slide33.xml"></Relationship><Relationship Id="rId186" Type="http://schemas.openxmlformats.org/officeDocument/2006/relationships/slide" Target="slides/slide34.xml"></Relationship><Relationship Id="rId188" Type="http://schemas.openxmlformats.org/officeDocument/2006/relationships/slide" Target="slides/slide35.xml"></Relationship><Relationship Id="rId190" Type="http://schemas.openxmlformats.org/officeDocument/2006/relationships/slide" Target="slides/slide36.xml"></Relationship><Relationship Id="rId192" Type="http://schemas.openxmlformats.org/officeDocument/2006/relationships/slide" Target="slides/slide37.xml"></Relationship><Relationship Id="rId194" Type="http://schemas.openxmlformats.org/officeDocument/2006/relationships/slide" Target="slides/slide38.xml"></Relationship><Relationship Id="rId196" Type="http://schemas.openxmlformats.org/officeDocument/2006/relationships/slide" Target="slides/slide39.xml"></Relationship><Relationship Id="rId198" Type="http://schemas.openxmlformats.org/officeDocument/2006/relationships/slide" Target="slides/slide40.xml"></Relationship><Relationship Id="rId200" Type="http://schemas.openxmlformats.org/officeDocument/2006/relationships/slide" Target="slides/slide41.xml"></Relationship><Relationship Id="rId202" Type="http://schemas.openxmlformats.org/officeDocument/2006/relationships/viewProps" Target="viewProps.xml"></Relationship><Relationship Id="rId203"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36.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F69E7-6C8B-464B-9A4F-153C6D8E67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A56D7-EC54-4B1D-8AFD-0D48718F67D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3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4.xml"></Relationship></Relationships>
</file>

<file path=ppt/notesSlides/_rels/notesSlide3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5.xml"></Relationship></Relationships>
</file>

<file path=ppt/notesSlides/_rels/notesSlide3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6.xml"></Relationship></Relationships>
</file>

<file path=ppt/notesSlides/_rels/notesSlide3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7.xml"></Relationship></Relationships>
</file>

<file path=ppt/notesSlides/_rels/notesSlide3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8.xml"></Relationship></Relationships>
</file>

<file path=ppt/notesSlides/_rels/notesSlide3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9.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4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0.xml"></Relationship></Relationships>
</file>

<file path=ppt/notesSlides/_rels/notesSlide4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1.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7A56D7-EC54-4B1D-8AFD-0D48718F67D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7A56D7-EC54-4B1D-8AFD-0D48718F67D2}"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BE2D6-63E9-43BB-8AF6-6BBBA9638F6C}"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8D432CA-8A24-4257-8B2C-9B6D54E5A30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4AC62A-D5C5-4941-A2F3-FD40D544AFE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1.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2.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3.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5.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432CA-8A24-4257-8B2C-9B6D54E5A30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AC62A-D5C5-4941-A2F3-FD40D544AFE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532B-3041-4A84-99FB-DFC5B5B5710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C7CE7-C9A3-4A36-96C3-06DB81A2FA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6" Type="http://schemas.openxmlformats.org/officeDocument/2006/relationships/notesSlide" Target="../notesSlides/notesSlide1.xml"></Relationship><Relationship Id="rId5" Type="http://schemas.openxmlformats.org/officeDocument/2006/relationships/slideLayout" Target="../slideLayouts/slideLayout12.xml"></Relationship><Relationship Id="rId4" Type="http://schemas.openxmlformats.org/officeDocument/2006/relationships/image" Target="../media/image2.png"></Relationship><Relationship Id="rId3" Type="http://schemas.microsoft.com/office/2007/relationships/media" Target="../media/media1.mp3"></Relationship><Relationship Id="rId2" Type="http://schemas.openxmlformats.org/officeDocument/2006/relationships/audio" Target="../media/media1.mp3"></Relationship><Relationship Id="rId1" Type="http://schemas.openxmlformats.org/officeDocument/2006/relationships/image" Target="../media/image1.jpeg"></Relationship></Relationships>
</file>

<file path=ppt/slides/_rels/slide10.xml.rels><?xml version="1.0" encoding="UTF-8"?>
<Relationships xmlns="http://schemas.openxmlformats.org/package/2006/relationships"><Relationship Id="rId2" Type="http://schemas.openxmlformats.org/officeDocument/2006/relationships/notesSlide" Target="../notesSlides/notesSlide10.xml"></Relationship><Relationship Id="rId1" Type="http://schemas.openxmlformats.org/officeDocument/2006/relationships/slideLayout" Target="../slideLayouts/slideLayout20.xml"></Relationship></Relationships>
</file>

<file path=ppt/slides/_rels/slide11.xml.rels><?xml version="1.0" encoding="UTF-8"?>
<Relationships xmlns="http://schemas.openxmlformats.org/package/2006/relationships"><Relationship Id="rId6" Type="http://schemas.openxmlformats.org/officeDocument/2006/relationships/notesSlide" Target="../notesSlides/notesSlide11.xml"></Relationship><Relationship Id="rId5" Type="http://schemas.openxmlformats.org/officeDocument/2006/relationships/slideLayout" Target="../slideLayouts/slideLayout21.xml"></Relationship><Relationship Id="rId4" Type="http://schemas.openxmlformats.org/officeDocument/2006/relationships/image" Target="../media/image10.jpeg"></Relationship><Relationship Id="rId3" Type="http://schemas.openxmlformats.org/officeDocument/2006/relationships/image" Target="../media/image9.jpeg"></Relationship><Relationship Id="rId2" Type="http://schemas.openxmlformats.org/officeDocument/2006/relationships/image" Target="../media/image8.jpeg"></Relationship><Relationship Id="rId1" Type="http://schemas.openxmlformats.org/officeDocument/2006/relationships/image" Target="../media/image7.jpeg"></Relationship></Relationships>
</file>

<file path=ppt/slides/_rels/slide12.xml.rels><?xml version="1.0" encoding="UTF-8"?>
<Relationships xmlns="http://schemas.openxmlformats.org/package/2006/relationships"><Relationship Id="rId4" Type="http://schemas.openxmlformats.org/officeDocument/2006/relationships/notesSlide" Target="../notesSlides/notesSlide12.xml"></Relationship><Relationship Id="rId3" Type="http://schemas.openxmlformats.org/officeDocument/2006/relationships/slideLayout" Target="../slideLayouts/slideLayout13.xml"></Relationship><Relationship Id="rId2" Type="http://schemas.openxmlformats.org/officeDocument/2006/relationships/image" Target="../media/image5.jpeg"></Relationship><Relationship Id="rId1" Type="http://schemas.openxmlformats.org/officeDocument/2006/relationships/image" Target="../media/image4.jpeg"></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22.xml"></Relationship></Relationships>
</file>

<file path=ppt/slides/_rels/slide14.xml.rels><?xml version="1.0" encoding="UTF-8"?>
<Relationships xmlns="http://schemas.openxmlformats.org/package/2006/relationships"><Relationship Id="rId3" Type="http://schemas.openxmlformats.org/officeDocument/2006/relationships/notesSlide" Target="../notesSlides/notesSlide14.xml"></Relationship><Relationship Id="rId2" Type="http://schemas.openxmlformats.org/officeDocument/2006/relationships/slideLayout" Target="../slideLayouts/slideLayout23.xml"></Relationship><Relationship Id="rId1" Type="http://schemas.openxmlformats.org/officeDocument/2006/relationships/image" Target="../media/image11.jpeg"></Relationship></Relationships>
</file>

<file path=ppt/slides/_rels/slide15.xml.rels><?xml version="1.0" encoding="UTF-8"?>
<Relationships xmlns="http://schemas.openxmlformats.org/package/2006/relationships"><Relationship Id="rId2" Type="http://schemas.openxmlformats.org/officeDocument/2006/relationships/notesSlide" Target="../notesSlides/notesSlide15.xml"></Relationship><Relationship Id="rId1" Type="http://schemas.openxmlformats.org/officeDocument/2006/relationships/slideLayout" Target="../slideLayouts/slideLayout24.xml"></Relationship></Relationships>
</file>

<file path=ppt/slides/_rels/slide16.xml.rels><?xml version="1.0" encoding="UTF-8"?>
<Relationships xmlns="http://schemas.openxmlformats.org/package/2006/relationships"><Relationship Id="rId7" Type="http://schemas.openxmlformats.org/officeDocument/2006/relationships/notesSlide" Target="../notesSlides/notesSlide16.xml"></Relationship><Relationship Id="rId6" Type="http://schemas.openxmlformats.org/officeDocument/2006/relationships/slideLayout" Target="../slideLayouts/slideLayout25.xml"></Relationship><Relationship Id="rId5" Type="http://schemas.openxmlformats.org/officeDocument/2006/relationships/image" Target="../media/image15.jpeg"></Relationship><Relationship Id="rId4" Type="http://schemas.openxmlformats.org/officeDocument/2006/relationships/image" Target="../media/image11.jpeg"></Relationship><Relationship Id="rId3" Type="http://schemas.openxmlformats.org/officeDocument/2006/relationships/image" Target="../media/image14.jpeg"></Relationship><Relationship Id="rId2" Type="http://schemas.openxmlformats.org/officeDocument/2006/relationships/image" Target="../media/image13.jpeg"></Relationship><Relationship Id="rId1" Type="http://schemas.openxmlformats.org/officeDocument/2006/relationships/image" Target="../media/image12.jpeg"></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26.xml"></Relationship></Relationships>
</file>

<file path=ppt/slides/_rels/slide18.xml.rels><?xml version="1.0" encoding="UTF-8"?>
<Relationships xmlns="http://schemas.openxmlformats.org/package/2006/relationships"><Relationship Id="rId2" Type="http://schemas.openxmlformats.org/officeDocument/2006/relationships/notesSlide" Target="../notesSlides/notesSlide18.xml"></Relationship><Relationship Id="rId1" Type="http://schemas.openxmlformats.org/officeDocument/2006/relationships/slideLayout" Target="../slideLayouts/slideLayout27.xml"></Relationship></Relationships>
</file>

<file path=ppt/slides/_rels/slide19.xml.rels><?xml version="1.0" encoding="UTF-8"?>
<Relationships xmlns="http://schemas.openxmlformats.org/package/2006/relationships"><Relationship Id="rId6" Type="http://schemas.openxmlformats.org/officeDocument/2006/relationships/notesSlide" Target="../notesSlides/notesSlide19.xml"></Relationship><Relationship Id="rId5" Type="http://schemas.openxmlformats.org/officeDocument/2006/relationships/slideLayout" Target="../slideLayouts/slideLayout28.xml"></Relationship><Relationship Id="rId4" Type="http://schemas.openxmlformats.org/officeDocument/2006/relationships/image" Target="../media/image14.jpeg"></Relationship><Relationship Id="rId3" Type="http://schemas.openxmlformats.org/officeDocument/2006/relationships/image" Target="../media/image12.jpeg"></Relationship><Relationship Id="rId2" Type="http://schemas.openxmlformats.org/officeDocument/2006/relationships/image" Target="../media/image16.jpeg"></Relationship><Relationship Id="rId1" Type="http://schemas.openxmlformats.org/officeDocument/2006/relationships/image" Target="../media/image5.jpeg"></Relationship></Relationships>
</file>

<file path=ppt/slides/_rels/slide2.xml.rels><?xml version="1.0" encoding="UTF-8"?>
<Relationships xmlns="http://schemas.openxmlformats.org/package/2006/relationships"><Relationship Id="rId3" Type="http://schemas.openxmlformats.org/officeDocument/2006/relationships/notesSlide" Target="../notesSlides/notesSlide2.xml"></Relationship><Relationship Id="rId2" Type="http://schemas.openxmlformats.org/officeDocument/2006/relationships/slideLayout" Target="../slideLayouts/slideLayout7.xml"></Relationship><Relationship Id="rId1" Type="http://schemas.openxmlformats.org/officeDocument/2006/relationships/image" Target="../media/image3.jpeg"></Relationship></Relationships>
</file>

<file path=ppt/slides/_rels/slide20.xml.rels><?xml version="1.0" encoding="UTF-8"?>
<Relationships xmlns="http://schemas.openxmlformats.org/package/2006/relationships"><Relationship Id="rId2" Type="http://schemas.openxmlformats.org/officeDocument/2006/relationships/notesSlide" Target="../notesSlides/notesSlide20.xml"></Relationship><Relationship Id="rId1" Type="http://schemas.openxmlformats.org/officeDocument/2006/relationships/slideLayout" Target="../slideLayouts/slideLayout29.xml"></Relationship></Relationships>
</file>

<file path=ppt/slides/_rels/slide21.xml.rels><?xml version="1.0" encoding="UTF-8"?>
<Relationships xmlns="http://schemas.openxmlformats.org/package/2006/relationships"><Relationship Id="rId4" Type="http://schemas.openxmlformats.org/officeDocument/2006/relationships/notesSlide" Target="../notesSlides/notesSlide21.xml"></Relationship><Relationship Id="rId3" Type="http://schemas.openxmlformats.org/officeDocument/2006/relationships/slideLayout" Target="../slideLayouts/slideLayout13.xml"></Relationship><Relationship Id="rId2" Type="http://schemas.openxmlformats.org/officeDocument/2006/relationships/image" Target="../media/image5.jpeg"></Relationship><Relationship Id="rId1" Type="http://schemas.openxmlformats.org/officeDocument/2006/relationships/image" Target="../media/image4.jpeg"></Relationship></Relationships>
</file>

<file path=ppt/slides/_rels/slide22.xml.rels><?xml version="1.0" encoding="UTF-8"?>
<Relationships xmlns="http://schemas.openxmlformats.org/package/2006/relationships"><Relationship Id="rId6" Type="http://schemas.openxmlformats.org/officeDocument/2006/relationships/notesSlide" Target="../notesSlides/notesSlide22.xml"></Relationship><Relationship Id="rId5" Type="http://schemas.openxmlformats.org/officeDocument/2006/relationships/slideLayout" Target="../slideLayouts/slideLayout30.xml"></Relationship><Relationship Id="rId4" Type="http://schemas.openxmlformats.org/officeDocument/2006/relationships/image" Target="../media/image6.jpeg"></Relationship><Relationship Id="rId3" Type="http://schemas.openxmlformats.org/officeDocument/2006/relationships/image" Target="../media/image11.jpeg"></Relationship><Relationship Id="rId2" Type="http://schemas.openxmlformats.org/officeDocument/2006/relationships/image" Target="../media/image15.jpeg"></Relationship><Relationship Id="rId1" Type="http://schemas.openxmlformats.org/officeDocument/2006/relationships/image" Target="../media/image12.jpeg"></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31.xml"></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32.xml"></Relationship></Relationships>
</file>

<file path=ppt/slides/_rels/slide25.xml.rels><?xml version="1.0" encoding="UTF-8"?>
<Relationships xmlns="http://schemas.openxmlformats.org/package/2006/relationships"><Relationship Id="rId6" Type="http://schemas.openxmlformats.org/officeDocument/2006/relationships/notesSlide" Target="../notesSlides/notesSlide25.xml"></Relationship><Relationship Id="rId5" Type="http://schemas.openxmlformats.org/officeDocument/2006/relationships/slideLayout" Target="../slideLayouts/slideLayout33.xml"></Relationship><Relationship Id="rId4" Type="http://schemas.openxmlformats.org/officeDocument/2006/relationships/image" Target="../media/image5.jpeg"></Relationship><Relationship Id="rId3" Type="http://schemas.openxmlformats.org/officeDocument/2006/relationships/image" Target="../media/image17.jpeg"></Relationship><Relationship Id="rId2" Type="http://schemas.openxmlformats.org/officeDocument/2006/relationships/image" Target="../media/image14.jpeg"></Relationship><Relationship Id="rId1" Type="http://schemas.openxmlformats.org/officeDocument/2006/relationships/image" Target="../media/image12.jpeg"></Relationship></Relationships>
</file>

<file path=ppt/slides/_rels/slide26.xml.rels><?xml version="1.0" encoding="UTF-8"?>
<Relationships xmlns="http://schemas.openxmlformats.org/package/2006/relationships"><Relationship Id="rId2" Type="http://schemas.openxmlformats.org/officeDocument/2006/relationships/notesSlide" Target="../notesSlides/notesSlide26.xml"></Relationship><Relationship Id="rId1" Type="http://schemas.openxmlformats.org/officeDocument/2006/relationships/slideLayout" Target="../slideLayouts/slideLayout34.xml"></Relationship></Relationships>
</file>

<file path=ppt/slides/_rels/slide27.xml.rels><?xml version="1.0" encoding="UTF-8"?>
<Relationships xmlns="http://schemas.openxmlformats.org/package/2006/relationships"><Relationship Id="rId2" Type="http://schemas.openxmlformats.org/officeDocument/2006/relationships/notesSlide" Target="../notesSlides/notesSlide27.xml"></Relationship><Relationship Id="rId1" Type="http://schemas.openxmlformats.org/officeDocument/2006/relationships/slideLayout" Target="../slideLayouts/slideLayout35.xml"></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36.xml"></Relationship></Relationships>
</file>

<file path=ppt/slides/_rels/slide29.xml.rels><?xml version="1.0" encoding="UTF-8"?>
<Relationships xmlns="http://schemas.openxmlformats.org/package/2006/relationships"><Relationship Id="rId7" Type="http://schemas.openxmlformats.org/officeDocument/2006/relationships/notesSlide" Target="../notesSlides/notesSlide29.xml"></Relationship><Relationship Id="rId6" Type="http://schemas.openxmlformats.org/officeDocument/2006/relationships/slideLayout" Target="../slideLayouts/slideLayout37.xml"></Relationship><Relationship Id="rId5" Type="http://schemas.openxmlformats.org/officeDocument/2006/relationships/image" Target="../media/image12.jpeg"></Relationship><Relationship Id="rId4" Type="http://schemas.openxmlformats.org/officeDocument/2006/relationships/image" Target="../media/image17.jpeg"></Relationship><Relationship Id="rId3" Type="http://schemas.openxmlformats.org/officeDocument/2006/relationships/image" Target="../media/image19.jpeg"></Relationship><Relationship Id="rId2" Type="http://schemas.openxmlformats.org/officeDocument/2006/relationships/image" Target="../media/image18.jpeg"></Relationship><Relationship Id="rId1" Type="http://schemas.openxmlformats.org/officeDocument/2006/relationships/image" Target="../media/image15.jpeg"></Relationship></Relationships>
</file>

<file path=ppt/slides/_rels/slide3.xml.rels><?xml version="1.0" encoding="UTF-8"?>
<Relationships xmlns="http://schemas.openxmlformats.org/package/2006/relationships"><Relationship Id="rId4" Type="http://schemas.openxmlformats.org/officeDocument/2006/relationships/notesSlide" Target="../notesSlides/notesSlide3.xml"></Relationship><Relationship Id="rId3" Type="http://schemas.openxmlformats.org/officeDocument/2006/relationships/slideLayout" Target="../slideLayouts/slideLayout13.xml"></Relationship><Relationship Id="rId2" Type="http://schemas.openxmlformats.org/officeDocument/2006/relationships/image" Target="../media/image5.jpeg"></Relationship><Relationship Id="rId1" Type="http://schemas.openxmlformats.org/officeDocument/2006/relationships/image" Target="../media/image4.jpeg"></Relationship></Relationships>
</file>

<file path=ppt/slides/_rels/slide30.xml.rels><?xml version="1.0" encoding="UTF-8"?>
<Relationships xmlns="http://schemas.openxmlformats.org/package/2006/relationships"><Relationship Id="rId4" Type="http://schemas.openxmlformats.org/officeDocument/2006/relationships/notesSlide" Target="../notesSlides/notesSlide30.xml"></Relationship><Relationship Id="rId3" Type="http://schemas.openxmlformats.org/officeDocument/2006/relationships/slideLayout" Target="../slideLayouts/slideLayout13.xml"></Relationship><Relationship Id="rId2" Type="http://schemas.openxmlformats.org/officeDocument/2006/relationships/image" Target="../media/image5.jpeg"></Relationship><Relationship Id="rId1" Type="http://schemas.openxmlformats.org/officeDocument/2006/relationships/image" Target="../media/image4.jpeg"></Relationship></Relationships>
</file>

<file path=ppt/slides/_rels/slide31.xml.rels><?xml version="1.0" encoding="UTF-8"?>
<Relationships xmlns="http://schemas.openxmlformats.org/package/2006/relationships"><Relationship Id="rId2" Type="http://schemas.openxmlformats.org/officeDocument/2006/relationships/notesSlide" Target="../notesSlides/notesSlide31.xml"></Relationship><Relationship Id="rId1" Type="http://schemas.openxmlformats.org/officeDocument/2006/relationships/slideLayout" Target="../slideLayouts/slideLayout38.xml"></Relationship></Relationships>
</file>

<file path=ppt/slides/_rels/slide32.xml.rels><?xml version="1.0" encoding="UTF-8"?>
<Relationships xmlns="http://schemas.openxmlformats.org/package/2006/relationships"><Relationship Id="rId7" Type="http://schemas.openxmlformats.org/officeDocument/2006/relationships/notesSlide" Target="../notesSlides/notesSlide32.xml"></Relationship><Relationship Id="rId6" Type="http://schemas.openxmlformats.org/officeDocument/2006/relationships/slideLayout" Target="../slideLayouts/slideLayout39.xml"></Relationship><Relationship Id="rId5" Type="http://schemas.openxmlformats.org/officeDocument/2006/relationships/image" Target="../media/image12.jpeg"></Relationship><Relationship Id="rId4" Type="http://schemas.openxmlformats.org/officeDocument/2006/relationships/image" Target="../media/image18.jpeg"></Relationship><Relationship Id="rId3" Type="http://schemas.openxmlformats.org/officeDocument/2006/relationships/image" Target="../media/image20.jpeg"></Relationship><Relationship Id="rId2" Type="http://schemas.openxmlformats.org/officeDocument/2006/relationships/image" Target="../media/image17.jpeg"></Relationship><Relationship Id="rId1" Type="http://schemas.openxmlformats.org/officeDocument/2006/relationships/image" Target="../media/image5.jpeg"></Relationship></Relationships>
</file>

<file path=ppt/slides/_rels/slide33.xml.rels><?xml version="1.0" encoding="UTF-8"?>
<Relationships xmlns="http://schemas.openxmlformats.org/package/2006/relationships"><Relationship Id="rId2" Type="http://schemas.openxmlformats.org/officeDocument/2006/relationships/notesSlide" Target="../notesSlides/notesSlide33.xml"></Relationship><Relationship Id="rId1" Type="http://schemas.openxmlformats.org/officeDocument/2006/relationships/slideLayout" Target="../slideLayouts/slideLayout40.xml"></Relationship></Relationships>
</file>

<file path=ppt/slides/_rels/slide34.xml.rels><?xml version="1.0" encoding="UTF-8"?>
<Relationships xmlns="http://schemas.openxmlformats.org/package/2006/relationships"><Relationship Id="rId2" Type="http://schemas.openxmlformats.org/officeDocument/2006/relationships/notesSlide" Target="../notesSlides/notesSlide34.xml"></Relationship><Relationship Id="rId1" Type="http://schemas.openxmlformats.org/officeDocument/2006/relationships/slideLayout" Target="../slideLayouts/slideLayout41.xml"></Relationship></Relationships>
</file>

<file path=ppt/slides/_rels/slide35.xml.rels><?xml version="1.0" encoding="UTF-8"?>
<Relationships xmlns="http://schemas.openxmlformats.org/package/2006/relationships"><Relationship Id="rId2" Type="http://schemas.openxmlformats.org/officeDocument/2006/relationships/notesSlide" Target="../notesSlides/notesSlide35.xml"></Relationship><Relationship Id="rId1" Type="http://schemas.openxmlformats.org/officeDocument/2006/relationships/slideLayout" Target="../slideLayouts/slideLayout42.xml"></Relationship></Relationships>
</file>

<file path=ppt/slides/_rels/slide36.xml.rels><?xml version="1.0" encoding="UTF-8"?>
<Relationships xmlns="http://schemas.openxmlformats.org/package/2006/relationships"><Relationship Id="rId7" Type="http://schemas.openxmlformats.org/officeDocument/2006/relationships/notesSlide" Target="../notesSlides/notesSlide36.xml"></Relationship><Relationship Id="rId6" Type="http://schemas.openxmlformats.org/officeDocument/2006/relationships/slideLayout" Target="../slideLayouts/slideLayout43.xml"></Relationship><Relationship Id="rId5" Type="http://schemas.openxmlformats.org/officeDocument/2006/relationships/image" Target="../media/image5.jpeg"></Relationship><Relationship Id="rId4" Type="http://schemas.openxmlformats.org/officeDocument/2006/relationships/image" Target="../media/image21.jpeg"></Relationship><Relationship Id="rId3" Type="http://schemas.openxmlformats.org/officeDocument/2006/relationships/image" Target="../media/image12.jpeg"></Relationship><Relationship Id="rId2" Type="http://schemas.openxmlformats.org/officeDocument/2006/relationships/image" Target="../media/image15.jpeg"></Relationship><Relationship Id="rId1" Type="http://schemas.openxmlformats.org/officeDocument/2006/relationships/image" Target="../media/image6.jpeg"></Relationship></Relationships>
</file>

<file path=ppt/slides/_rels/slide37.xml.rels><?xml version="1.0" encoding="UTF-8"?>
<Relationships xmlns="http://schemas.openxmlformats.org/package/2006/relationships"><Relationship Id="rId2" Type="http://schemas.openxmlformats.org/officeDocument/2006/relationships/notesSlide" Target="../notesSlides/notesSlide37.xml"></Relationship><Relationship Id="rId1" Type="http://schemas.openxmlformats.org/officeDocument/2006/relationships/slideLayout" Target="../slideLayouts/slideLayout44.xml"></Relationship></Relationships>
</file>

<file path=ppt/slides/_rels/slide38.xml.rels><?xml version="1.0" encoding="UTF-8"?>
<Relationships xmlns="http://schemas.openxmlformats.org/package/2006/relationships"><Relationship Id="rId3" Type="http://schemas.openxmlformats.org/officeDocument/2006/relationships/notesSlide" Target="../notesSlides/notesSlide38.xml"></Relationship><Relationship Id="rId2" Type="http://schemas.openxmlformats.org/officeDocument/2006/relationships/slideLayout" Target="../slideLayouts/slideLayout45.xml"></Relationship><Relationship Id="rId1" Type="http://schemas.openxmlformats.org/officeDocument/2006/relationships/image" Target="../media/image22.png"></Relationship></Relationships>
</file>

<file path=ppt/slides/_rels/slide39.xml.rels><?xml version="1.0" encoding="UTF-8"?>
<Relationships xmlns="http://schemas.openxmlformats.org/package/2006/relationships"><Relationship Id="rId2" Type="http://schemas.openxmlformats.org/officeDocument/2006/relationships/notesSlide" Target="../notesSlides/notesSlide39.xml"></Relationship><Relationship Id="rId1" Type="http://schemas.openxmlformats.org/officeDocument/2006/relationships/slideLayout" Target="../slideLayouts/slideLayout46.xml"></Relationship></Relationships>
</file>

<file path=ppt/slides/_rels/slide4.xml.rels><?xml version="1.0" encoding="UTF-8"?>
<Relationships xmlns="http://schemas.openxmlformats.org/package/2006/relationships"><Relationship Id="rId2" Type="http://schemas.openxmlformats.org/officeDocument/2006/relationships/notesSlide" Target="../notesSlides/notesSlide4.xml"></Relationship><Relationship Id="rId1" Type="http://schemas.openxmlformats.org/officeDocument/2006/relationships/slideLayout" Target="../slideLayouts/slideLayout14.xml"></Relationship></Relationships>
</file>

<file path=ppt/slides/_rels/slide40.xml.rels><?xml version="1.0" encoding="UTF-8"?>
<Relationships xmlns="http://schemas.openxmlformats.org/package/2006/relationships"><Relationship Id="rId3" Type="http://schemas.openxmlformats.org/officeDocument/2006/relationships/notesSlide" Target="../notesSlides/notesSlide40.xml"></Relationship><Relationship Id="rId2" Type="http://schemas.openxmlformats.org/officeDocument/2006/relationships/slideLayout" Target="../slideLayouts/slideLayout12.xml"></Relationship><Relationship Id="rId1" Type="http://schemas.openxmlformats.org/officeDocument/2006/relationships/image" Target="../media/image1.jpeg"></Relationship></Relationships>
</file>

<file path=ppt/slides/_rels/slide41.xml.rels><?xml version="1.0" encoding="UTF-8"?>
<Relationships xmlns="http://schemas.openxmlformats.org/package/2006/relationships"><Relationship Id="rId3" Type="http://schemas.openxmlformats.org/officeDocument/2006/relationships/notesSlide" Target="../notesSlides/notesSlide41.xml"></Relationship><Relationship Id="rId4" Type="http://schemas.openxmlformats.org/officeDocument/2006/relationships/image" Target="../media/fImage27348105741.jpeg"></Relationship><Relationship Id="rId5" Type="http://schemas.openxmlformats.org/officeDocument/2006/relationships/slideLayout" Target="../slideLayouts/slideLayout7.xml"></Relationship></Relationships>
</file>

<file path=ppt/slides/_rels/slide5.xml.rels><?xml version="1.0" encoding="UTF-8"?>
<Relationships xmlns="http://schemas.openxmlformats.org/package/2006/relationships"><Relationship Id="rId2" Type="http://schemas.openxmlformats.org/officeDocument/2006/relationships/notesSlide" Target="../notesSlides/notesSlide5.xml"></Relationship><Relationship Id="rId1" Type="http://schemas.openxmlformats.org/officeDocument/2006/relationships/slideLayout" Target="../slideLayouts/slideLayout15.xml"></Relationship></Relationships>
</file>

<file path=ppt/slides/_rels/slide6.xml.rels><?xml version="1.0" encoding="UTF-8"?>
<Relationships xmlns="http://schemas.openxmlformats.org/package/2006/relationships"><Relationship Id="rId2" Type="http://schemas.openxmlformats.org/officeDocument/2006/relationships/notesSlide" Target="../notesSlides/notesSlide6.xml"></Relationship><Relationship Id="rId1" Type="http://schemas.openxmlformats.org/officeDocument/2006/relationships/slideLayout" Target="../slideLayouts/slideLayout16.xml"></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17.xml"></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18.xml"></Relationship></Relationships>
</file>

<file path=ppt/slides/_rels/slide9.xml.rels><?xml version="1.0" encoding="UTF-8"?>
<Relationships xmlns="http://schemas.openxmlformats.org/package/2006/relationships"><Relationship Id="rId4" Type="http://schemas.openxmlformats.org/officeDocument/2006/relationships/notesSlide" Target="../notesSlides/notesSlide9.xml"></Relationship><Relationship Id="rId3" Type="http://schemas.openxmlformats.org/officeDocument/2006/relationships/slideLayout" Target="../slideLayouts/slideLayout19.xml"></Relationship><Relationship Id="rId2" Type="http://schemas.openxmlformats.org/officeDocument/2006/relationships/image" Target="../media/image5.jpeg"></Relationship><Relationship Id="rId1" Type="http://schemas.openxmlformats.org/officeDocument/2006/relationships/image" Target="../media/image6.jpeg"></Relationshi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b="15294"/>
          <a:stretch>
            <a:fillRect/>
          </a:stretch>
        </p:blipFill>
        <p:spPr>
          <a:xfrm>
            <a:off x="0" y="1"/>
            <a:ext cx="12192000" cy="6884895"/>
          </a:xfrm>
          <a:prstGeom prst="rect">
            <a:avLst/>
          </a:prstGeom>
        </p:spPr>
      </p:pic>
      <p:sp>
        <p:nvSpPr>
          <p:cNvPr id="5" name="矩形 4"/>
          <p:cNvSpPr/>
          <p:nvPr/>
        </p:nvSpPr>
        <p:spPr>
          <a:xfrm>
            <a:off x="573743" y="1"/>
            <a:ext cx="4518211" cy="6884895"/>
          </a:xfrm>
          <a:prstGeom prst="rect">
            <a:avLst/>
          </a:prstGeom>
          <a:solidFill>
            <a:srgbClr val="08AAF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931542" y="4062505"/>
            <a:ext cx="4006041" cy="830997"/>
          </a:xfrm>
          <a:prstGeom prst="rect">
            <a:avLst/>
          </a:prstGeom>
        </p:spPr>
        <p:txBody>
          <a:bodyPr wrap="square">
            <a:spAutoFit/>
          </a:bodyPr>
          <a:lstStyle/>
          <a:p>
            <a:pPr defTabSz="1218565">
              <a:defRPr/>
            </a:pP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Lorem</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ipsum</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dolor sit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amet</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consectetuer</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adipiscing</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elit</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Aenean</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commodo</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ligula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eget</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dolor.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Lorem</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ipsum</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dolor sit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amet</a:t>
            </a:r>
            <a:endParaRPr lang="zh-CN" altLang="en-US" sz="1600" kern="0" dirty="0">
              <a:solidFill>
                <a:prstClr val="white"/>
              </a:solidFill>
              <a:latin typeface="Calibri Light" panose="020F0302020204030204"/>
              <a:ea typeface="微软雅黑" panose="020B0503020204020204" charset="-122"/>
            </a:endParaRPr>
          </a:p>
        </p:txBody>
      </p:sp>
      <p:sp>
        <p:nvSpPr>
          <p:cNvPr id="8" name="矩形 7"/>
          <p:cNvSpPr/>
          <p:nvPr/>
        </p:nvSpPr>
        <p:spPr>
          <a:xfrm>
            <a:off x="930724" y="3211477"/>
            <a:ext cx="3804247" cy="769441"/>
          </a:xfrm>
          <a:prstGeom prst="rect">
            <a:avLst/>
          </a:prstGeom>
        </p:spPr>
        <p:txBody>
          <a:bodyPr wrap="none">
            <a:spAutoFit/>
          </a:bodyPr>
          <a:lstStyle/>
          <a:p>
            <a:pPr fontAlgn="base">
              <a:spcBef>
                <a:spcPct val="0"/>
              </a:spcBef>
              <a:spcAft>
                <a:spcPct val="0"/>
              </a:spcAft>
            </a:pPr>
            <a:r>
              <a:rPr lang="en-US" altLang="zh-CN" sz="4400" b="1" dirty="0">
                <a:solidFill>
                  <a:prstClr val="white"/>
                </a:solidFill>
                <a:latin typeface="微软雅黑" panose="020B0503020204020204" charset="-122"/>
                <a:ea typeface="微软雅黑" panose="020B0503020204020204" charset="-122"/>
              </a:rPr>
              <a:t>Medical </a:t>
            </a:r>
            <a:r>
              <a:rPr lang="en-US" altLang="zh-CN" sz="4400" dirty="0">
                <a:solidFill>
                  <a:prstClr val="white"/>
                </a:solidFill>
                <a:latin typeface="微软雅黑" panose="020B0503020204020204" charset="-122"/>
                <a:ea typeface="微软雅黑" panose="020B0503020204020204" charset="-122"/>
              </a:rPr>
              <a:t>Care</a:t>
            </a:r>
            <a:endParaRPr lang="en-US" altLang="zh-CN" sz="4400" dirty="0">
              <a:solidFill>
                <a:prstClr val="white"/>
              </a:solidFill>
              <a:latin typeface="微软雅黑" panose="020B0503020204020204" charset="-122"/>
              <a:ea typeface="微软雅黑" panose="020B0503020204020204" charset="-122"/>
            </a:endParaRPr>
          </a:p>
        </p:txBody>
      </p:sp>
      <p:sp>
        <p:nvSpPr>
          <p:cNvPr id="9" name="矩形 8"/>
          <p:cNvSpPr/>
          <p:nvPr/>
        </p:nvSpPr>
        <p:spPr>
          <a:xfrm>
            <a:off x="931542" y="2165324"/>
            <a:ext cx="2954655" cy="923330"/>
          </a:xfrm>
          <a:prstGeom prst="rect">
            <a:avLst/>
          </a:prstGeom>
        </p:spPr>
        <p:txBody>
          <a:bodyPr wrap="none">
            <a:spAutoFit/>
          </a:bodyPr>
          <a:lstStyle/>
          <a:p>
            <a:pPr fontAlgn="base">
              <a:spcBef>
                <a:spcPct val="0"/>
              </a:spcBef>
              <a:spcAft>
                <a:spcPct val="0"/>
              </a:spcAft>
            </a:pPr>
            <a:r>
              <a:rPr lang="zh-CN" altLang="en-US" sz="5400" b="1" dirty="0">
                <a:solidFill>
                  <a:prstClr val="white"/>
                </a:solidFill>
                <a:latin typeface="微软雅黑" panose="020B0503020204020204" charset="-122"/>
                <a:ea typeface="微软雅黑" panose="020B0503020204020204" charset="-122"/>
              </a:rPr>
              <a:t>医疗</a:t>
            </a:r>
            <a:r>
              <a:rPr lang="zh-CN" altLang="en-US" sz="5400" dirty="0">
                <a:solidFill>
                  <a:prstClr val="white"/>
                </a:solidFill>
                <a:latin typeface="微软雅黑" panose="020B0503020204020204" charset="-122"/>
                <a:ea typeface="微软雅黑" panose="020B0503020204020204" charset="-122"/>
              </a:rPr>
              <a:t>护理</a:t>
            </a:r>
            <a:endParaRPr lang="en-US" altLang="zh-CN" sz="5400" dirty="0">
              <a:solidFill>
                <a:prstClr val="white"/>
              </a:solidFill>
              <a:latin typeface="微软雅黑" panose="020B0503020204020204" charset="-122"/>
              <a:ea typeface="微软雅黑" panose="020B0503020204020204" charset="-122"/>
            </a:endParaRPr>
          </a:p>
        </p:txBody>
      </p:sp>
      <p:sp>
        <p:nvSpPr>
          <p:cNvPr id="7" name="矩形 6"/>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1" name="班得瑞 - 安妮的仙境">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72272" y="-716923"/>
            <a:ext cx="609600" cy="609600"/>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4" presetClass="entr" presetSubtype="1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500"/>
                                        <p:tgtEl>
                                          <p:spTgt spid="4"/>
                                        </p:tgtEl>
                                      </p:cBhvr>
                                    </p:animEffect>
                                  </p:childTnLst>
                                </p:cTn>
                              </p:par>
                            </p:childTnLst>
                          </p:cTn>
                        </p:par>
                        <p:par>
                          <p:cTn id="10" fill="hold">
                            <p:stCondLst>
                              <p:cond delay="0"/>
                            </p:stCondLst>
                            <p:childTnLst>
                              <p:par>
                                <p:cTn id="11" presetID="16" presetClass="entr" presetSubtype="4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par>
                          <p:cTn id="14" fill="hold">
                            <p:stCondLst>
                              <p:cond delay="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by="(-#ppt_w*2)" calcmode="lin" valueType="num">
                                      <p:cBhvr rctx="PPT">
                                        <p:cTn id="17" dur="500" autoRev="1" fill="hold">
                                          <p:stCondLst>
                                            <p:cond delay="0"/>
                                          </p:stCondLst>
                                        </p:cTn>
                                        <p:tgtEl>
                                          <p:spTgt spid="9"/>
                                        </p:tgtEl>
                                        <p:attrNameLst>
                                          <p:attrName>ppt_w</p:attrName>
                                        </p:attrNameLst>
                                      </p:cBhvr>
                                    </p:anim>
                                    <p:anim by="(#ppt_w*0.50)" calcmode="lin" valueType="num">
                                      <p:cBhvr>
                                        <p:cTn id="18" dur="500" decel="50000" autoRev="1" fill="hold">
                                          <p:stCondLst>
                                            <p:cond delay="0"/>
                                          </p:stCondLst>
                                        </p:cTn>
                                        <p:tgtEl>
                                          <p:spTgt spid="9"/>
                                        </p:tgtEl>
                                        <p:attrNameLst>
                                          <p:attrName>ppt_x</p:attrName>
                                        </p:attrNameLst>
                                      </p:cBhvr>
                                    </p:anim>
                                    <p:anim from="(-#ppt_h/2)" to="(#ppt_y)" calcmode="lin" valueType="num">
                                      <p:cBhvr>
                                        <p:cTn id="19" dur="1000" fill="hold">
                                          <p:stCondLst>
                                            <p:cond delay="0"/>
                                          </p:stCondLst>
                                        </p:cTn>
                                        <p:tgtEl>
                                          <p:spTgt spid="9"/>
                                        </p:tgtEl>
                                        <p:attrNameLst>
                                          <p:attrName>ppt_y</p:attrName>
                                        </p:attrNameLst>
                                      </p:cBhvr>
                                    </p:anim>
                                    <p:animRot by="21600000">
                                      <p:cBhvr>
                                        <p:cTn id="20" dur="1000" fill="hold">
                                          <p:stCondLst>
                                            <p:cond delay="0"/>
                                          </p:stCondLst>
                                        </p:cTn>
                                        <p:tgtEl>
                                          <p:spTgt spid="9"/>
                                        </p:tgtEl>
                                        <p:attrNameLst>
                                          <p:attrName>r</p:attrName>
                                        </p:attrNameLst>
                                      </p:cBhvr>
                                    </p:animRot>
                                  </p:childTnLst>
                                </p:cTn>
                              </p:par>
                            </p:childTnLst>
                          </p:cTn>
                        </p:par>
                        <p:par>
                          <p:cTn id="21" fill="hold">
                            <p:stCondLst>
                              <p:cond delay="23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28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11"/>
                </p:tgtEl>
              </p:cMediaNode>
            </p:audio>
          </p:childTnLst>
        </p:cTn>
      </p:par>
    </p:tnLst>
    <p:bldLst>
      <p:bldP spid="5" grpId="0" animBg="1"/>
      <p:bldP spid="6"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7" name="组合 46"/>
          <p:cNvGrpSpPr/>
          <p:nvPr/>
        </p:nvGrpSpPr>
        <p:grpSpPr>
          <a:xfrm>
            <a:off x="1083229" y="2201731"/>
            <a:ext cx="1924051" cy="2752725"/>
            <a:chOff x="1083229" y="2454948"/>
            <a:chExt cx="1924051" cy="2752725"/>
          </a:xfrm>
        </p:grpSpPr>
        <p:sp>
          <p:nvSpPr>
            <p:cNvPr id="48" name="Freeform 11"/>
            <p:cNvSpPr/>
            <p:nvPr/>
          </p:nvSpPr>
          <p:spPr bwMode="auto">
            <a:xfrm>
              <a:off x="1521379" y="2454948"/>
              <a:ext cx="1052513" cy="384175"/>
            </a:xfrm>
            <a:custGeom>
              <a:avLst/>
              <a:gdLst>
                <a:gd name="T0" fmla="*/ 88 w 663"/>
                <a:gd name="T1" fmla="*/ 242 h 242"/>
                <a:gd name="T2" fmla="*/ 575 w 663"/>
                <a:gd name="T3" fmla="*/ 242 h 242"/>
                <a:gd name="T4" fmla="*/ 663 w 663"/>
                <a:gd name="T5" fmla="*/ 0 h 242"/>
                <a:gd name="T6" fmla="*/ 0 w 663"/>
                <a:gd name="T7" fmla="*/ 0 h 242"/>
                <a:gd name="T8" fmla="*/ 88 w 663"/>
                <a:gd name="T9" fmla="*/ 242 h 242"/>
              </a:gdLst>
              <a:ahLst/>
              <a:cxnLst>
                <a:cxn ang="0">
                  <a:pos x="T0" y="T1"/>
                </a:cxn>
                <a:cxn ang="0">
                  <a:pos x="T2" y="T3"/>
                </a:cxn>
                <a:cxn ang="0">
                  <a:pos x="T4" y="T5"/>
                </a:cxn>
                <a:cxn ang="0">
                  <a:pos x="T6" y="T7"/>
                </a:cxn>
                <a:cxn ang="0">
                  <a:pos x="T8" y="T9"/>
                </a:cxn>
              </a:cxnLst>
              <a:rect l="0" t="0" r="r" b="b"/>
              <a:pathLst>
                <a:path w="663" h="242">
                  <a:moveTo>
                    <a:pt x="88" y="242"/>
                  </a:moveTo>
                  <a:lnTo>
                    <a:pt x="575" y="242"/>
                  </a:lnTo>
                  <a:lnTo>
                    <a:pt x="663" y="0"/>
                  </a:lnTo>
                  <a:lnTo>
                    <a:pt x="0" y="0"/>
                  </a:lnTo>
                  <a:lnTo>
                    <a:pt x="88" y="242"/>
                  </a:ln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Freeform 12"/>
            <p:cNvSpPr/>
            <p:nvPr/>
          </p:nvSpPr>
          <p:spPr bwMode="auto">
            <a:xfrm>
              <a:off x="1083229" y="2454948"/>
              <a:ext cx="879475" cy="1525588"/>
            </a:xfrm>
            <a:custGeom>
              <a:avLst/>
              <a:gdLst>
                <a:gd name="T0" fmla="*/ 0 w 233"/>
                <a:gd name="T1" fmla="*/ 102 h 405"/>
                <a:gd name="T2" fmla="*/ 131 w 233"/>
                <a:gd name="T3" fmla="*/ 405 h 405"/>
                <a:gd name="T4" fmla="*/ 233 w 233"/>
                <a:gd name="T5" fmla="*/ 360 h 405"/>
                <a:gd name="T6" fmla="*/ 139 w 233"/>
                <a:gd name="T7" fmla="*/ 102 h 405"/>
                <a:gd name="T8" fmla="*/ 102 w 233"/>
                <a:gd name="T9" fmla="*/ 0 h 405"/>
                <a:gd name="T10" fmla="*/ 0 w 233"/>
                <a:gd name="T11" fmla="*/ 102 h 405"/>
              </a:gdLst>
              <a:ahLst/>
              <a:cxnLst>
                <a:cxn ang="0">
                  <a:pos x="T0" y="T1"/>
                </a:cxn>
                <a:cxn ang="0">
                  <a:pos x="T2" y="T3"/>
                </a:cxn>
                <a:cxn ang="0">
                  <a:pos x="T4" y="T5"/>
                </a:cxn>
                <a:cxn ang="0">
                  <a:pos x="T6" y="T7"/>
                </a:cxn>
                <a:cxn ang="0">
                  <a:pos x="T8" y="T9"/>
                </a:cxn>
                <a:cxn ang="0">
                  <a:pos x="T10" y="T11"/>
                </a:cxn>
              </a:cxnLst>
              <a:rect l="0" t="0" r="r" b="b"/>
              <a:pathLst>
                <a:path w="233" h="405">
                  <a:moveTo>
                    <a:pt x="0" y="102"/>
                  </a:moveTo>
                  <a:cubicBezTo>
                    <a:pt x="131" y="405"/>
                    <a:pt x="131" y="405"/>
                    <a:pt x="131" y="405"/>
                  </a:cubicBezTo>
                  <a:cubicBezTo>
                    <a:pt x="159" y="381"/>
                    <a:pt x="194" y="365"/>
                    <a:pt x="233" y="360"/>
                  </a:cubicBezTo>
                  <a:cubicBezTo>
                    <a:pt x="139" y="102"/>
                    <a:pt x="139" y="102"/>
                    <a:pt x="139" y="102"/>
                  </a:cubicBezTo>
                  <a:cubicBezTo>
                    <a:pt x="102" y="0"/>
                    <a:pt x="102" y="0"/>
                    <a:pt x="102" y="0"/>
                  </a:cubicBezTo>
                  <a:lnTo>
                    <a:pt x="0" y="102"/>
                  </a:ln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Freeform 13"/>
            <p:cNvSpPr/>
            <p:nvPr/>
          </p:nvSpPr>
          <p:spPr bwMode="auto">
            <a:xfrm>
              <a:off x="2129392" y="2454948"/>
              <a:ext cx="877888" cy="1520825"/>
            </a:xfrm>
            <a:custGeom>
              <a:avLst/>
              <a:gdLst>
                <a:gd name="T0" fmla="*/ 131 w 233"/>
                <a:gd name="T1" fmla="*/ 0 h 404"/>
                <a:gd name="T2" fmla="*/ 94 w 233"/>
                <a:gd name="T3" fmla="*/ 102 h 404"/>
                <a:gd name="T4" fmla="*/ 0 w 233"/>
                <a:gd name="T5" fmla="*/ 360 h 404"/>
                <a:gd name="T6" fmla="*/ 103 w 233"/>
                <a:gd name="T7" fmla="*/ 404 h 404"/>
                <a:gd name="T8" fmla="*/ 233 w 233"/>
                <a:gd name="T9" fmla="*/ 102 h 404"/>
                <a:gd name="T10" fmla="*/ 131 w 233"/>
                <a:gd name="T11" fmla="*/ 0 h 404"/>
              </a:gdLst>
              <a:ahLst/>
              <a:cxnLst>
                <a:cxn ang="0">
                  <a:pos x="T0" y="T1"/>
                </a:cxn>
                <a:cxn ang="0">
                  <a:pos x="T2" y="T3"/>
                </a:cxn>
                <a:cxn ang="0">
                  <a:pos x="T4" y="T5"/>
                </a:cxn>
                <a:cxn ang="0">
                  <a:pos x="T6" y="T7"/>
                </a:cxn>
                <a:cxn ang="0">
                  <a:pos x="T8" y="T9"/>
                </a:cxn>
                <a:cxn ang="0">
                  <a:pos x="T10" y="T11"/>
                </a:cxn>
              </a:cxnLst>
              <a:rect l="0" t="0" r="r" b="b"/>
              <a:pathLst>
                <a:path w="233" h="404">
                  <a:moveTo>
                    <a:pt x="131" y="0"/>
                  </a:moveTo>
                  <a:cubicBezTo>
                    <a:pt x="94" y="102"/>
                    <a:pt x="94" y="102"/>
                    <a:pt x="94" y="102"/>
                  </a:cubicBezTo>
                  <a:cubicBezTo>
                    <a:pt x="0" y="360"/>
                    <a:pt x="0" y="360"/>
                    <a:pt x="0" y="360"/>
                  </a:cubicBezTo>
                  <a:cubicBezTo>
                    <a:pt x="39" y="364"/>
                    <a:pt x="74" y="380"/>
                    <a:pt x="103" y="404"/>
                  </a:cubicBezTo>
                  <a:cubicBezTo>
                    <a:pt x="233" y="102"/>
                    <a:pt x="233" y="102"/>
                    <a:pt x="233" y="102"/>
                  </a:cubicBezTo>
                  <a:lnTo>
                    <a:pt x="131" y="0"/>
                  </a:ln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任意多边形 50"/>
            <p:cNvSpPr/>
            <p:nvPr/>
          </p:nvSpPr>
          <p:spPr bwMode="auto">
            <a:xfrm>
              <a:off x="1370567" y="3851948"/>
              <a:ext cx="1358900" cy="1355725"/>
            </a:xfrm>
            <a:custGeom>
              <a:avLst/>
              <a:gdLst>
                <a:gd name="connsiteX0" fmla="*/ 637447 w 1358900"/>
                <a:gd name="connsiteY0" fmla="*/ 104775 h 1355725"/>
                <a:gd name="connsiteX1" fmla="*/ 618579 w 1358900"/>
                <a:gd name="connsiteY1" fmla="*/ 108545 h 1355725"/>
                <a:gd name="connsiteX2" fmla="*/ 297826 w 1358900"/>
                <a:gd name="connsiteY2" fmla="*/ 248047 h 1355725"/>
                <a:gd name="connsiteX3" fmla="*/ 282731 w 1358900"/>
                <a:gd name="connsiteY3" fmla="*/ 263128 h 1355725"/>
                <a:gd name="connsiteX4" fmla="*/ 267637 w 1358900"/>
                <a:gd name="connsiteY4" fmla="*/ 278210 h 1355725"/>
                <a:gd name="connsiteX5" fmla="*/ 101600 w 1358900"/>
                <a:gd name="connsiteY5" fmla="*/ 677863 h 1355725"/>
                <a:gd name="connsiteX6" fmla="*/ 678956 w 1358900"/>
                <a:gd name="connsiteY6" fmla="*/ 1250950 h 1355725"/>
                <a:gd name="connsiteX7" fmla="*/ 1252538 w 1358900"/>
                <a:gd name="connsiteY7" fmla="*/ 677863 h 1355725"/>
                <a:gd name="connsiteX8" fmla="*/ 1086501 w 1358900"/>
                <a:gd name="connsiteY8" fmla="*/ 274439 h 1355725"/>
                <a:gd name="connsiteX9" fmla="*/ 1071407 w 1358900"/>
                <a:gd name="connsiteY9" fmla="*/ 259358 h 1355725"/>
                <a:gd name="connsiteX10" fmla="*/ 1056313 w 1358900"/>
                <a:gd name="connsiteY10" fmla="*/ 248047 h 1355725"/>
                <a:gd name="connsiteX11" fmla="*/ 731786 w 1358900"/>
                <a:gd name="connsiteY11" fmla="*/ 104775 h 1355725"/>
                <a:gd name="connsiteX12" fmla="*/ 712918 w 1358900"/>
                <a:gd name="connsiteY12" fmla="*/ 104775 h 1355725"/>
                <a:gd name="connsiteX13" fmla="*/ 690277 w 1358900"/>
                <a:gd name="connsiteY13" fmla="*/ 104775 h 1355725"/>
                <a:gd name="connsiteX14" fmla="*/ 678956 w 1358900"/>
                <a:gd name="connsiteY14" fmla="*/ 104775 h 1355725"/>
                <a:gd name="connsiteX15" fmla="*/ 660088 w 1358900"/>
                <a:gd name="connsiteY15" fmla="*/ 104775 h 1355725"/>
                <a:gd name="connsiteX16" fmla="*/ 637447 w 1358900"/>
                <a:gd name="connsiteY16" fmla="*/ 104775 h 1355725"/>
                <a:gd name="connsiteX17" fmla="*/ 656802 w 1358900"/>
                <a:gd name="connsiteY17" fmla="*/ 0 h 1355725"/>
                <a:gd name="connsiteX18" fmla="*/ 679450 w 1358900"/>
                <a:gd name="connsiteY18" fmla="*/ 0 h 1355725"/>
                <a:gd name="connsiteX19" fmla="*/ 694549 w 1358900"/>
                <a:gd name="connsiteY19" fmla="*/ 0 h 1355725"/>
                <a:gd name="connsiteX20" fmla="*/ 720972 w 1358900"/>
                <a:gd name="connsiteY20" fmla="*/ 0 h 1355725"/>
                <a:gd name="connsiteX21" fmla="*/ 743620 w 1358900"/>
                <a:gd name="connsiteY21" fmla="*/ 3766 h 1355725"/>
                <a:gd name="connsiteX22" fmla="*/ 1124867 w 1358900"/>
                <a:gd name="connsiteY22" fmla="*/ 169466 h 1355725"/>
                <a:gd name="connsiteX23" fmla="*/ 1143741 w 1358900"/>
                <a:gd name="connsiteY23" fmla="*/ 184529 h 1355725"/>
                <a:gd name="connsiteX24" fmla="*/ 1162615 w 1358900"/>
                <a:gd name="connsiteY24" fmla="*/ 203359 h 1355725"/>
                <a:gd name="connsiteX25" fmla="*/ 1358900 w 1358900"/>
                <a:gd name="connsiteY25" fmla="*/ 677863 h 1355725"/>
                <a:gd name="connsiteX26" fmla="*/ 679450 w 1358900"/>
                <a:gd name="connsiteY26" fmla="*/ 1355725 h 1355725"/>
                <a:gd name="connsiteX27" fmla="*/ 0 w 1358900"/>
                <a:gd name="connsiteY27" fmla="*/ 677863 h 1355725"/>
                <a:gd name="connsiteX28" fmla="*/ 192511 w 1358900"/>
                <a:gd name="connsiteY28" fmla="*/ 207125 h 1355725"/>
                <a:gd name="connsiteX29" fmla="*/ 207610 w 1358900"/>
                <a:gd name="connsiteY29" fmla="*/ 188295 h 1355725"/>
                <a:gd name="connsiteX30" fmla="*/ 226483 w 1358900"/>
                <a:gd name="connsiteY30" fmla="*/ 173232 h 1355725"/>
                <a:gd name="connsiteX31" fmla="*/ 607730 w 1358900"/>
                <a:gd name="connsiteY31" fmla="*/ 3766 h 1355725"/>
                <a:gd name="connsiteX32" fmla="*/ 634153 w 1358900"/>
                <a:gd name="connsiteY32" fmla="*/ 3766 h 1355725"/>
                <a:gd name="connsiteX33" fmla="*/ 656802 w 1358900"/>
                <a:gd name="connsiteY33" fmla="*/ 0 h 135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58900" h="1355725">
                  <a:moveTo>
                    <a:pt x="637447" y="104775"/>
                  </a:moveTo>
                  <a:cubicBezTo>
                    <a:pt x="633673" y="104775"/>
                    <a:pt x="626126" y="104775"/>
                    <a:pt x="618579" y="108545"/>
                  </a:cubicBezTo>
                  <a:cubicBezTo>
                    <a:pt x="494051" y="119856"/>
                    <a:pt x="384618" y="172641"/>
                    <a:pt x="297826" y="248047"/>
                  </a:cubicBezTo>
                  <a:cubicBezTo>
                    <a:pt x="290278" y="255588"/>
                    <a:pt x="286505" y="259358"/>
                    <a:pt x="282731" y="263128"/>
                  </a:cubicBezTo>
                  <a:cubicBezTo>
                    <a:pt x="275184" y="266899"/>
                    <a:pt x="271411" y="274439"/>
                    <a:pt x="267637" y="278210"/>
                  </a:cubicBezTo>
                  <a:cubicBezTo>
                    <a:pt x="165751" y="380008"/>
                    <a:pt x="101600" y="523280"/>
                    <a:pt x="101600" y="677863"/>
                  </a:cubicBezTo>
                  <a:cubicBezTo>
                    <a:pt x="101600" y="994569"/>
                    <a:pt x="361976" y="1250950"/>
                    <a:pt x="678956" y="1250950"/>
                  </a:cubicBezTo>
                  <a:cubicBezTo>
                    <a:pt x="995936" y="1250950"/>
                    <a:pt x="1252538" y="994569"/>
                    <a:pt x="1252538" y="677863"/>
                  </a:cubicBezTo>
                  <a:cubicBezTo>
                    <a:pt x="1252538" y="519510"/>
                    <a:pt x="1188388" y="380008"/>
                    <a:pt x="1086501" y="274439"/>
                  </a:cubicBezTo>
                  <a:cubicBezTo>
                    <a:pt x="1082728" y="270669"/>
                    <a:pt x="1078954" y="266899"/>
                    <a:pt x="1071407" y="259358"/>
                  </a:cubicBezTo>
                  <a:cubicBezTo>
                    <a:pt x="1067633" y="255588"/>
                    <a:pt x="1060086" y="251817"/>
                    <a:pt x="1056313" y="248047"/>
                  </a:cubicBezTo>
                  <a:cubicBezTo>
                    <a:pt x="969521" y="168870"/>
                    <a:pt x="856314" y="119856"/>
                    <a:pt x="731786" y="104775"/>
                  </a:cubicBezTo>
                  <a:cubicBezTo>
                    <a:pt x="728012" y="104775"/>
                    <a:pt x="720465" y="104775"/>
                    <a:pt x="712918" y="104775"/>
                  </a:cubicBezTo>
                  <a:cubicBezTo>
                    <a:pt x="705371" y="104775"/>
                    <a:pt x="697824" y="104775"/>
                    <a:pt x="690277" y="104775"/>
                  </a:cubicBezTo>
                  <a:cubicBezTo>
                    <a:pt x="686503" y="104775"/>
                    <a:pt x="682729" y="104775"/>
                    <a:pt x="678956" y="104775"/>
                  </a:cubicBezTo>
                  <a:cubicBezTo>
                    <a:pt x="671409" y="104775"/>
                    <a:pt x="667635" y="104775"/>
                    <a:pt x="660088" y="104775"/>
                  </a:cubicBezTo>
                  <a:cubicBezTo>
                    <a:pt x="652541" y="104775"/>
                    <a:pt x="644994" y="104775"/>
                    <a:pt x="637447" y="104775"/>
                  </a:cubicBezTo>
                  <a:close/>
                  <a:moveTo>
                    <a:pt x="656802" y="0"/>
                  </a:moveTo>
                  <a:cubicBezTo>
                    <a:pt x="664351" y="0"/>
                    <a:pt x="671901" y="0"/>
                    <a:pt x="679450" y="0"/>
                  </a:cubicBezTo>
                  <a:cubicBezTo>
                    <a:pt x="683225" y="0"/>
                    <a:pt x="690774" y="0"/>
                    <a:pt x="694549" y="0"/>
                  </a:cubicBezTo>
                  <a:cubicBezTo>
                    <a:pt x="702098" y="0"/>
                    <a:pt x="709648" y="0"/>
                    <a:pt x="720972" y="0"/>
                  </a:cubicBezTo>
                  <a:cubicBezTo>
                    <a:pt x="728522" y="3766"/>
                    <a:pt x="736071" y="3766"/>
                    <a:pt x="743620" y="3766"/>
                  </a:cubicBezTo>
                  <a:cubicBezTo>
                    <a:pt x="890835" y="15064"/>
                    <a:pt x="1022950" y="75318"/>
                    <a:pt x="1124867" y="169466"/>
                  </a:cubicBezTo>
                  <a:cubicBezTo>
                    <a:pt x="1132417" y="173232"/>
                    <a:pt x="1139966" y="180763"/>
                    <a:pt x="1143741" y="184529"/>
                  </a:cubicBezTo>
                  <a:cubicBezTo>
                    <a:pt x="1151290" y="192061"/>
                    <a:pt x="1155065" y="195827"/>
                    <a:pt x="1162615" y="203359"/>
                  </a:cubicBezTo>
                  <a:cubicBezTo>
                    <a:pt x="1283406" y="323868"/>
                    <a:pt x="1358900" y="493333"/>
                    <a:pt x="1358900" y="677863"/>
                  </a:cubicBezTo>
                  <a:cubicBezTo>
                    <a:pt x="1358900" y="1054453"/>
                    <a:pt x="1053148" y="1355725"/>
                    <a:pt x="679450" y="1355725"/>
                  </a:cubicBezTo>
                  <a:cubicBezTo>
                    <a:pt x="301978" y="1355725"/>
                    <a:pt x="0" y="1054453"/>
                    <a:pt x="0" y="677863"/>
                  </a:cubicBezTo>
                  <a:cubicBezTo>
                    <a:pt x="0" y="493333"/>
                    <a:pt x="71720" y="327634"/>
                    <a:pt x="192511" y="207125"/>
                  </a:cubicBezTo>
                  <a:cubicBezTo>
                    <a:pt x="196286" y="199593"/>
                    <a:pt x="203835" y="195827"/>
                    <a:pt x="207610" y="188295"/>
                  </a:cubicBezTo>
                  <a:cubicBezTo>
                    <a:pt x="215159" y="180763"/>
                    <a:pt x="222709" y="176998"/>
                    <a:pt x="226483" y="173232"/>
                  </a:cubicBezTo>
                  <a:cubicBezTo>
                    <a:pt x="332176" y="79084"/>
                    <a:pt x="464291" y="18830"/>
                    <a:pt x="607730" y="3766"/>
                  </a:cubicBezTo>
                  <a:cubicBezTo>
                    <a:pt x="615280" y="3766"/>
                    <a:pt x="622829" y="3766"/>
                    <a:pt x="634153" y="3766"/>
                  </a:cubicBezTo>
                  <a:cubicBezTo>
                    <a:pt x="641703" y="0"/>
                    <a:pt x="649252" y="0"/>
                    <a:pt x="656802" y="0"/>
                  </a:cubicBez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2" name="矩形 51"/>
            <p:cNvSpPr/>
            <p:nvPr/>
          </p:nvSpPr>
          <p:spPr>
            <a:xfrm>
              <a:off x="1645634" y="4181410"/>
              <a:ext cx="744491" cy="646331"/>
            </a:xfrm>
            <a:prstGeom prst="rect">
              <a:avLst/>
            </a:prstGeom>
            <a:effectLst/>
          </p:spPr>
          <p:txBody>
            <a:bodyPr wrap="square">
              <a:spAutoFit/>
            </a:bodyPr>
            <a:lstStyle/>
            <a:p>
              <a:pPr algn="ctr"/>
              <a:r>
                <a:rPr lang="en-US" altLang="zh-CN" sz="3600" b="1" dirty="0">
                  <a:solidFill>
                    <a:srgbClr val="08AAFE"/>
                  </a:solidFill>
                  <a:latin typeface="方正姚体" panose="02010601030101010101" pitchFamily="2" charset="-122"/>
                  <a:ea typeface="方正姚体" panose="02010601030101010101" pitchFamily="2" charset="-122"/>
                </a:rPr>
                <a:t>01</a:t>
              </a:r>
              <a:endParaRPr lang="zh-CN" altLang="en-US" sz="3600" b="1" dirty="0">
                <a:solidFill>
                  <a:srgbClr val="08AAFE"/>
                </a:solidFill>
                <a:latin typeface="方正姚体" panose="02010601030101010101" pitchFamily="2" charset="-122"/>
                <a:ea typeface="方正姚体" panose="02010601030101010101" pitchFamily="2" charset="-122"/>
              </a:endParaRPr>
            </a:p>
          </p:txBody>
        </p:sp>
      </p:grpSp>
      <p:grpSp>
        <p:nvGrpSpPr>
          <p:cNvPr id="53" name="组合 52"/>
          <p:cNvGrpSpPr/>
          <p:nvPr/>
        </p:nvGrpSpPr>
        <p:grpSpPr>
          <a:xfrm>
            <a:off x="3780744" y="2201731"/>
            <a:ext cx="1924051" cy="2752725"/>
            <a:chOff x="3780744" y="2454948"/>
            <a:chExt cx="1924051" cy="2752725"/>
          </a:xfrm>
        </p:grpSpPr>
        <p:sp>
          <p:nvSpPr>
            <p:cNvPr id="54" name="Freeform 11"/>
            <p:cNvSpPr/>
            <p:nvPr/>
          </p:nvSpPr>
          <p:spPr bwMode="auto">
            <a:xfrm>
              <a:off x="4218894" y="2454948"/>
              <a:ext cx="1052513" cy="384175"/>
            </a:xfrm>
            <a:custGeom>
              <a:avLst/>
              <a:gdLst>
                <a:gd name="T0" fmla="*/ 88 w 663"/>
                <a:gd name="T1" fmla="*/ 242 h 242"/>
                <a:gd name="T2" fmla="*/ 575 w 663"/>
                <a:gd name="T3" fmla="*/ 242 h 242"/>
                <a:gd name="T4" fmla="*/ 663 w 663"/>
                <a:gd name="T5" fmla="*/ 0 h 242"/>
                <a:gd name="T6" fmla="*/ 0 w 663"/>
                <a:gd name="T7" fmla="*/ 0 h 242"/>
                <a:gd name="T8" fmla="*/ 88 w 663"/>
                <a:gd name="T9" fmla="*/ 242 h 242"/>
              </a:gdLst>
              <a:ahLst/>
              <a:cxnLst>
                <a:cxn ang="0">
                  <a:pos x="T0" y="T1"/>
                </a:cxn>
                <a:cxn ang="0">
                  <a:pos x="T2" y="T3"/>
                </a:cxn>
                <a:cxn ang="0">
                  <a:pos x="T4" y="T5"/>
                </a:cxn>
                <a:cxn ang="0">
                  <a:pos x="T6" y="T7"/>
                </a:cxn>
                <a:cxn ang="0">
                  <a:pos x="T8" y="T9"/>
                </a:cxn>
              </a:cxnLst>
              <a:rect l="0" t="0" r="r" b="b"/>
              <a:pathLst>
                <a:path w="663" h="242">
                  <a:moveTo>
                    <a:pt x="88" y="242"/>
                  </a:moveTo>
                  <a:lnTo>
                    <a:pt x="575" y="242"/>
                  </a:lnTo>
                  <a:lnTo>
                    <a:pt x="663" y="0"/>
                  </a:lnTo>
                  <a:lnTo>
                    <a:pt x="0" y="0"/>
                  </a:lnTo>
                  <a:lnTo>
                    <a:pt x="88" y="242"/>
                  </a:ln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Freeform 12"/>
            <p:cNvSpPr/>
            <p:nvPr/>
          </p:nvSpPr>
          <p:spPr bwMode="auto">
            <a:xfrm>
              <a:off x="3780744" y="2454948"/>
              <a:ext cx="879475" cy="1525588"/>
            </a:xfrm>
            <a:custGeom>
              <a:avLst/>
              <a:gdLst>
                <a:gd name="T0" fmla="*/ 0 w 233"/>
                <a:gd name="T1" fmla="*/ 102 h 405"/>
                <a:gd name="T2" fmla="*/ 131 w 233"/>
                <a:gd name="T3" fmla="*/ 405 h 405"/>
                <a:gd name="T4" fmla="*/ 233 w 233"/>
                <a:gd name="T5" fmla="*/ 360 h 405"/>
                <a:gd name="T6" fmla="*/ 139 w 233"/>
                <a:gd name="T7" fmla="*/ 102 h 405"/>
                <a:gd name="T8" fmla="*/ 102 w 233"/>
                <a:gd name="T9" fmla="*/ 0 h 405"/>
                <a:gd name="T10" fmla="*/ 0 w 233"/>
                <a:gd name="T11" fmla="*/ 102 h 405"/>
              </a:gdLst>
              <a:ahLst/>
              <a:cxnLst>
                <a:cxn ang="0">
                  <a:pos x="T0" y="T1"/>
                </a:cxn>
                <a:cxn ang="0">
                  <a:pos x="T2" y="T3"/>
                </a:cxn>
                <a:cxn ang="0">
                  <a:pos x="T4" y="T5"/>
                </a:cxn>
                <a:cxn ang="0">
                  <a:pos x="T6" y="T7"/>
                </a:cxn>
                <a:cxn ang="0">
                  <a:pos x="T8" y="T9"/>
                </a:cxn>
                <a:cxn ang="0">
                  <a:pos x="T10" y="T11"/>
                </a:cxn>
              </a:cxnLst>
              <a:rect l="0" t="0" r="r" b="b"/>
              <a:pathLst>
                <a:path w="233" h="405">
                  <a:moveTo>
                    <a:pt x="0" y="102"/>
                  </a:moveTo>
                  <a:cubicBezTo>
                    <a:pt x="131" y="405"/>
                    <a:pt x="131" y="405"/>
                    <a:pt x="131" y="405"/>
                  </a:cubicBezTo>
                  <a:cubicBezTo>
                    <a:pt x="159" y="381"/>
                    <a:pt x="194" y="365"/>
                    <a:pt x="233" y="360"/>
                  </a:cubicBezTo>
                  <a:cubicBezTo>
                    <a:pt x="139" y="102"/>
                    <a:pt x="139" y="102"/>
                    <a:pt x="139" y="102"/>
                  </a:cubicBezTo>
                  <a:cubicBezTo>
                    <a:pt x="102" y="0"/>
                    <a:pt x="102" y="0"/>
                    <a:pt x="102" y="0"/>
                  </a:cubicBezTo>
                  <a:lnTo>
                    <a:pt x="0" y="102"/>
                  </a:ln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Freeform 13"/>
            <p:cNvSpPr/>
            <p:nvPr/>
          </p:nvSpPr>
          <p:spPr bwMode="auto">
            <a:xfrm>
              <a:off x="4826907" y="2454948"/>
              <a:ext cx="877888" cy="1520825"/>
            </a:xfrm>
            <a:custGeom>
              <a:avLst/>
              <a:gdLst>
                <a:gd name="T0" fmla="*/ 131 w 233"/>
                <a:gd name="T1" fmla="*/ 0 h 404"/>
                <a:gd name="T2" fmla="*/ 94 w 233"/>
                <a:gd name="T3" fmla="*/ 102 h 404"/>
                <a:gd name="T4" fmla="*/ 0 w 233"/>
                <a:gd name="T5" fmla="*/ 360 h 404"/>
                <a:gd name="T6" fmla="*/ 103 w 233"/>
                <a:gd name="T7" fmla="*/ 404 h 404"/>
                <a:gd name="T8" fmla="*/ 233 w 233"/>
                <a:gd name="T9" fmla="*/ 102 h 404"/>
                <a:gd name="T10" fmla="*/ 131 w 233"/>
                <a:gd name="T11" fmla="*/ 0 h 404"/>
              </a:gdLst>
              <a:ahLst/>
              <a:cxnLst>
                <a:cxn ang="0">
                  <a:pos x="T0" y="T1"/>
                </a:cxn>
                <a:cxn ang="0">
                  <a:pos x="T2" y="T3"/>
                </a:cxn>
                <a:cxn ang="0">
                  <a:pos x="T4" y="T5"/>
                </a:cxn>
                <a:cxn ang="0">
                  <a:pos x="T6" y="T7"/>
                </a:cxn>
                <a:cxn ang="0">
                  <a:pos x="T8" y="T9"/>
                </a:cxn>
                <a:cxn ang="0">
                  <a:pos x="T10" y="T11"/>
                </a:cxn>
              </a:cxnLst>
              <a:rect l="0" t="0" r="r" b="b"/>
              <a:pathLst>
                <a:path w="233" h="404">
                  <a:moveTo>
                    <a:pt x="131" y="0"/>
                  </a:moveTo>
                  <a:cubicBezTo>
                    <a:pt x="94" y="102"/>
                    <a:pt x="94" y="102"/>
                    <a:pt x="94" y="102"/>
                  </a:cubicBezTo>
                  <a:cubicBezTo>
                    <a:pt x="0" y="360"/>
                    <a:pt x="0" y="360"/>
                    <a:pt x="0" y="360"/>
                  </a:cubicBezTo>
                  <a:cubicBezTo>
                    <a:pt x="39" y="364"/>
                    <a:pt x="74" y="380"/>
                    <a:pt x="103" y="404"/>
                  </a:cubicBezTo>
                  <a:cubicBezTo>
                    <a:pt x="233" y="102"/>
                    <a:pt x="233" y="102"/>
                    <a:pt x="233" y="102"/>
                  </a:cubicBezTo>
                  <a:lnTo>
                    <a:pt x="131" y="0"/>
                  </a:ln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任意多边形 56"/>
            <p:cNvSpPr/>
            <p:nvPr/>
          </p:nvSpPr>
          <p:spPr bwMode="auto">
            <a:xfrm>
              <a:off x="4068082" y="3851948"/>
              <a:ext cx="1358900" cy="1355725"/>
            </a:xfrm>
            <a:custGeom>
              <a:avLst/>
              <a:gdLst>
                <a:gd name="connsiteX0" fmla="*/ 637447 w 1358900"/>
                <a:gd name="connsiteY0" fmla="*/ 104775 h 1355725"/>
                <a:gd name="connsiteX1" fmla="*/ 618579 w 1358900"/>
                <a:gd name="connsiteY1" fmla="*/ 108545 h 1355725"/>
                <a:gd name="connsiteX2" fmla="*/ 297826 w 1358900"/>
                <a:gd name="connsiteY2" fmla="*/ 248047 h 1355725"/>
                <a:gd name="connsiteX3" fmla="*/ 282731 w 1358900"/>
                <a:gd name="connsiteY3" fmla="*/ 263128 h 1355725"/>
                <a:gd name="connsiteX4" fmla="*/ 267637 w 1358900"/>
                <a:gd name="connsiteY4" fmla="*/ 278210 h 1355725"/>
                <a:gd name="connsiteX5" fmla="*/ 101600 w 1358900"/>
                <a:gd name="connsiteY5" fmla="*/ 677863 h 1355725"/>
                <a:gd name="connsiteX6" fmla="*/ 678956 w 1358900"/>
                <a:gd name="connsiteY6" fmla="*/ 1250950 h 1355725"/>
                <a:gd name="connsiteX7" fmla="*/ 1252538 w 1358900"/>
                <a:gd name="connsiteY7" fmla="*/ 677863 h 1355725"/>
                <a:gd name="connsiteX8" fmla="*/ 1086501 w 1358900"/>
                <a:gd name="connsiteY8" fmla="*/ 274439 h 1355725"/>
                <a:gd name="connsiteX9" fmla="*/ 1071407 w 1358900"/>
                <a:gd name="connsiteY9" fmla="*/ 259358 h 1355725"/>
                <a:gd name="connsiteX10" fmla="*/ 1056313 w 1358900"/>
                <a:gd name="connsiteY10" fmla="*/ 248047 h 1355725"/>
                <a:gd name="connsiteX11" fmla="*/ 731786 w 1358900"/>
                <a:gd name="connsiteY11" fmla="*/ 104775 h 1355725"/>
                <a:gd name="connsiteX12" fmla="*/ 712918 w 1358900"/>
                <a:gd name="connsiteY12" fmla="*/ 104775 h 1355725"/>
                <a:gd name="connsiteX13" fmla="*/ 690277 w 1358900"/>
                <a:gd name="connsiteY13" fmla="*/ 104775 h 1355725"/>
                <a:gd name="connsiteX14" fmla="*/ 678956 w 1358900"/>
                <a:gd name="connsiteY14" fmla="*/ 104775 h 1355725"/>
                <a:gd name="connsiteX15" fmla="*/ 660088 w 1358900"/>
                <a:gd name="connsiteY15" fmla="*/ 104775 h 1355725"/>
                <a:gd name="connsiteX16" fmla="*/ 637447 w 1358900"/>
                <a:gd name="connsiteY16" fmla="*/ 104775 h 1355725"/>
                <a:gd name="connsiteX17" fmla="*/ 656802 w 1358900"/>
                <a:gd name="connsiteY17" fmla="*/ 0 h 1355725"/>
                <a:gd name="connsiteX18" fmla="*/ 679450 w 1358900"/>
                <a:gd name="connsiteY18" fmla="*/ 0 h 1355725"/>
                <a:gd name="connsiteX19" fmla="*/ 694549 w 1358900"/>
                <a:gd name="connsiteY19" fmla="*/ 0 h 1355725"/>
                <a:gd name="connsiteX20" fmla="*/ 720972 w 1358900"/>
                <a:gd name="connsiteY20" fmla="*/ 0 h 1355725"/>
                <a:gd name="connsiteX21" fmla="*/ 743620 w 1358900"/>
                <a:gd name="connsiteY21" fmla="*/ 3766 h 1355725"/>
                <a:gd name="connsiteX22" fmla="*/ 1124867 w 1358900"/>
                <a:gd name="connsiteY22" fmla="*/ 169466 h 1355725"/>
                <a:gd name="connsiteX23" fmla="*/ 1143741 w 1358900"/>
                <a:gd name="connsiteY23" fmla="*/ 184529 h 1355725"/>
                <a:gd name="connsiteX24" fmla="*/ 1162615 w 1358900"/>
                <a:gd name="connsiteY24" fmla="*/ 203359 h 1355725"/>
                <a:gd name="connsiteX25" fmla="*/ 1358900 w 1358900"/>
                <a:gd name="connsiteY25" fmla="*/ 677863 h 1355725"/>
                <a:gd name="connsiteX26" fmla="*/ 679450 w 1358900"/>
                <a:gd name="connsiteY26" fmla="*/ 1355725 h 1355725"/>
                <a:gd name="connsiteX27" fmla="*/ 0 w 1358900"/>
                <a:gd name="connsiteY27" fmla="*/ 677863 h 1355725"/>
                <a:gd name="connsiteX28" fmla="*/ 192511 w 1358900"/>
                <a:gd name="connsiteY28" fmla="*/ 207125 h 1355725"/>
                <a:gd name="connsiteX29" fmla="*/ 207610 w 1358900"/>
                <a:gd name="connsiteY29" fmla="*/ 188295 h 1355725"/>
                <a:gd name="connsiteX30" fmla="*/ 226484 w 1358900"/>
                <a:gd name="connsiteY30" fmla="*/ 173232 h 1355725"/>
                <a:gd name="connsiteX31" fmla="*/ 607730 w 1358900"/>
                <a:gd name="connsiteY31" fmla="*/ 3766 h 1355725"/>
                <a:gd name="connsiteX32" fmla="*/ 634154 w 1358900"/>
                <a:gd name="connsiteY32" fmla="*/ 3766 h 1355725"/>
                <a:gd name="connsiteX33" fmla="*/ 656802 w 1358900"/>
                <a:gd name="connsiteY33" fmla="*/ 0 h 135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58900" h="1355725">
                  <a:moveTo>
                    <a:pt x="637447" y="104775"/>
                  </a:moveTo>
                  <a:cubicBezTo>
                    <a:pt x="633673" y="104775"/>
                    <a:pt x="626126" y="104775"/>
                    <a:pt x="618579" y="108545"/>
                  </a:cubicBezTo>
                  <a:cubicBezTo>
                    <a:pt x="494051" y="119856"/>
                    <a:pt x="384618" y="172641"/>
                    <a:pt x="297826" y="248047"/>
                  </a:cubicBezTo>
                  <a:cubicBezTo>
                    <a:pt x="290279" y="255588"/>
                    <a:pt x="286505" y="259358"/>
                    <a:pt x="282731" y="263128"/>
                  </a:cubicBezTo>
                  <a:cubicBezTo>
                    <a:pt x="275184" y="266899"/>
                    <a:pt x="271411" y="274439"/>
                    <a:pt x="267637" y="278210"/>
                  </a:cubicBezTo>
                  <a:cubicBezTo>
                    <a:pt x="165751" y="380008"/>
                    <a:pt x="101600" y="523280"/>
                    <a:pt x="101600" y="677863"/>
                  </a:cubicBezTo>
                  <a:cubicBezTo>
                    <a:pt x="101600" y="994569"/>
                    <a:pt x="361976" y="1250950"/>
                    <a:pt x="678956" y="1250950"/>
                  </a:cubicBezTo>
                  <a:cubicBezTo>
                    <a:pt x="995936" y="1250950"/>
                    <a:pt x="1252538" y="994569"/>
                    <a:pt x="1252538" y="677863"/>
                  </a:cubicBezTo>
                  <a:cubicBezTo>
                    <a:pt x="1252538" y="519510"/>
                    <a:pt x="1188388" y="380008"/>
                    <a:pt x="1086501" y="274439"/>
                  </a:cubicBezTo>
                  <a:cubicBezTo>
                    <a:pt x="1082728" y="270669"/>
                    <a:pt x="1078954" y="266899"/>
                    <a:pt x="1071407" y="259358"/>
                  </a:cubicBezTo>
                  <a:cubicBezTo>
                    <a:pt x="1067633" y="255588"/>
                    <a:pt x="1060086" y="251817"/>
                    <a:pt x="1056313" y="248047"/>
                  </a:cubicBezTo>
                  <a:cubicBezTo>
                    <a:pt x="969521" y="168870"/>
                    <a:pt x="856314" y="119856"/>
                    <a:pt x="731786" y="104775"/>
                  </a:cubicBezTo>
                  <a:cubicBezTo>
                    <a:pt x="728012" y="104775"/>
                    <a:pt x="720465" y="104775"/>
                    <a:pt x="712918" y="104775"/>
                  </a:cubicBezTo>
                  <a:cubicBezTo>
                    <a:pt x="705371" y="104775"/>
                    <a:pt x="697824" y="104775"/>
                    <a:pt x="690277" y="104775"/>
                  </a:cubicBezTo>
                  <a:cubicBezTo>
                    <a:pt x="686503" y="104775"/>
                    <a:pt x="682730" y="104775"/>
                    <a:pt x="678956" y="104775"/>
                  </a:cubicBezTo>
                  <a:cubicBezTo>
                    <a:pt x="671409" y="104775"/>
                    <a:pt x="667635" y="104775"/>
                    <a:pt x="660088" y="104775"/>
                  </a:cubicBezTo>
                  <a:cubicBezTo>
                    <a:pt x="652541" y="104775"/>
                    <a:pt x="644994" y="104775"/>
                    <a:pt x="637447" y="104775"/>
                  </a:cubicBezTo>
                  <a:close/>
                  <a:moveTo>
                    <a:pt x="656802" y="0"/>
                  </a:moveTo>
                  <a:cubicBezTo>
                    <a:pt x="664351" y="0"/>
                    <a:pt x="671901" y="0"/>
                    <a:pt x="679450" y="0"/>
                  </a:cubicBezTo>
                  <a:cubicBezTo>
                    <a:pt x="683225" y="0"/>
                    <a:pt x="690774" y="0"/>
                    <a:pt x="694549" y="0"/>
                  </a:cubicBezTo>
                  <a:cubicBezTo>
                    <a:pt x="702099" y="0"/>
                    <a:pt x="709648" y="0"/>
                    <a:pt x="720972" y="0"/>
                  </a:cubicBezTo>
                  <a:cubicBezTo>
                    <a:pt x="728522" y="3766"/>
                    <a:pt x="736071" y="3766"/>
                    <a:pt x="743620" y="3766"/>
                  </a:cubicBezTo>
                  <a:cubicBezTo>
                    <a:pt x="890835" y="15064"/>
                    <a:pt x="1022950" y="75318"/>
                    <a:pt x="1124867" y="169466"/>
                  </a:cubicBezTo>
                  <a:cubicBezTo>
                    <a:pt x="1132417" y="173232"/>
                    <a:pt x="1139966" y="180763"/>
                    <a:pt x="1143741" y="184529"/>
                  </a:cubicBezTo>
                  <a:cubicBezTo>
                    <a:pt x="1151290" y="192061"/>
                    <a:pt x="1155065" y="195827"/>
                    <a:pt x="1162615" y="203359"/>
                  </a:cubicBezTo>
                  <a:cubicBezTo>
                    <a:pt x="1283406" y="323868"/>
                    <a:pt x="1358900" y="493333"/>
                    <a:pt x="1358900" y="677863"/>
                  </a:cubicBezTo>
                  <a:cubicBezTo>
                    <a:pt x="1358900" y="1054453"/>
                    <a:pt x="1053148" y="1355725"/>
                    <a:pt x="679450" y="1355725"/>
                  </a:cubicBezTo>
                  <a:cubicBezTo>
                    <a:pt x="301978" y="1355725"/>
                    <a:pt x="0" y="1054453"/>
                    <a:pt x="0" y="677863"/>
                  </a:cubicBezTo>
                  <a:cubicBezTo>
                    <a:pt x="0" y="493333"/>
                    <a:pt x="71720" y="327634"/>
                    <a:pt x="192511" y="207125"/>
                  </a:cubicBezTo>
                  <a:cubicBezTo>
                    <a:pt x="196286" y="199593"/>
                    <a:pt x="203835" y="195827"/>
                    <a:pt x="207610" y="188295"/>
                  </a:cubicBezTo>
                  <a:cubicBezTo>
                    <a:pt x="215159" y="180763"/>
                    <a:pt x="222709" y="176998"/>
                    <a:pt x="226484" y="173232"/>
                  </a:cubicBezTo>
                  <a:cubicBezTo>
                    <a:pt x="332176" y="79084"/>
                    <a:pt x="464291" y="18830"/>
                    <a:pt x="607730" y="3766"/>
                  </a:cubicBezTo>
                  <a:cubicBezTo>
                    <a:pt x="615280" y="3766"/>
                    <a:pt x="622829" y="3766"/>
                    <a:pt x="634154" y="3766"/>
                  </a:cubicBezTo>
                  <a:cubicBezTo>
                    <a:pt x="641703" y="0"/>
                    <a:pt x="649252" y="0"/>
                    <a:pt x="656802" y="0"/>
                  </a:cubicBez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8" name="矩形 57"/>
            <p:cNvSpPr/>
            <p:nvPr/>
          </p:nvSpPr>
          <p:spPr>
            <a:xfrm>
              <a:off x="4218894" y="4184463"/>
              <a:ext cx="1039393" cy="646331"/>
            </a:xfrm>
            <a:prstGeom prst="rect">
              <a:avLst/>
            </a:prstGeom>
            <a:effectLst/>
          </p:spPr>
          <p:txBody>
            <a:bodyPr wrap="square">
              <a:spAutoFit/>
            </a:bodyPr>
            <a:lstStyle/>
            <a:p>
              <a:pPr algn="ctr"/>
              <a:r>
                <a:rPr lang="en-US" altLang="zh-CN" sz="3600" b="1" dirty="0">
                  <a:solidFill>
                    <a:srgbClr val="4CE2F9"/>
                  </a:solidFill>
                  <a:latin typeface="方正姚体" panose="02010601030101010101" pitchFamily="2" charset="-122"/>
                  <a:ea typeface="方正姚体" panose="02010601030101010101" pitchFamily="2" charset="-122"/>
                </a:rPr>
                <a:t>02</a:t>
              </a:r>
              <a:endParaRPr lang="zh-CN" altLang="en-US" sz="3600" b="1" dirty="0">
                <a:solidFill>
                  <a:srgbClr val="4CE2F9"/>
                </a:solidFill>
                <a:latin typeface="方正姚体" panose="02010601030101010101" pitchFamily="2" charset="-122"/>
                <a:ea typeface="方正姚体" panose="02010601030101010101" pitchFamily="2" charset="-122"/>
              </a:endParaRPr>
            </a:p>
          </p:txBody>
        </p:sp>
      </p:grpSp>
      <p:grpSp>
        <p:nvGrpSpPr>
          <p:cNvPr id="59" name="组合 58"/>
          <p:cNvGrpSpPr/>
          <p:nvPr/>
        </p:nvGrpSpPr>
        <p:grpSpPr>
          <a:xfrm>
            <a:off x="6487784" y="2201731"/>
            <a:ext cx="1924051" cy="2752725"/>
            <a:chOff x="6487784" y="2454948"/>
            <a:chExt cx="1924051" cy="2752725"/>
          </a:xfrm>
        </p:grpSpPr>
        <p:sp>
          <p:nvSpPr>
            <p:cNvPr id="60" name="Freeform 11"/>
            <p:cNvSpPr/>
            <p:nvPr/>
          </p:nvSpPr>
          <p:spPr bwMode="auto">
            <a:xfrm>
              <a:off x="6925934" y="2454948"/>
              <a:ext cx="1052513" cy="384175"/>
            </a:xfrm>
            <a:custGeom>
              <a:avLst/>
              <a:gdLst>
                <a:gd name="T0" fmla="*/ 88 w 663"/>
                <a:gd name="T1" fmla="*/ 242 h 242"/>
                <a:gd name="T2" fmla="*/ 575 w 663"/>
                <a:gd name="T3" fmla="*/ 242 h 242"/>
                <a:gd name="T4" fmla="*/ 663 w 663"/>
                <a:gd name="T5" fmla="*/ 0 h 242"/>
                <a:gd name="T6" fmla="*/ 0 w 663"/>
                <a:gd name="T7" fmla="*/ 0 h 242"/>
                <a:gd name="T8" fmla="*/ 88 w 663"/>
                <a:gd name="T9" fmla="*/ 242 h 242"/>
              </a:gdLst>
              <a:ahLst/>
              <a:cxnLst>
                <a:cxn ang="0">
                  <a:pos x="T0" y="T1"/>
                </a:cxn>
                <a:cxn ang="0">
                  <a:pos x="T2" y="T3"/>
                </a:cxn>
                <a:cxn ang="0">
                  <a:pos x="T4" y="T5"/>
                </a:cxn>
                <a:cxn ang="0">
                  <a:pos x="T6" y="T7"/>
                </a:cxn>
                <a:cxn ang="0">
                  <a:pos x="T8" y="T9"/>
                </a:cxn>
              </a:cxnLst>
              <a:rect l="0" t="0" r="r" b="b"/>
              <a:pathLst>
                <a:path w="663" h="242">
                  <a:moveTo>
                    <a:pt x="88" y="242"/>
                  </a:moveTo>
                  <a:lnTo>
                    <a:pt x="575" y="242"/>
                  </a:lnTo>
                  <a:lnTo>
                    <a:pt x="663" y="0"/>
                  </a:lnTo>
                  <a:lnTo>
                    <a:pt x="0" y="0"/>
                  </a:lnTo>
                  <a:lnTo>
                    <a:pt x="88" y="242"/>
                  </a:ln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Freeform 12"/>
            <p:cNvSpPr/>
            <p:nvPr/>
          </p:nvSpPr>
          <p:spPr bwMode="auto">
            <a:xfrm>
              <a:off x="6487784" y="2454948"/>
              <a:ext cx="879475" cy="1525588"/>
            </a:xfrm>
            <a:custGeom>
              <a:avLst/>
              <a:gdLst>
                <a:gd name="T0" fmla="*/ 0 w 233"/>
                <a:gd name="T1" fmla="*/ 102 h 405"/>
                <a:gd name="T2" fmla="*/ 131 w 233"/>
                <a:gd name="T3" fmla="*/ 405 h 405"/>
                <a:gd name="T4" fmla="*/ 233 w 233"/>
                <a:gd name="T5" fmla="*/ 360 h 405"/>
                <a:gd name="T6" fmla="*/ 139 w 233"/>
                <a:gd name="T7" fmla="*/ 102 h 405"/>
                <a:gd name="T8" fmla="*/ 102 w 233"/>
                <a:gd name="T9" fmla="*/ 0 h 405"/>
                <a:gd name="T10" fmla="*/ 0 w 233"/>
                <a:gd name="T11" fmla="*/ 102 h 405"/>
              </a:gdLst>
              <a:ahLst/>
              <a:cxnLst>
                <a:cxn ang="0">
                  <a:pos x="T0" y="T1"/>
                </a:cxn>
                <a:cxn ang="0">
                  <a:pos x="T2" y="T3"/>
                </a:cxn>
                <a:cxn ang="0">
                  <a:pos x="T4" y="T5"/>
                </a:cxn>
                <a:cxn ang="0">
                  <a:pos x="T6" y="T7"/>
                </a:cxn>
                <a:cxn ang="0">
                  <a:pos x="T8" y="T9"/>
                </a:cxn>
                <a:cxn ang="0">
                  <a:pos x="T10" y="T11"/>
                </a:cxn>
              </a:cxnLst>
              <a:rect l="0" t="0" r="r" b="b"/>
              <a:pathLst>
                <a:path w="233" h="405">
                  <a:moveTo>
                    <a:pt x="0" y="102"/>
                  </a:moveTo>
                  <a:cubicBezTo>
                    <a:pt x="131" y="405"/>
                    <a:pt x="131" y="405"/>
                    <a:pt x="131" y="405"/>
                  </a:cubicBezTo>
                  <a:cubicBezTo>
                    <a:pt x="159" y="381"/>
                    <a:pt x="194" y="365"/>
                    <a:pt x="233" y="360"/>
                  </a:cubicBezTo>
                  <a:cubicBezTo>
                    <a:pt x="139" y="102"/>
                    <a:pt x="139" y="102"/>
                    <a:pt x="139" y="102"/>
                  </a:cubicBezTo>
                  <a:cubicBezTo>
                    <a:pt x="102" y="0"/>
                    <a:pt x="102" y="0"/>
                    <a:pt x="102" y="0"/>
                  </a:cubicBezTo>
                  <a:lnTo>
                    <a:pt x="0" y="102"/>
                  </a:ln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Freeform 13"/>
            <p:cNvSpPr/>
            <p:nvPr/>
          </p:nvSpPr>
          <p:spPr bwMode="auto">
            <a:xfrm>
              <a:off x="7533947" y="2454948"/>
              <a:ext cx="877888" cy="1520825"/>
            </a:xfrm>
            <a:custGeom>
              <a:avLst/>
              <a:gdLst>
                <a:gd name="T0" fmla="*/ 131 w 233"/>
                <a:gd name="T1" fmla="*/ 0 h 404"/>
                <a:gd name="T2" fmla="*/ 94 w 233"/>
                <a:gd name="T3" fmla="*/ 102 h 404"/>
                <a:gd name="T4" fmla="*/ 0 w 233"/>
                <a:gd name="T5" fmla="*/ 360 h 404"/>
                <a:gd name="T6" fmla="*/ 103 w 233"/>
                <a:gd name="T7" fmla="*/ 404 h 404"/>
                <a:gd name="T8" fmla="*/ 233 w 233"/>
                <a:gd name="T9" fmla="*/ 102 h 404"/>
                <a:gd name="T10" fmla="*/ 131 w 233"/>
                <a:gd name="T11" fmla="*/ 0 h 404"/>
              </a:gdLst>
              <a:ahLst/>
              <a:cxnLst>
                <a:cxn ang="0">
                  <a:pos x="T0" y="T1"/>
                </a:cxn>
                <a:cxn ang="0">
                  <a:pos x="T2" y="T3"/>
                </a:cxn>
                <a:cxn ang="0">
                  <a:pos x="T4" y="T5"/>
                </a:cxn>
                <a:cxn ang="0">
                  <a:pos x="T6" y="T7"/>
                </a:cxn>
                <a:cxn ang="0">
                  <a:pos x="T8" y="T9"/>
                </a:cxn>
                <a:cxn ang="0">
                  <a:pos x="T10" y="T11"/>
                </a:cxn>
              </a:cxnLst>
              <a:rect l="0" t="0" r="r" b="b"/>
              <a:pathLst>
                <a:path w="233" h="404">
                  <a:moveTo>
                    <a:pt x="131" y="0"/>
                  </a:moveTo>
                  <a:cubicBezTo>
                    <a:pt x="94" y="102"/>
                    <a:pt x="94" y="102"/>
                    <a:pt x="94" y="102"/>
                  </a:cubicBezTo>
                  <a:cubicBezTo>
                    <a:pt x="0" y="360"/>
                    <a:pt x="0" y="360"/>
                    <a:pt x="0" y="360"/>
                  </a:cubicBezTo>
                  <a:cubicBezTo>
                    <a:pt x="39" y="364"/>
                    <a:pt x="74" y="380"/>
                    <a:pt x="103" y="404"/>
                  </a:cubicBezTo>
                  <a:cubicBezTo>
                    <a:pt x="233" y="102"/>
                    <a:pt x="233" y="102"/>
                    <a:pt x="233" y="102"/>
                  </a:cubicBezTo>
                  <a:lnTo>
                    <a:pt x="131" y="0"/>
                  </a:ln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任意多边形 62"/>
            <p:cNvSpPr/>
            <p:nvPr/>
          </p:nvSpPr>
          <p:spPr bwMode="auto">
            <a:xfrm>
              <a:off x="6775122" y="3851948"/>
              <a:ext cx="1358900" cy="1355725"/>
            </a:xfrm>
            <a:custGeom>
              <a:avLst/>
              <a:gdLst>
                <a:gd name="connsiteX0" fmla="*/ 637447 w 1358900"/>
                <a:gd name="connsiteY0" fmla="*/ 104775 h 1355725"/>
                <a:gd name="connsiteX1" fmla="*/ 618579 w 1358900"/>
                <a:gd name="connsiteY1" fmla="*/ 108545 h 1355725"/>
                <a:gd name="connsiteX2" fmla="*/ 297826 w 1358900"/>
                <a:gd name="connsiteY2" fmla="*/ 248047 h 1355725"/>
                <a:gd name="connsiteX3" fmla="*/ 282731 w 1358900"/>
                <a:gd name="connsiteY3" fmla="*/ 263128 h 1355725"/>
                <a:gd name="connsiteX4" fmla="*/ 267637 w 1358900"/>
                <a:gd name="connsiteY4" fmla="*/ 278210 h 1355725"/>
                <a:gd name="connsiteX5" fmla="*/ 101600 w 1358900"/>
                <a:gd name="connsiteY5" fmla="*/ 677863 h 1355725"/>
                <a:gd name="connsiteX6" fmla="*/ 678956 w 1358900"/>
                <a:gd name="connsiteY6" fmla="*/ 1250950 h 1355725"/>
                <a:gd name="connsiteX7" fmla="*/ 1252538 w 1358900"/>
                <a:gd name="connsiteY7" fmla="*/ 677863 h 1355725"/>
                <a:gd name="connsiteX8" fmla="*/ 1086501 w 1358900"/>
                <a:gd name="connsiteY8" fmla="*/ 274439 h 1355725"/>
                <a:gd name="connsiteX9" fmla="*/ 1071407 w 1358900"/>
                <a:gd name="connsiteY9" fmla="*/ 259358 h 1355725"/>
                <a:gd name="connsiteX10" fmla="*/ 1056313 w 1358900"/>
                <a:gd name="connsiteY10" fmla="*/ 248047 h 1355725"/>
                <a:gd name="connsiteX11" fmla="*/ 731786 w 1358900"/>
                <a:gd name="connsiteY11" fmla="*/ 104775 h 1355725"/>
                <a:gd name="connsiteX12" fmla="*/ 712918 w 1358900"/>
                <a:gd name="connsiteY12" fmla="*/ 104775 h 1355725"/>
                <a:gd name="connsiteX13" fmla="*/ 690277 w 1358900"/>
                <a:gd name="connsiteY13" fmla="*/ 104775 h 1355725"/>
                <a:gd name="connsiteX14" fmla="*/ 678956 w 1358900"/>
                <a:gd name="connsiteY14" fmla="*/ 104775 h 1355725"/>
                <a:gd name="connsiteX15" fmla="*/ 660088 w 1358900"/>
                <a:gd name="connsiteY15" fmla="*/ 104775 h 1355725"/>
                <a:gd name="connsiteX16" fmla="*/ 637447 w 1358900"/>
                <a:gd name="connsiteY16" fmla="*/ 104775 h 1355725"/>
                <a:gd name="connsiteX17" fmla="*/ 656802 w 1358900"/>
                <a:gd name="connsiteY17" fmla="*/ 0 h 1355725"/>
                <a:gd name="connsiteX18" fmla="*/ 679450 w 1358900"/>
                <a:gd name="connsiteY18" fmla="*/ 0 h 1355725"/>
                <a:gd name="connsiteX19" fmla="*/ 694549 w 1358900"/>
                <a:gd name="connsiteY19" fmla="*/ 0 h 1355725"/>
                <a:gd name="connsiteX20" fmla="*/ 720972 w 1358900"/>
                <a:gd name="connsiteY20" fmla="*/ 0 h 1355725"/>
                <a:gd name="connsiteX21" fmla="*/ 743620 w 1358900"/>
                <a:gd name="connsiteY21" fmla="*/ 3766 h 1355725"/>
                <a:gd name="connsiteX22" fmla="*/ 1124867 w 1358900"/>
                <a:gd name="connsiteY22" fmla="*/ 169466 h 1355725"/>
                <a:gd name="connsiteX23" fmla="*/ 1143741 w 1358900"/>
                <a:gd name="connsiteY23" fmla="*/ 184529 h 1355725"/>
                <a:gd name="connsiteX24" fmla="*/ 1162615 w 1358900"/>
                <a:gd name="connsiteY24" fmla="*/ 203359 h 1355725"/>
                <a:gd name="connsiteX25" fmla="*/ 1358900 w 1358900"/>
                <a:gd name="connsiteY25" fmla="*/ 677863 h 1355725"/>
                <a:gd name="connsiteX26" fmla="*/ 679450 w 1358900"/>
                <a:gd name="connsiteY26" fmla="*/ 1355725 h 1355725"/>
                <a:gd name="connsiteX27" fmla="*/ 0 w 1358900"/>
                <a:gd name="connsiteY27" fmla="*/ 677863 h 1355725"/>
                <a:gd name="connsiteX28" fmla="*/ 192511 w 1358900"/>
                <a:gd name="connsiteY28" fmla="*/ 207125 h 1355725"/>
                <a:gd name="connsiteX29" fmla="*/ 207610 w 1358900"/>
                <a:gd name="connsiteY29" fmla="*/ 188295 h 1355725"/>
                <a:gd name="connsiteX30" fmla="*/ 226484 w 1358900"/>
                <a:gd name="connsiteY30" fmla="*/ 173232 h 1355725"/>
                <a:gd name="connsiteX31" fmla="*/ 607730 w 1358900"/>
                <a:gd name="connsiteY31" fmla="*/ 3766 h 1355725"/>
                <a:gd name="connsiteX32" fmla="*/ 634154 w 1358900"/>
                <a:gd name="connsiteY32" fmla="*/ 3766 h 1355725"/>
                <a:gd name="connsiteX33" fmla="*/ 656802 w 1358900"/>
                <a:gd name="connsiteY33" fmla="*/ 0 h 135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58900" h="1355725">
                  <a:moveTo>
                    <a:pt x="637447" y="104775"/>
                  </a:moveTo>
                  <a:cubicBezTo>
                    <a:pt x="633673" y="104775"/>
                    <a:pt x="626126" y="104775"/>
                    <a:pt x="618579" y="108545"/>
                  </a:cubicBezTo>
                  <a:cubicBezTo>
                    <a:pt x="494051" y="119856"/>
                    <a:pt x="384618" y="172641"/>
                    <a:pt x="297826" y="248047"/>
                  </a:cubicBezTo>
                  <a:cubicBezTo>
                    <a:pt x="290279" y="255588"/>
                    <a:pt x="286505" y="259358"/>
                    <a:pt x="282731" y="263128"/>
                  </a:cubicBezTo>
                  <a:cubicBezTo>
                    <a:pt x="275184" y="266899"/>
                    <a:pt x="271411" y="274439"/>
                    <a:pt x="267637" y="278210"/>
                  </a:cubicBezTo>
                  <a:cubicBezTo>
                    <a:pt x="165751" y="380008"/>
                    <a:pt x="101600" y="523280"/>
                    <a:pt x="101600" y="677863"/>
                  </a:cubicBezTo>
                  <a:cubicBezTo>
                    <a:pt x="101600" y="994569"/>
                    <a:pt x="361976" y="1250950"/>
                    <a:pt x="678956" y="1250950"/>
                  </a:cubicBezTo>
                  <a:cubicBezTo>
                    <a:pt x="995936" y="1250950"/>
                    <a:pt x="1252538" y="994569"/>
                    <a:pt x="1252538" y="677863"/>
                  </a:cubicBezTo>
                  <a:cubicBezTo>
                    <a:pt x="1252538" y="519510"/>
                    <a:pt x="1188388" y="380008"/>
                    <a:pt x="1086501" y="274439"/>
                  </a:cubicBezTo>
                  <a:cubicBezTo>
                    <a:pt x="1082728" y="270669"/>
                    <a:pt x="1078954" y="266899"/>
                    <a:pt x="1071407" y="259358"/>
                  </a:cubicBezTo>
                  <a:cubicBezTo>
                    <a:pt x="1067633" y="255588"/>
                    <a:pt x="1060086" y="251817"/>
                    <a:pt x="1056313" y="248047"/>
                  </a:cubicBezTo>
                  <a:cubicBezTo>
                    <a:pt x="969521" y="168870"/>
                    <a:pt x="856314" y="119856"/>
                    <a:pt x="731786" y="104775"/>
                  </a:cubicBezTo>
                  <a:cubicBezTo>
                    <a:pt x="728012" y="104775"/>
                    <a:pt x="720465" y="104775"/>
                    <a:pt x="712918" y="104775"/>
                  </a:cubicBezTo>
                  <a:cubicBezTo>
                    <a:pt x="705371" y="104775"/>
                    <a:pt x="697824" y="104775"/>
                    <a:pt x="690277" y="104775"/>
                  </a:cubicBezTo>
                  <a:cubicBezTo>
                    <a:pt x="686503" y="104775"/>
                    <a:pt x="682730" y="104775"/>
                    <a:pt x="678956" y="104775"/>
                  </a:cubicBezTo>
                  <a:cubicBezTo>
                    <a:pt x="671409" y="104775"/>
                    <a:pt x="667635" y="104775"/>
                    <a:pt x="660088" y="104775"/>
                  </a:cubicBezTo>
                  <a:cubicBezTo>
                    <a:pt x="652541" y="104775"/>
                    <a:pt x="644994" y="104775"/>
                    <a:pt x="637447" y="104775"/>
                  </a:cubicBezTo>
                  <a:close/>
                  <a:moveTo>
                    <a:pt x="656802" y="0"/>
                  </a:moveTo>
                  <a:cubicBezTo>
                    <a:pt x="664351" y="0"/>
                    <a:pt x="671901" y="0"/>
                    <a:pt x="679450" y="0"/>
                  </a:cubicBezTo>
                  <a:cubicBezTo>
                    <a:pt x="683225" y="0"/>
                    <a:pt x="690774" y="0"/>
                    <a:pt x="694549" y="0"/>
                  </a:cubicBezTo>
                  <a:cubicBezTo>
                    <a:pt x="702099" y="0"/>
                    <a:pt x="709648" y="0"/>
                    <a:pt x="720972" y="0"/>
                  </a:cubicBezTo>
                  <a:cubicBezTo>
                    <a:pt x="728522" y="3766"/>
                    <a:pt x="736071" y="3766"/>
                    <a:pt x="743620" y="3766"/>
                  </a:cubicBezTo>
                  <a:cubicBezTo>
                    <a:pt x="890835" y="15064"/>
                    <a:pt x="1022950" y="75318"/>
                    <a:pt x="1124867" y="169466"/>
                  </a:cubicBezTo>
                  <a:cubicBezTo>
                    <a:pt x="1132417" y="173232"/>
                    <a:pt x="1139966" y="180763"/>
                    <a:pt x="1143741" y="184529"/>
                  </a:cubicBezTo>
                  <a:cubicBezTo>
                    <a:pt x="1151290" y="192061"/>
                    <a:pt x="1155065" y="195827"/>
                    <a:pt x="1162615" y="203359"/>
                  </a:cubicBezTo>
                  <a:cubicBezTo>
                    <a:pt x="1283406" y="323868"/>
                    <a:pt x="1358900" y="493333"/>
                    <a:pt x="1358900" y="677863"/>
                  </a:cubicBezTo>
                  <a:cubicBezTo>
                    <a:pt x="1358900" y="1054453"/>
                    <a:pt x="1053148" y="1355725"/>
                    <a:pt x="679450" y="1355725"/>
                  </a:cubicBezTo>
                  <a:cubicBezTo>
                    <a:pt x="301978" y="1355725"/>
                    <a:pt x="0" y="1054453"/>
                    <a:pt x="0" y="677863"/>
                  </a:cubicBezTo>
                  <a:cubicBezTo>
                    <a:pt x="0" y="493333"/>
                    <a:pt x="71720" y="327634"/>
                    <a:pt x="192511" y="207125"/>
                  </a:cubicBezTo>
                  <a:cubicBezTo>
                    <a:pt x="196286" y="199593"/>
                    <a:pt x="203835" y="195827"/>
                    <a:pt x="207610" y="188295"/>
                  </a:cubicBezTo>
                  <a:cubicBezTo>
                    <a:pt x="215159" y="180763"/>
                    <a:pt x="222709" y="176998"/>
                    <a:pt x="226484" y="173232"/>
                  </a:cubicBezTo>
                  <a:cubicBezTo>
                    <a:pt x="332176" y="79084"/>
                    <a:pt x="464291" y="18830"/>
                    <a:pt x="607730" y="3766"/>
                  </a:cubicBezTo>
                  <a:cubicBezTo>
                    <a:pt x="615280" y="3766"/>
                    <a:pt x="622829" y="3766"/>
                    <a:pt x="634154" y="3766"/>
                  </a:cubicBezTo>
                  <a:cubicBezTo>
                    <a:pt x="641703" y="0"/>
                    <a:pt x="649252" y="0"/>
                    <a:pt x="656802" y="0"/>
                  </a:cubicBez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64" name="矩形 63"/>
            <p:cNvSpPr/>
            <p:nvPr/>
          </p:nvSpPr>
          <p:spPr>
            <a:xfrm>
              <a:off x="6909686" y="4179818"/>
              <a:ext cx="1039393" cy="646331"/>
            </a:xfrm>
            <a:prstGeom prst="rect">
              <a:avLst/>
            </a:prstGeom>
            <a:effectLst/>
          </p:spPr>
          <p:txBody>
            <a:bodyPr wrap="square">
              <a:spAutoFit/>
            </a:bodyPr>
            <a:lstStyle/>
            <a:p>
              <a:pPr algn="ctr"/>
              <a:r>
                <a:rPr lang="en-US" altLang="zh-CN" sz="3600" b="1" dirty="0">
                  <a:solidFill>
                    <a:srgbClr val="08AAFE"/>
                  </a:solidFill>
                  <a:latin typeface="方正姚体" panose="02010601030101010101" pitchFamily="2" charset="-122"/>
                  <a:ea typeface="方正姚体" panose="02010601030101010101" pitchFamily="2" charset="-122"/>
                </a:rPr>
                <a:t>03</a:t>
              </a:r>
              <a:endParaRPr lang="zh-CN" altLang="en-US" sz="3600" b="1" dirty="0">
                <a:solidFill>
                  <a:srgbClr val="08AAFE"/>
                </a:solidFill>
                <a:latin typeface="方正姚体" panose="02010601030101010101" pitchFamily="2" charset="-122"/>
                <a:ea typeface="方正姚体" panose="02010601030101010101" pitchFamily="2" charset="-122"/>
              </a:endParaRPr>
            </a:p>
          </p:txBody>
        </p:sp>
      </p:grpSp>
      <p:grpSp>
        <p:nvGrpSpPr>
          <p:cNvPr id="65" name="组合 64"/>
          <p:cNvGrpSpPr/>
          <p:nvPr/>
        </p:nvGrpSpPr>
        <p:grpSpPr>
          <a:xfrm>
            <a:off x="9185299" y="2201731"/>
            <a:ext cx="1924051" cy="2752725"/>
            <a:chOff x="9185299" y="2454948"/>
            <a:chExt cx="1924051" cy="2752725"/>
          </a:xfrm>
        </p:grpSpPr>
        <p:sp>
          <p:nvSpPr>
            <p:cNvPr id="66" name="Freeform 11"/>
            <p:cNvSpPr/>
            <p:nvPr/>
          </p:nvSpPr>
          <p:spPr bwMode="auto">
            <a:xfrm>
              <a:off x="9623449" y="2454948"/>
              <a:ext cx="1052513" cy="384175"/>
            </a:xfrm>
            <a:custGeom>
              <a:avLst/>
              <a:gdLst>
                <a:gd name="T0" fmla="*/ 88 w 663"/>
                <a:gd name="T1" fmla="*/ 242 h 242"/>
                <a:gd name="T2" fmla="*/ 575 w 663"/>
                <a:gd name="T3" fmla="*/ 242 h 242"/>
                <a:gd name="T4" fmla="*/ 663 w 663"/>
                <a:gd name="T5" fmla="*/ 0 h 242"/>
                <a:gd name="T6" fmla="*/ 0 w 663"/>
                <a:gd name="T7" fmla="*/ 0 h 242"/>
                <a:gd name="T8" fmla="*/ 88 w 663"/>
                <a:gd name="T9" fmla="*/ 242 h 242"/>
              </a:gdLst>
              <a:ahLst/>
              <a:cxnLst>
                <a:cxn ang="0">
                  <a:pos x="T0" y="T1"/>
                </a:cxn>
                <a:cxn ang="0">
                  <a:pos x="T2" y="T3"/>
                </a:cxn>
                <a:cxn ang="0">
                  <a:pos x="T4" y="T5"/>
                </a:cxn>
                <a:cxn ang="0">
                  <a:pos x="T6" y="T7"/>
                </a:cxn>
                <a:cxn ang="0">
                  <a:pos x="T8" y="T9"/>
                </a:cxn>
              </a:cxnLst>
              <a:rect l="0" t="0" r="r" b="b"/>
              <a:pathLst>
                <a:path w="663" h="242">
                  <a:moveTo>
                    <a:pt x="88" y="242"/>
                  </a:moveTo>
                  <a:lnTo>
                    <a:pt x="575" y="242"/>
                  </a:lnTo>
                  <a:lnTo>
                    <a:pt x="663" y="0"/>
                  </a:lnTo>
                  <a:lnTo>
                    <a:pt x="0" y="0"/>
                  </a:lnTo>
                  <a:lnTo>
                    <a:pt x="88" y="242"/>
                  </a:ln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Freeform 12"/>
            <p:cNvSpPr/>
            <p:nvPr/>
          </p:nvSpPr>
          <p:spPr bwMode="auto">
            <a:xfrm>
              <a:off x="9185299" y="2454948"/>
              <a:ext cx="879475" cy="1525588"/>
            </a:xfrm>
            <a:custGeom>
              <a:avLst/>
              <a:gdLst>
                <a:gd name="T0" fmla="*/ 0 w 233"/>
                <a:gd name="T1" fmla="*/ 102 h 405"/>
                <a:gd name="T2" fmla="*/ 131 w 233"/>
                <a:gd name="T3" fmla="*/ 405 h 405"/>
                <a:gd name="T4" fmla="*/ 233 w 233"/>
                <a:gd name="T5" fmla="*/ 360 h 405"/>
                <a:gd name="T6" fmla="*/ 139 w 233"/>
                <a:gd name="T7" fmla="*/ 102 h 405"/>
                <a:gd name="T8" fmla="*/ 102 w 233"/>
                <a:gd name="T9" fmla="*/ 0 h 405"/>
                <a:gd name="T10" fmla="*/ 0 w 233"/>
                <a:gd name="T11" fmla="*/ 102 h 405"/>
              </a:gdLst>
              <a:ahLst/>
              <a:cxnLst>
                <a:cxn ang="0">
                  <a:pos x="T0" y="T1"/>
                </a:cxn>
                <a:cxn ang="0">
                  <a:pos x="T2" y="T3"/>
                </a:cxn>
                <a:cxn ang="0">
                  <a:pos x="T4" y="T5"/>
                </a:cxn>
                <a:cxn ang="0">
                  <a:pos x="T6" y="T7"/>
                </a:cxn>
                <a:cxn ang="0">
                  <a:pos x="T8" y="T9"/>
                </a:cxn>
                <a:cxn ang="0">
                  <a:pos x="T10" y="T11"/>
                </a:cxn>
              </a:cxnLst>
              <a:rect l="0" t="0" r="r" b="b"/>
              <a:pathLst>
                <a:path w="233" h="405">
                  <a:moveTo>
                    <a:pt x="0" y="102"/>
                  </a:moveTo>
                  <a:cubicBezTo>
                    <a:pt x="131" y="405"/>
                    <a:pt x="131" y="405"/>
                    <a:pt x="131" y="405"/>
                  </a:cubicBezTo>
                  <a:cubicBezTo>
                    <a:pt x="159" y="381"/>
                    <a:pt x="194" y="365"/>
                    <a:pt x="233" y="360"/>
                  </a:cubicBezTo>
                  <a:cubicBezTo>
                    <a:pt x="139" y="102"/>
                    <a:pt x="139" y="102"/>
                    <a:pt x="139" y="102"/>
                  </a:cubicBezTo>
                  <a:cubicBezTo>
                    <a:pt x="102" y="0"/>
                    <a:pt x="102" y="0"/>
                    <a:pt x="102" y="0"/>
                  </a:cubicBezTo>
                  <a:lnTo>
                    <a:pt x="0" y="102"/>
                  </a:ln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8" name="Freeform 13"/>
            <p:cNvSpPr/>
            <p:nvPr/>
          </p:nvSpPr>
          <p:spPr bwMode="auto">
            <a:xfrm>
              <a:off x="10231462" y="2454948"/>
              <a:ext cx="877888" cy="1520825"/>
            </a:xfrm>
            <a:custGeom>
              <a:avLst/>
              <a:gdLst>
                <a:gd name="T0" fmla="*/ 131 w 233"/>
                <a:gd name="T1" fmla="*/ 0 h 404"/>
                <a:gd name="T2" fmla="*/ 94 w 233"/>
                <a:gd name="T3" fmla="*/ 102 h 404"/>
                <a:gd name="T4" fmla="*/ 0 w 233"/>
                <a:gd name="T5" fmla="*/ 360 h 404"/>
                <a:gd name="T6" fmla="*/ 103 w 233"/>
                <a:gd name="T7" fmla="*/ 404 h 404"/>
                <a:gd name="T8" fmla="*/ 233 w 233"/>
                <a:gd name="T9" fmla="*/ 102 h 404"/>
                <a:gd name="T10" fmla="*/ 131 w 233"/>
                <a:gd name="T11" fmla="*/ 0 h 404"/>
              </a:gdLst>
              <a:ahLst/>
              <a:cxnLst>
                <a:cxn ang="0">
                  <a:pos x="T0" y="T1"/>
                </a:cxn>
                <a:cxn ang="0">
                  <a:pos x="T2" y="T3"/>
                </a:cxn>
                <a:cxn ang="0">
                  <a:pos x="T4" y="T5"/>
                </a:cxn>
                <a:cxn ang="0">
                  <a:pos x="T6" y="T7"/>
                </a:cxn>
                <a:cxn ang="0">
                  <a:pos x="T8" y="T9"/>
                </a:cxn>
                <a:cxn ang="0">
                  <a:pos x="T10" y="T11"/>
                </a:cxn>
              </a:cxnLst>
              <a:rect l="0" t="0" r="r" b="b"/>
              <a:pathLst>
                <a:path w="233" h="404">
                  <a:moveTo>
                    <a:pt x="131" y="0"/>
                  </a:moveTo>
                  <a:cubicBezTo>
                    <a:pt x="94" y="102"/>
                    <a:pt x="94" y="102"/>
                    <a:pt x="94" y="102"/>
                  </a:cubicBezTo>
                  <a:cubicBezTo>
                    <a:pt x="0" y="360"/>
                    <a:pt x="0" y="360"/>
                    <a:pt x="0" y="360"/>
                  </a:cubicBezTo>
                  <a:cubicBezTo>
                    <a:pt x="39" y="364"/>
                    <a:pt x="74" y="380"/>
                    <a:pt x="103" y="404"/>
                  </a:cubicBezTo>
                  <a:cubicBezTo>
                    <a:pt x="233" y="102"/>
                    <a:pt x="233" y="102"/>
                    <a:pt x="233" y="102"/>
                  </a:cubicBezTo>
                  <a:lnTo>
                    <a:pt x="131" y="0"/>
                  </a:ln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任意多边形 68"/>
            <p:cNvSpPr/>
            <p:nvPr/>
          </p:nvSpPr>
          <p:spPr bwMode="auto">
            <a:xfrm>
              <a:off x="9472637" y="3851948"/>
              <a:ext cx="1358900" cy="1355725"/>
            </a:xfrm>
            <a:custGeom>
              <a:avLst/>
              <a:gdLst>
                <a:gd name="connsiteX0" fmla="*/ 637447 w 1358900"/>
                <a:gd name="connsiteY0" fmla="*/ 104775 h 1355725"/>
                <a:gd name="connsiteX1" fmla="*/ 618579 w 1358900"/>
                <a:gd name="connsiteY1" fmla="*/ 108545 h 1355725"/>
                <a:gd name="connsiteX2" fmla="*/ 297825 w 1358900"/>
                <a:gd name="connsiteY2" fmla="*/ 248047 h 1355725"/>
                <a:gd name="connsiteX3" fmla="*/ 282731 w 1358900"/>
                <a:gd name="connsiteY3" fmla="*/ 263128 h 1355725"/>
                <a:gd name="connsiteX4" fmla="*/ 267637 w 1358900"/>
                <a:gd name="connsiteY4" fmla="*/ 278210 h 1355725"/>
                <a:gd name="connsiteX5" fmla="*/ 101600 w 1358900"/>
                <a:gd name="connsiteY5" fmla="*/ 677863 h 1355725"/>
                <a:gd name="connsiteX6" fmla="*/ 678956 w 1358900"/>
                <a:gd name="connsiteY6" fmla="*/ 1250950 h 1355725"/>
                <a:gd name="connsiteX7" fmla="*/ 1252538 w 1358900"/>
                <a:gd name="connsiteY7" fmla="*/ 677863 h 1355725"/>
                <a:gd name="connsiteX8" fmla="*/ 1086501 w 1358900"/>
                <a:gd name="connsiteY8" fmla="*/ 274439 h 1355725"/>
                <a:gd name="connsiteX9" fmla="*/ 1071407 w 1358900"/>
                <a:gd name="connsiteY9" fmla="*/ 259358 h 1355725"/>
                <a:gd name="connsiteX10" fmla="*/ 1056313 w 1358900"/>
                <a:gd name="connsiteY10" fmla="*/ 248047 h 1355725"/>
                <a:gd name="connsiteX11" fmla="*/ 731786 w 1358900"/>
                <a:gd name="connsiteY11" fmla="*/ 104775 h 1355725"/>
                <a:gd name="connsiteX12" fmla="*/ 712918 w 1358900"/>
                <a:gd name="connsiteY12" fmla="*/ 104775 h 1355725"/>
                <a:gd name="connsiteX13" fmla="*/ 690277 w 1358900"/>
                <a:gd name="connsiteY13" fmla="*/ 104775 h 1355725"/>
                <a:gd name="connsiteX14" fmla="*/ 678956 w 1358900"/>
                <a:gd name="connsiteY14" fmla="*/ 104775 h 1355725"/>
                <a:gd name="connsiteX15" fmla="*/ 660088 w 1358900"/>
                <a:gd name="connsiteY15" fmla="*/ 104775 h 1355725"/>
                <a:gd name="connsiteX16" fmla="*/ 637447 w 1358900"/>
                <a:gd name="connsiteY16" fmla="*/ 104775 h 1355725"/>
                <a:gd name="connsiteX17" fmla="*/ 656802 w 1358900"/>
                <a:gd name="connsiteY17" fmla="*/ 0 h 1355725"/>
                <a:gd name="connsiteX18" fmla="*/ 679450 w 1358900"/>
                <a:gd name="connsiteY18" fmla="*/ 0 h 1355725"/>
                <a:gd name="connsiteX19" fmla="*/ 694549 w 1358900"/>
                <a:gd name="connsiteY19" fmla="*/ 0 h 1355725"/>
                <a:gd name="connsiteX20" fmla="*/ 720972 w 1358900"/>
                <a:gd name="connsiteY20" fmla="*/ 0 h 1355725"/>
                <a:gd name="connsiteX21" fmla="*/ 743620 w 1358900"/>
                <a:gd name="connsiteY21" fmla="*/ 3766 h 1355725"/>
                <a:gd name="connsiteX22" fmla="*/ 1124867 w 1358900"/>
                <a:gd name="connsiteY22" fmla="*/ 169466 h 1355725"/>
                <a:gd name="connsiteX23" fmla="*/ 1143741 w 1358900"/>
                <a:gd name="connsiteY23" fmla="*/ 184529 h 1355725"/>
                <a:gd name="connsiteX24" fmla="*/ 1162615 w 1358900"/>
                <a:gd name="connsiteY24" fmla="*/ 203359 h 1355725"/>
                <a:gd name="connsiteX25" fmla="*/ 1358900 w 1358900"/>
                <a:gd name="connsiteY25" fmla="*/ 677863 h 1355725"/>
                <a:gd name="connsiteX26" fmla="*/ 679450 w 1358900"/>
                <a:gd name="connsiteY26" fmla="*/ 1355725 h 1355725"/>
                <a:gd name="connsiteX27" fmla="*/ 0 w 1358900"/>
                <a:gd name="connsiteY27" fmla="*/ 677863 h 1355725"/>
                <a:gd name="connsiteX28" fmla="*/ 192511 w 1358900"/>
                <a:gd name="connsiteY28" fmla="*/ 207125 h 1355725"/>
                <a:gd name="connsiteX29" fmla="*/ 207610 w 1358900"/>
                <a:gd name="connsiteY29" fmla="*/ 188295 h 1355725"/>
                <a:gd name="connsiteX30" fmla="*/ 226483 w 1358900"/>
                <a:gd name="connsiteY30" fmla="*/ 173232 h 1355725"/>
                <a:gd name="connsiteX31" fmla="*/ 607730 w 1358900"/>
                <a:gd name="connsiteY31" fmla="*/ 3766 h 1355725"/>
                <a:gd name="connsiteX32" fmla="*/ 634153 w 1358900"/>
                <a:gd name="connsiteY32" fmla="*/ 3766 h 1355725"/>
                <a:gd name="connsiteX33" fmla="*/ 656802 w 1358900"/>
                <a:gd name="connsiteY33" fmla="*/ 0 h 135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58900" h="1355725">
                  <a:moveTo>
                    <a:pt x="637447" y="104775"/>
                  </a:moveTo>
                  <a:cubicBezTo>
                    <a:pt x="633673" y="104775"/>
                    <a:pt x="626126" y="104775"/>
                    <a:pt x="618579" y="108545"/>
                  </a:cubicBezTo>
                  <a:cubicBezTo>
                    <a:pt x="494051" y="119856"/>
                    <a:pt x="384618" y="172641"/>
                    <a:pt x="297825" y="248047"/>
                  </a:cubicBezTo>
                  <a:cubicBezTo>
                    <a:pt x="290278" y="255588"/>
                    <a:pt x="286505" y="259358"/>
                    <a:pt x="282731" y="263128"/>
                  </a:cubicBezTo>
                  <a:cubicBezTo>
                    <a:pt x="275184" y="266899"/>
                    <a:pt x="271411" y="274439"/>
                    <a:pt x="267637" y="278210"/>
                  </a:cubicBezTo>
                  <a:cubicBezTo>
                    <a:pt x="165751" y="380008"/>
                    <a:pt x="101600" y="523280"/>
                    <a:pt x="101600" y="677863"/>
                  </a:cubicBezTo>
                  <a:cubicBezTo>
                    <a:pt x="101600" y="994569"/>
                    <a:pt x="361976" y="1250950"/>
                    <a:pt x="678956" y="1250950"/>
                  </a:cubicBezTo>
                  <a:cubicBezTo>
                    <a:pt x="995935" y="1250950"/>
                    <a:pt x="1252538" y="994569"/>
                    <a:pt x="1252538" y="677863"/>
                  </a:cubicBezTo>
                  <a:cubicBezTo>
                    <a:pt x="1252538" y="519510"/>
                    <a:pt x="1188387" y="380008"/>
                    <a:pt x="1086501" y="274439"/>
                  </a:cubicBezTo>
                  <a:cubicBezTo>
                    <a:pt x="1082727" y="270669"/>
                    <a:pt x="1078954" y="266899"/>
                    <a:pt x="1071407" y="259358"/>
                  </a:cubicBezTo>
                  <a:cubicBezTo>
                    <a:pt x="1067633" y="255588"/>
                    <a:pt x="1060086" y="251817"/>
                    <a:pt x="1056313" y="248047"/>
                  </a:cubicBezTo>
                  <a:cubicBezTo>
                    <a:pt x="969520" y="168870"/>
                    <a:pt x="856313" y="119856"/>
                    <a:pt x="731786" y="104775"/>
                  </a:cubicBezTo>
                  <a:cubicBezTo>
                    <a:pt x="728012" y="104775"/>
                    <a:pt x="720465" y="104775"/>
                    <a:pt x="712918" y="104775"/>
                  </a:cubicBezTo>
                  <a:cubicBezTo>
                    <a:pt x="705371" y="104775"/>
                    <a:pt x="697824" y="104775"/>
                    <a:pt x="690277" y="104775"/>
                  </a:cubicBezTo>
                  <a:cubicBezTo>
                    <a:pt x="686503" y="104775"/>
                    <a:pt x="682729" y="104775"/>
                    <a:pt x="678956" y="104775"/>
                  </a:cubicBezTo>
                  <a:cubicBezTo>
                    <a:pt x="671409" y="104775"/>
                    <a:pt x="667635" y="104775"/>
                    <a:pt x="660088" y="104775"/>
                  </a:cubicBezTo>
                  <a:cubicBezTo>
                    <a:pt x="652541" y="104775"/>
                    <a:pt x="644994" y="104775"/>
                    <a:pt x="637447" y="104775"/>
                  </a:cubicBezTo>
                  <a:close/>
                  <a:moveTo>
                    <a:pt x="656802" y="0"/>
                  </a:moveTo>
                  <a:cubicBezTo>
                    <a:pt x="664351" y="0"/>
                    <a:pt x="671901" y="0"/>
                    <a:pt x="679450" y="0"/>
                  </a:cubicBezTo>
                  <a:cubicBezTo>
                    <a:pt x="683225" y="0"/>
                    <a:pt x="690774" y="0"/>
                    <a:pt x="694549" y="0"/>
                  </a:cubicBezTo>
                  <a:cubicBezTo>
                    <a:pt x="702098" y="0"/>
                    <a:pt x="709648" y="0"/>
                    <a:pt x="720972" y="0"/>
                  </a:cubicBezTo>
                  <a:cubicBezTo>
                    <a:pt x="728521" y="3766"/>
                    <a:pt x="736071" y="3766"/>
                    <a:pt x="743620" y="3766"/>
                  </a:cubicBezTo>
                  <a:cubicBezTo>
                    <a:pt x="890834" y="15064"/>
                    <a:pt x="1022950" y="75318"/>
                    <a:pt x="1124867" y="169466"/>
                  </a:cubicBezTo>
                  <a:cubicBezTo>
                    <a:pt x="1132417" y="173232"/>
                    <a:pt x="1139966" y="180763"/>
                    <a:pt x="1143741" y="184529"/>
                  </a:cubicBezTo>
                  <a:cubicBezTo>
                    <a:pt x="1151290" y="192061"/>
                    <a:pt x="1155065" y="195827"/>
                    <a:pt x="1162615" y="203359"/>
                  </a:cubicBezTo>
                  <a:cubicBezTo>
                    <a:pt x="1283405" y="323868"/>
                    <a:pt x="1358900" y="493333"/>
                    <a:pt x="1358900" y="677863"/>
                  </a:cubicBezTo>
                  <a:cubicBezTo>
                    <a:pt x="1358900" y="1054453"/>
                    <a:pt x="1053147" y="1355725"/>
                    <a:pt x="679450" y="1355725"/>
                  </a:cubicBezTo>
                  <a:cubicBezTo>
                    <a:pt x="301978" y="1355725"/>
                    <a:pt x="0" y="1054453"/>
                    <a:pt x="0" y="677863"/>
                  </a:cubicBezTo>
                  <a:cubicBezTo>
                    <a:pt x="0" y="493333"/>
                    <a:pt x="71720" y="327634"/>
                    <a:pt x="192511" y="207125"/>
                  </a:cubicBezTo>
                  <a:cubicBezTo>
                    <a:pt x="196286" y="199593"/>
                    <a:pt x="203835" y="195827"/>
                    <a:pt x="207610" y="188295"/>
                  </a:cubicBezTo>
                  <a:cubicBezTo>
                    <a:pt x="215159" y="180763"/>
                    <a:pt x="222709" y="176998"/>
                    <a:pt x="226483" y="173232"/>
                  </a:cubicBezTo>
                  <a:cubicBezTo>
                    <a:pt x="332176" y="79084"/>
                    <a:pt x="464291" y="18830"/>
                    <a:pt x="607730" y="3766"/>
                  </a:cubicBezTo>
                  <a:cubicBezTo>
                    <a:pt x="615280" y="3766"/>
                    <a:pt x="622829" y="3766"/>
                    <a:pt x="634153" y="3766"/>
                  </a:cubicBezTo>
                  <a:cubicBezTo>
                    <a:pt x="641703" y="0"/>
                    <a:pt x="649252" y="0"/>
                    <a:pt x="656802" y="0"/>
                  </a:cubicBez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70" name="矩形 69"/>
            <p:cNvSpPr/>
            <p:nvPr/>
          </p:nvSpPr>
          <p:spPr>
            <a:xfrm>
              <a:off x="9638373" y="4179817"/>
              <a:ext cx="1039393" cy="646331"/>
            </a:xfrm>
            <a:prstGeom prst="rect">
              <a:avLst/>
            </a:prstGeom>
            <a:effectLst/>
          </p:spPr>
          <p:txBody>
            <a:bodyPr wrap="square">
              <a:spAutoFit/>
            </a:bodyPr>
            <a:lstStyle/>
            <a:p>
              <a:pPr algn="ctr"/>
              <a:r>
                <a:rPr lang="en-US" altLang="zh-CN" sz="3600" b="1" dirty="0">
                  <a:solidFill>
                    <a:srgbClr val="4CE2F9"/>
                  </a:solidFill>
                  <a:latin typeface="方正姚体" panose="02010601030101010101" pitchFamily="2" charset="-122"/>
                  <a:ea typeface="方正姚体" panose="02010601030101010101" pitchFamily="2" charset="-122"/>
                </a:rPr>
                <a:t>04</a:t>
              </a:r>
              <a:endParaRPr lang="zh-CN" altLang="en-US" sz="3600" b="1" dirty="0">
                <a:solidFill>
                  <a:srgbClr val="4CE2F9"/>
                </a:solidFill>
                <a:latin typeface="方正姚体" panose="02010601030101010101" pitchFamily="2" charset="-122"/>
                <a:ea typeface="方正姚体" panose="02010601030101010101" pitchFamily="2" charset="-122"/>
              </a:endParaRPr>
            </a:p>
          </p:txBody>
        </p:sp>
      </p:grpSp>
      <p:sp>
        <p:nvSpPr>
          <p:cNvPr id="71" name="文本框 70"/>
          <p:cNvSpPr txBox="1"/>
          <p:nvPr/>
        </p:nvSpPr>
        <p:spPr>
          <a:xfrm>
            <a:off x="967852" y="5283918"/>
            <a:ext cx="2159566" cy="1138773"/>
          </a:xfrm>
          <a:prstGeom prst="rect">
            <a:avLst/>
          </a:prstGeom>
          <a:noFill/>
          <a:effectLst/>
        </p:spPr>
        <p:txBody>
          <a:bodyPr wrap="none" rtlCol="0">
            <a:spAutoFit/>
          </a:bodyPr>
          <a:lstStyle/>
          <a:p>
            <a:r>
              <a:rPr lang="zh-CN" altLang="en-US" dirty="0">
                <a:solidFill>
                  <a:srgbClr val="004C80"/>
                </a:solidFill>
                <a:latin typeface="微软雅黑" panose="020B0503020204020204" charset="-122"/>
                <a:ea typeface="微软雅黑" panose="020B0503020204020204" charset="-122"/>
              </a:rPr>
              <a:t> </a:t>
            </a:r>
            <a:r>
              <a:rPr lang="zh-CN" altLang="en-US" dirty="0">
                <a:solidFill>
                  <a:srgbClr val="08AAFE"/>
                </a:solidFill>
                <a:latin typeface="微软雅黑" panose="020B0503020204020204" charset="-122"/>
                <a:ea typeface="微软雅黑" panose="020B0503020204020204" charset="-122"/>
              </a:rPr>
              <a:t>单击此处输入标题</a:t>
            </a:r>
            <a:endParaRPr lang="en-US" altLang="zh-CN" dirty="0">
              <a:solidFill>
                <a:srgbClr val="08AAFE"/>
              </a:solidFill>
              <a:latin typeface="微软雅黑" panose="020B0503020204020204" charset="-122"/>
              <a:ea typeface="微软雅黑" panose="020B0503020204020204" charset="-122"/>
            </a:endParaRPr>
          </a:p>
          <a:p>
            <a:r>
              <a:rPr lang="zh-CN" altLang="en-US" sz="11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100" dirty="0">
              <a:solidFill>
                <a:prstClr val="black">
                  <a:lumMod val="85000"/>
                  <a:lumOff val="15000"/>
                </a:prstClr>
              </a:solidFill>
              <a:latin typeface="微软雅黑" panose="020B0503020204020204" charset="-122"/>
              <a:ea typeface="微软雅黑" panose="020B0503020204020204" charset="-122"/>
            </a:endParaRPr>
          </a:p>
          <a:p>
            <a:r>
              <a:rPr lang="zh-CN" altLang="en-US" sz="11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100" dirty="0">
              <a:solidFill>
                <a:prstClr val="black">
                  <a:lumMod val="85000"/>
                  <a:lumOff val="15000"/>
                </a:prstClr>
              </a:solidFill>
              <a:latin typeface="微软雅黑" panose="020B0503020204020204" charset="-122"/>
              <a:ea typeface="微软雅黑" panose="020B0503020204020204" charset="-122"/>
            </a:endParaRPr>
          </a:p>
          <a:p>
            <a:endParaRPr lang="en-US" altLang="zh-CN" sz="2800" dirty="0">
              <a:solidFill>
                <a:prstClr val="black">
                  <a:lumMod val="85000"/>
                  <a:lumOff val="15000"/>
                </a:prstClr>
              </a:solidFill>
              <a:latin typeface="微软雅黑" panose="020B0503020204020204" charset="-122"/>
              <a:ea typeface="微软雅黑" panose="020B0503020204020204" charset="-122"/>
            </a:endParaRPr>
          </a:p>
        </p:txBody>
      </p:sp>
      <p:sp>
        <p:nvSpPr>
          <p:cNvPr id="72" name="文本框 71"/>
          <p:cNvSpPr txBox="1"/>
          <p:nvPr/>
        </p:nvSpPr>
        <p:spPr>
          <a:xfrm>
            <a:off x="3658807" y="5283918"/>
            <a:ext cx="2159566" cy="1138773"/>
          </a:xfrm>
          <a:prstGeom prst="rect">
            <a:avLst/>
          </a:prstGeom>
          <a:noFill/>
          <a:effectLst/>
        </p:spPr>
        <p:txBody>
          <a:bodyPr wrap="none" rtlCol="0">
            <a:spAutoFit/>
          </a:bodyPr>
          <a:lstStyle/>
          <a:p>
            <a:r>
              <a:rPr lang="zh-CN" altLang="en-US" dirty="0">
                <a:solidFill>
                  <a:srgbClr val="004C80"/>
                </a:solidFill>
                <a:latin typeface="微软雅黑" panose="020B0503020204020204" charset="-122"/>
                <a:ea typeface="微软雅黑" panose="020B0503020204020204" charset="-122"/>
              </a:rPr>
              <a:t> </a:t>
            </a:r>
            <a:r>
              <a:rPr lang="zh-CN" altLang="en-US" dirty="0">
                <a:solidFill>
                  <a:srgbClr val="4CE2F9"/>
                </a:solidFill>
                <a:latin typeface="微软雅黑" panose="020B0503020204020204" charset="-122"/>
                <a:ea typeface="微软雅黑" panose="020B0503020204020204" charset="-122"/>
              </a:rPr>
              <a:t>单击此处输入标题</a:t>
            </a:r>
            <a:endParaRPr lang="en-US" altLang="zh-CN" dirty="0">
              <a:solidFill>
                <a:srgbClr val="4CE2F9"/>
              </a:solidFill>
              <a:latin typeface="微软雅黑" panose="020B0503020204020204" charset="-122"/>
              <a:ea typeface="微软雅黑" panose="020B0503020204020204" charset="-122"/>
            </a:endParaRPr>
          </a:p>
          <a:p>
            <a:r>
              <a:rPr lang="zh-CN" altLang="en-US" sz="11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100" dirty="0">
              <a:solidFill>
                <a:prstClr val="black">
                  <a:lumMod val="85000"/>
                  <a:lumOff val="15000"/>
                </a:prstClr>
              </a:solidFill>
              <a:latin typeface="微软雅黑" panose="020B0503020204020204" charset="-122"/>
              <a:ea typeface="微软雅黑" panose="020B0503020204020204" charset="-122"/>
            </a:endParaRPr>
          </a:p>
          <a:p>
            <a:r>
              <a:rPr lang="zh-CN" altLang="en-US" sz="11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100" dirty="0">
              <a:solidFill>
                <a:prstClr val="black">
                  <a:lumMod val="85000"/>
                  <a:lumOff val="15000"/>
                </a:prstClr>
              </a:solidFill>
              <a:latin typeface="微软雅黑" panose="020B0503020204020204" charset="-122"/>
              <a:ea typeface="微软雅黑" panose="020B0503020204020204" charset="-122"/>
            </a:endParaRPr>
          </a:p>
          <a:p>
            <a:endParaRPr lang="en-US" altLang="zh-CN" sz="2800" dirty="0">
              <a:solidFill>
                <a:prstClr val="black">
                  <a:lumMod val="85000"/>
                  <a:lumOff val="15000"/>
                </a:prstClr>
              </a:solidFill>
              <a:latin typeface="微软雅黑" panose="020B0503020204020204" charset="-122"/>
              <a:ea typeface="微软雅黑" panose="020B0503020204020204" charset="-122"/>
            </a:endParaRPr>
          </a:p>
        </p:txBody>
      </p:sp>
      <p:sp>
        <p:nvSpPr>
          <p:cNvPr id="73" name="文本框 72"/>
          <p:cNvSpPr txBox="1"/>
          <p:nvPr/>
        </p:nvSpPr>
        <p:spPr>
          <a:xfrm>
            <a:off x="6350097" y="5290952"/>
            <a:ext cx="2159566" cy="1138773"/>
          </a:xfrm>
          <a:prstGeom prst="rect">
            <a:avLst/>
          </a:prstGeom>
          <a:noFill/>
          <a:effectLst/>
        </p:spPr>
        <p:txBody>
          <a:bodyPr wrap="none" rtlCol="0">
            <a:spAutoFit/>
          </a:bodyPr>
          <a:lstStyle/>
          <a:p>
            <a:r>
              <a:rPr lang="zh-CN" altLang="en-US" dirty="0">
                <a:solidFill>
                  <a:srgbClr val="004C80"/>
                </a:solidFill>
                <a:latin typeface="微软雅黑" panose="020B0503020204020204" charset="-122"/>
                <a:ea typeface="微软雅黑" panose="020B0503020204020204" charset="-122"/>
              </a:rPr>
              <a:t> </a:t>
            </a:r>
            <a:r>
              <a:rPr lang="zh-CN" altLang="en-US" dirty="0">
                <a:solidFill>
                  <a:srgbClr val="08AAFE"/>
                </a:solidFill>
                <a:latin typeface="微软雅黑" panose="020B0503020204020204" charset="-122"/>
                <a:ea typeface="微软雅黑" panose="020B0503020204020204" charset="-122"/>
              </a:rPr>
              <a:t>单击此处输入标题</a:t>
            </a:r>
            <a:endParaRPr lang="en-US" altLang="zh-CN" dirty="0">
              <a:solidFill>
                <a:srgbClr val="08AAFE"/>
              </a:solidFill>
              <a:latin typeface="微软雅黑" panose="020B0503020204020204" charset="-122"/>
              <a:ea typeface="微软雅黑" panose="020B0503020204020204" charset="-122"/>
            </a:endParaRPr>
          </a:p>
          <a:p>
            <a:r>
              <a:rPr lang="zh-CN" altLang="en-US" sz="11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100" dirty="0">
              <a:solidFill>
                <a:prstClr val="black">
                  <a:lumMod val="85000"/>
                  <a:lumOff val="15000"/>
                </a:prstClr>
              </a:solidFill>
              <a:latin typeface="微软雅黑" panose="020B0503020204020204" charset="-122"/>
              <a:ea typeface="微软雅黑" panose="020B0503020204020204" charset="-122"/>
            </a:endParaRPr>
          </a:p>
          <a:p>
            <a:r>
              <a:rPr lang="zh-CN" altLang="en-US" sz="11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100" dirty="0">
              <a:solidFill>
                <a:prstClr val="black">
                  <a:lumMod val="85000"/>
                  <a:lumOff val="15000"/>
                </a:prstClr>
              </a:solidFill>
              <a:latin typeface="微软雅黑" panose="020B0503020204020204" charset="-122"/>
              <a:ea typeface="微软雅黑" panose="020B0503020204020204" charset="-122"/>
            </a:endParaRPr>
          </a:p>
          <a:p>
            <a:endParaRPr lang="en-US" altLang="zh-CN" sz="2800" dirty="0">
              <a:solidFill>
                <a:prstClr val="black">
                  <a:lumMod val="85000"/>
                  <a:lumOff val="15000"/>
                </a:prstClr>
              </a:solidFill>
              <a:latin typeface="微软雅黑" panose="020B0503020204020204" charset="-122"/>
              <a:ea typeface="微软雅黑" panose="020B0503020204020204" charset="-122"/>
            </a:endParaRPr>
          </a:p>
        </p:txBody>
      </p:sp>
      <p:sp>
        <p:nvSpPr>
          <p:cNvPr id="74" name="文本框 73"/>
          <p:cNvSpPr txBox="1"/>
          <p:nvPr/>
        </p:nvSpPr>
        <p:spPr>
          <a:xfrm>
            <a:off x="9041052" y="5290952"/>
            <a:ext cx="2159566" cy="1138773"/>
          </a:xfrm>
          <a:prstGeom prst="rect">
            <a:avLst/>
          </a:prstGeom>
          <a:noFill/>
          <a:effectLst/>
        </p:spPr>
        <p:txBody>
          <a:bodyPr wrap="none" rtlCol="0">
            <a:spAutoFit/>
          </a:bodyPr>
          <a:lstStyle/>
          <a:p>
            <a:r>
              <a:rPr lang="zh-CN" altLang="en-US" dirty="0">
                <a:solidFill>
                  <a:srgbClr val="004C80"/>
                </a:solidFill>
                <a:latin typeface="微软雅黑" panose="020B0503020204020204" charset="-122"/>
                <a:ea typeface="微软雅黑" panose="020B0503020204020204" charset="-122"/>
              </a:rPr>
              <a:t> </a:t>
            </a:r>
            <a:r>
              <a:rPr lang="zh-CN" altLang="en-US" dirty="0">
                <a:solidFill>
                  <a:srgbClr val="4CE2F9"/>
                </a:solidFill>
                <a:latin typeface="微软雅黑" panose="020B0503020204020204" charset="-122"/>
                <a:ea typeface="微软雅黑" panose="020B0503020204020204" charset="-122"/>
              </a:rPr>
              <a:t>单击此处输入标题</a:t>
            </a:r>
            <a:endParaRPr lang="en-US" altLang="zh-CN" dirty="0">
              <a:solidFill>
                <a:srgbClr val="4CE2F9"/>
              </a:solidFill>
              <a:latin typeface="微软雅黑" panose="020B0503020204020204" charset="-122"/>
              <a:ea typeface="微软雅黑" panose="020B0503020204020204" charset="-122"/>
            </a:endParaRPr>
          </a:p>
          <a:p>
            <a:r>
              <a:rPr lang="zh-CN" altLang="en-US" sz="11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100" dirty="0">
              <a:solidFill>
                <a:prstClr val="black">
                  <a:lumMod val="85000"/>
                  <a:lumOff val="15000"/>
                </a:prstClr>
              </a:solidFill>
              <a:latin typeface="微软雅黑" panose="020B0503020204020204" charset="-122"/>
              <a:ea typeface="微软雅黑" panose="020B0503020204020204" charset="-122"/>
            </a:endParaRPr>
          </a:p>
          <a:p>
            <a:r>
              <a:rPr lang="zh-CN" altLang="en-US" sz="11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100" dirty="0">
              <a:solidFill>
                <a:prstClr val="black">
                  <a:lumMod val="85000"/>
                  <a:lumOff val="15000"/>
                </a:prstClr>
              </a:solidFill>
              <a:latin typeface="微软雅黑" panose="020B0503020204020204" charset="-122"/>
              <a:ea typeface="微软雅黑" panose="020B0503020204020204" charset="-122"/>
            </a:endParaRPr>
          </a:p>
          <a:p>
            <a:endParaRPr lang="en-US" altLang="zh-CN" sz="2800" dirty="0">
              <a:solidFill>
                <a:prstClr val="black">
                  <a:lumMod val="85000"/>
                  <a:lumOff val="15000"/>
                </a:prstClr>
              </a:solidFill>
              <a:latin typeface="微软雅黑" panose="020B0503020204020204" charset="-122"/>
              <a:ea typeface="微软雅黑" panose="020B0503020204020204" charset="-122"/>
            </a:endParaRPr>
          </a:p>
        </p:txBody>
      </p:sp>
      <p:grpSp>
        <p:nvGrpSpPr>
          <p:cNvPr id="75" name="Group 175"/>
          <p:cNvGrpSpPr/>
          <p:nvPr/>
        </p:nvGrpSpPr>
        <p:grpSpPr>
          <a:xfrm>
            <a:off x="347540" y="293401"/>
            <a:ext cx="1014276" cy="715368"/>
            <a:chOff x="6035675" y="862013"/>
            <a:chExt cx="479425" cy="338138"/>
          </a:xfrm>
          <a:solidFill>
            <a:srgbClr val="08AAFE"/>
          </a:solidFill>
        </p:grpSpPr>
        <p:sp>
          <p:nvSpPr>
            <p:cNvPr id="76"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7"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8"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9"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0"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8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decel="28000" fill="hold" nodeType="withEffect">
                                  <p:stCondLst>
                                    <p:cond delay="25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750" fill="hold"/>
                                        <p:tgtEl>
                                          <p:spTgt spid="53"/>
                                        </p:tgtEl>
                                        <p:attrNameLst>
                                          <p:attrName>ppt_x</p:attrName>
                                        </p:attrNameLst>
                                      </p:cBhvr>
                                      <p:tavLst>
                                        <p:tav tm="0">
                                          <p:val>
                                            <p:strVal val="#ppt_x"/>
                                          </p:val>
                                        </p:tav>
                                        <p:tav tm="100000">
                                          <p:val>
                                            <p:strVal val="#ppt_x"/>
                                          </p:val>
                                        </p:tav>
                                      </p:tavLst>
                                    </p:anim>
                                    <p:anim calcmode="lin" valueType="num">
                                      <p:cBhvr additive="base">
                                        <p:cTn id="12" dur="75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decel="28000" fill="hold" nodeType="withEffect">
                                  <p:stCondLst>
                                    <p:cond delay="50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750" fill="hold"/>
                                        <p:tgtEl>
                                          <p:spTgt spid="59"/>
                                        </p:tgtEl>
                                        <p:attrNameLst>
                                          <p:attrName>ppt_x</p:attrName>
                                        </p:attrNameLst>
                                      </p:cBhvr>
                                      <p:tavLst>
                                        <p:tav tm="0">
                                          <p:val>
                                            <p:strVal val="#ppt_x"/>
                                          </p:val>
                                        </p:tav>
                                        <p:tav tm="100000">
                                          <p:val>
                                            <p:strVal val="#ppt_x"/>
                                          </p:val>
                                        </p:tav>
                                      </p:tavLst>
                                    </p:anim>
                                    <p:anim calcmode="lin" valueType="num">
                                      <p:cBhvr additive="base">
                                        <p:cTn id="16" dur="75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decel="28000" fill="hold" nodeType="withEffect">
                                  <p:stCondLst>
                                    <p:cond delay="75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750" fill="hold"/>
                                        <p:tgtEl>
                                          <p:spTgt spid="65"/>
                                        </p:tgtEl>
                                        <p:attrNameLst>
                                          <p:attrName>ppt_x</p:attrName>
                                        </p:attrNameLst>
                                      </p:cBhvr>
                                      <p:tavLst>
                                        <p:tav tm="0">
                                          <p:val>
                                            <p:strVal val="#ppt_x"/>
                                          </p:val>
                                        </p:tav>
                                        <p:tav tm="100000">
                                          <p:val>
                                            <p:strVal val="#ppt_x"/>
                                          </p:val>
                                        </p:tav>
                                      </p:tavLst>
                                    </p:anim>
                                    <p:anim calcmode="lin" valueType="num">
                                      <p:cBhvr additive="base">
                                        <p:cTn id="20" dur="750" fill="hold"/>
                                        <p:tgtEl>
                                          <p:spTgt spid="65"/>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10" name="Rounded Rectangle 52"/>
          <p:cNvSpPr/>
          <p:nvPr/>
        </p:nvSpPr>
        <p:spPr>
          <a:xfrm>
            <a:off x="1190072" y="2001055"/>
            <a:ext cx="3040557" cy="4038296"/>
          </a:xfrm>
          <a:prstGeom prst="roundRect">
            <a:avLst>
              <a:gd name="adj" fmla="val 0"/>
            </a:avLst>
          </a:prstGeom>
          <a:gradFill>
            <a:gsLst>
              <a:gs pos="0">
                <a:srgbClr val="08AAFE"/>
              </a:gs>
              <a:gs pos="100000">
                <a:srgbClr val="4CE2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nvGrpSpPr>
          <p:cNvPr id="13" name="Group 47"/>
          <p:cNvGrpSpPr/>
          <p:nvPr/>
        </p:nvGrpSpPr>
        <p:grpSpPr>
          <a:xfrm>
            <a:off x="2072677" y="2287833"/>
            <a:ext cx="1418661" cy="1661178"/>
            <a:chOff x="1116013" y="1550988"/>
            <a:chExt cx="1606550" cy="1881187"/>
          </a:xfrm>
          <a:solidFill>
            <a:schemeClr val="bg1"/>
          </a:solidFill>
        </p:grpSpPr>
        <p:sp>
          <p:nvSpPr>
            <p:cNvPr id="14" name="Freeform 5"/>
            <p:cNvSpPr>
              <a:spLocks noEditPoints="1"/>
            </p:cNvSpPr>
            <p:nvPr/>
          </p:nvSpPr>
          <p:spPr bwMode="auto">
            <a:xfrm>
              <a:off x="1890713" y="1714500"/>
              <a:ext cx="176213" cy="233362"/>
            </a:xfrm>
            <a:custGeom>
              <a:avLst/>
              <a:gdLst/>
              <a:ahLst/>
              <a:cxnLst>
                <a:cxn ang="0">
                  <a:pos x="4" y="35"/>
                </a:cxn>
                <a:cxn ang="0">
                  <a:pos x="14" y="33"/>
                </a:cxn>
                <a:cxn ang="0">
                  <a:pos x="15" y="27"/>
                </a:cxn>
                <a:cxn ang="0">
                  <a:pos x="28" y="0"/>
                </a:cxn>
                <a:cxn ang="0">
                  <a:pos x="7" y="22"/>
                </a:cxn>
                <a:cxn ang="0">
                  <a:pos x="2" y="25"/>
                </a:cxn>
                <a:cxn ang="0">
                  <a:pos x="4" y="35"/>
                </a:cxn>
                <a:cxn ang="0">
                  <a:pos x="4" y="35"/>
                </a:cxn>
                <a:cxn ang="0">
                  <a:pos x="4" y="35"/>
                </a:cxn>
              </a:cxnLst>
              <a:rect l="0" t="0" r="r" b="b"/>
              <a:pathLst>
                <a:path w="28" h="37">
                  <a:moveTo>
                    <a:pt x="4" y="35"/>
                  </a:moveTo>
                  <a:cubicBezTo>
                    <a:pt x="7" y="37"/>
                    <a:pt x="11" y="36"/>
                    <a:pt x="14" y="33"/>
                  </a:cubicBezTo>
                  <a:cubicBezTo>
                    <a:pt x="15" y="31"/>
                    <a:pt x="15" y="29"/>
                    <a:pt x="15" y="27"/>
                  </a:cubicBezTo>
                  <a:cubicBezTo>
                    <a:pt x="28" y="0"/>
                    <a:pt x="28" y="0"/>
                    <a:pt x="28" y="0"/>
                  </a:cubicBezTo>
                  <a:cubicBezTo>
                    <a:pt x="7" y="22"/>
                    <a:pt x="7" y="22"/>
                    <a:pt x="7" y="22"/>
                  </a:cubicBezTo>
                  <a:cubicBezTo>
                    <a:pt x="5" y="22"/>
                    <a:pt x="3" y="23"/>
                    <a:pt x="2" y="25"/>
                  </a:cubicBezTo>
                  <a:cubicBezTo>
                    <a:pt x="0" y="28"/>
                    <a:pt x="0" y="33"/>
                    <a:pt x="4" y="35"/>
                  </a:cubicBezTo>
                  <a:close/>
                  <a:moveTo>
                    <a:pt x="4" y="35"/>
                  </a:moveTo>
                  <a:cubicBezTo>
                    <a:pt x="4" y="35"/>
                    <a:pt x="4" y="35"/>
                    <a:pt x="4" y="35"/>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5" name="Freeform 6"/>
            <p:cNvSpPr>
              <a:spLocks noEditPoints="1"/>
            </p:cNvSpPr>
            <p:nvPr/>
          </p:nvSpPr>
          <p:spPr bwMode="auto">
            <a:xfrm>
              <a:off x="1116013" y="1550988"/>
              <a:ext cx="1606550" cy="1881187"/>
            </a:xfrm>
            <a:custGeom>
              <a:avLst/>
              <a:gdLst/>
              <a:ahLst/>
              <a:cxnLst>
                <a:cxn ang="0">
                  <a:pos x="69" y="210"/>
                </a:cxn>
                <a:cxn ang="0">
                  <a:pos x="208" y="210"/>
                </a:cxn>
                <a:cxn ang="0">
                  <a:pos x="255" y="163"/>
                </a:cxn>
                <a:cxn ang="0">
                  <a:pos x="208" y="115"/>
                </a:cxn>
                <a:cxn ang="0">
                  <a:pos x="195" y="115"/>
                </a:cxn>
                <a:cxn ang="0">
                  <a:pos x="195" y="69"/>
                </a:cxn>
                <a:cxn ang="0">
                  <a:pos x="183" y="54"/>
                </a:cxn>
                <a:cxn ang="0">
                  <a:pos x="183" y="53"/>
                </a:cxn>
                <a:cxn ang="0">
                  <a:pos x="131" y="0"/>
                </a:cxn>
                <a:cxn ang="0">
                  <a:pos x="78" y="53"/>
                </a:cxn>
                <a:cxn ang="0">
                  <a:pos x="16" y="53"/>
                </a:cxn>
                <a:cxn ang="0">
                  <a:pos x="0" y="69"/>
                </a:cxn>
                <a:cxn ang="0">
                  <a:pos x="0" y="152"/>
                </a:cxn>
                <a:cxn ang="0">
                  <a:pos x="16" y="168"/>
                </a:cxn>
                <a:cxn ang="0">
                  <a:pos x="179" y="168"/>
                </a:cxn>
                <a:cxn ang="0">
                  <a:pos x="195" y="152"/>
                </a:cxn>
                <a:cxn ang="0">
                  <a:pos x="195" y="137"/>
                </a:cxn>
                <a:cxn ang="0">
                  <a:pos x="208" y="137"/>
                </a:cxn>
                <a:cxn ang="0">
                  <a:pos x="233" y="163"/>
                </a:cxn>
                <a:cxn ang="0">
                  <a:pos x="208" y="188"/>
                </a:cxn>
                <a:cxn ang="0">
                  <a:pos x="69" y="188"/>
                </a:cxn>
                <a:cxn ang="0">
                  <a:pos x="21" y="236"/>
                </a:cxn>
                <a:cxn ang="0">
                  <a:pos x="69" y="283"/>
                </a:cxn>
                <a:cxn ang="0">
                  <a:pos x="148" y="283"/>
                </a:cxn>
                <a:cxn ang="0">
                  <a:pos x="172" y="299"/>
                </a:cxn>
                <a:cxn ang="0">
                  <a:pos x="191" y="299"/>
                </a:cxn>
                <a:cxn ang="0">
                  <a:pos x="219" y="271"/>
                </a:cxn>
                <a:cxn ang="0">
                  <a:pos x="191" y="244"/>
                </a:cxn>
                <a:cxn ang="0">
                  <a:pos x="172" y="244"/>
                </a:cxn>
                <a:cxn ang="0">
                  <a:pos x="147" y="261"/>
                </a:cxn>
                <a:cxn ang="0">
                  <a:pos x="69" y="261"/>
                </a:cxn>
                <a:cxn ang="0">
                  <a:pos x="44" y="236"/>
                </a:cxn>
                <a:cxn ang="0">
                  <a:pos x="69" y="210"/>
                </a:cxn>
                <a:cxn ang="0">
                  <a:pos x="131" y="16"/>
                </a:cxn>
                <a:cxn ang="0">
                  <a:pos x="169" y="54"/>
                </a:cxn>
                <a:cxn ang="0">
                  <a:pos x="131" y="93"/>
                </a:cxn>
                <a:cxn ang="0">
                  <a:pos x="92" y="54"/>
                </a:cxn>
                <a:cxn ang="0">
                  <a:pos x="131" y="16"/>
                </a:cxn>
                <a:cxn ang="0">
                  <a:pos x="131" y="16"/>
                </a:cxn>
                <a:cxn ang="0">
                  <a:pos x="131" y="16"/>
                </a:cxn>
              </a:cxnLst>
              <a:rect l="0" t="0" r="r" b="b"/>
              <a:pathLst>
                <a:path w="255" h="299">
                  <a:moveTo>
                    <a:pt x="69" y="210"/>
                  </a:moveTo>
                  <a:cubicBezTo>
                    <a:pt x="208" y="210"/>
                    <a:pt x="208" y="210"/>
                    <a:pt x="208" y="210"/>
                  </a:cubicBezTo>
                  <a:cubicBezTo>
                    <a:pt x="234" y="210"/>
                    <a:pt x="255" y="189"/>
                    <a:pt x="255" y="163"/>
                  </a:cubicBezTo>
                  <a:cubicBezTo>
                    <a:pt x="255" y="136"/>
                    <a:pt x="234" y="115"/>
                    <a:pt x="208" y="115"/>
                  </a:cubicBezTo>
                  <a:cubicBezTo>
                    <a:pt x="195" y="115"/>
                    <a:pt x="195" y="115"/>
                    <a:pt x="195" y="115"/>
                  </a:cubicBezTo>
                  <a:cubicBezTo>
                    <a:pt x="195" y="69"/>
                    <a:pt x="195" y="69"/>
                    <a:pt x="195" y="69"/>
                  </a:cubicBezTo>
                  <a:cubicBezTo>
                    <a:pt x="195" y="62"/>
                    <a:pt x="190" y="56"/>
                    <a:pt x="183" y="54"/>
                  </a:cubicBezTo>
                  <a:cubicBezTo>
                    <a:pt x="183" y="53"/>
                    <a:pt x="183" y="53"/>
                    <a:pt x="183" y="53"/>
                  </a:cubicBezTo>
                  <a:cubicBezTo>
                    <a:pt x="183" y="24"/>
                    <a:pt x="160" y="0"/>
                    <a:pt x="131" y="0"/>
                  </a:cubicBezTo>
                  <a:cubicBezTo>
                    <a:pt x="101" y="0"/>
                    <a:pt x="78" y="24"/>
                    <a:pt x="78" y="53"/>
                  </a:cubicBezTo>
                  <a:cubicBezTo>
                    <a:pt x="16" y="53"/>
                    <a:pt x="16" y="53"/>
                    <a:pt x="16" y="53"/>
                  </a:cubicBezTo>
                  <a:cubicBezTo>
                    <a:pt x="7" y="53"/>
                    <a:pt x="0" y="60"/>
                    <a:pt x="0" y="69"/>
                  </a:cubicBezTo>
                  <a:cubicBezTo>
                    <a:pt x="0" y="152"/>
                    <a:pt x="0" y="152"/>
                    <a:pt x="0" y="152"/>
                  </a:cubicBezTo>
                  <a:cubicBezTo>
                    <a:pt x="0" y="161"/>
                    <a:pt x="7" y="168"/>
                    <a:pt x="16" y="168"/>
                  </a:cubicBezTo>
                  <a:cubicBezTo>
                    <a:pt x="179" y="168"/>
                    <a:pt x="179" y="168"/>
                    <a:pt x="179" y="168"/>
                  </a:cubicBezTo>
                  <a:cubicBezTo>
                    <a:pt x="188" y="168"/>
                    <a:pt x="195" y="161"/>
                    <a:pt x="195" y="152"/>
                  </a:cubicBezTo>
                  <a:cubicBezTo>
                    <a:pt x="195" y="137"/>
                    <a:pt x="195" y="137"/>
                    <a:pt x="195" y="137"/>
                  </a:cubicBezTo>
                  <a:cubicBezTo>
                    <a:pt x="208" y="137"/>
                    <a:pt x="208" y="137"/>
                    <a:pt x="208" y="137"/>
                  </a:cubicBezTo>
                  <a:cubicBezTo>
                    <a:pt x="222" y="137"/>
                    <a:pt x="233" y="149"/>
                    <a:pt x="233" y="163"/>
                  </a:cubicBezTo>
                  <a:cubicBezTo>
                    <a:pt x="233" y="177"/>
                    <a:pt x="222" y="188"/>
                    <a:pt x="208" y="188"/>
                  </a:cubicBezTo>
                  <a:cubicBezTo>
                    <a:pt x="69" y="188"/>
                    <a:pt x="69" y="188"/>
                    <a:pt x="69" y="188"/>
                  </a:cubicBezTo>
                  <a:cubicBezTo>
                    <a:pt x="43" y="188"/>
                    <a:pt x="21" y="209"/>
                    <a:pt x="21" y="236"/>
                  </a:cubicBezTo>
                  <a:cubicBezTo>
                    <a:pt x="21" y="262"/>
                    <a:pt x="43" y="283"/>
                    <a:pt x="69" y="283"/>
                  </a:cubicBezTo>
                  <a:cubicBezTo>
                    <a:pt x="148" y="283"/>
                    <a:pt x="148" y="283"/>
                    <a:pt x="148" y="283"/>
                  </a:cubicBezTo>
                  <a:cubicBezTo>
                    <a:pt x="152" y="292"/>
                    <a:pt x="161" y="299"/>
                    <a:pt x="172" y="299"/>
                  </a:cubicBezTo>
                  <a:cubicBezTo>
                    <a:pt x="191" y="299"/>
                    <a:pt x="191" y="299"/>
                    <a:pt x="191" y="299"/>
                  </a:cubicBezTo>
                  <a:cubicBezTo>
                    <a:pt x="206" y="299"/>
                    <a:pt x="219" y="286"/>
                    <a:pt x="219" y="271"/>
                  </a:cubicBezTo>
                  <a:cubicBezTo>
                    <a:pt x="219" y="256"/>
                    <a:pt x="206" y="244"/>
                    <a:pt x="191" y="244"/>
                  </a:cubicBezTo>
                  <a:cubicBezTo>
                    <a:pt x="172" y="244"/>
                    <a:pt x="172" y="244"/>
                    <a:pt x="172" y="244"/>
                  </a:cubicBezTo>
                  <a:cubicBezTo>
                    <a:pt x="161" y="244"/>
                    <a:pt x="151" y="251"/>
                    <a:pt x="147" y="261"/>
                  </a:cubicBezTo>
                  <a:cubicBezTo>
                    <a:pt x="69" y="261"/>
                    <a:pt x="69" y="261"/>
                    <a:pt x="69" y="261"/>
                  </a:cubicBezTo>
                  <a:cubicBezTo>
                    <a:pt x="55" y="261"/>
                    <a:pt x="44" y="250"/>
                    <a:pt x="44" y="236"/>
                  </a:cubicBezTo>
                  <a:cubicBezTo>
                    <a:pt x="44" y="222"/>
                    <a:pt x="55" y="210"/>
                    <a:pt x="69" y="210"/>
                  </a:cubicBezTo>
                  <a:close/>
                  <a:moveTo>
                    <a:pt x="131" y="16"/>
                  </a:moveTo>
                  <a:cubicBezTo>
                    <a:pt x="152" y="16"/>
                    <a:pt x="169" y="33"/>
                    <a:pt x="169" y="54"/>
                  </a:cubicBezTo>
                  <a:cubicBezTo>
                    <a:pt x="169" y="76"/>
                    <a:pt x="152" y="93"/>
                    <a:pt x="131" y="93"/>
                  </a:cubicBezTo>
                  <a:cubicBezTo>
                    <a:pt x="109" y="93"/>
                    <a:pt x="92" y="76"/>
                    <a:pt x="92" y="54"/>
                  </a:cubicBezTo>
                  <a:cubicBezTo>
                    <a:pt x="92" y="33"/>
                    <a:pt x="109" y="16"/>
                    <a:pt x="131" y="16"/>
                  </a:cubicBezTo>
                  <a:close/>
                  <a:moveTo>
                    <a:pt x="131" y="16"/>
                  </a:moveTo>
                  <a:cubicBezTo>
                    <a:pt x="131" y="16"/>
                    <a:pt x="131" y="16"/>
                    <a:pt x="131" y="1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63" name="矩形 62"/>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矩形 63"/>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5"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8903048" y="2001056"/>
            <a:ext cx="2072027" cy="194795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74415" y="4091397"/>
            <a:ext cx="2072027" cy="194795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54807" y="2001055"/>
            <a:ext cx="2069848" cy="1947955"/>
          </a:xfrm>
          <a:prstGeom prst="rect">
            <a:avLst/>
          </a:prstGeom>
          <a:blipFill>
            <a:blip r:embed="rId4"/>
            <a:stretch>
              <a:fillRect/>
            </a:stretch>
          </a:blipFill>
          <a:ln>
            <a:noFill/>
          </a:ln>
          <a:effectLst>
            <a:outerShdw dist="35921" dir="2700000" algn="ctr" rotWithShape="0">
              <a:schemeClr val="bg2"/>
            </a:outerShdw>
          </a:effectLst>
        </p:spPr>
      </p:pic>
      <p:grpSp>
        <p:nvGrpSpPr>
          <p:cNvPr id="68" name="组合 67"/>
          <p:cNvGrpSpPr/>
          <p:nvPr/>
        </p:nvGrpSpPr>
        <p:grpSpPr>
          <a:xfrm>
            <a:off x="4452627" y="4091397"/>
            <a:ext cx="2072027" cy="1947955"/>
            <a:chOff x="2481508" y="2554055"/>
            <a:chExt cx="1839814" cy="1728197"/>
          </a:xfrm>
          <a:solidFill>
            <a:srgbClr val="08AAFE"/>
          </a:solidFill>
          <a:effectLst/>
        </p:grpSpPr>
        <p:sp>
          <p:nvSpPr>
            <p:cNvPr id="69" name="矩形 68"/>
            <p:cNvSpPr/>
            <p:nvPr/>
          </p:nvSpPr>
          <p:spPr>
            <a:xfrm flipV="1">
              <a:off x="2481508" y="2554055"/>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0" name="TextBox 51"/>
            <p:cNvSpPr txBox="1"/>
            <p:nvPr/>
          </p:nvSpPr>
          <p:spPr>
            <a:xfrm>
              <a:off x="2650644" y="3244756"/>
              <a:ext cx="1512168" cy="846470"/>
            </a:xfrm>
            <a:prstGeom prst="rect">
              <a:avLst/>
            </a:prstGeom>
            <a:grpFill/>
          </p:spPr>
          <p:txBody>
            <a:bodyPr wrap="square" rtlCol="0">
              <a:spAutoFit/>
            </a:bodyPr>
            <a:lstStyle/>
            <a:p>
              <a:pPr algn="ctr"/>
              <a:r>
                <a:rPr lang="zh-CN" altLang="en-US" sz="1400" dirty="0">
                  <a:solidFill>
                    <a:srgbClr val="FFFFFF"/>
                  </a:solidFill>
                  <a:latin typeface="微软雅黑" panose="020B0503020204020204" charset="-122"/>
                  <a:ea typeface="微软雅黑" panose="020B0503020204020204" charset="-122"/>
                </a:rPr>
                <a:t>项目分析项目分析</a:t>
              </a:r>
              <a:endParaRPr lang="en-US" altLang="zh-CN" sz="1400" dirty="0">
                <a:solidFill>
                  <a:srgbClr val="FFFFFF"/>
                </a:solidFill>
                <a:latin typeface="微软雅黑" panose="020B0503020204020204" charset="-122"/>
                <a:ea typeface="微软雅黑" panose="020B0503020204020204" charset="-122"/>
              </a:endParaRPr>
            </a:p>
            <a:p>
              <a:pPr algn="ctr"/>
              <a:r>
                <a:rPr lang="zh-CN" altLang="en-US" sz="1400" dirty="0">
                  <a:solidFill>
                    <a:srgbClr val="FFFFFF"/>
                  </a:solidFill>
                  <a:latin typeface="微软雅黑" panose="020B0503020204020204" charset="-122"/>
                  <a:ea typeface="微软雅黑" panose="020B0503020204020204" charset="-122"/>
                </a:rPr>
                <a:t>项目分析项目分析</a:t>
              </a:r>
              <a:endParaRPr lang="zh-CN" altLang="en-US" sz="1400" dirty="0">
                <a:solidFill>
                  <a:srgbClr val="FFFFFF"/>
                </a:solidFill>
                <a:latin typeface="微软雅黑" panose="020B0503020204020204" charset="-122"/>
                <a:ea typeface="微软雅黑" panose="020B0503020204020204" charset="-122"/>
              </a:endParaRPr>
            </a:p>
            <a:p>
              <a:pPr algn="ctr"/>
              <a:r>
                <a:rPr lang="zh-CN" altLang="en-US" sz="1400" dirty="0">
                  <a:solidFill>
                    <a:srgbClr val="FFFFFF"/>
                  </a:solidFill>
                  <a:latin typeface="微软雅黑" panose="020B0503020204020204" charset="-122"/>
                  <a:ea typeface="微软雅黑" panose="020B0503020204020204" charset="-122"/>
                </a:rPr>
                <a:t>项目分析项目分析</a:t>
              </a:r>
              <a:endParaRPr lang="zh-CN" altLang="en-US" sz="1400" dirty="0">
                <a:solidFill>
                  <a:srgbClr val="FFFFFF"/>
                </a:solidFill>
                <a:latin typeface="微软雅黑" panose="020B0503020204020204" charset="-122"/>
                <a:ea typeface="微软雅黑" panose="020B0503020204020204" charset="-122"/>
              </a:endParaRPr>
            </a:p>
            <a:p>
              <a:pPr algn="ctr"/>
              <a:r>
                <a:rPr lang="zh-CN" altLang="en-US" sz="1400" dirty="0">
                  <a:solidFill>
                    <a:srgbClr val="FFFFFF"/>
                  </a:solidFill>
                  <a:latin typeface="微软雅黑" panose="020B0503020204020204" charset="-122"/>
                  <a:ea typeface="微软雅黑" panose="020B0503020204020204" charset="-122"/>
                </a:rPr>
                <a:t>项目分析项目分析</a:t>
              </a:r>
              <a:endParaRPr lang="zh-CN" altLang="en-US" sz="1400" dirty="0">
                <a:solidFill>
                  <a:srgbClr val="FFFFFF"/>
                </a:solidFill>
                <a:latin typeface="微软雅黑" panose="020B0503020204020204" charset="-122"/>
                <a:ea typeface="微软雅黑" panose="020B0503020204020204" charset="-122"/>
              </a:endParaRPr>
            </a:p>
          </p:txBody>
        </p:sp>
        <p:sp>
          <p:nvSpPr>
            <p:cNvPr id="71" name="TextBox 52"/>
            <p:cNvSpPr txBox="1"/>
            <p:nvPr/>
          </p:nvSpPr>
          <p:spPr>
            <a:xfrm>
              <a:off x="2794660" y="2859782"/>
              <a:ext cx="1224136" cy="327666"/>
            </a:xfrm>
            <a:prstGeom prst="rect">
              <a:avLst/>
            </a:prstGeom>
            <a:grpFill/>
          </p:spPr>
          <p:txBody>
            <a:bodyPr wrap="square" rtlCol="0">
              <a:spAutoFit/>
            </a:bodyPr>
            <a:lstStyle/>
            <a:p>
              <a:pPr algn="ctr"/>
              <a:r>
                <a:rPr lang="zh-CN" altLang="en-US" b="1" dirty="0">
                  <a:solidFill>
                    <a:srgbClr val="FFFFFF"/>
                  </a:solidFill>
                  <a:latin typeface="微软雅黑" panose="020B0503020204020204" charset="-122"/>
                  <a:ea typeface="微软雅黑" panose="020B0503020204020204" charset="-122"/>
                </a:rPr>
                <a:t>项目分析</a:t>
              </a:r>
              <a:endParaRPr lang="en-US" altLang="zh-CN" b="1" dirty="0">
                <a:solidFill>
                  <a:srgbClr val="FFFFFF"/>
                </a:solidFill>
                <a:latin typeface="微软雅黑" panose="020B0503020204020204" charset="-122"/>
                <a:ea typeface="微软雅黑" panose="020B0503020204020204" charset="-122"/>
              </a:endParaRPr>
            </a:p>
          </p:txBody>
        </p:sp>
      </p:grpSp>
      <p:grpSp>
        <p:nvGrpSpPr>
          <p:cNvPr id="72" name="组合 71"/>
          <p:cNvGrpSpPr/>
          <p:nvPr/>
        </p:nvGrpSpPr>
        <p:grpSpPr>
          <a:xfrm>
            <a:off x="6674415" y="2001056"/>
            <a:ext cx="2072027" cy="1947955"/>
            <a:chOff x="4454299" y="699537"/>
            <a:chExt cx="1839814" cy="1728197"/>
          </a:xfrm>
          <a:solidFill>
            <a:srgbClr val="4CE2F9"/>
          </a:solidFill>
          <a:effectLst/>
        </p:grpSpPr>
        <p:sp>
          <p:nvSpPr>
            <p:cNvPr id="73" name="矩形 72"/>
            <p:cNvSpPr/>
            <p:nvPr/>
          </p:nvSpPr>
          <p:spPr>
            <a:xfrm flipV="1">
              <a:off x="4454299" y="699537"/>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4" name="TextBox 55"/>
            <p:cNvSpPr txBox="1"/>
            <p:nvPr/>
          </p:nvSpPr>
          <p:spPr>
            <a:xfrm>
              <a:off x="4618122" y="1392293"/>
              <a:ext cx="1512168" cy="846470"/>
            </a:xfrm>
            <a:prstGeom prst="rect">
              <a:avLst/>
            </a:prstGeom>
            <a:grpFill/>
          </p:spPr>
          <p:txBody>
            <a:bodyPr wrap="square" rtlCol="0">
              <a:spAutoFit/>
            </a:bodyPr>
            <a:lstStyle/>
            <a:p>
              <a:pPr algn="ctr"/>
              <a:r>
                <a:rPr lang="zh-CN" altLang="en-US" sz="1400" dirty="0">
                  <a:solidFill>
                    <a:prstClr val="white"/>
                  </a:solidFill>
                  <a:latin typeface="微软雅黑" panose="020B0503020204020204" charset="-122"/>
                  <a:ea typeface="微软雅黑" panose="020B0503020204020204" charset="-122"/>
                </a:rPr>
                <a:t>项目实施项目实施</a:t>
              </a:r>
              <a:endParaRPr lang="en-US" altLang="zh-CN" sz="1400" dirty="0">
                <a:solidFill>
                  <a:prstClr val="white"/>
                </a:solidFill>
                <a:latin typeface="微软雅黑" panose="020B0503020204020204" charset="-122"/>
                <a:ea typeface="微软雅黑" panose="020B0503020204020204" charset="-122"/>
              </a:endParaRPr>
            </a:p>
            <a:p>
              <a:pPr algn="ctr"/>
              <a:r>
                <a:rPr lang="zh-CN" altLang="en-US" sz="1400" dirty="0">
                  <a:solidFill>
                    <a:prstClr val="white"/>
                  </a:solidFill>
                  <a:latin typeface="微软雅黑" panose="020B0503020204020204" charset="-122"/>
                  <a:ea typeface="微软雅黑" panose="020B0503020204020204" charset="-122"/>
                </a:rPr>
                <a:t>项目实施项目实施</a:t>
              </a:r>
              <a:endParaRPr lang="zh-CN" altLang="en-US" sz="1400" dirty="0">
                <a:solidFill>
                  <a:prstClr val="white"/>
                </a:solidFill>
                <a:latin typeface="微软雅黑" panose="020B0503020204020204" charset="-122"/>
                <a:ea typeface="微软雅黑" panose="020B0503020204020204" charset="-122"/>
              </a:endParaRPr>
            </a:p>
            <a:p>
              <a:pPr algn="ctr"/>
              <a:r>
                <a:rPr lang="zh-CN" altLang="en-US" sz="1400" dirty="0">
                  <a:solidFill>
                    <a:prstClr val="white"/>
                  </a:solidFill>
                  <a:latin typeface="微软雅黑" panose="020B0503020204020204" charset="-122"/>
                  <a:ea typeface="微软雅黑" panose="020B0503020204020204" charset="-122"/>
                </a:rPr>
                <a:t>项目实施项目实施</a:t>
              </a:r>
              <a:endParaRPr lang="zh-CN" altLang="en-US" sz="1400" dirty="0">
                <a:solidFill>
                  <a:prstClr val="white"/>
                </a:solidFill>
                <a:latin typeface="微软雅黑" panose="020B0503020204020204" charset="-122"/>
                <a:ea typeface="微软雅黑" panose="020B0503020204020204" charset="-122"/>
              </a:endParaRPr>
            </a:p>
            <a:p>
              <a:pPr algn="ctr"/>
              <a:r>
                <a:rPr lang="zh-CN" altLang="en-US" sz="1400" dirty="0">
                  <a:solidFill>
                    <a:prstClr val="white"/>
                  </a:solidFill>
                  <a:latin typeface="微软雅黑" panose="020B0503020204020204" charset="-122"/>
                  <a:ea typeface="微软雅黑" panose="020B0503020204020204" charset="-122"/>
                </a:rPr>
                <a:t>项目实施项目实施</a:t>
              </a:r>
              <a:endParaRPr lang="zh-CN" altLang="en-US" sz="1400" dirty="0">
                <a:solidFill>
                  <a:prstClr val="white"/>
                </a:solidFill>
                <a:latin typeface="微软雅黑" panose="020B0503020204020204" charset="-122"/>
                <a:ea typeface="微软雅黑" panose="020B0503020204020204" charset="-122"/>
              </a:endParaRPr>
            </a:p>
          </p:txBody>
        </p:sp>
        <p:sp>
          <p:nvSpPr>
            <p:cNvPr id="75" name="TextBox 56"/>
            <p:cNvSpPr txBox="1"/>
            <p:nvPr/>
          </p:nvSpPr>
          <p:spPr>
            <a:xfrm>
              <a:off x="4762138" y="1007319"/>
              <a:ext cx="1224136" cy="354972"/>
            </a:xfrm>
            <a:prstGeom prst="rect">
              <a:avLst/>
            </a:prstGeom>
            <a:grpFill/>
          </p:spPr>
          <p:txBody>
            <a:bodyPr wrap="square" rtlCol="0">
              <a:spAutoFit/>
            </a:bodyPr>
            <a:lstStyle/>
            <a:p>
              <a:pPr algn="ctr"/>
              <a:r>
                <a:rPr lang="zh-CN" altLang="en-US" b="1" dirty="0">
                  <a:solidFill>
                    <a:prstClr val="white"/>
                  </a:solidFill>
                  <a:latin typeface="微软雅黑" panose="020B0503020204020204" charset="-122"/>
                  <a:ea typeface="微软雅黑" panose="020B0503020204020204" charset="-122"/>
                </a:rPr>
                <a:t>项目实施</a:t>
              </a:r>
              <a:endParaRPr lang="en-US" altLang="zh-CN" b="1" dirty="0">
                <a:solidFill>
                  <a:prstClr val="white"/>
                </a:solidFill>
                <a:latin typeface="微软雅黑" panose="020B0503020204020204" charset="-122"/>
                <a:ea typeface="微软雅黑" panose="020B0503020204020204" charset="-122"/>
              </a:endParaRPr>
            </a:p>
          </p:txBody>
        </p:sp>
      </p:grpSp>
      <p:grpSp>
        <p:nvGrpSpPr>
          <p:cNvPr id="76" name="组合 75"/>
          <p:cNvGrpSpPr/>
          <p:nvPr/>
        </p:nvGrpSpPr>
        <p:grpSpPr>
          <a:xfrm>
            <a:off x="8903048" y="4091402"/>
            <a:ext cx="2072027" cy="1947955"/>
            <a:chOff x="6433169" y="2554060"/>
            <a:chExt cx="1839814" cy="1728197"/>
          </a:xfrm>
          <a:solidFill>
            <a:srgbClr val="08AAFE"/>
          </a:solidFill>
          <a:effectLst/>
        </p:grpSpPr>
        <p:sp>
          <p:nvSpPr>
            <p:cNvPr id="77" name="矩形 76"/>
            <p:cNvSpPr/>
            <p:nvPr/>
          </p:nvSpPr>
          <p:spPr>
            <a:xfrm flipV="1">
              <a:off x="6433169" y="2554060"/>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8" name="TextBox 59"/>
            <p:cNvSpPr txBox="1"/>
            <p:nvPr/>
          </p:nvSpPr>
          <p:spPr>
            <a:xfrm>
              <a:off x="6596992" y="3244756"/>
              <a:ext cx="1512168" cy="846470"/>
            </a:xfrm>
            <a:prstGeom prst="rect">
              <a:avLst/>
            </a:prstGeom>
            <a:grpFill/>
          </p:spPr>
          <p:txBody>
            <a:bodyPr wrap="square" rtlCol="0">
              <a:spAutoFit/>
            </a:bodyPr>
            <a:lstStyle/>
            <a:p>
              <a:pPr algn="ctr"/>
              <a:r>
                <a:rPr lang="zh-CN" altLang="en-US" sz="1400" dirty="0">
                  <a:solidFill>
                    <a:srgbClr val="FFFFFF"/>
                  </a:solidFill>
                  <a:latin typeface="微软雅黑" panose="020B0503020204020204" charset="-122"/>
                  <a:ea typeface="微软雅黑" panose="020B0503020204020204" charset="-122"/>
                </a:rPr>
                <a:t>项目验收项目验收</a:t>
              </a:r>
              <a:endParaRPr lang="en-US" altLang="zh-CN" sz="1400" dirty="0">
                <a:solidFill>
                  <a:srgbClr val="FFFFFF"/>
                </a:solidFill>
                <a:latin typeface="微软雅黑" panose="020B0503020204020204" charset="-122"/>
                <a:ea typeface="微软雅黑" panose="020B0503020204020204" charset="-122"/>
              </a:endParaRPr>
            </a:p>
            <a:p>
              <a:pPr algn="ctr"/>
              <a:r>
                <a:rPr lang="zh-CN" altLang="en-US" sz="1400" dirty="0">
                  <a:solidFill>
                    <a:srgbClr val="FFFFFF"/>
                  </a:solidFill>
                  <a:latin typeface="微软雅黑" panose="020B0503020204020204" charset="-122"/>
                  <a:ea typeface="微软雅黑" panose="020B0503020204020204" charset="-122"/>
                </a:rPr>
                <a:t>项目验收项目验收</a:t>
              </a:r>
              <a:endParaRPr lang="zh-CN" altLang="en-US" sz="1400" dirty="0">
                <a:solidFill>
                  <a:srgbClr val="FFFFFF"/>
                </a:solidFill>
                <a:latin typeface="微软雅黑" panose="020B0503020204020204" charset="-122"/>
                <a:ea typeface="微软雅黑" panose="020B0503020204020204" charset="-122"/>
              </a:endParaRPr>
            </a:p>
            <a:p>
              <a:pPr algn="ctr"/>
              <a:r>
                <a:rPr lang="zh-CN" altLang="en-US" sz="1400" dirty="0">
                  <a:solidFill>
                    <a:srgbClr val="FFFFFF"/>
                  </a:solidFill>
                  <a:latin typeface="微软雅黑" panose="020B0503020204020204" charset="-122"/>
                  <a:ea typeface="微软雅黑" panose="020B0503020204020204" charset="-122"/>
                </a:rPr>
                <a:t>项目验收项目验收</a:t>
              </a:r>
              <a:endParaRPr lang="zh-CN" altLang="en-US" sz="1400" dirty="0">
                <a:solidFill>
                  <a:srgbClr val="FFFFFF"/>
                </a:solidFill>
                <a:latin typeface="微软雅黑" panose="020B0503020204020204" charset="-122"/>
                <a:ea typeface="微软雅黑" panose="020B0503020204020204" charset="-122"/>
              </a:endParaRPr>
            </a:p>
            <a:p>
              <a:pPr algn="ctr"/>
              <a:r>
                <a:rPr lang="zh-CN" altLang="en-US" sz="1400" dirty="0">
                  <a:solidFill>
                    <a:srgbClr val="FFFFFF"/>
                  </a:solidFill>
                  <a:latin typeface="微软雅黑" panose="020B0503020204020204" charset="-122"/>
                  <a:ea typeface="微软雅黑" panose="020B0503020204020204" charset="-122"/>
                </a:rPr>
                <a:t>项目验收项目验收</a:t>
              </a:r>
              <a:endParaRPr lang="zh-CN" altLang="en-US" sz="1400" dirty="0">
                <a:solidFill>
                  <a:srgbClr val="FFFFFF"/>
                </a:solidFill>
                <a:latin typeface="微软雅黑" panose="020B0503020204020204" charset="-122"/>
                <a:ea typeface="微软雅黑" panose="020B0503020204020204" charset="-122"/>
              </a:endParaRPr>
            </a:p>
          </p:txBody>
        </p:sp>
        <p:sp>
          <p:nvSpPr>
            <p:cNvPr id="79" name="TextBox 60"/>
            <p:cNvSpPr txBox="1"/>
            <p:nvPr/>
          </p:nvSpPr>
          <p:spPr>
            <a:xfrm>
              <a:off x="6741008" y="2859782"/>
              <a:ext cx="1224136" cy="327666"/>
            </a:xfrm>
            <a:prstGeom prst="rect">
              <a:avLst/>
            </a:prstGeom>
            <a:grpFill/>
          </p:spPr>
          <p:txBody>
            <a:bodyPr wrap="square" rtlCol="0">
              <a:spAutoFit/>
            </a:bodyPr>
            <a:lstStyle/>
            <a:p>
              <a:pPr algn="ctr"/>
              <a:r>
                <a:rPr lang="zh-CN" altLang="en-US" b="1" dirty="0">
                  <a:solidFill>
                    <a:srgbClr val="FFFFFF"/>
                  </a:solidFill>
                  <a:latin typeface="微软雅黑" panose="020B0503020204020204" charset="-122"/>
                  <a:ea typeface="微软雅黑" panose="020B0503020204020204" charset="-122"/>
                </a:rPr>
                <a:t>项目验收</a:t>
              </a:r>
              <a:endParaRPr lang="en-US" altLang="zh-CN" b="1" dirty="0">
                <a:solidFill>
                  <a:srgbClr val="FFFFFF"/>
                </a:solidFill>
                <a:latin typeface="微软雅黑" panose="020B0503020204020204" charset="-122"/>
                <a:ea typeface="微软雅黑" panose="020B0503020204020204" charset="-122"/>
              </a:endParaRPr>
            </a:p>
          </p:txBody>
        </p:sp>
      </p:grpSp>
      <p:grpSp>
        <p:nvGrpSpPr>
          <p:cNvPr id="80" name="Group 175"/>
          <p:cNvGrpSpPr/>
          <p:nvPr/>
        </p:nvGrpSpPr>
        <p:grpSpPr>
          <a:xfrm>
            <a:off x="347540" y="293401"/>
            <a:ext cx="1014276" cy="715368"/>
            <a:chOff x="6035675" y="862013"/>
            <a:chExt cx="479425" cy="338138"/>
          </a:xfrm>
          <a:solidFill>
            <a:srgbClr val="08AAFE"/>
          </a:solidFill>
        </p:grpSpPr>
        <p:sp>
          <p:nvSpPr>
            <p:cNvPr id="81"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2"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3"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4"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5"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86" name="TextBox 47"/>
          <p:cNvSpPr txBox="1"/>
          <p:nvPr/>
        </p:nvSpPr>
        <p:spPr>
          <a:xfrm>
            <a:off x="1392817" y="4401391"/>
            <a:ext cx="2635065" cy="1138773"/>
          </a:xfrm>
          <a:prstGeom prst="rect">
            <a:avLst/>
          </a:prstGeom>
          <a:noFill/>
        </p:spPr>
        <p:txBody>
          <a:bodyPr vert="horz" wrap="square" lIns="91440" tIns="45720" rIns="91440" bIns="45720" numCol="1" anchor="t" anchorCtr="0" compatLnSpc="1">
            <a:spAutoFit/>
          </a:bodyPr>
          <a:lstStyle/>
          <a:p>
            <a:pPr algn="ctr" fontAlgn="base">
              <a:spcBef>
                <a:spcPct val="0"/>
              </a:spcBef>
              <a:spcAft>
                <a:spcPct val="0"/>
              </a:spcAft>
            </a:pPr>
            <a:r>
              <a:rPr lang="zh-CN" altLang="en-US" sz="3600" b="1" dirty="0">
                <a:solidFill>
                  <a:prstClr val="white"/>
                </a:solidFill>
                <a:latin typeface="微软雅黑" panose="020B0503020204020204" charset="-122"/>
                <a:ea typeface="微软雅黑" panose="020B0503020204020204" charset="-122"/>
                <a:cs typeface="宋体" pitchFamily="2" charset="-122"/>
              </a:rPr>
              <a:t>成功项目</a:t>
            </a:r>
            <a:endParaRPr lang="en-US" altLang="zh-CN" sz="3600" b="1" dirty="0">
              <a:solidFill>
                <a:prstClr val="white"/>
              </a:solidFill>
              <a:latin typeface="微软雅黑" panose="020B0503020204020204" charset="-122"/>
              <a:ea typeface="微软雅黑" panose="020B0503020204020204" charset="-122"/>
              <a:cs typeface="宋体" pitchFamily="2" charset="-122"/>
            </a:endParaRPr>
          </a:p>
          <a:p>
            <a:pPr algn="ctr" fontAlgn="base">
              <a:spcBef>
                <a:spcPct val="0"/>
              </a:spcBef>
              <a:spcAft>
                <a:spcPct val="0"/>
              </a:spcAft>
            </a:pPr>
            <a:r>
              <a:rPr lang="zh-CN" altLang="en-US" sz="3200" b="1" dirty="0">
                <a:solidFill>
                  <a:prstClr val="white"/>
                </a:solidFill>
                <a:latin typeface="微软雅黑" panose="020B0503020204020204" charset="-122"/>
                <a:ea typeface="微软雅黑" panose="020B0503020204020204" charset="-122"/>
                <a:cs typeface="宋体" pitchFamily="2" charset="-122"/>
              </a:rPr>
              <a:t>展示</a:t>
            </a:r>
            <a:endParaRPr lang="zh-CN" altLang="en-US" sz="3200" b="1" dirty="0">
              <a:solidFill>
                <a:prstClr val="white"/>
              </a:solidFill>
              <a:latin typeface="微软雅黑" panose="020B0503020204020204" charset="-122"/>
              <a:ea typeface="微软雅黑" panose="020B0503020204020204" charset="-122"/>
              <a:cs typeface="宋体"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childTnLst>
                                </p:cTn>
                              </p:par>
                            </p:childTnLst>
                          </p:cTn>
                        </p:par>
                        <p:par>
                          <p:cTn id="18" fill="hold">
                            <p:stCondLst>
                              <p:cond delay="2000"/>
                            </p:stCondLst>
                            <p:childTnLst>
                              <p:par>
                                <p:cTn id="19" presetID="2" presetClass="entr" presetSubtype="1" decel="28000" fill="hold" nodeType="after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750" fill="hold"/>
                                        <p:tgtEl>
                                          <p:spTgt spid="67"/>
                                        </p:tgtEl>
                                        <p:attrNameLst>
                                          <p:attrName>ppt_x</p:attrName>
                                        </p:attrNameLst>
                                      </p:cBhvr>
                                      <p:tavLst>
                                        <p:tav tm="0">
                                          <p:val>
                                            <p:strVal val="#ppt_x"/>
                                          </p:val>
                                        </p:tav>
                                        <p:tav tm="100000">
                                          <p:val>
                                            <p:strVal val="#ppt_x"/>
                                          </p:val>
                                        </p:tav>
                                      </p:tavLst>
                                    </p:anim>
                                    <p:anim calcmode="lin" valueType="num">
                                      <p:cBhvr additive="base">
                                        <p:cTn id="22" dur="750" fill="hold"/>
                                        <p:tgtEl>
                                          <p:spTgt spid="67"/>
                                        </p:tgtEl>
                                        <p:attrNameLst>
                                          <p:attrName>ppt_y</p:attrName>
                                        </p:attrNameLst>
                                      </p:cBhvr>
                                      <p:tavLst>
                                        <p:tav tm="0">
                                          <p:val>
                                            <p:strVal val="0-#ppt_h/2"/>
                                          </p:val>
                                        </p:tav>
                                        <p:tav tm="100000">
                                          <p:val>
                                            <p:strVal val="#ppt_y"/>
                                          </p:val>
                                        </p:tav>
                                      </p:tavLst>
                                    </p:anim>
                                  </p:childTnLst>
                                </p:cTn>
                              </p:par>
                              <p:par>
                                <p:cTn id="23" presetID="2" presetClass="entr" presetSubtype="4" decel="28000" fill="hold" nodeType="withEffect">
                                  <p:stCondLst>
                                    <p:cond delay="250"/>
                                  </p:stCondLst>
                                  <p:childTnLst>
                                    <p:set>
                                      <p:cBhvr>
                                        <p:cTn id="24" dur="1" fill="hold">
                                          <p:stCondLst>
                                            <p:cond delay="0"/>
                                          </p:stCondLst>
                                        </p:cTn>
                                        <p:tgtEl>
                                          <p:spTgt spid="66"/>
                                        </p:tgtEl>
                                        <p:attrNameLst>
                                          <p:attrName>style.visibility</p:attrName>
                                        </p:attrNameLst>
                                      </p:cBhvr>
                                      <p:to>
                                        <p:strVal val="visible"/>
                                      </p:to>
                                    </p:set>
                                    <p:anim calcmode="lin" valueType="num">
                                      <p:cBhvr additive="base">
                                        <p:cTn id="25" dur="750" fill="hold"/>
                                        <p:tgtEl>
                                          <p:spTgt spid="66"/>
                                        </p:tgtEl>
                                        <p:attrNameLst>
                                          <p:attrName>ppt_x</p:attrName>
                                        </p:attrNameLst>
                                      </p:cBhvr>
                                      <p:tavLst>
                                        <p:tav tm="0">
                                          <p:val>
                                            <p:strVal val="#ppt_x"/>
                                          </p:val>
                                        </p:tav>
                                        <p:tav tm="100000">
                                          <p:val>
                                            <p:strVal val="#ppt_x"/>
                                          </p:val>
                                        </p:tav>
                                      </p:tavLst>
                                    </p:anim>
                                    <p:anim calcmode="lin" valueType="num">
                                      <p:cBhvr additive="base">
                                        <p:cTn id="26" dur="750" fill="hold"/>
                                        <p:tgtEl>
                                          <p:spTgt spid="66"/>
                                        </p:tgtEl>
                                        <p:attrNameLst>
                                          <p:attrName>ppt_y</p:attrName>
                                        </p:attrNameLst>
                                      </p:cBhvr>
                                      <p:tavLst>
                                        <p:tav tm="0">
                                          <p:val>
                                            <p:strVal val="1+#ppt_h/2"/>
                                          </p:val>
                                        </p:tav>
                                        <p:tav tm="100000">
                                          <p:val>
                                            <p:strVal val="#ppt_y"/>
                                          </p:val>
                                        </p:tav>
                                      </p:tavLst>
                                    </p:anim>
                                  </p:childTnLst>
                                </p:cTn>
                              </p:par>
                              <p:par>
                                <p:cTn id="27" presetID="2" presetClass="entr" presetSubtype="1" decel="28000" fill="hold" nodeType="withEffect">
                                  <p:stCondLst>
                                    <p:cond delay="500"/>
                                  </p:stCondLst>
                                  <p:childTnLst>
                                    <p:set>
                                      <p:cBhvr>
                                        <p:cTn id="28" dur="1" fill="hold">
                                          <p:stCondLst>
                                            <p:cond delay="0"/>
                                          </p:stCondLst>
                                        </p:cTn>
                                        <p:tgtEl>
                                          <p:spTgt spid="65"/>
                                        </p:tgtEl>
                                        <p:attrNameLst>
                                          <p:attrName>style.visibility</p:attrName>
                                        </p:attrNameLst>
                                      </p:cBhvr>
                                      <p:to>
                                        <p:strVal val="visible"/>
                                      </p:to>
                                    </p:set>
                                    <p:anim calcmode="lin" valueType="num">
                                      <p:cBhvr additive="base">
                                        <p:cTn id="29" dur="750" fill="hold"/>
                                        <p:tgtEl>
                                          <p:spTgt spid="65"/>
                                        </p:tgtEl>
                                        <p:attrNameLst>
                                          <p:attrName>ppt_x</p:attrName>
                                        </p:attrNameLst>
                                      </p:cBhvr>
                                      <p:tavLst>
                                        <p:tav tm="0">
                                          <p:val>
                                            <p:strVal val="#ppt_x"/>
                                          </p:val>
                                        </p:tav>
                                        <p:tav tm="100000">
                                          <p:val>
                                            <p:strVal val="#ppt_x"/>
                                          </p:val>
                                        </p:tav>
                                      </p:tavLst>
                                    </p:anim>
                                    <p:anim calcmode="lin" valueType="num">
                                      <p:cBhvr additive="base">
                                        <p:cTn id="30" dur="750" fill="hold"/>
                                        <p:tgtEl>
                                          <p:spTgt spid="65"/>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4" decel="28000"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 calcmode="lin" valueType="num">
                                      <p:cBhvr additive="base">
                                        <p:cTn id="34" dur="750" fill="hold"/>
                                        <p:tgtEl>
                                          <p:spTgt spid="68"/>
                                        </p:tgtEl>
                                        <p:attrNameLst>
                                          <p:attrName>ppt_x</p:attrName>
                                        </p:attrNameLst>
                                      </p:cBhvr>
                                      <p:tavLst>
                                        <p:tav tm="0">
                                          <p:val>
                                            <p:strVal val="#ppt_x"/>
                                          </p:val>
                                        </p:tav>
                                        <p:tav tm="100000">
                                          <p:val>
                                            <p:strVal val="#ppt_x"/>
                                          </p:val>
                                        </p:tav>
                                      </p:tavLst>
                                    </p:anim>
                                    <p:anim calcmode="lin" valueType="num">
                                      <p:cBhvr additive="base">
                                        <p:cTn id="35" dur="750" fill="hold"/>
                                        <p:tgtEl>
                                          <p:spTgt spid="68"/>
                                        </p:tgtEl>
                                        <p:attrNameLst>
                                          <p:attrName>ppt_y</p:attrName>
                                        </p:attrNameLst>
                                      </p:cBhvr>
                                      <p:tavLst>
                                        <p:tav tm="0">
                                          <p:val>
                                            <p:strVal val="1+#ppt_h/2"/>
                                          </p:val>
                                        </p:tav>
                                        <p:tav tm="100000">
                                          <p:val>
                                            <p:strVal val="#ppt_y"/>
                                          </p:val>
                                        </p:tav>
                                      </p:tavLst>
                                    </p:anim>
                                  </p:childTnLst>
                                </p:cTn>
                              </p:par>
                              <p:par>
                                <p:cTn id="36" presetID="2" presetClass="entr" presetSubtype="1" decel="28000" fill="hold" nodeType="withEffect">
                                  <p:stCondLst>
                                    <p:cond delay="250"/>
                                  </p:stCondLst>
                                  <p:childTnLst>
                                    <p:set>
                                      <p:cBhvr>
                                        <p:cTn id="37" dur="1" fill="hold">
                                          <p:stCondLst>
                                            <p:cond delay="0"/>
                                          </p:stCondLst>
                                        </p:cTn>
                                        <p:tgtEl>
                                          <p:spTgt spid="72"/>
                                        </p:tgtEl>
                                        <p:attrNameLst>
                                          <p:attrName>style.visibility</p:attrName>
                                        </p:attrNameLst>
                                      </p:cBhvr>
                                      <p:to>
                                        <p:strVal val="visible"/>
                                      </p:to>
                                    </p:set>
                                    <p:anim calcmode="lin" valueType="num">
                                      <p:cBhvr additive="base">
                                        <p:cTn id="38" dur="750" fill="hold"/>
                                        <p:tgtEl>
                                          <p:spTgt spid="72"/>
                                        </p:tgtEl>
                                        <p:attrNameLst>
                                          <p:attrName>ppt_x</p:attrName>
                                        </p:attrNameLst>
                                      </p:cBhvr>
                                      <p:tavLst>
                                        <p:tav tm="0">
                                          <p:val>
                                            <p:strVal val="#ppt_x"/>
                                          </p:val>
                                        </p:tav>
                                        <p:tav tm="100000">
                                          <p:val>
                                            <p:strVal val="#ppt_x"/>
                                          </p:val>
                                        </p:tav>
                                      </p:tavLst>
                                    </p:anim>
                                    <p:anim calcmode="lin" valueType="num">
                                      <p:cBhvr additive="base">
                                        <p:cTn id="39" dur="750" fill="hold"/>
                                        <p:tgtEl>
                                          <p:spTgt spid="72"/>
                                        </p:tgtEl>
                                        <p:attrNameLst>
                                          <p:attrName>ppt_y</p:attrName>
                                        </p:attrNameLst>
                                      </p:cBhvr>
                                      <p:tavLst>
                                        <p:tav tm="0">
                                          <p:val>
                                            <p:strVal val="0-#ppt_h/2"/>
                                          </p:val>
                                        </p:tav>
                                        <p:tav tm="100000">
                                          <p:val>
                                            <p:strVal val="#ppt_y"/>
                                          </p:val>
                                        </p:tav>
                                      </p:tavLst>
                                    </p:anim>
                                  </p:childTnLst>
                                </p:cTn>
                              </p:par>
                              <p:par>
                                <p:cTn id="40" presetID="2" presetClass="entr" presetSubtype="4" decel="28000" fill="hold" nodeType="withEffect">
                                  <p:stCondLst>
                                    <p:cond delay="500"/>
                                  </p:stCondLst>
                                  <p:childTnLst>
                                    <p:set>
                                      <p:cBhvr>
                                        <p:cTn id="41" dur="1" fill="hold">
                                          <p:stCondLst>
                                            <p:cond delay="0"/>
                                          </p:stCondLst>
                                        </p:cTn>
                                        <p:tgtEl>
                                          <p:spTgt spid="76"/>
                                        </p:tgtEl>
                                        <p:attrNameLst>
                                          <p:attrName>style.visibility</p:attrName>
                                        </p:attrNameLst>
                                      </p:cBhvr>
                                      <p:to>
                                        <p:strVal val="visible"/>
                                      </p:to>
                                    </p:set>
                                    <p:anim calcmode="lin" valueType="num">
                                      <p:cBhvr additive="base">
                                        <p:cTn id="42" dur="750" fill="hold"/>
                                        <p:tgtEl>
                                          <p:spTgt spid="76"/>
                                        </p:tgtEl>
                                        <p:attrNameLst>
                                          <p:attrName>ppt_x</p:attrName>
                                        </p:attrNameLst>
                                      </p:cBhvr>
                                      <p:tavLst>
                                        <p:tav tm="0">
                                          <p:val>
                                            <p:strVal val="#ppt_x"/>
                                          </p:val>
                                        </p:tav>
                                        <p:tav tm="100000">
                                          <p:val>
                                            <p:strVal val="#ppt_x"/>
                                          </p:val>
                                        </p:tav>
                                      </p:tavLst>
                                    </p:anim>
                                    <p:anim calcmode="lin" valueType="num">
                                      <p:cBhvr additive="base">
                                        <p:cTn id="43"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1" cstate="print">
            <a:extLst>
              <a:ext uri="{28A0092B-C50C-407E-A947-70E740481C1C}">
                <a14:useLocalDpi xmlns:a14="http://schemas.microsoft.com/office/drawing/2010/main" val="0"/>
              </a:ext>
            </a:extLst>
          </a:blip>
          <a:srcRect l="24684" t="1" r="40911" b="256"/>
          <a:stretch>
            <a:fillRect/>
          </a:stretch>
        </p:blipFill>
        <p:spPr>
          <a:xfrm>
            <a:off x="-1" y="1"/>
            <a:ext cx="4655127" cy="6858000"/>
          </a:xfrm>
          <a:custGeom>
            <a:avLst/>
            <a:gdLst>
              <a:gd name="connsiteX0" fmla="*/ 0 w 4657499"/>
              <a:gd name="connsiteY0" fmla="*/ 0 h 6840417"/>
              <a:gd name="connsiteX1" fmla="*/ 4657499 w 4657499"/>
              <a:gd name="connsiteY1" fmla="*/ 0 h 6840417"/>
              <a:gd name="connsiteX2" fmla="*/ 4657499 w 4657499"/>
              <a:gd name="connsiteY2" fmla="*/ 6840417 h 6840417"/>
              <a:gd name="connsiteX3" fmla="*/ 0 w 4657499"/>
              <a:gd name="connsiteY3" fmla="*/ 6840417 h 6840417"/>
            </a:gdLst>
            <a:ahLst/>
            <a:cxnLst>
              <a:cxn ang="0">
                <a:pos x="connsiteX0" y="connsiteY0"/>
              </a:cxn>
              <a:cxn ang="0">
                <a:pos x="connsiteX1" y="connsiteY1"/>
              </a:cxn>
              <a:cxn ang="0">
                <a:pos x="connsiteX2" y="connsiteY2"/>
              </a:cxn>
              <a:cxn ang="0">
                <a:pos x="connsiteX3" y="connsiteY3"/>
              </a:cxn>
            </a:cxnLst>
            <a:rect l="l" t="t" r="r" b="b"/>
            <a:pathLst>
              <a:path w="4657499" h="6840417">
                <a:moveTo>
                  <a:pt x="0" y="0"/>
                </a:moveTo>
                <a:lnTo>
                  <a:pt x="4657499" y="0"/>
                </a:lnTo>
                <a:lnTo>
                  <a:pt x="4657499" y="6840417"/>
                </a:lnTo>
                <a:lnTo>
                  <a:pt x="0" y="6840417"/>
                </a:lnTo>
                <a:close/>
              </a:path>
            </a:pathLst>
          </a:custGeom>
        </p:spPr>
      </p:pic>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3366655" y="1027481"/>
            <a:ext cx="8825344" cy="241910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a:spLocks noChangeAspect="1"/>
          </p:cNvSpPr>
          <p:nvPr/>
        </p:nvSpPr>
        <p:spPr>
          <a:xfrm>
            <a:off x="3759682" y="1337032"/>
            <a:ext cx="1800000" cy="1800000"/>
          </a:xfrm>
          <a:prstGeom prst="rect">
            <a:avLst/>
          </a:prstGeom>
          <a:blipFill>
            <a:blip r:embed="rId2"/>
            <a:stretch>
              <a:fillRect/>
            </a:stretch>
          </a:blipFill>
          <a:ln w="254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文本框 1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6013518" y="1793743"/>
            <a:ext cx="5724644" cy="830997"/>
          </a:xfrm>
          <a:prstGeom prst="rect">
            <a:avLst/>
          </a:prstGeom>
          <a:noFill/>
          <a:effectLst/>
        </p:spPr>
        <p:txBody>
          <a:bodyPr wrap="none" rtlCol="0">
            <a:spAutoFit/>
          </a:bodyPr>
          <a:lstStyle/>
          <a:p>
            <a:r>
              <a:rPr lang="zh-CN" altLang="en-US" sz="4800" dirty="0">
                <a:solidFill>
                  <a:srgbClr val="FFFFFF"/>
                </a:solidFill>
                <a:latin typeface="微软雅黑" panose="020B0503020204020204" charset="-122"/>
                <a:ea typeface="微软雅黑" panose="020B0503020204020204" charset="-122"/>
                <a:cs typeface="Kartika" panose="02020503030404060203" pitchFamily="18" charset="0"/>
              </a:rPr>
              <a:t>请在此输入您的标题</a:t>
            </a:r>
            <a:endParaRPr lang="en-US" altLang="zh-CN" sz="4800" dirty="0">
              <a:solidFill>
                <a:srgbClr val="FFFFFF"/>
              </a:solidFill>
              <a:latin typeface="微软雅黑" panose="020B0503020204020204" charset="-122"/>
              <a:ea typeface="微软雅黑" panose="020B0503020204020204" charset="-122"/>
              <a:cs typeface="Kartika" panose="02020503030404060203" pitchFamily="18" charset="0"/>
            </a:endParaRPr>
          </a:p>
        </p:txBody>
      </p:sp>
      <p:sp>
        <p:nvSpPr>
          <p:cNvPr id="23" name="矩形 22"/>
          <p:cNvSpPr/>
          <p:nvPr/>
        </p:nvSpPr>
        <p:spPr>
          <a:xfrm>
            <a:off x="6130577" y="4974395"/>
            <a:ext cx="4195572" cy="830997"/>
          </a:xfrm>
          <a:prstGeom prst="rect">
            <a:avLst/>
          </a:prstGeom>
        </p:spPr>
        <p:txBody>
          <a:bodyPr wrap="none">
            <a:spAutoFit/>
          </a:bodyPr>
          <a:lstStyle/>
          <a:p>
            <a:pPr algn="ctr" fontAlgn="base">
              <a:spcBef>
                <a:spcPct val="0"/>
              </a:spcBef>
              <a:spcAft>
                <a:spcPct val="0"/>
              </a:spcAft>
            </a:pPr>
            <a:r>
              <a:rPr lang="en-US" altLang="zh-CN" sz="4800" b="1" dirty="0">
                <a:solidFill>
                  <a:srgbClr val="08AAFE"/>
                </a:solidFill>
                <a:latin typeface="微软雅黑" panose="020B0503020204020204" charset="-122"/>
                <a:ea typeface="微软雅黑" panose="020B0503020204020204" charset="-122"/>
              </a:rPr>
              <a:t>Medical Care</a:t>
            </a:r>
            <a:endParaRPr lang="en-US" altLang="zh-CN" sz="4800" b="1" dirty="0">
              <a:solidFill>
                <a:srgbClr val="08AAFE"/>
              </a:solidFill>
              <a:latin typeface="微软雅黑" panose="020B0503020204020204" charset="-122"/>
              <a:ea typeface="微软雅黑" panose="020B0503020204020204" charset="-122"/>
            </a:endParaRPr>
          </a:p>
        </p:txBody>
      </p:sp>
      <p:sp>
        <p:nvSpPr>
          <p:cNvPr id="24" name="矩形 23"/>
          <p:cNvSpPr/>
          <p:nvPr/>
        </p:nvSpPr>
        <p:spPr>
          <a:xfrm>
            <a:off x="6751036" y="3774066"/>
            <a:ext cx="2954655" cy="1200329"/>
          </a:xfrm>
          <a:prstGeom prst="rect">
            <a:avLst/>
          </a:prstGeom>
        </p:spPr>
        <p:txBody>
          <a:bodyPr wrap="none">
            <a:spAutoFit/>
          </a:bodyPr>
          <a:lstStyle/>
          <a:p>
            <a:pPr algn="ctr" fontAlgn="base">
              <a:spcBef>
                <a:spcPct val="0"/>
              </a:spcBef>
              <a:spcAft>
                <a:spcPct val="0"/>
              </a:spcAft>
            </a:pPr>
            <a:r>
              <a:rPr lang="zh-CN" altLang="en-US" sz="7200" b="1" dirty="0" smtClean="0">
                <a:solidFill>
                  <a:srgbClr val="08AAFE"/>
                </a:solidFill>
                <a:latin typeface="微软雅黑" panose="020B0503020204020204" charset="-122"/>
                <a:ea typeface="微软雅黑" panose="020B0503020204020204" charset="-122"/>
              </a:rPr>
              <a:t>第二节</a:t>
            </a:r>
            <a:endParaRPr lang="en-US" altLang="zh-CN" sz="7200" dirty="0">
              <a:solidFill>
                <a:srgbClr val="08AAFE"/>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1000"/>
                                        <p:tgtEl>
                                          <p:spTgt spid="2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5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Scale>
                                      <p:cBhvr>
                                        <p:cTn id="15"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5"/>
                                        </p:tgtEl>
                                        <p:attrNameLst>
                                          <p:attrName>ppt_x</p:attrName>
                                          <p:attrName>ppt_y</p:attrName>
                                        </p:attrNameLst>
                                      </p:cBhvr>
                                    </p:animMotion>
                                    <p:animEffect transition="in" filter="fade">
                                      <p:cBhvr>
                                        <p:cTn id="17" dur="1000"/>
                                        <p:tgtEl>
                                          <p:spTgt spid="15"/>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750"/>
                                        <p:tgtEl>
                                          <p:spTgt spid="16"/>
                                        </p:tgtEl>
                                      </p:cBhvr>
                                    </p:animEffect>
                                  </p:childTnLst>
                                </p:cTn>
                              </p:par>
                            </p:childTnLst>
                          </p:cTn>
                        </p:par>
                        <p:par>
                          <p:cTn id="22" fill="hold">
                            <p:stCondLst>
                              <p:cond delay="3500"/>
                            </p:stCondLst>
                            <p:childTnLst>
                              <p:par>
                                <p:cTn id="23" presetID="25"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4"/>
                                        </p:tgtEl>
                                      </p:cBhvr>
                                    </p:animEffect>
                                  </p:childTnLst>
                                </p:cTn>
                              </p:par>
                            </p:childTnLst>
                          </p:cTn>
                        </p:par>
                        <p:par>
                          <p:cTn id="33" fill="hold">
                            <p:stCondLst>
                              <p:cond delay="4500"/>
                            </p:stCondLst>
                            <p:childTnLst>
                              <p:par>
                                <p:cTn id="34" presetID="16" presetClass="entr" presetSubtype="37"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out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67" name="组合 66"/>
          <p:cNvGrpSpPr/>
          <p:nvPr/>
        </p:nvGrpSpPr>
        <p:grpSpPr>
          <a:xfrm>
            <a:off x="4057650" y="1992313"/>
            <a:ext cx="2030413" cy="1951037"/>
            <a:chOff x="4057650" y="1992313"/>
            <a:chExt cx="2030413" cy="1951037"/>
          </a:xfrm>
        </p:grpSpPr>
        <p:sp>
          <p:nvSpPr>
            <p:cNvPr id="68" name="任意多边形 67"/>
            <p:cNvSpPr>
              <a:spLocks noChangeArrowheads="1"/>
            </p:cNvSpPr>
            <p:nvPr/>
          </p:nvSpPr>
          <p:spPr bwMode="auto">
            <a:xfrm>
              <a:off x="4057650" y="1992313"/>
              <a:ext cx="2030413" cy="1951037"/>
            </a:xfrm>
            <a:custGeom>
              <a:avLst/>
              <a:gdLst>
                <a:gd name="T0" fmla="*/ 551486 w 2451517"/>
                <a:gd name="T1" fmla="*/ 987028 h 2356849"/>
                <a:gd name="T2" fmla="*/ 0 w 2451517"/>
                <a:gd name="T3" fmla="*/ 926542 h 2356849"/>
                <a:gd name="T4" fmla="*/ 2248641 w 2451517"/>
                <a:gd name="T5" fmla="*/ 812687 h 2356849"/>
                <a:gd name="T6" fmla="*/ 2433656 w 2451517"/>
                <a:gd name="T7" fmla="*/ 1385521 h 2356849"/>
                <a:gd name="T8" fmla="*/ 2383844 w 2451517"/>
                <a:gd name="T9" fmla="*/ 1495818 h 2356849"/>
                <a:gd name="T10" fmla="*/ 2284221 w 2451517"/>
                <a:gd name="T11" fmla="*/ 1513608 h 2356849"/>
                <a:gd name="T12" fmla="*/ 2273547 w 2451517"/>
                <a:gd name="T13" fmla="*/ 1591884 h 2356849"/>
                <a:gd name="T14" fmla="*/ 2284221 w 2451517"/>
                <a:gd name="T15" fmla="*/ 1734203 h 2356849"/>
                <a:gd name="T16" fmla="*/ 2234409 w 2451517"/>
                <a:gd name="T17" fmla="*/ 1851616 h 2356849"/>
                <a:gd name="T18" fmla="*/ 2035162 w 2451517"/>
                <a:gd name="T19" fmla="*/ 2146928 h 2356849"/>
                <a:gd name="T20" fmla="*/ 1572626 w 2451517"/>
                <a:gd name="T21" fmla="*/ 2349733 h 2356849"/>
                <a:gd name="T22" fmla="*/ 825450 w 2451517"/>
                <a:gd name="T23" fmla="*/ 2356849 h 2356849"/>
                <a:gd name="T24" fmla="*/ 825450 w 2451517"/>
                <a:gd name="T25" fmla="*/ 2082885 h 2356849"/>
                <a:gd name="T26" fmla="*/ 1551278 w 2451517"/>
                <a:gd name="T27" fmla="*/ 1136463 h 2356849"/>
                <a:gd name="T28" fmla="*/ 1209768 w 2451517"/>
                <a:gd name="T29" fmla="*/ 463256 h 2356849"/>
                <a:gd name="T30" fmla="*/ 551486 w 2451517"/>
                <a:gd name="T31" fmla="*/ 987028 h 23568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51517"/>
                <a:gd name="T49" fmla="*/ 0 h 2356849"/>
                <a:gd name="T50" fmla="*/ 2451517 w 2451517"/>
                <a:gd name="T51" fmla="*/ 2356849 h 23568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51517" h="2356849">
                  <a:moveTo>
                    <a:pt x="551486" y="987028"/>
                  </a:moveTo>
                  <a:lnTo>
                    <a:pt x="0" y="926542"/>
                  </a:lnTo>
                  <a:cubicBezTo>
                    <a:pt x="20142" y="-134567"/>
                    <a:pt x="1985706" y="-427383"/>
                    <a:pt x="2248641" y="812687"/>
                  </a:cubicBezTo>
                  <a:cubicBezTo>
                    <a:pt x="2267534" y="944811"/>
                    <a:pt x="2147395" y="1066240"/>
                    <a:pt x="2433656" y="1385521"/>
                  </a:cubicBezTo>
                  <a:cubicBezTo>
                    <a:pt x="2470526" y="1427634"/>
                    <a:pt x="2448574" y="1475094"/>
                    <a:pt x="2383844" y="1495818"/>
                  </a:cubicBezTo>
                  <a:lnTo>
                    <a:pt x="2284221" y="1513608"/>
                  </a:lnTo>
                  <a:cubicBezTo>
                    <a:pt x="2280663" y="1539700"/>
                    <a:pt x="2272342" y="1563410"/>
                    <a:pt x="2273547" y="1591884"/>
                  </a:cubicBezTo>
                  <a:cubicBezTo>
                    <a:pt x="2400929" y="1705999"/>
                    <a:pt x="2280663" y="1686763"/>
                    <a:pt x="2284221" y="1734203"/>
                  </a:cubicBezTo>
                  <a:cubicBezTo>
                    <a:pt x="2370011" y="1792391"/>
                    <a:pt x="2229582" y="1819622"/>
                    <a:pt x="2234409" y="1851616"/>
                  </a:cubicBezTo>
                  <a:cubicBezTo>
                    <a:pt x="2246575" y="1973866"/>
                    <a:pt x="2334940" y="2141360"/>
                    <a:pt x="2035162" y="2146928"/>
                  </a:cubicBezTo>
                  <a:cubicBezTo>
                    <a:pt x="1885745" y="2154998"/>
                    <a:pt x="1631555" y="2163068"/>
                    <a:pt x="1572626" y="2349733"/>
                  </a:cubicBezTo>
                  <a:lnTo>
                    <a:pt x="825450" y="2356849"/>
                  </a:lnTo>
                  <a:lnTo>
                    <a:pt x="825450" y="2082885"/>
                  </a:lnTo>
                  <a:cubicBezTo>
                    <a:pt x="838793" y="1684068"/>
                    <a:pt x="1261710" y="1423362"/>
                    <a:pt x="1551278" y="1136463"/>
                  </a:cubicBezTo>
                  <a:cubicBezTo>
                    <a:pt x="1833612" y="855809"/>
                    <a:pt x="1507369" y="481018"/>
                    <a:pt x="1209768" y="463256"/>
                  </a:cubicBezTo>
                  <a:cubicBezTo>
                    <a:pt x="978843" y="452638"/>
                    <a:pt x="659452" y="506193"/>
                    <a:pt x="551486" y="987028"/>
                  </a:cubicBezTo>
                  <a:close/>
                </a:path>
              </a:pathLst>
            </a:custGeom>
            <a:solidFill>
              <a:srgbClr val="08AAFE"/>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69" name="文本框 14"/>
            <p:cNvSpPr>
              <a:spLocks noChangeArrowheads="1"/>
            </p:cNvSpPr>
            <p:nvPr/>
          </p:nvSpPr>
          <p:spPr bwMode="auto">
            <a:xfrm>
              <a:off x="4670425" y="2425700"/>
              <a:ext cx="650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08AAFE"/>
                  </a:solidFill>
                  <a:latin typeface="方正姚体" panose="02010601030101010101" pitchFamily="2" charset="-122"/>
                  <a:ea typeface="方正姚体" panose="02010601030101010101" pitchFamily="2" charset="-122"/>
                  <a:sym typeface="方正姚体" panose="02010601030101010101" pitchFamily="2" charset="-122"/>
                </a:rPr>
                <a:t>01</a:t>
              </a:r>
              <a:endParaRPr lang="zh-CN" altLang="en-US" sz="3600" b="1" dirty="0">
                <a:solidFill>
                  <a:srgbClr val="08AAFE"/>
                </a:solidFill>
                <a:latin typeface="方正姚体" panose="02010601030101010101" pitchFamily="2" charset="-122"/>
                <a:ea typeface="方正姚体" panose="02010601030101010101" pitchFamily="2" charset="-122"/>
                <a:sym typeface="方正姚体" panose="02010601030101010101" pitchFamily="2" charset="-122"/>
              </a:endParaRPr>
            </a:p>
          </p:txBody>
        </p:sp>
      </p:grpSp>
      <p:grpSp>
        <p:nvGrpSpPr>
          <p:cNvPr id="70" name="组合 69"/>
          <p:cNvGrpSpPr/>
          <p:nvPr/>
        </p:nvGrpSpPr>
        <p:grpSpPr>
          <a:xfrm>
            <a:off x="6129338" y="2009775"/>
            <a:ext cx="2028825" cy="1949450"/>
            <a:chOff x="6129338" y="2009775"/>
            <a:chExt cx="2028825" cy="1949450"/>
          </a:xfrm>
        </p:grpSpPr>
        <p:sp>
          <p:nvSpPr>
            <p:cNvPr id="71" name="任意多边形 70"/>
            <p:cNvSpPr>
              <a:spLocks noChangeArrowheads="1"/>
            </p:cNvSpPr>
            <p:nvPr/>
          </p:nvSpPr>
          <p:spPr bwMode="auto">
            <a:xfrm flipH="1">
              <a:off x="6129338" y="2009775"/>
              <a:ext cx="2028825" cy="1949450"/>
            </a:xfrm>
            <a:custGeom>
              <a:avLst/>
              <a:gdLst>
                <a:gd name="T0" fmla="*/ 551486 w 2451517"/>
                <a:gd name="T1" fmla="*/ 987028 h 2356849"/>
                <a:gd name="T2" fmla="*/ 0 w 2451517"/>
                <a:gd name="T3" fmla="*/ 926542 h 2356849"/>
                <a:gd name="T4" fmla="*/ 2248641 w 2451517"/>
                <a:gd name="T5" fmla="*/ 812687 h 2356849"/>
                <a:gd name="T6" fmla="*/ 2433656 w 2451517"/>
                <a:gd name="T7" fmla="*/ 1385521 h 2356849"/>
                <a:gd name="T8" fmla="*/ 2383844 w 2451517"/>
                <a:gd name="T9" fmla="*/ 1495818 h 2356849"/>
                <a:gd name="T10" fmla="*/ 2284221 w 2451517"/>
                <a:gd name="T11" fmla="*/ 1513608 h 2356849"/>
                <a:gd name="T12" fmla="*/ 2273547 w 2451517"/>
                <a:gd name="T13" fmla="*/ 1591884 h 2356849"/>
                <a:gd name="T14" fmla="*/ 2284221 w 2451517"/>
                <a:gd name="T15" fmla="*/ 1734203 h 2356849"/>
                <a:gd name="T16" fmla="*/ 2234409 w 2451517"/>
                <a:gd name="T17" fmla="*/ 1851616 h 2356849"/>
                <a:gd name="T18" fmla="*/ 2035162 w 2451517"/>
                <a:gd name="T19" fmla="*/ 2146928 h 2356849"/>
                <a:gd name="T20" fmla="*/ 1572626 w 2451517"/>
                <a:gd name="T21" fmla="*/ 2349733 h 2356849"/>
                <a:gd name="T22" fmla="*/ 825450 w 2451517"/>
                <a:gd name="T23" fmla="*/ 2356849 h 2356849"/>
                <a:gd name="T24" fmla="*/ 825450 w 2451517"/>
                <a:gd name="T25" fmla="*/ 2082885 h 2356849"/>
                <a:gd name="T26" fmla="*/ 1551278 w 2451517"/>
                <a:gd name="T27" fmla="*/ 1136463 h 2356849"/>
                <a:gd name="T28" fmla="*/ 1209768 w 2451517"/>
                <a:gd name="T29" fmla="*/ 463256 h 2356849"/>
                <a:gd name="T30" fmla="*/ 551486 w 2451517"/>
                <a:gd name="T31" fmla="*/ 987028 h 23568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51517"/>
                <a:gd name="T49" fmla="*/ 0 h 2356849"/>
                <a:gd name="T50" fmla="*/ 2451517 w 2451517"/>
                <a:gd name="T51" fmla="*/ 2356849 h 23568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51517" h="2356849">
                  <a:moveTo>
                    <a:pt x="551486" y="987028"/>
                  </a:moveTo>
                  <a:lnTo>
                    <a:pt x="0" y="926542"/>
                  </a:lnTo>
                  <a:cubicBezTo>
                    <a:pt x="20142" y="-134567"/>
                    <a:pt x="1985706" y="-427383"/>
                    <a:pt x="2248641" y="812687"/>
                  </a:cubicBezTo>
                  <a:cubicBezTo>
                    <a:pt x="2267534" y="944811"/>
                    <a:pt x="2147395" y="1066240"/>
                    <a:pt x="2433656" y="1385521"/>
                  </a:cubicBezTo>
                  <a:cubicBezTo>
                    <a:pt x="2470526" y="1427634"/>
                    <a:pt x="2448574" y="1475094"/>
                    <a:pt x="2383844" y="1495818"/>
                  </a:cubicBezTo>
                  <a:lnTo>
                    <a:pt x="2284221" y="1513608"/>
                  </a:lnTo>
                  <a:cubicBezTo>
                    <a:pt x="2280663" y="1539700"/>
                    <a:pt x="2272342" y="1563410"/>
                    <a:pt x="2273547" y="1591884"/>
                  </a:cubicBezTo>
                  <a:cubicBezTo>
                    <a:pt x="2400929" y="1705999"/>
                    <a:pt x="2280663" y="1686763"/>
                    <a:pt x="2284221" y="1734203"/>
                  </a:cubicBezTo>
                  <a:cubicBezTo>
                    <a:pt x="2370011" y="1792391"/>
                    <a:pt x="2229582" y="1819622"/>
                    <a:pt x="2234409" y="1851616"/>
                  </a:cubicBezTo>
                  <a:cubicBezTo>
                    <a:pt x="2246575" y="1973866"/>
                    <a:pt x="2334940" y="2141360"/>
                    <a:pt x="2035162" y="2146928"/>
                  </a:cubicBezTo>
                  <a:cubicBezTo>
                    <a:pt x="1885745" y="2154998"/>
                    <a:pt x="1631555" y="2163068"/>
                    <a:pt x="1572626" y="2349733"/>
                  </a:cubicBezTo>
                  <a:lnTo>
                    <a:pt x="825450" y="2356849"/>
                  </a:lnTo>
                  <a:lnTo>
                    <a:pt x="825450" y="2082885"/>
                  </a:lnTo>
                  <a:cubicBezTo>
                    <a:pt x="838793" y="1684068"/>
                    <a:pt x="1261710" y="1423362"/>
                    <a:pt x="1551278" y="1136463"/>
                  </a:cubicBezTo>
                  <a:cubicBezTo>
                    <a:pt x="1833612" y="855809"/>
                    <a:pt x="1507369" y="481018"/>
                    <a:pt x="1209768" y="463256"/>
                  </a:cubicBezTo>
                  <a:cubicBezTo>
                    <a:pt x="978843" y="452638"/>
                    <a:pt x="659452" y="506193"/>
                    <a:pt x="551486" y="987028"/>
                  </a:cubicBezTo>
                  <a:close/>
                </a:path>
              </a:pathLst>
            </a:custGeom>
            <a:solidFill>
              <a:srgbClr val="4CE2F9"/>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72" name="文本框 15"/>
            <p:cNvSpPr>
              <a:spLocks noChangeArrowheads="1"/>
            </p:cNvSpPr>
            <p:nvPr/>
          </p:nvSpPr>
          <p:spPr bwMode="auto">
            <a:xfrm>
              <a:off x="6916738" y="2427288"/>
              <a:ext cx="649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4CE2F9"/>
                  </a:solidFill>
                  <a:latin typeface="方正姚体" panose="02010601030101010101" pitchFamily="2" charset="-122"/>
                  <a:ea typeface="方正姚体" panose="02010601030101010101" pitchFamily="2" charset="-122"/>
                  <a:sym typeface="方正姚体" panose="02010601030101010101" pitchFamily="2" charset="-122"/>
                </a:rPr>
                <a:t>02</a:t>
              </a:r>
              <a:endParaRPr lang="zh-CN" altLang="en-US" sz="3600" b="1" dirty="0">
                <a:solidFill>
                  <a:srgbClr val="4CE2F9"/>
                </a:solidFill>
                <a:latin typeface="方正姚体" panose="02010601030101010101" pitchFamily="2" charset="-122"/>
                <a:ea typeface="方正姚体" panose="02010601030101010101" pitchFamily="2" charset="-122"/>
                <a:sym typeface="方正姚体" panose="02010601030101010101" pitchFamily="2" charset="-122"/>
              </a:endParaRPr>
            </a:p>
          </p:txBody>
        </p:sp>
      </p:grpSp>
      <p:grpSp>
        <p:nvGrpSpPr>
          <p:cNvPr id="73" name="组合 72"/>
          <p:cNvGrpSpPr/>
          <p:nvPr/>
        </p:nvGrpSpPr>
        <p:grpSpPr>
          <a:xfrm>
            <a:off x="3516313" y="3540125"/>
            <a:ext cx="2157412" cy="2773363"/>
            <a:chOff x="3516313" y="3540125"/>
            <a:chExt cx="2157412" cy="2773363"/>
          </a:xfrm>
        </p:grpSpPr>
        <p:sp>
          <p:nvSpPr>
            <p:cNvPr id="74" name="任意多边形 73"/>
            <p:cNvSpPr>
              <a:spLocks noChangeArrowheads="1"/>
            </p:cNvSpPr>
            <p:nvPr/>
          </p:nvSpPr>
          <p:spPr bwMode="auto">
            <a:xfrm>
              <a:off x="3516313" y="3540125"/>
              <a:ext cx="2157412" cy="2073275"/>
            </a:xfrm>
            <a:custGeom>
              <a:avLst/>
              <a:gdLst>
                <a:gd name="T0" fmla="*/ 551486 w 2451517"/>
                <a:gd name="T1" fmla="*/ 987028 h 2356849"/>
                <a:gd name="T2" fmla="*/ 0 w 2451517"/>
                <a:gd name="T3" fmla="*/ 926542 h 2356849"/>
                <a:gd name="T4" fmla="*/ 2248641 w 2451517"/>
                <a:gd name="T5" fmla="*/ 812687 h 2356849"/>
                <a:gd name="T6" fmla="*/ 2433656 w 2451517"/>
                <a:gd name="T7" fmla="*/ 1385521 h 2356849"/>
                <a:gd name="T8" fmla="*/ 2383844 w 2451517"/>
                <a:gd name="T9" fmla="*/ 1495818 h 2356849"/>
                <a:gd name="T10" fmla="*/ 2284221 w 2451517"/>
                <a:gd name="T11" fmla="*/ 1513608 h 2356849"/>
                <a:gd name="T12" fmla="*/ 2273547 w 2451517"/>
                <a:gd name="T13" fmla="*/ 1591884 h 2356849"/>
                <a:gd name="T14" fmla="*/ 2284221 w 2451517"/>
                <a:gd name="T15" fmla="*/ 1734203 h 2356849"/>
                <a:gd name="T16" fmla="*/ 2234409 w 2451517"/>
                <a:gd name="T17" fmla="*/ 1851616 h 2356849"/>
                <a:gd name="T18" fmla="*/ 2035162 w 2451517"/>
                <a:gd name="T19" fmla="*/ 2146928 h 2356849"/>
                <a:gd name="T20" fmla="*/ 1572626 w 2451517"/>
                <a:gd name="T21" fmla="*/ 2349733 h 2356849"/>
                <a:gd name="T22" fmla="*/ 825450 w 2451517"/>
                <a:gd name="T23" fmla="*/ 2356849 h 2356849"/>
                <a:gd name="T24" fmla="*/ 825450 w 2451517"/>
                <a:gd name="T25" fmla="*/ 2082885 h 2356849"/>
                <a:gd name="T26" fmla="*/ 1551278 w 2451517"/>
                <a:gd name="T27" fmla="*/ 1136463 h 2356849"/>
                <a:gd name="T28" fmla="*/ 1209768 w 2451517"/>
                <a:gd name="T29" fmla="*/ 463256 h 2356849"/>
                <a:gd name="T30" fmla="*/ 551486 w 2451517"/>
                <a:gd name="T31" fmla="*/ 987028 h 23568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51517"/>
                <a:gd name="T49" fmla="*/ 0 h 2356849"/>
                <a:gd name="T50" fmla="*/ 2451517 w 2451517"/>
                <a:gd name="T51" fmla="*/ 2356849 h 23568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51517" h="2356849">
                  <a:moveTo>
                    <a:pt x="551486" y="987028"/>
                  </a:moveTo>
                  <a:lnTo>
                    <a:pt x="0" y="926542"/>
                  </a:lnTo>
                  <a:cubicBezTo>
                    <a:pt x="20142" y="-134567"/>
                    <a:pt x="1985706" y="-427383"/>
                    <a:pt x="2248641" y="812687"/>
                  </a:cubicBezTo>
                  <a:cubicBezTo>
                    <a:pt x="2267534" y="944811"/>
                    <a:pt x="2147395" y="1066240"/>
                    <a:pt x="2433656" y="1385521"/>
                  </a:cubicBezTo>
                  <a:cubicBezTo>
                    <a:pt x="2470526" y="1427634"/>
                    <a:pt x="2448574" y="1475094"/>
                    <a:pt x="2383844" y="1495818"/>
                  </a:cubicBezTo>
                  <a:lnTo>
                    <a:pt x="2284221" y="1513608"/>
                  </a:lnTo>
                  <a:cubicBezTo>
                    <a:pt x="2280663" y="1539700"/>
                    <a:pt x="2272342" y="1563410"/>
                    <a:pt x="2273547" y="1591884"/>
                  </a:cubicBezTo>
                  <a:cubicBezTo>
                    <a:pt x="2400929" y="1705999"/>
                    <a:pt x="2280663" y="1686763"/>
                    <a:pt x="2284221" y="1734203"/>
                  </a:cubicBezTo>
                  <a:cubicBezTo>
                    <a:pt x="2370011" y="1792391"/>
                    <a:pt x="2229582" y="1819622"/>
                    <a:pt x="2234409" y="1851616"/>
                  </a:cubicBezTo>
                  <a:cubicBezTo>
                    <a:pt x="2246575" y="1973866"/>
                    <a:pt x="2334940" y="2141360"/>
                    <a:pt x="2035162" y="2146928"/>
                  </a:cubicBezTo>
                  <a:cubicBezTo>
                    <a:pt x="1885745" y="2154998"/>
                    <a:pt x="1631555" y="2163068"/>
                    <a:pt x="1572626" y="2349733"/>
                  </a:cubicBezTo>
                  <a:lnTo>
                    <a:pt x="825450" y="2356849"/>
                  </a:lnTo>
                  <a:lnTo>
                    <a:pt x="825450" y="2082885"/>
                  </a:lnTo>
                  <a:cubicBezTo>
                    <a:pt x="838793" y="1684068"/>
                    <a:pt x="1261710" y="1423362"/>
                    <a:pt x="1551278" y="1136463"/>
                  </a:cubicBezTo>
                  <a:cubicBezTo>
                    <a:pt x="1833612" y="855809"/>
                    <a:pt x="1507369" y="481018"/>
                    <a:pt x="1209768" y="463256"/>
                  </a:cubicBezTo>
                  <a:cubicBezTo>
                    <a:pt x="978843" y="452638"/>
                    <a:pt x="659452" y="506193"/>
                    <a:pt x="551486" y="987028"/>
                  </a:cubicBezTo>
                  <a:close/>
                </a:path>
              </a:pathLst>
            </a:custGeom>
            <a:solidFill>
              <a:srgbClr val="4CE2F9"/>
            </a:solidFill>
            <a:ln w="25400">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75" name="矩形 74"/>
            <p:cNvSpPr>
              <a:spLocks noChangeArrowheads="1"/>
            </p:cNvSpPr>
            <p:nvPr/>
          </p:nvSpPr>
          <p:spPr bwMode="auto">
            <a:xfrm>
              <a:off x="4233863" y="5776913"/>
              <a:ext cx="669925" cy="536575"/>
            </a:xfrm>
            <a:prstGeom prst="rect">
              <a:avLst/>
            </a:prstGeom>
            <a:solidFill>
              <a:srgbClr val="4CE2F9"/>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76" name="文本框 16"/>
            <p:cNvSpPr>
              <a:spLocks noChangeArrowheads="1"/>
            </p:cNvSpPr>
            <p:nvPr/>
          </p:nvSpPr>
          <p:spPr bwMode="auto">
            <a:xfrm>
              <a:off x="4200525" y="3983038"/>
              <a:ext cx="649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4CE2F9"/>
                  </a:solidFill>
                  <a:latin typeface="方正姚体" panose="02010601030101010101" pitchFamily="2" charset="-122"/>
                  <a:ea typeface="方正姚体" panose="02010601030101010101" pitchFamily="2" charset="-122"/>
                  <a:sym typeface="方正姚体" panose="02010601030101010101" pitchFamily="2" charset="-122"/>
                </a:rPr>
                <a:t>03</a:t>
              </a:r>
              <a:endParaRPr lang="zh-CN" altLang="en-US" sz="3600" b="1" dirty="0">
                <a:solidFill>
                  <a:srgbClr val="4CE2F9"/>
                </a:solidFill>
                <a:latin typeface="方正姚体" panose="02010601030101010101" pitchFamily="2" charset="-122"/>
                <a:ea typeface="方正姚体" panose="02010601030101010101" pitchFamily="2" charset="-122"/>
                <a:sym typeface="方正姚体" panose="02010601030101010101" pitchFamily="2" charset="-122"/>
              </a:endParaRPr>
            </a:p>
          </p:txBody>
        </p:sp>
      </p:grpSp>
      <p:grpSp>
        <p:nvGrpSpPr>
          <p:cNvPr id="77" name="组合 76"/>
          <p:cNvGrpSpPr/>
          <p:nvPr/>
        </p:nvGrpSpPr>
        <p:grpSpPr>
          <a:xfrm>
            <a:off x="6524625" y="3556000"/>
            <a:ext cx="2157413" cy="2774950"/>
            <a:chOff x="6524625" y="3556000"/>
            <a:chExt cx="2157413" cy="2774950"/>
          </a:xfrm>
        </p:grpSpPr>
        <p:sp>
          <p:nvSpPr>
            <p:cNvPr id="78" name="任意多边形 77"/>
            <p:cNvSpPr>
              <a:spLocks noChangeArrowheads="1"/>
            </p:cNvSpPr>
            <p:nvPr/>
          </p:nvSpPr>
          <p:spPr bwMode="auto">
            <a:xfrm flipH="1">
              <a:off x="6524625" y="3556000"/>
              <a:ext cx="2157413" cy="2074863"/>
            </a:xfrm>
            <a:custGeom>
              <a:avLst/>
              <a:gdLst>
                <a:gd name="T0" fmla="*/ 551486 w 2451517"/>
                <a:gd name="T1" fmla="*/ 987028 h 2356849"/>
                <a:gd name="T2" fmla="*/ 0 w 2451517"/>
                <a:gd name="T3" fmla="*/ 926542 h 2356849"/>
                <a:gd name="T4" fmla="*/ 2248641 w 2451517"/>
                <a:gd name="T5" fmla="*/ 812687 h 2356849"/>
                <a:gd name="T6" fmla="*/ 2433656 w 2451517"/>
                <a:gd name="T7" fmla="*/ 1385521 h 2356849"/>
                <a:gd name="T8" fmla="*/ 2383844 w 2451517"/>
                <a:gd name="T9" fmla="*/ 1495818 h 2356849"/>
                <a:gd name="T10" fmla="*/ 2284221 w 2451517"/>
                <a:gd name="T11" fmla="*/ 1513608 h 2356849"/>
                <a:gd name="T12" fmla="*/ 2273547 w 2451517"/>
                <a:gd name="T13" fmla="*/ 1591884 h 2356849"/>
                <a:gd name="T14" fmla="*/ 2284221 w 2451517"/>
                <a:gd name="T15" fmla="*/ 1734203 h 2356849"/>
                <a:gd name="T16" fmla="*/ 2234409 w 2451517"/>
                <a:gd name="T17" fmla="*/ 1851616 h 2356849"/>
                <a:gd name="T18" fmla="*/ 2035162 w 2451517"/>
                <a:gd name="T19" fmla="*/ 2146928 h 2356849"/>
                <a:gd name="T20" fmla="*/ 1572626 w 2451517"/>
                <a:gd name="T21" fmla="*/ 2349733 h 2356849"/>
                <a:gd name="T22" fmla="*/ 825450 w 2451517"/>
                <a:gd name="T23" fmla="*/ 2356849 h 2356849"/>
                <a:gd name="T24" fmla="*/ 825450 w 2451517"/>
                <a:gd name="T25" fmla="*/ 2082885 h 2356849"/>
                <a:gd name="T26" fmla="*/ 1551278 w 2451517"/>
                <a:gd name="T27" fmla="*/ 1136463 h 2356849"/>
                <a:gd name="T28" fmla="*/ 1209768 w 2451517"/>
                <a:gd name="T29" fmla="*/ 463256 h 2356849"/>
                <a:gd name="T30" fmla="*/ 551486 w 2451517"/>
                <a:gd name="T31" fmla="*/ 987028 h 23568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51517"/>
                <a:gd name="T49" fmla="*/ 0 h 2356849"/>
                <a:gd name="T50" fmla="*/ 2451517 w 2451517"/>
                <a:gd name="T51" fmla="*/ 2356849 h 23568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51517" h="2356849">
                  <a:moveTo>
                    <a:pt x="551486" y="987028"/>
                  </a:moveTo>
                  <a:lnTo>
                    <a:pt x="0" y="926542"/>
                  </a:lnTo>
                  <a:cubicBezTo>
                    <a:pt x="20142" y="-134567"/>
                    <a:pt x="1985706" y="-427383"/>
                    <a:pt x="2248641" y="812687"/>
                  </a:cubicBezTo>
                  <a:cubicBezTo>
                    <a:pt x="2267534" y="944811"/>
                    <a:pt x="2147395" y="1066240"/>
                    <a:pt x="2433656" y="1385521"/>
                  </a:cubicBezTo>
                  <a:cubicBezTo>
                    <a:pt x="2470526" y="1427634"/>
                    <a:pt x="2448574" y="1475094"/>
                    <a:pt x="2383844" y="1495818"/>
                  </a:cubicBezTo>
                  <a:lnTo>
                    <a:pt x="2284221" y="1513608"/>
                  </a:lnTo>
                  <a:cubicBezTo>
                    <a:pt x="2280663" y="1539700"/>
                    <a:pt x="2272342" y="1563410"/>
                    <a:pt x="2273547" y="1591884"/>
                  </a:cubicBezTo>
                  <a:cubicBezTo>
                    <a:pt x="2400929" y="1705999"/>
                    <a:pt x="2280663" y="1686763"/>
                    <a:pt x="2284221" y="1734203"/>
                  </a:cubicBezTo>
                  <a:cubicBezTo>
                    <a:pt x="2370011" y="1792391"/>
                    <a:pt x="2229582" y="1819622"/>
                    <a:pt x="2234409" y="1851616"/>
                  </a:cubicBezTo>
                  <a:cubicBezTo>
                    <a:pt x="2246575" y="1973866"/>
                    <a:pt x="2334940" y="2141360"/>
                    <a:pt x="2035162" y="2146928"/>
                  </a:cubicBezTo>
                  <a:cubicBezTo>
                    <a:pt x="1885745" y="2154998"/>
                    <a:pt x="1631555" y="2163068"/>
                    <a:pt x="1572626" y="2349733"/>
                  </a:cubicBezTo>
                  <a:lnTo>
                    <a:pt x="825450" y="2356849"/>
                  </a:lnTo>
                  <a:lnTo>
                    <a:pt x="825450" y="2082885"/>
                  </a:lnTo>
                  <a:cubicBezTo>
                    <a:pt x="838793" y="1684068"/>
                    <a:pt x="1261710" y="1423362"/>
                    <a:pt x="1551278" y="1136463"/>
                  </a:cubicBezTo>
                  <a:cubicBezTo>
                    <a:pt x="1833612" y="855809"/>
                    <a:pt x="1507369" y="481018"/>
                    <a:pt x="1209768" y="463256"/>
                  </a:cubicBezTo>
                  <a:cubicBezTo>
                    <a:pt x="978843" y="452638"/>
                    <a:pt x="659452" y="506193"/>
                    <a:pt x="551486" y="987028"/>
                  </a:cubicBezTo>
                  <a:close/>
                </a:path>
              </a:pathLst>
            </a:custGeom>
            <a:solidFill>
              <a:srgbClr val="08AAFE"/>
            </a:solidFill>
            <a:ln w="25400">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79" name="矩形 13"/>
            <p:cNvSpPr>
              <a:spLocks noChangeArrowheads="1"/>
            </p:cNvSpPr>
            <p:nvPr/>
          </p:nvSpPr>
          <p:spPr bwMode="auto">
            <a:xfrm flipH="1">
              <a:off x="7294563" y="5794375"/>
              <a:ext cx="669925" cy="536575"/>
            </a:xfrm>
            <a:prstGeom prst="rect">
              <a:avLst/>
            </a:prstGeom>
            <a:solidFill>
              <a:srgbClr val="08AAFE"/>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80" name="文本框 17"/>
            <p:cNvSpPr>
              <a:spLocks noChangeArrowheads="1"/>
            </p:cNvSpPr>
            <p:nvPr/>
          </p:nvSpPr>
          <p:spPr bwMode="auto">
            <a:xfrm>
              <a:off x="7375525" y="4032250"/>
              <a:ext cx="6492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08AAFE"/>
                  </a:solidFill>
                  <a:latin typeface="方正姚体" panose="02010601030101010101" pitchFamily="2" charset="-122"/>
                  <a:ea typeface="方正姚体" panose="02010601030101010101" pitchFamily="2" charset="-122"/>
                  <a:sym typeface="方正姚体" panose="02010601030101010101" pitchFamily="2" charset="-122"/>
                </a:rPr>
                <a:t>04</a:t>
              </a:r>
              <a:endParaRPr lang="zh-CN" altLang="en-US" sz="3600" b="1" dirty="0">
                <a:solidFill>
                  <a:srgbClr val="08AAFE"/>
                </a:solidFill>
                <a:latin typeface="方正姚体" panose="02010601030101010101" pitchFamily="2" charset="-122"/>
                <a:ea typeface="方正姚体" panose="02010601030101010101" pitchFamily="2" charset="-122"/>
                <a:sym typeface="方正姚体" panose="02010601030101010101" pitchFamily="2" charset="-122"/>
              </a:endParaRPr>
            </a:p>
          </p:txBody>
        </p:sp>
      </p:grpSp>
      <p:sp>
        <p:nvSpPr>
          <p:cNvPr id="81" name="文本框 80"/>
          <p:cNvSpPr txBox="1"/>
          <p:nvPr/>
        </p:nvSpPr>
        <p:spPr>
          <a:xfrm>
            <a:off x="941388" y="2425700"/>
            <a:ext cx="2339102" cy="1261884"/>
          </a:xfrm>
          <a:prstGeom prst="rect">
            <a:avLst/>
          </a:prstGeom>
          <a:noFill/>
          <a:effectLst/>
        </p:spPr>
        <p:txBody>
          <a:bodyPr wrap="none" rtlCol="0">
            <a:spAutoFit/>
          </a:bodyPr>
          <a:lstStyle/>
          <a:p>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82" name="文本框 81"/>
          <p:cNvSpPr txBox="1"/>
          <p:nvPr/>
        </p:nvSpPr>
        <p:spPr>
          <a:xfrm>
            <a:off x="941388" y="4775177"/>
            <a:ext cx="2339102" cy="1261884"/>
          </a:xfrm>
          <a:prstGeom prst="rect">
            <a:avLst/>
          </a:prstGeom>
          <a:noFill/>
          <a:effectLst/>
        </p:spPr>
        <p:txBody>
          <a:bodyPr wrap="none" rtlCol="0">
            <a:spAutoFit/>
          </a:bodyPr>
          <a:lstStyle/>
          <a:p>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83" name="文本框 82"/>
          <p:cNvSpPr txBox="1"/>
          <p:nvPr/>
        </p:nvSpPr>
        <p:spPr>
          <a:xfrm>
            <a:off x="8917737" y="2425700"/>
            <a:ext cx="2339102" cy="1261884"/>
          </a:xfrm>
          <a:prstGeom prst="rect">
            <a:avLst/>
          </a:prstGeom>
          <a:noFill/>
          <a:effectLst/>
        </p:spPr>
        <p:txBody>
          <a:bodyPr wrap="none" rtlCol="0">
            <a:spAutoFit/>
          </a:bodyPr>
          <a:lstStyle/>
          <a:p>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84" name="文本框 83"/>
          <p:cNvSpPr txBox="1"/>
          <p:nvPr/>
        </p:nvSpPr>
        <p:spPr>
          <a:xfrm>
            <a:off x="8917737" y="4883704"/>
            <a:ext cx="2339102" cy="1261884"/>
          </a:xfrm>
          <a:prstGeom prst="rect">
            <a:avLst/>
          </a:prstGeom>
          <a:noFill/>
          <a:effectLst/>
        </p:spPr>
        <p:txBody>
          <a:bodyPr wrap="none" rtlCol="0">
            <a:spAutoFit/>
          </a:bodyPr>
          <a:lstStyle/>
          <a:p>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left)">
                                      <p:cBhvr>
                                        <p:cTn id="13" dur="500"/>
                                        <p:tgtEl>
                                          <p:spTgt spid="81"/>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1000"/>
                                        <p:tgtEl>
                                          <p:spTgt spid="70"/>
                                        </p:tgtEl>
                                      </p:cBhvr>
                                    </p:animEffect>
                                    <p:anim calcmode="lin" valueType="num">
                                      <p:cBhvr>
                                        <p:cTn id="18" dur="1000" fill="hold"/>
                                        <p:tgtEl>
                                          <p:spTgt spid="70"/>
                                        </p:tgtEl>
                                        <p:attrNameLst>
                                          <p:attrName>ppt_x</p:attrName>
                                        </p:attrNameLst>
                                      </p:cBhvr>
                                      <p:tavLst>
                                        <p:tav tm="0">
                                          <p:val>
                                            <p:strVal val="#ppt_x"/>
                                          </p:val>
                                        </p:tav>
                                        <p:tav tm="100000">
                                          <p:val>
                                            <p:strVal val="#ppt_x"/>
                                          </p:val>
                                        </p:tav>
                                      </p:tavLst>
                                    </p:anim>
                                    <p:anim calcmode="lin" valueType="num">
                                      <p:cBhvr>
                                        <p:cTn id="19" dur="1000" fill="hold"/>
                                        <p:tgtEl>
                                          <p:spTgt spid="7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wipe(left)">
                                      <p:cBhvr>
                                        <p:cTn id="23" dur="500"/>
                                        <p:tgtEl>
                                          <p:spTgt spid="83"/>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1000"/>
                                        <p:tgtEl>
                                          <p:spTgt spid="73"/>
                                        </p:tgtEl>
                                      </p:cBhvr>
                                    </p:animEffect>
                                    <p:anim calcmode="lin" valueType="num">
                                      <p:cBhvr>
                                        <p:cTn id="28" dur="1000" fill="hold"/>
                                        <p:tgtEl>
                                          <p:spTgt spid="73"/>
                                        </p:tgtEl>
                                        <p:attrNameLst>
                                          <p:attrName>ppt_x</p:attrName>
                                        </p:attrNameLst>
                                      </p:cBhvr>
                                      <p:tavLst>
                                        <p:tav tm="0">
                                          <p:val>
                                            <p:strVal val="#ppt_x"/>
                                          </p:val>
                                        </p:tav>
                                        <p:tav tm="100000">
                                          <p:val>
                                            <p:strVal val="#ppt_x"/>
                                          </p:val>
                                        </p:tav>
                                      </p:tavLst>
                                    </p:anim>
                                    <p:anim calcmode="lin" valueType="num">
                                      <p:cBhvr>
                                        <p:cTn id="29" dur="1000" fill="hold"/>
                                        <p:tgtEl>
                                          <p:spTgt spid="7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left)">
                                      <p:cBhvr>
                                        <p:cTn id="33" dur="500"/>
                                        <p:tgtEl>
                                          <p:spTgt spid="82"/>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1000"/>
                                        <p:tgtEl>
                                          <p:spTgt spid="77"/>
                                        </p:tgtEl>
                                      </p:cBhvr>
                                    </p:animEffect>
                                    <p:anim calcmode="lin" valueType="num">
                                      <p:cBhvr>
                                        <p:cTn id="38" dur="1000" fill="hold"/>
                                        <p:tgtEl>
                                          <p:spTgt spid="77"/>
                                        </p:tgtEl>
                                        <p:attrNameLst>
                                          <p:attrName>ppt_x</p:attrName>
                                        </p:attrNameLst>
                                      </p:cBhvr>
                                      <p:tavLst>
                                        <p:tav tm="0">
                                          <p:val>
                                            <p:strVal val="#ppt_x"/>
                                          </p:val>
                                        </p:tav>
                                        <p:tav tm="100000">
                                          <p:val>
                                            <p:strVal val="#ppt_x"/>
                                          </p:val>
                                        </p:tav>
                                      </p:tavLst>
                                    </p:anim>
                                    <p:anim calcmode="lin" valueType="num">
                                      <p:cBhvr>
                                        <p:cTn id="39" dur="1000" fill="hold"/>
                                        <p:tgtEl>
                                          <p:spTgt spid="7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left)">
                                      <p:cBhvr>
                                        <p:cTn id="4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10" name="Rounded Rectangle 122"/>
          <p:cNvSpPr/>
          <p:nvPr/>
        </p:nvSpPr>
        <p:spPr>
          <a:xfrm>
            <a:off x="1074091" y="2039021"/>
            <a:ext cx="5035978" cy="1942707"/>
          </a:xfrm>
          <a:prstGeom prst="roundRect">
            <a:avLst>
              <a:gd name="adj" fmla="val 5737"/>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nvGrpSpPr>
          <p:cNvPr id="11" name="Group 121"/>
          <p:cNvGrpSpPr/>
          <p:nvPr/>
        </p:nvGrpSpPr>
        <p:grpSpPr>
          <a:xfrm>
            <a:off x="1277852" y="2376104"/>
            <a:ext cx="1566851" cy="1378828"/>
            <a:chOff x="3592681" y="1822859"/>
            <a:chExt cx="1440175" cy="1267354"/>
          </a:xfrm>
          <a:solidFill>
            <a:schemeClr val="bg1"/>
          </a:solidFill>
        </p:grpSpPr>
        <p:sp>
          <p:nvSpPr>
            <p:cNvPr id="13" name="Heart 97"/>
            <p:cNvSpPr/>
            <p:nvPr/>
          </p:nvSpPr>
          <p:spPr>
            <a:xfrm>
              <a:off x="3592681" y="1822859"/>
              <a:ext cx="1440175" cy="1267354"/>
            </a:xfrm>
            <a:prstGeom prst="heart">
              <a:avLst/>
            </a:prstGeom>
            <a:grpFill/>
            <a:ln>
              <a:solidFill>
                <a:srgbClr val="08A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lumMod val="95000"/>
                  </a:prstClr>
                </a:solidFill>
              </a:endParaRPr>
            </a:p>
          </p:txBody>
        </p:sp>
        <p:grpSp>
          <p:nvGrpSpPr>
            <p:cNvPr id="14" name="Group 119"/>
            <p:cNvGrpSpPr/>
            <p:nvPr/>
          </p:nvGrpSpPr>
          <p:grpSpPr>
            <a:xfrm>
              <a:off x="3719009" y="2089802"/>
              <a:ext cx="1110985" cy="806498"/>
              <a:chOff x="1403615" y="1822859"/>
              <a:chExt cx="1110985" cy="806498"/>
            </a:xfrm>
            <a:grpFill/>
          </p:grpSpPr>
          <p:cxnSp>
            <p:nvCxnSpPr>
              <p:cNvPr id="15" name="Straight Connector 100"/>
              <p:cNvCxnSpPr/>
              <p:nvPr/>
            </p:nvCxnSpPr>
            <p:spPr>
              <a:xfrm>
                <a:off x="1403615" y="2283715"/>
                <a:ext cx="172821" cy="0"/>
              </a:xfrm>
              <a:prstGeom prst="line">
                <a:avLst/>
              </a:prstGeom>
              <a:grpFill/>
              <a:ln w="38100" cap="rnd">
                <a:solidFill>
                  <a:srgbClr val="08AAFE"/>
                </a:solidFill>
              </a:ln>
            </p:spPr>
            <p:style>
              <a:lnRef idx="1">
                <a:schemeClr val="accent1"/>
              </a:lnRef>
              <a:fillRef idx="0">
                <a:schemeClr val="accent1"/>
              </a:fillRef>
              <a:effectRef idx="0">
                <a:schemeClr val="accent1"/>
              </a:effectRef>
              <a:fontRef idx="minor">
                <a:schemeClr val="tx1"/>
              </a:fontRef>
            </p:style>
          </p:cxnSp>
          <p:cxnSp>
            <p:nvCxnSpPr>
              <p:cNvPr id="16" name="Straight Connector 102"/>
              <p:cNvCxnSpPr/>
              <p:nvPr/>
            </p:nvCxnSpPr>
            <p:spPr>
              <a:xfrm flipV="1">
                <a:off x="1576436" y="1822859"/>
                <a:ext cx="0" cy="460856"/>
              </a:xfrm>
              <a:prstGeom prst="line">
                <a:avLst/>
              </a:prstGeom>
              <a:grpFill/>
              <a:ln w="38100" cap="rnd">
                <a:solidFill>
                  <a:srgbClr val="08AAFE"/>
                </a:solidFill>
              </a:ln>
            </p:spPr>
            <p:style>
              <a:lnRef idx="1">
                <a:schemeClr val="accent1"/>
              </a:lnRef>
              <a:fillRef idx="0">
                <a:schemeClr val="accent1"/>
              </a:fillRef>
              <a:effectRef idx="0">
                <a:schemeClr val="accent1"/>
              </a:effectRef>
              <a:fontRef idx="minor">
                <a:schemeClr val="tx1"/>
              </a:fontRef>
            </p:style>
          </p:cxnSp>
          <p:cxnSp>
            <p:nvCxnSpPr>
              <p:cNvPr id="17" name="Straight Connector 104"/>
              <p:cNvCxnSpPr/>
              <p:nvPr/>
            </p:nvCxnSpPr>
            <p:spPr>
              <a:xfrm>
                <a:off x="1576436" y="1822859"/>
                <a:ext cx="345642" cy="806498"/>
              </a:xfrm>
              <a:prstGeom prst="line">
                <a:avLst/>
              </a:prstGeom>
              <a:grpFill/>
              <a:ln w="38100" cap="rnd">
                <a:solidFill>
                  <a:srgbClr val="08AAFE"/>
                </a:solidFill>
              </a:ln>
            </p:spPr>
            <p:style>
              <a:lnRef idx="1">
                <a:schemeClr val="accent1"/>
              </a:lnRef>
              <a:fillRef idx="0">
                <a:schemeClr val="accent1"/>
              </a:fillRef>
              <a:effectRef idx="0">
                <a:schemeClr val="accent1"/>
              </a:effectRef>
              <a:fontRef idx="minor">
                <a:schemeClr val="tx1"/>
              </a:fontRef>
            </p:style>
          </p:cxnSp>
          <p:cxnSp>
            <p:nvCxnSpPr>
              <p:cNvPr id="25" name="Straight Connector 108"/>
              <p:cNvCxnSpPr/>
              <p:nvPr/>
            </p:nvCxnSpPr>
            <p:spPr>
              <a:xfrm flipV="1">
                <a:off x="1922078" y="2053287"/>
                <a:ext cx="115214" cy="576070"/>
              </a:xfrm>
              <a:prstGeom prst="line">
                <a:avLst/>
              </a:prstGeom>
              <a:grpFill/>
              <a:ln w="38100" cap="rnd">
                <a:solidFill>
                  <a:srgbClr val="08AAFE"/>
                </a:solidFill>
              </a:ln>
            </p:spPr>
            <p:style>
              <a:lnRef idx="1">
                <a:schemeClr val="accent1"/>
              </a:lnRef>
              <a:fillRef idx="0">
                <a:schemeClr val="accent1"/>
              </a:fillRef>
              <a:effectRef idx="0">
                <a:schemeClr val="accent1"/>
              </a:effectRef>
              <a:fontRef idx="minor">
                <a:schemeClr val="tx1"/>
              </a:fontRef>
            </p:style>
          </p:cxnSp>
          <p:cxnSp>
            <p:nvCxnSpPr>
              <p:cNvPr id="26" name="Straight Connector 110"/>
              <p:cNvCxnSpPr/>
              <p:nvPr/>
            </p:nvCxnSpPr>
            <p:spPr>
              <a:xfrm>
                <a:off x="2037292" y="2053287"/>
                <a:ext cx="115214" cy="345642"/>
              </a:xfrm>
              <a:prstGeom prst="line">
                <a:avLst/>
              </a:prstGeom>
              <a:grpFill/>
              <a:ln w="38100" cap="rnd">
                <a:solidFill>
                  <a:srgbClr val="08AAFE"/>
                </a:solidFill>
              </a:ln>
            </p:spPr>
            <p:style>
              <a:lnRef idx="1">
                <a:schemeClr val="accent1"/>
              </a:lnRef>
              <a:fillRef idx="0">
                <a:schemeClr val="accent1"/>
              </a:fillRef>
              <a:effectRef idx="0">
                <a:schemeClr val="accent1"/>
              </a:effectRef>
              <a:fontRef idx="minor">
                <a:schemeClr val="tx1"/>
              </a:fontRef>
            </p:style>
          </p:cxnSp>
          <p:cxnSp>
            <p:nvCxnSpPr>
              <p:cNvPr id="27" name="Straight Connector 112"/>
              <p:cNvCxnSpPr/>
              <p:nvPr/>
            </p:nvCxnSpPr>
            <p:spPr>
              <a:xfrm flipV="1">
                <a:off x="2152506" y="2168501"/>
                <a:ext cx="115214" cy="230428"/>
              </a:xfrm>
              <a:prstGeom prst="line">
                <a:avLst/>
              </a:prstGeom>
              <a:grpFill/>
              <a:ln w="38100" cap="rnd">
                <a:solidFill>
                  <a:srgbClr val="08AAFE"/>
                </a:solidFill>
              </a:ln>
            </p:spPr>
            <p:style>
              <a:lnRef idx="1">
                <a:schemeClr val="accent1"/>
              </a:lnRef>
              <a:fillRef idx="0">
                <a:schemeClr val="accent1"/>
              </a:fillRef>
              <a:effectRef idx="0">
                <a:schemeClr val="accent1"/>
              </a:effectRef>
              <a:fontRef idx="minor">
                <a:schemeClr val="tx1"/>
              </a:fontRef>
            </p:style>
          </p:cxnSp>
          <p:cxnSp>
            <p:nvCxnSpPr>
              <p:cNvPr id="28" name="Straight Connector 114"/>
              <p:cNvCxnSpPr/>
              <p:nvPr/>
            </p:nvCxnSpPr>
            <p:spPr>
              <a:xfrm>
                <a:off x="2267720" y="2168501"/>
                <a:ext cx="57607" cy="57607"/>
              </a:xfrm>
              <a:prstGeom prst="line">
                <a:avLst/>
              </a:prstGeom>
              <a:grpFill/>
              <a:ln w="38100" cap="rnd">
                <a:solidFill>
                  <a:srgbClr val="08AAFE"/>
                </a:solidFill>
              </a:ln>
            </p:spPr>
            <p:style>
              <a:lnRef idx="1">
                <a:schemeClr val="accent1"/>
              </a:lnRef>
              <a:fillRef idx="0">
                <a:schemeClr val="accent1"/>
              </a:fillRef>
              <a:effectRef idx="0">
                <a:schemeClr val="accent1"/>
              </a:effectRef>
              <a:fontRef idx="minor">
                <a:schemeClr val="tx1"/>
              </a:fontRef>
            </p:style>
          </p:cxnSp>
          <p:cxnSp>
            <p:nvCxnSpPr>
              <p:cNvPr id="29" name="Straight Connector 116"/>
              <p:cNvCxnSpPr/>
              <p:nvPr/>
            </p:nvCxnSpPr>
            <p:spPr>
              <a:xfrm>
                <a:off x="2325327" y="2226108"/>
                <a:ext cx="189273" cy="0"/>
              </a:xfrm>
              <a:prstGeom prst="line">
                <a:avLst/>
              </a:prstGeom>
              <a:grpFill/>
              <a:ln w="38100" cap="rnd">
                <a:solidFill>
                  <a:srgbClr val="08AAFE"/>
                </a:solidFill>
                <a:tailEnd type="oval"/>
              </a:ln>
            </p:spPr>
            <p:style>
              <a:lnRef idx="1">
                <a:schemeClr val="accent1"/>
              </a:lnRef>
              <a:fillRef idx="0">
                <a:schemeClr val="accent1"/>
              </a:fillRef>
              <a:effectRef idx="0">
                <a:schemeClr val="accent1"/>
              </a:effectRef>
              <a:fontRef idx="minor">
                <a:schemeClr val="tx1"/>
              </a:fontRef>
            </p:style>
          </p:cxnSp>
        </p:grpSp>
      </p:grpSp>
      <p:grpSp>
        <p:nvGrpSpPr>
          <p:cNvPr id="30" name="Group 145"/>
          <p:cNvGrpSpPr/>
          <p:nvPr/>
        </p:nvGrpSpPr>
        <p:grpSpPr>
          <a:xfrm>
            <a:off x="3638098" y="4441089"/>
            <a:ext cx="809931" cy="782751"/>
            <a:chOff x="8048625" y="3005138"/>
            <a:chExt cx="473076" cy="457200"/>
          </a:xfrm>
          <a:solidFill>
            <a:srgbClr val="4CE2F9"/>
          </a:solidFill>
        </p:grpSpPr>
        <p:sp>
          <p:nvSpPr>
            <p:cNvPr id="31" name="Freeform 81"/>
            <p:cNvSpPr>
              <a:spLocks noEditPoints="1"/>
            </p:cNvSpPr>
            <p:nvPr/>
          </p:nvSpPr>
          <p:spPr bwMode="auto">
            <a:xfrm>
              <a:off x="8148638" y="3338513"/>
              <a:ext cx="373063" cy="123825"/>
            </a:xfrm>
            <a:custGeom>
              <a:avLst/>
              <a:gdLst/>
              <a:ahLst/>
              <a:cxnLst>
                <a:cxn ang="0">
                  <a:pos x="128" y="2"/>
                </a:cxn>
                <a:cxn ang="0">
                  <a:pos x="65" y="24"/>
                </a:cxn>
                <a:cxn ang="0">
                  <a:pos x="1" y="2"/>
                </a:cxn>
                <a:cxn ang="0">
                  <a:pos x="0" y="2"/>
                </a:cxn>
                <a:cxn ang="0">
                  <a:pos x="0" y="16"/>
                </a:cxn>
                <a:cxn ang="0">
                  <a:pos x="65" y="43"/>
                </a:cxn>
                <a:cxn ang="0">
                  <a:pos x="129" y="16"/>
                </a:cxn>
                <a:cxn ang="0">
                  <a:pos x="129" y="2"/>
                </a:cxn>
                <a:cxn ang="0">
                  <a:pos x="128" y="2"/>
                </a:cxn>
                <a:cxn ang="0">
                  <a:pos x="128" y="2"/>
                </a:cxn>
                <a:cxn ang="0">
                  <a:pos x="128" y="2"/>
                </a:cxn>
              </a:cxnLst>
              <a:rect l="0" t="0" r="r" b="b"/>
              <a:pathLst>
                <a:path w="129" h="43">
                  <a:moveTo>
                    <a:pt x="128" y="2"/>
                  </a:moveTo>
                  <a:cubicBezTo>
                    <a:pt x="124" y="15"/>
                    <a:pt x="96" y="24"/>
                    <a:pt x="65" y="24"/>
                  </a:cubicBezTo>
                  <a:cubicBezTo>
                    <a:pt x="34" y="24"/>
                    <a:pt x="6" y="15"/>
                    <a:pt x="1" y="2"/>
                  </a:cubicBezTo>
                  <a:cubicBezTo>
                    <a:pt x="0" y="0"/>
                    <a:pt x="0" y="0"/>
                    <a:pt x="0" y="2"/>
                  </a:cubicBezTo>
                  <a:cubicBezTo>
                    <a:pt x="0" y="16"/>
                    <a:pt x="0" y="16"/>
                    <a:pt x="0" y="16"/>
                  </a:cubicBezTo>
                  <a:cubicBezTo>
                    <a:pt x="0" y="31"/>
                    <a:pt x="31" y="43"/>
                    <a:pt x="65" y="43"/>
                  </a:cubicBezTo>
                  <a:cubicBezTo>
                    <a:pt x="99" y="43"/>
                    <a:pt x="129" y="31"/>
                    <a:pt x="129" y="16"/>
                  </a:cubicBezTo>
                  <a:cubicBezTo>
                    <a:pt x="129" y="2"/>
                    <a:pt x="129" y="2"/>
                    <a:pt x="129" y="2"/>
                  </a:cubicBezTo>
                  <a:cubicBezTo>
                    <a:pt x="129" y="0"/>
                    <a:pt x="129" y="0"/>
                    <a:pt x="128" y="2"/>
                  </a:cubicBezTo>
                  <a:close/>
                  <a:moveTo>
                    <a:pt x="128" y="2"/>
                  </a:moveTo>
                  <a:cubicBezTo>
                    <a:pt x="128" y="2"/>
                    <a:pt x="128" y="2"/>
                    <a:pt x="128" y="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2" name="Freeform 82"/>
            <p:cNvSpPr>
              <a:spLocks noEditPoints="1"/>
            </p:cNvSpPr>
            <p:nvPr/>
          </p:nvSpPr>
          <p:spPr bwMode="auto">
            <a:xfrm>
              <a:off x="8229600" y="3268663"/>
              <a:ext cx="290513" cy="127000"/>
            </a:xfrm>
            <a:custGeom>
              <a:avLst/>
              <a:gdLst/>
              <a:ahLst/>
              <a:cxnLst>
                <a:cxn ang="0">
                  <a:pos x="2" y="40"/>
                </a:cxn>
                <a:cxn ang="0">
                  <a:pos x="37" y="44"/>
                </a:cxn>
                <a:cxn ang="0">
                  <a:pos x="100" y="18"/>
                </a:cxn>
                <a:cxn ang="0">
                  <a:pos x="86" y="1"/>
                </a:cxn>
                <a:cxn ang="0">
                  <a:pos x="79" y="1"/>
                </a:cxn>
                <a:cxn ang="0">
                  <a:pos x="2" y="37"/>
                </a:cxn>
                <a:cxn ang="0">
                  <a:pos x="2" y="40"/>
                </a:cxn>
                <a:cxn ang="0">
                  <a:pos x="2" y="40"/>
                </a:cxn>
                <a:cxn ang="0">
                  <a:pos x="2" y="40"/>
                </a:cxn>
              </a:cxnLst>
              <a:rect l="0" t="0" r="r" b="b"/>
              <a:pathLst>
                <a:path w="100" h="44">
                  <a:moveTo>
                    <a:pt x="2" y="40"/>
                  </a:moveTo>
                  <a:cubicBezTo>
                    <a:pt x="12" y="43"/>
                    <a:pt x="24" y="44"/>
                    <a:pt x="37" y="44"/>
                  </a:cubicBezTo>
                  <a:cubicBezTo>
                    <a:pt x="72" y="44"/>
                    <a:pt x="100" y="32"/>
                    <a:pt x="100" y="18"/>
                  </a:cubicBezTo>
                  <a:cubicBezTo>
                    <a:pt x="100" y="11"/>
                    <a:pt x="95" y="6"/>
                    <a:pt x="86" y="1"/>
                  </a:cubicBezTo>
                  <a:cubicBezTo>
                    <a:pt x="84" y="0"/>
                    <a:pt x="81" y="0"/>
                    <a:pt x="79" y="1"/>
                  </a:cubicBezTo>
                  <a:cubicBezTo>
                    <a:pt x="2" y="37"/>
                    <a:pt x="2" y="37"/>
                    <a:pt x="2" y="37"/>
                  </a:cubicBezTo>
                  <a:cubicBezTo>
                    <a:pt x="0" y="38"/>
                    <a:pt x="0" y="39"/>
                    <a:pt x="2" y="40"/>
                  </a:cubicBezTo>
                  <a:close/>
                  <a:moveTo>
                    <a:pt x="2" y="40"/>
                  </a:moveTo>
                  <a:cubicBezTo>
                    <a:pt x="2" y="40"/>
                    <a:pt x="2" y="40"/>
                    <a:pt x="2" y="4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3" name="Freeform 83"/>
            <p:cNvSpPr>
              <a:spLocks noEditPoints="1"/>
            </p:cNvSpPr>
            <p:nvPr/>
          </p:nvSpPr>
          <p:spPr bwMode="auto">
            <a:xfrm>
              <a:off x="8151813" y="3241675"/>
              <a:ext cx="284163" cy="125413"/>
            </a:xfrm>
            <a:custGeom>
              <a:avLst/>
              <a:gdLst/>
              <a:ahLst/>
              <a:cxnLst>
                <a:cxn ang="0">
                  <a:pos x="0" y="27"/>
                </a:cxn>
                <a:cxn ang="0">
                  <a:pos x="12" y="42"/>
                </a:cxn>
                <a:cxn ang="0">
                  <a:pos x="19" y="42"/>
                </a:cxn>
                <a:cxn ang="0">
                  <a:pos x="96" y="7"/>
                </a:cxn>
                <a:cxn ang="0">
                  <a:pos x="96" y="4"/>
                </a:cxn>
                <a:cxn ang="0">
                  <a:pos x="64" y="0"/>
                </a:cxn>
                <a:cxn ang="0">
                  <a:pos x="0" y="27"/>
                </a:cxn>
                <a:cxn ang="0">
                  <a:pos x="0" y="27"/>
                </a:cxn>
                <a:cxn ang="0">
                  <a:pos x="0" y="27"/>
                </a:cxn>
              </a:cxnLst>
              <a:rect l="0" t="0" r="r" b="b"/>
              <a:pathLst>
                <a:path w="98" h="43">
                  <a:moveTo>
                    <a:pt x="0" y="27"/>
                  </a:moveTo>
                  <a:cubicBezTo>
                    <a:pt x="0" y="32"/>
                    <a:pt x="5" y="38"/>
                    <a:pt x="12" y="42"/>
                  </a:cubicBezTo>
                  <a:cubicBezTo>
                    <a:pt x="14" y="43"/>
                    <a:pt x="17" y="43"/>
                    <a:pt x="19" y="42"/>
                  </a:cubicBezTo>
                  <a:cubicBezTo>
                    <a:pt x="96" y="7"/>
                    <a:pt x="96" y="7"/>
                    <a:pt x="96" y="7"/>
                  </a:cubicBezTo>
                  <a:cubicBezTo>
                    <a:pt x="98" y="6"/>
                    <a:pt x="98" y="4"/>
                    <a:pt x="96" y="4"/>
                  </a:cubicBezTo>
                  <a:cubicBezTo>
                    <a:pt x="86" y="2"/>
                    <a:pt x="75" y="0"/>
                    <a:pt x="64" y="0"/>
                  </a:cubicBezTo>
                  <a:cubicBezTo>
                    <a:pt x="29" y="0"/>
                    <a:pt x="0" y="12"/>
                    <a:pt x="0" y="27"/>
                  </a:cubicBezTo>
                  <a:close/>
                  <a:moveTo>
                    <a:pt x="0" y="27"/>
                  </a:moveTo>
                  <a:cubicBezTo>
                    <a:pt x="0" y="27"/>
                    <a:pt x="0" y="27"/>
                    <a:pt x="0" y="27"/>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4" name="Freeform 84"/>
            <p:cNvSpPr>
              <a:spLocks noEditPoints="1"/>
            </p:cNvSpPr>
            <p:nvPr/>
          </p:nvSpPr>
          <p:spPr bwMode="auto">
            <a:xfrm>
              <a:off x="8228013" y="3005138"/>
              <a:ext cx="155575" cy="236538"/>
            </a:xfrm>
            <a:custGeom>
              <a:avLst/>
              <a:gdLst/>
              <a:ahLst/>
              <a:cxnLst>
                <a:cxn ang="0">
                  <a:pos x="3" y="81"/>
                </a:cxn>
                <a:cxn ang="0">
                  <a:pos x="41" y="77"/>
                </a:cxn>
                <a:cxn ang="0">
                  <a:pos x="48" y="77"/>
                </a:cxn>
                <a:cxn ang="0">
                  <a:pos x="52" y="74"/>
                </a:cxn>
                <a:cxn ang="0">
                  <a:pos x="54" y="58"/>
                </a:cxn>
                <a:cxn ang="0">
                  <a:pos x="4" y="0"/>
                </a:cxn>
                <a:cxn ang="0">
                  <a:pos x="0" y="4"/>
                </a:cxn>
                <a:cxn ang="0">
                  <a:pos x="0" y="79"/>
                </a:cxn>
                <a:cxn ang="0">
                  <a:pos x="3" y="81"/>
                </a:cxn>
                <a:cxn ang="0">
                  <a:pos x="3" y="81"/>
                </a:cxn>
                <a:cxn ang="0">
                  <a:pos x="3" y="81"/>
                </a:cxn>
              </a:cxnLst>
              <a:rect l="0" t="0" r="r" b="b"/>
              <a:pathLst>
                <a:path w="54" h="82">
                  <a:moveTo>
                    <a:pt x="3" y="81"/>
                  </a:moveTo>
                  <a:cubicBezTo>
                    <a:pt x="14" y="79"/>
                    <a:pt x="27" y="77"/>
                    <a:pt x="41" y="77"/>
                  </a:cubicBezTo>
                  <a:cubicBezTo>
                    <a:pt x="43" y="77"/>
                    <a:pt x="46" y="77"/>
                    <a:pt x="48" y="77"/>
                  </a:cubicBezTo>
                  <a:cubicBezTo>
                    <a:pt x="50" y="77"/>
                    <a:pt x="51" y="76"/>
                    <a:pt x="52" y="74"/>
                  </a:cubicBezTo>
                  <a:cubicBezTo>
                    <a:pt x="54" y="69"/>
                    <a:pt x="54" y="64"/>
                    <a:pt x="54" y="58"/>
                  </a:cubicBezTo>
                  <a:cubicBezTo>
                    <a:pt x="54" y="28"/>
                    <a:pt x="32" y="4"/>
                    <a:pt x="4" y="0"/>
                  </a:cubicBezTo>
                  <a:cubicBezTo>
                    <a:pt x="2" y="0"/>
                    <a:pt x="0" y="2"/>
                    <a:pt x="0" y="4"/>
                  </a:cubicBezTo>
                  <a:cubicBezTo>
                    <a:pt x="0" y="79"/>
                    <a:pt x="0" y="79"/>
                    <a:pt x="0" y="79"/>
                  </a:cubicBezTo>
                  <a:cubicBezTo>
                    <a:pt x="0" y="81"/>
                    <a:pt x="1" y="82"/>
                    <a:pt x="3" y="81"/>
                  </a:cubicBezTo>
                  <a:close/>
                  <a:moveTo>
                    <a:pt x="3" y="81"/>
                  </a:moveTo>
                  <a:cubicBezTo>
                    <a:pt x="3" y="81"/>
                    <a:pt x="3" y="81"/>
                    <a:pt x="3" y="8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5" name="Freeform 85"/>
            <p:cNvSpPr>
              <a:spLocks noEditPoints="1"/>
            </p:cNvSpPr>
            <p:nvPr/>
          </p:nvSpPr>
          <p:spPr bwMode="auto">
            <a:xfrm>
              <a:off x="8048625" y="3005138"/>
              <a:ext cx="155575" cy="312738"/>
            </a:xfrm>
            <a:custGeom>
              <a:avLst/>
              <a:gdLst/>
              <a:ahLst/>
              <a:cxnLst>
                <a:cxn ang="0">
                  <a:pos x="51" y="86"/>
                </a:cxn>
                <a:cxn ang="0">
                  <a:pos x="54" y="81"/>
                </a:cxn>
                <a:cxn ang="0">
                  <a:pos x="54" y="4"/>
                </a:cxn>
                <a:cxn ang="0">
                  <a:pos x="51" y="0"/>
                </a:cxn>
                <a:cxn ang="0">
                  <a:pos x="0" y="58"/>
                </a:cxn>
                <a:cxn ang="0">
                  <a:pos x="27" y="107"/>
                </a:cxn>
                <a:cxn ang="0">
                  <a:pos x="29" y="108"/>
                </a:cxn>
                <a:cxn ang="0">
                  <a:pos x="29" y="108"/>
                </a:cxn>
                <a:cxn ang="0">
                  <a:pos x="51" y="86"/>
                </a:cxn>
                <a:cxn ang="0">
                  <a:pos x="51" y="86"/>
                </a:cxn>
                <a:cxn ang="0">
                  <a:pos x="51" y="86"/>
                </a:cxn>
              </a:cxnLst>
              <a:rect l="0" t="0" r="r" b="b"/>
              <a:pathLst>
                <a:path w="54" h="108">
                  <a:moveTo>
                    <a:pt x="51" y="86"/>
                  </a:moveTo>
                  <a:cubicBezTo>
                    <a:pt x="53" y="85"/>
                    <a:pt x="54" y="83"/>
                    <a:pt x="54" y="81"/>
                  </a:cubicBezTo>
                  <a:cubicBezTo>
                    <a:pt x="54" y="4"/>
                    <a:pt x="54" y="4"/>
                    <a:pt x="54" y="4"/>
                  </a:cubicBezTo>
                  <a:cubicBezTo>
                    <a:pt x="54" y="2"/>
                    <a:pt x="53" y="0"/>
                    <a:pt x="51" y="0"/>
                  </a:cubicBezTo>
                  <a:cubicBezTo>
                    <a:pt x="22" y="4"/>
                    <a:pt x="0" y="28"/>
                    <a:pt x="0" y="58"/>
                  </a:cubicBezTo>
                  <a:cubicBezTo>
                    <a:pt x="0" y="78"/>
                    <a:pt x="11" y="96"/>
                    <a:pt x="27" y="107"/>
                  </a:cubicBezTo>
                  <a:cubicBezTo>
                    <a:pt x="28" y="108"/>
                    <a:pt x="29" y="108"/>
                    <a:pt x="29" y="108"/>
                  </a:cubicBezTo>
                  <a:cubicBezTo>
                    <a:pt x="29" y="108"/>
                    <a:pt x="29" y="108"/>
                    <a:pt x="29" y="108"/>
                  </a:cubicBezTo>
                  <a:cubicBezTo>
                    <a:pt x="29" y="99"/>
                    <a:pt x="38" y="91"/>
                    <a:pt x="51" y="86"/>
                  </a:cubicBezTo>
                  <a:close/>
                  <a:moveTo>
                    <a:pt x="51" y="86"/>
                  </a:moveTo>
                  <a:cubicBezTo>
                    <a:pt x="51" y="86"/>
                    <a:pt x="51" y="86"/>
                    <a:pt x="51" y="8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36" name="Group 151"/>
          <p:cNvGrpSpPr/>
          <p:nvPr/>
        </p:nvGrpSpPr>
        <p:grpSpPr>
          <a:xfrm>
            <a:off x="5716319" y="4377439"/>
            <a:ext cx="941180" cy="910048"/>
            <a:chOff x="5659438" y="2249488"/>
            <a:chExt cx="623887" cy="603250"/>
          </a:xfrm>
          <a:solidFill>
            <a:srgbClr val="08AAFE"/>
          </a:solidFill>
        </p:grpSpPr>
        <p:sp>
          <p:nvSpPr>
            <p:cNvPr id="37" name="Freeform 67"/>
            <p:cNvSpPr>
              <a:spLocks noEditPoints="1"/>
            </p:cNvSpPr>
            <p:nvPr/>
          </p:nvSpPr>
          <p:spPr bwMode="auto">
            <a:xfrm>
              <a:off x="5988050" y="2249488"/>
              <a:ext cx="295275" cy="585788"/>
            </a:xfrm>
            <a:custGeom>
              <a:avLst/>
              <a:gdLst/>
              <a:ahLst/>
              <a:cxnLst>
                <a:cxn ang="0">
                  <a:pos x="0" y="148"/>
                </a:cxn>
                <a:cxn ang="0">
                  <a:pos x="0" y="50"/>
                </a:cxn>
                <a:cxn ang="0">
                  <a:pos x="51" y="0"/>
                </a:cxn>
                <a:cxn ang="0">
                  <a:pos x="101" y="50"/>
                </a:cxn>
                <a:cxn ang="0">
                  <a:pos x="101" y="148"/>
                </a:cxn>
                <a:cxn ang="0">
                  <a:pos x="51" y="199"/>
                </a:cxn>
                <a:cxn ang="0">
                  <a:pos x="0" y="148"/>
                </a:cxn>
                <a:cxn ang="0">
                  <a:pos x="9" y="50"/>
                </a:cxn>
                <a:cxn ang="0">
                  <a:pos x="9" y="148"/>
                </a:cxn>
                <a:cxn ang="0">
                  <a:pos x="51" y="190"/>
                </a:cxn>
                <a:cxn ang="0">
                  <a:pos x="92" y="148"/>
                </a:cxn>
                <a:cxn ang="0">
                  <a:pos x="92" y="50"/>
                </a:cxn>
                <a:cxn ang="0">
                  <a:pos x="51" y="9"/>
                </a:cxn>
                <a:cxn ang="0">
                  <a:pos x="9" y="50"/>
                </a:cxn>
              </a:cxnLst>
              <a:rect l="0" t="0" r="r" b="b"/>
              <a:pathLst>
                <a:path w="101" h="199">
                  <a:moveTo>
                    <a:pt x="0" y="148"/>
                  </a:moveTo>
                  <a:cubicBezTo>
                    <a:pt x="0" y="50"/>
                    <a:pt x="0" y="50"/>
                    <a:pt x="0" y="50"/>
                  </a:cubicBezTo>
                  <a:cubicBezTo>
                    <a:pt x="0" y="23"/>
                    <a:pt x="23" y="0"/>
                    <a:pt x="51" y="0"/>
                  </a:cubicBezTo>
                  <a:cubicBezTo>
                    <a:pt x="78" y="0"/>
                    <a:pt x="101" y="23"/>
                    <a:pt x="101" y="50"/>
                  </a:cubicBezTo>
                  <a:cubicBezTo>
                    <a:pt x="101" y="148"/>
                    <a:pt x="101" y="148"/>
                    <a:pt x="101" y="148"/>
                  </a:cubicBezTo>
                  <a:cubicBezTo>
                    <a:pt x="101" y="176"/>
                    <a:pt x="78" y="199"/>
                    <a:pt x="51" y="199"/>
                  </a:cubicBezTo>
                  <a:cubicBezTo>
                    <a:pt x="23" y="199"/>
                    <a:pt x="0" y="176"/>
                    <a:pt x="0" y="148"/>
                  </a:cubicBezTo>
                  <a:moveTo>
                    <a:pt x="9" y="50"/>
                  </a:moveTo>
                  <a:cubicBezTo>
                    <a:pt x="9" y="148"/>
                    <a:pt x="9" y="148"/>
                    <a:pt x="9" y="148"/>
                  </a:cubicBezTo>
                  <a:cubicBezTo>
                    <a:pt x="9" y="171"/>
                    <a:pt x="28" y="190"/>
                    <a:pt x="51" y="190"/>
                  </a:cubicBezTo>
                  <a:cubicBezTo>
                    <a:pt x="74" y="190"/>
                    <a:pt x="92" y="171"/>
                    <a:pt x="92" y="148"/>
                  </a:cubicBezTo>
                  <a:cubicBezTo>
                    <a:pt x="92" y="50"/>
                    <a:pt x="92" y="50"/>
                    <a:pt x="92" y="50"/>
                  </a:cubicBezTo>
                  <a:cubicBezTo>
                    <a:pt x="92" y="27"/>
                    <a:pt x="74" y="9"/>
                    <a:pt x="51" y="9"/>
                  </a:cubicBezTo>
                  <a:cubicBezTo>
                    <a:pt x="28" y="9"/>
                    <a:pt x="9" y="27"/>
                    <a:pt x="9" y="5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8" name="Freeform 68"/>
            <p:cNvSpPr/>
            <p:nvPr/>
          </p:nvSpPr>
          <p:spPr bwMode="auto">
            <a:xfrm>
              <a:off x="6027738" y="2559050"/>
              <a:ext cx="214313" cy="222250"/>
            </a:xfrm>
            <a:custGeom>
              <a:avLst/>
              <a:gdLst/>
              <a:ahLst/>
              <a:cxnLst>
                <a:cxn ang="0">
                  <a:pos x="73" y="0"/>
                </a:cxn>
                <a:cxn ang="0">
                  <a:pos x="73" y="39"/>
                </a:cxn>
                <a:cxn ang="0">
                  <a:pos x="37" y="76"/>
                </a:cxn>
                <a:cxn ang="0">
                  <a:pos x="0" y="39"/>
                </a:cxn>
                <a:cxn ang="0">
                  <a:pos x="0" y="0"/>
                </a:cxn>
                <a:cxn ang="0">
                  <a:pos x="73" y="0"/>
                </a:cxn>
              </a:cxnLst>
              <a:rect l="0" t="0" r="r" b="b"/>
              <a:pathLst>
                <a:path w="73" h="76">
                  <a:moveTo>
                    <a:pt x="73" y="0"/>
                  </a:moveTo>
                  <a:cubicBezTo>
                    <a:pt x="73" y="39"/>
                    <a:pt x="73" y="39"/>
                    <a:pt x="73" y="39"/>
                  </a:cubicBezTo>
                  <a:cubicBezTo>
                    <a:pt x="73" y="59"/>
                    <a:pt x="57" y="76"/>
                    <a:pt x="37" y="76"/>
                  </a:cubicBezTo>
                  <a:cubicBezTo>
                    <a:pt x="16" y="76"/>
                    <a:pt x="0" y="59"/>
                    <a:pt x="0" y="39"/>
                  </a:cubicBezTo>
                  <a:cubicBezTo>
                    <a:pt x="0" y="0"/>
                    <a:pt x="0" y="0"/>
                    <a:pt x="0" y="0"/>
                  </a:cubicBezTo>
                  <a:lnTo>
                    <a:pt x="73"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9" name="Freeform 69"/>
            <p:cNvSpPr/>
            <p:nvPr/>
          </p:nvSpPr>
          <p:spPr bwMode="auto">
            <a:xfrm>
              <a:off x="5708650" y="2543175"/>
              <a:ext cx="252413" cy="258763"/>
            </a:xfrm>
            <a:custGeom>
              <a:avLst/>
              <a:gdLst/>
              <a:ahLst/>
              <a:cxnLst>
                <a:cxn ang="0">
                  <a:pos x="86" y="34"/>
                </a:cxn>
                <a:cxn ang="0">
                  <a:pos x="68" y="66"/>
                </a:cxn>
                <a:cxn ang="0">
                  <a:pos x="22" y="78"/>
                </a:cxn>
                <a:cxn ang="0">
                  <a:pos x="9" y="32"/>
                </a:cxn>
                <a:cxn ang="0">
                  <a:pos x="27" y="0"/>
                </a:cxn>
                <a:cxn ang="0">
                  <a:pos x="86" y="34"/>
                </a:cxn>
              </a:cxnLst>
              <a:rect l="0" t="0" r="r" b="b"/>
              <a:pathLst>
                <a:path w="86" h="88">
                  <a:moveTo>
                    <a:pt x="86" y="34"/>
                  </a:moveTo>
                  <a:cubicBezTo>
                    <a:pt x="68" y="66"/>
                    <a:pt x="68" y="66"/>
                    <a:pt x="68" y="66"/>
                  </a:cubicBezTo>
                  <a:cubicBezTo>
                    <a:pt x="59" y="82"/>
                    <a:pt x="38" y="88"/>
                    <a:pt x="22" y="78"/>
                  </a:cubicBezTo>
                  <a:cubicBezTo>
                    <a:pt x="5" y="69"/>
                    <a:pt x="0" y="48"/>
                    <a:pt x="9" y="32"/>
                  </a:cubicBezTo>
                  <a:cubicBezTo>
                    <a:pt x="27" y="0"/>
                    <a:pt x="27" y="0"/>
                    <a:pt x="27" y="0"/>
                  </a:cubicBezTo>
                  <a:lnTo>
                    <a:pt x="86" y="34"/>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0" name="Freeform 70"/>
            <p:cNvSpPr/>
            <p:nvPr/>
          </p:nvSpPr>
          <p:spPr bwMode="auto">
            <a:xfrm>
              <a:off x="5659438" y="2320925"/>
              <a:ext cx="312738" cy="531813"/>
            </a:xfrm>
            <a:custGeom>
              <a:avLst/>
              <a:gdLst/>
              <a:ahLst/>
              <a:cxnLst>
                <a:cxn ang="0">
                  <a:pos x="13" y="104"/>
                </a:cxn>
                <a:cxn ang="0">
                  <a:pos x="59" y="26"/>
                </a:cxn>
                <a:cxn ang="0">
                  <a:pos x="107" y="3"/>
                </a:cxn>
                <a:cxn ang="0">
                  <a:pos x="107" y="12"/>
                </a:cxn>
                <a:cxn ang="0">
                  <a:pos x="66" y="30"/>
                </a:cxn>
                <a:cxn ang="0">
                  <a:pos x="20" y="109"/>
                </a:cxn>
                <a:cxn ang="0">
                  <a:pos x="35" y="161"/>
                </a:cxn>
                <a:cxn ang="0">
                  <a:pos x="87" y="147"/>
                </a:cxn>
                <a:cxn ang="0">
                  <a:pos x="107" y="114"/>
                </a:cxn>
                <a:cxn ang="0">
                  <a:pos x="107" y="130"/>
                </a:cxn>
                <a:cxn ang="0">
                  <a:pos x="95" y="151"/>
                </a:cxn>
                <a:cxn ang="0">
                  <a:pos x="30" y="169"/>
                </a:cxn>
                <a:cxn ang="0">
                  <a:pos x="13" y="104"/>
                </a:cxn>
              </a:cxnLst>
              <a:rect l="0" t="0" r="r" b="b"/>
              <a:pathLst>
                <a:path w="107" h="181">
                  <a:moveTo>
                    <a:pt x="13" y="104"/>
                  </a:moveTo>
                  <a:cubicBezTo>
                    <a:pt x="59" y="26"/>
                    <a:pt x="59" y="26"/>
                    <a:pt x="59" y="26"/>
                  </a:cubicBezTo>
                  <a:cubicBezTo>
                    <a:pt x="69" y="9"/>
                    <a:pt x="88" y="0"/>
                    <a:pt x="107" y="3"/>
                  </a:cubicBezTo>
                  <a:cubicBezTo>
                    <a:pt x="107" y="12"/>
                    <a:pt x="107" y="12"/>
                    <a:pt x="107" y="12"/>
                  </a:cubicBezTo>
                  <a:cubicBezTo>
                    <a:pt x="91" y="8"/>
                    <a:pt x="74" y="15"/>
                    <a:pt x="66" y="30"/>
                  </a:cubicBezTo>
                  <a:cubicBezTo>
                    <a:pt x="20" y="109"/>
                    <a:pt x="20" y="109"/>
                    <a:pt x="20" y="109"/>
                  </a:cubicBezTo>
                  <a:cubicBezTo>
                    <a:pt x="10" y="127"/>
                    <a:pt x="16" y="151"/>
                    <a:pt x="35" y="161"/>
                  </a:cubicBezTo>
                  <a:cubicBezTo>
                    <a:pt x="53" y="172"/>
                    <a:pt x="77" y="166"/>
                    <a:pt x="87" y="147"/>
                  </a:cubicBezTo>
                  <a:cubicBezTo>
                    <a:pt x="107" y="114"/>
                    <a:pt x="107" y="114"/>
                    <a:pt x="107" y="114"/>
                  </a:cubicBezTo>
                  <a:cubicBezTo>
                    <a:pt x="107" y="130"/>
                    <a:pt x="107" y="130"/>
                    <a:pt x="107" y="130"/>
                  </a:cubicBezTo>
                  <a:cubicBezTo>
                    <a:pt x="95" y="151"/>
                    <a:pt x="95" y="151"/>
                    <a:pt x="95" y="151"/>
                  </a:cubicBezTo>
                  <a:cubicBezTo>
                    <a:pt x="82" y="174"/>
                    <a:pt x="53" y="181"/>
                    <a:pt x="30" y="169"/>
                  </a:cubicBezTo>
                  <a:cubicBezTo>
                    <a:pt x="8" y="156"/>
                    <a:pt x="0" y="127"/>
                    <a:pt x="13" y="10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41" name="Freeform 14"/>
          <p:cNvSpPr>
            <a:spLocks noEditPoints="1"/>
          </p:cNvSpPr>
          <p:nvPr/>
        </p:nvSpPr>
        <p:spPr bwMode="auto">
          <a:xfrm>
            <a:off x="1585791" y="4397105"/>
            <a:ext cx="626860" cy="870715"/>
          </a:xfrm>
          <a:custGeom>
            <a:avLst/>
            <a:gdLst/>
            <a:ahLst/>
            <a:cxnLst>
              <a:cxn ang="0">
                <a:pos x="570" y="331"/>
              </a:cxn>
              <a:cxn ang="0">
                <a:pos x="542" y="277"/>
              </a:cxn>
              <a:cxn ang="0">
                <a:pos x="485" y="225"/>
              </a:cxn>
              <a:cxn ang="0">
                <a:pos x="477" y="216"/>
              </a:cxn>
              <a:cxn ang="0">
                <a:pos x="476" y="215"/>
              </a:cxn>
              <a:cxn ang="0">
                <a:pos x="475" y="214"/>
              </a:cxn>
              <a:cxn ang="0">
                <a:pos x="475" y="213"/>
              </a:cxn>
              <a:cxn ang="0">
                <a:pos x="465" y="183"/>
              </a:cxn>
              <a:cxn ang="0">
                <a:pos x="465" y="151"/>
              </a:cxn>
              <a:cxn ang="0">
                <a:pos x="480" y="151"/>
              </a:cxn>
              <a:cxn ang="0">
                <a:pos x="519" y="116"/>
              </a:cxn>
              <a:cxn ang="0">
                <a:pos x="519" y="35"/>
              </a:cxn>
              <a:cxn ang="0">
                <a:pos x="480" y="0"/>
              </a:cxn>
              <a:cxn ang="0">
                <a:pos x="90" y="0"/>
              </a:cxn>
              <a:cxn ang="0">
                <a:pos x="51" y="35"/>
              </a:cxn>
              <a:cxn ang="0">
                <a:pos x="51" y="116"/>
              </a:cxn>
              <a:cxn ang="0">
                <a:pos x="90" y="151"/>
              </a:cxn>
              <a:cxn ang="0">
                <a:pos x="105" y="151"/>
              </a:cxn>
              <a:cxn ang="0">
                <a:pos x="105" y="183"/>
              </a:cxn>
              <a:cxn ang="0">
                <a:pos x="95" y="213"/>
              </a:cxn>
              <a:cxn ang="0">
                <a:pos x="95" y="214"/>
              </a:cxn>
              <a:cxn ang="0">
                <a:pos x="94" y="215"/>
              </a:cxn>
              <a:cxn ang="0">
                <a:pos x="93" y="216"/>
              </a:cxn>
              <a:cxn ang="0">
                <a:pos x="85" y="225"/>
              </a:cxn>
              <a:cxn ang="0">
                <a:pos x="28" y="277"/>
              </a:cxn>
              <a:cxn ang="0">
                <a:pos x="28" y="277"/>
              </a:cxn>
              <a:cxn ang="0">
                <a:pos x="0" y="331"/>
              </a:cxn>
              <a:cxn ang="0">
                <a:pos x="0" y="331"/>
              </a:cxn>
              <a:cxn ang="0">
                <a:pos x="0" y="718"/>
              </a:cxn>
              <a:cxn ang="0">
                <a:pos x="75" y="793"/>
              </a:cxn>
              <a:cxn ang="0">
                <a:pos x="283" y="793"/>
              </a:cxn>
              <a:cxn ang="0">
                <a:pos x="285" y="793"/>
              </a:cxn>
              <a:cxn ang="0">
                <a:pos x="285" y="793"/>
              </a:cxn>
              <a:cxn ang="0">
                <a:pos x="286" y="793"/>
              </a:cxn>
              <a:cxn ang="0">
                <a:pos x="495" y="793"/>
              </a:cxn>
              <a:cxn ang="0">
                <a:pos x="570" y="718"/>
              </a:cxn>
              <a:cxn ang="0">
                <a:pos x="570" y="331"/>
              </a:cxn>
              <a:cxn ang="0">
                <a:pos x="570" y="331"/>
              </a:cxn>
              <a:cxn ang="0">
                <a:pos x="491" y="630"/>
              </a:cxn>
              <a:cxn ang="0">
                <a:pos x="452" y="670"/>
              </a:cxn>
              <a:cxn ang="0">
                <a:pos x="118" y="670"/>
              </a:cxn>
              <a:cxn ang="0">
                <a:pos x="79" y="630"/>
              </a:cxn>
              <a:cxn ang="0">
                <a:pos x="79" y="453"/>
              </a:cxn>
              <a:cxn ang="0">
                <a:pos x="118" y="414"/>
              </a:cxn>
              <a:cxn ang="0">
                <a:pos x="452" y="414"/>
              </a:cxn>
              <a:cxn ang="0">
                <a:pos x="491" y="453"/>
              </a:cxn>
              <a:cxn ang="0">
                <a:pos x="491" y="630"/>
              </a:cxn>
              <a:cxn ang="0">
                <a:pos x="491" y="630"/>
              </a:cxn>
              <a:cxn ang="0">
                <a:pos x="491" y="630"/>
              </a:cxn>
            </a:cxnLst>
            <a:rect l="0" t="0" r="r" b="b"/>
            <a:pathLst>
              <a:path w="570" h="793">
                <a:moveTo>
                  <a:pt x="570" y="331"/>
                </a:moveTo>
                <a:cubicBezTo>
                  <a:pt x="569" y="309"/>
                  <a:pt x="558" y="289"/>
                  <a:pt x="542" y="277"/>
                </a:cubicBezTo>
                <a:cubicBezTo>
                  <a:pt x="523" y="260"/>
                  <a:pt x="504" y="245"/>
                  <a:pt x="485" y="225"/>
                </a:cubicBezTo>
                <a:cubicBezTo>
                  <a:pt x="482" y="221"/>
                  <a:pt x="479" y="218"/>
                  <a:pt x="477" y="216"/>
                </a:cubicBezTo>
                <a:cubicBezTo>
                  <a:pt x="477" y="215"/>
                  <a:pt x="476" y="215"/>
                  <a:pt x="476" y="215"/>
                </a:cubicBezTo>
                <a:cubicBezTo>
                  <a:pt x="476" y="214"/>
                  <a:pt x="476" y="214"/>
                  <a:pt x="475" y="214"/>
                </a:cubicBezTo>
                <a:cubicBezTo>
                  <a:pt x="475" y="213"/>
                  <a:pt x="475" y="213"/>
                  <a:pt x="475" y="213"/>
                </a:cubicBezTo>
                <a:cubicBezTo>
                  <a:pt x="466" y="201"/>
                  <a:pt x="465" y="194"/>
                  <a:pt x="465" y="183"/>
                </a:cubicBezTo>
                <a:cubicBezTo>
                  <a:pt x="465" y="151"/>
                  <a:pt x="465" y="151"/>
                  <a:pt x="465" y="151"/>
                </a:cubicBezTo>
                <a:cubicBezTo>
                  <a:pt x="480" y="151"/>
                  <a:pt x="480" y="151"/>
                  <a:pt x="480" y="151"/>
                </a:cubicBezTo>
                <a:cubicBezTo>
                  <a:pt x="502" y="151"/>
                  <a:pt x="519" y="136"/>
                  <a:pt x="519" y="116"/>
                </a:cubicBezTo>
                <a:cubicBezTo>
                  <a:pt x="519" y="35"/>
                  <a:pt x="519" y="35"/>
                  <a:pt x="519" y="35"/>
                </a:cubicBezTo>
                <a:cubicBezTo>
                  <a:pt x="519" y="16"/>
                  <a:pt x="502" y="0"/>
                  <a:pt x="480" y="0"/>
                </a:cubicBezTo>
                <a:cubicBezTo>
                  <a:pt x="90" y="0"/>
                  <a:pt x="90" y="0"/>
                  <a:pt x="90" y="0"/>
                </a:cubicBezTo>
                <a:cubicBezTo>
                  <a:pt x="68" y="0"/>
                  <a:pt x="51" y="16"/>
                  <a:pt x="51" y="35"/>
                </a:cubicBezTo>
                <a:cubicBezTo>
                  <a:pt x="51" y="116"/>
                  <a:pt x="51" y="116"/>
                  <a:pt x="51" y="116"/>
                </a:cubicBezTo>
                <a:cubicBezTo>
                  <a:pt x="51" y="136"/>
                  <a:pt x="68" y="151"/>
                  <a:pt x="90" y="151"/>
                </a:cubicBezTo>
                <a:cubicBezTo>
                  <a:pt x="105" y="151"/>
                  <a:pt x="105" y="151"/>
                  <a:pt x="105" y="151"/>
                </a:cubicBezTo>
                <a:cubicBezTo>
                  <a:pt x="105" y="183"/>
                  <a:pt x="105" y="183"/>
                  <a:pt x="105" y="183"/>
                </a:cubicBezTo>
                <a:cubicBezTo>
                  <a:pt x="105" y="194"/>
                  <a:pt x="104" y="201"/>
                  <a:pt x="95" y="213"/>
                </a:cubicBezTo>
                <a:cubicBezTo>
                  <a:pt x="95" y="213"/>
                  <a:pt x="95" y="213"/>
                  <a:pt x="95" y="214"/>
                </a:cubicBezTo>
                <a:cubicBezTo>
                  <a:pt x="94" y="214"/>
                  <a:pt x="94" y="214"/>
                  <a:pt x="94" y="215"/>
                </a:cubicBezTo>
                <a:cubicBezTo>
                  <a:pt x="93" y="215"/>
                  <a:pt x="93" y="215"/>
                  <a:pt x="93" y="216"/>
                </a:cubicBezTo>
                <a:cubicBezTo>
                  <a:pt x="91" y="218"/>
                  <a:pt x="88" y="221"/>
                  <a:pt x="85" y="225"/>
                </a:cubicBezTo>
                <a:cubicBezTo>
                  <a:pt x="66" y="245"/>
                  <a:pt x="46" y="260"/>
                  <a:pt x="28" y="277"/>
                </a:cubicBezTo>
                <a:cubicBezTo>
                  <a:pt x="28" y="277"/>
                  <a:pt x="28" y="277"/>
                  <a:pt x="28" y="277"/>
                </a:cubicBezTo>
                <a:cubicBezTo>
                  <a:pt x="12" y="289"/>
                  <a:pt x="1" y="309"/>
                  <a:pt x="0" y="331"/>
                </a:cubicBezTo>
                <a:cubicBezTo>
                  <a:pt x="0" y="331"/>
                  <a:pt x="0" y="331"/>
                  <a:pt x="0" y="331"/>
                </a:cubicBezTo>
                <a:cubicBezTo>
                  <a:pt x="0" y="718"/>
                  <a:pt x="0" y="718"/>
                  <a:pt x="0" y="718"/>
                </a:cubicBezTo>
                <a:cubicBezTo>
                  <a:pt x="0" y="756"/>
                  <a:pt x="28" y="793"/>
                  <a:pt x="75" y="793"/>
                </a:cubicBezTo>
                <a:cubicBezTo>
                  <a:pt x="283" y="793"/>
                  <a:pt x="283" y="793"/>
                  <a:pt x="283" y="793"/>
                </a:cubicBezTo>
                <a:cubicBezTo>
                  <a:pt x="283" y="793"/>
                  <a:pt x="284" y="793"/>
                  <a:pt x="285" y="793"/>
                </a:cubicBezTo>
                <a:cubicBezTo>
                  <a:pt x="285" y="793"/>
                  <a:pt x="285" y="793"/>
                  <a:pt x="285" y="793"/>
                </a:cubicBezTo>
                <a:cubicBezTo>
                  <a:pt x="286" y="793"/>
                  <a:pt x="286" y="793"/>
                  <a:pt x="286" y="793"/>
                </a:cubicBezTo>
                <a:cubicBezTo>
                  <a:pt x="495" y="793"/>
                  <a:pt x="495" y="793"/>
                  <a:pt x="495" y="793"/>
                </a:cubicBezTo>
                <a:cubicBezTo>
                  <a:pt x="542" y="793"/>
                  <a:pt x="570" y="756"/>
                  <a:pt x="570" y="718"/>
                </a:cubicBezTo>
                <a:cubicBezTo>
                  <a:pt x="570" y="331"/>
                  <a:pt x="570" y="331"/>
                  <a:pt x="570" y="331"/>
                </a:cubicBezTo>
                <a:cubicBezTo>
                  <a:pt x="570" y="331"/>
                  <a:pt x="570" y="331"/>
                  <a:pt x="570" y="331"/>
                </a:cubicBezTo>
                <a:close/>
                <a:moveTo>
                  <a:pt x="491" y="630"/>
                </a:moveTo>
                <a:cubicBezTo>
                  <a:pt x="491" y="652"/>
                  <a:pt x="473" y="670"/>
                  <a:pt x="452" y="670"/>
                </a:cubicBezTo>
                <a:cubicBezTo>
                  <a:pt x="118" y="670"/>
                  <a:pt x="118" y="670"/>
                  <a:pt x="118" y="670"/>
                </a:cubicBezTo>
                <a:cubicBezTo>
                  <a:pt x="96" y="670"/>
                  <a:pt x="79" y="652"/>
                  <a:pt x="79" y="630"/>
                </a:cubicBezTo>
                <a:cubicBezTo>
                  <a:pt x="79" y="453"/>
                  <a:pt x="79" y="453"/>
                  <a:pt x="79" y="453"/>
                </a:cubicBezTo>
                <a:cubicBezTo>
                  <a:pt x="79" y="431"/>
                  <a:pt x="96" y="414"/>
                  <a:pt x="118" y="414"/>
                </a:cubicBezTo>
                <a:cubicBezTo>
                  <a:pt x="452" y="414"/>
                  <a:pt x="452" y="414"/>
                  <a:pt x="452" y="414"/>
                </a:cubicBezTo>
                <a:cubicBezTo>
                  <a:pt x="473" y="414"/>
                  <a:pt x="491" y="431"/>
                  <a:pt x="491" y="453"/>
                </a:cubicBezTo>
                <a:lnTo>
                  <a:pt x="491" y="630"/>
                </a:lnTo>
                <a:close/>
                <a:moveTo>
                  <a:pt x="491" y="630"/>
                </a:moveTo>
                <a:cubicBezTo>
                  <a:pt x="491" y="630"/>
                  <a:pt x="491" y="630"/>
                  <a:pt x="491" y="630"/>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2" name="Freeform 18"/>
          <p:cNvSpPr>
            <a:spLocks noEditPoints="1"/>
          </p:cNvSpPr>
          <p:nvPr/>
        </p:nvSpPr>
        <p:spPr bwMode="auto">
          <a:xfrm>
            <a:off x="7848783" y="4464163"/>
            <a:ext cx="963940" cy="900133"/>
          </a:xfrm>
          <a:custGeom>
            <a:avLst/>
            <a:gdLst/>
            <a:ahLst/>
            <a:cxnLst>
              <a:cxn ang="0">
                <a:pos x="136" y="124"/>
              </a:cxn>
              <a:cxn ang="0">
                <a:pos x="139" y="116"/>
              </a:cxn>
              <a:cxn ang="0">
                <a:pos x="55" y="24"/>
              </a:cxn>
              <a:cxn ang="0">
                <a:pos x="44" y="28"/>
              </a:cxn>
              <a:cxn ang="0">
                <a:pos x="37" y="19"/>
              </a:cxn>
              <a:cxn ang="0">
                <a:pos x="25" y="8"/>
              </a:cxn>
              <a:cxn ang="0">
                <a:pos x="3" y="44"/>
              </a:cxn>
              <a:cxn ang="0">
                <a:pos x="20" y="39"/>
              </a:cxn>
              <a:cxn ang="0">
                <a:pos x="24" y="49"/>
              </a:cxn>
              <a:cxn ang="0">
                <a:pos x="108" y="133"/>
              </a:cxn>
              <a:cxn ang="0">
                <a:pos x="133" y="128"/>
              </a:cxn>
              <a:cxn ang="0">
                <a:pos x="176" y="163"/>
              </a:cxn>
              <a:cxn ang="0">
                <a:pos x="133" y="116"/>
              </a:cxn>
              <a:cxn ang="0">
                <a:pos x="112" y="127"/>
              </a:cxn>
              <a:cxn ang="0">
                <a:pos x="34" y="50"/>
              </a:cxn>
              <a:cxn ang="0">
                <a:pos x="19" y="29"/>
              </a:cxn>
              <a:cxn ang="0">
                <a:pos x="8" y="39"/>
              </a:cxn>
              <a:cxn ang="0">
                <a:pos x="30" y="12"/>
              </a:cxn>
              <a:cxn ang="0">
                <a:pos x="32" y="14"/>
              </a:cxn>
              <a:cxn ang="0">
                <a:pos x="40" y="34"/>
              </a:cxn>
              <a:cxn ang="0">
                <a:pos x="51" y="30"/>
              </a:cxn>
              <a:cxn ang="0">
                <a:pos x="63" y="41"/>
              </a:cxn>
              <a:cxn ang="0">
                <a:pos x="50" y="59"/>
              </a:cxn>
              <a:cxn ang="0">
                <a:pos x="66" y="44"/>
              </a:cxn>
              <a:cxn ang="0">
                <a:pos x="70" y="47"/>
              </a:cxn>
              <a:cxn ang="0">
                <a:pos x="60" y="58"/>
              </a:cxn>
              <a:cxn ang="0">
                <a:pos x="63" y="61"/>
              </a:cxn>
              <a:cxn ang="0">
                <a:pos x="73" y="50"/>
              </a:cxn>
              <a:cxn ang="0">
                <a:pos x="76" y="53"/>
              </a:cxn>
              <a:cxn ang="0">
                <a:pos x="64" y="71"/>
              </a:cxn>
              <a:cxn ang="0">
                <a:pos x="80" y="56"/>
              </a:cxn>
              <a:cxn ang="0">
                <a:pos x="83" y="59"/>
              </a:cxn>
              <a:cxn ang="0">
                <a:pos x="79" y="64"/>
              </a:cxn>
              <a:cxn ang="0">
                <a:pos x="68" y="76"/>
              </a:cxn>
              <a:cxn ang="0">
                <a:pos x="106" y="115"/>
              </a:cxn>
              <a:cxn ang="0">
                <a:pos x="107" y="117"/>
              </a:cxn>
              <a:cxn ang="0">
                <a:pos x="115" y="123"/>
              </a:cxn>
              <a:cxn ang="0">
                <a:pos x="130" y="107"/>
              </a:cxn>
              <a:cxn ang="0">
                <a:pos x="122" y="100"/>
              </a:cxn>
              <a:cxn ang="0">
                <a:pos x="84" y="65"/>
              </a:cxn>
              <a:cxn ang="0">
                <a:pos x="87" y="62"/>
              </a:cxn>
              <a:cxn ang="0">
                <a:pos x="133" y="116"/>
              </a:cxn>
              <a:cxn ang="0">
                <a:pos x="116" y="118"/>
              </a:cxn>
              <a:cxn ang="0">
                <a:pos x="114" y="118"/>
              </a:cxn>
              <a:cxn ang="0">
                <a:pos x="77" y="82"/>
              </a:cxn>
              <a:cxn ang="0">
                <a:pos x="116" y="116"/>
              </a:cxn>
              <a:cxn ang="0">
                <a:pos x="116" y="116"/>
              </a:cxn>
            </a:cxnLst>
            <a:rect l="0" t="0" r="r" b="b"/>
            <a:pathLst>
              <a:path w="176" h="164">
                <a:moveTo>
                  <a:pt x="175" y="160"/>
                </a:moveTo>
                <a:cubicBezTo>
                  <a:pt x="136" y="124"/>
                  <a:pt x="136" y="124"/>
                  <a:pt x="136" y="124"/>
                </a:cubicBezTo>
                <a:cubicBezTo>
                  <a:pt x="138" y="122"/>
                  <a:pt x="139" y="119"/>
                  <a:pt x="139" y="117"/>
                </a:cubicBezTo>
                <a:cubicBezTo>
                  <a:pt x="139" y="116"/>
                  <a:pt x="139" y="116"/>
                  <a:pt x="139" y="116"/>
                </a:cubicBezTo>
                <a:cubicBezTo>
                  <a:pt x="141" y="101"/>
                  <a:pt x="140" y="100"/>
                  <a:pt x="138" y="99"/>
                </a:cubicBezTo>
                <a:cubicBezTo>
                  <a:pt x="55" y="24"/>
                  <a:pt x="55" y="24"/>
                  <a:pt x="55" y="24"/>
                </a:cubicBezTo>
                <a:cubicBezTo>
                  <a:pt x="53" y="22"/>
                  <a:pt x="49" y="22"/>
                  <a:pt x="47" y="24"/>
                </a:cubicBezTo>
                <a:cubicBezTo>
                  <a:pt x="44" y="28"/>
                  <a:pt x="44" y="28"/>
                  <a:pt x="44" y="28"/>
                </a:cubicBezTo>
                <a:cubicBezTo>
                  <a:pt x="36" y="21"/>
                  <a:pt x="36" y="21"/>
                  <a:pt x="36" y="21"/>
                </a:cubicBezTo>
                <a:cubicBezTo>
                  <a:pt x="37" y="19"/>
                  <a:pt x="37" y="19"/>
                  <a:pt x="37" y="19"/>
                </a:cubicBezTo>
                <a:cubicBezTo>
                  <a:pt x="43" y="13"/>
                  <a:pt x="44" y="7"/>
                  <a:pt x="40" y="4"/>
                </a:cubicBezTo>
                <a:cubicBezTo>
                  <a:pt x="36" y="0"/>
                  <a:pt x="30" y="2"/>
                  <a:pt x="25" y="8"/>
                </a:cubicBezTo>
                <a:cubicBezTo>
                  <a:pt x="6" y="29"/>
                  <a:pt x="6" y="29"/>
                  <a:pt x="6" y="29"/>
                </a:cubicBezTo>
                <a:cubicBezTo>
                  <a:pt x="1" y="35"/>
                  <a:pt x="0" y="41"/>
                  <a:pt x="3" y="44"/>
                </a:cubicBezTo>
                <a:cubicBezTo>
                  <a:pt x="7" y="48"/>
                  <a:pt x="13" y="46"/>
                  <a:pt x="18" y="40"/>
                </a:cubicBezTo>
                <a:cubicBezTo>
                  <a:pt x="20" y="39"/>
                  <a:pt x="20" y="39"/>
                  <a:pt x="20" y="39"/>
                </a:cubicBezTo>
                <a:cubicBezTo>
                  <a:pt x="27" y="46"/>
                  <a:pt x="27" y="46"/>
                  <a:pt x="27" y="46"/>
                </a:cubicBezTo>
                <a:cubicBezTo>
                  <a:pt x="24" y="49"/>
                  <a:pt x="24" y="49"/>
                  <a:pt x="24" y="49"/>
                </a:cubicBezTo>
                <a:cubicBezTo>
                  <a:pt x="22" y="51"/>
                  <a:pt x="22" y="55"/>
                  <a:pt x="25" y="57"/>
                </a:cubicBezTo>
                <a:cubicBezTo>
                  <a:pt x="108" y="133"/>
                  <a:pt x="108" y="133"/>
                  <a:pt x="108" y="133"/>
                </a:cubicBezTo>
                <a:cubicBezTo>
                  <a:pt x="112" y="136"/>
                  <a:pt x="126" y="132"/>
                  <a:pt x="126" y="132"/>
                </a:cubicBezTo>
                <a:cubicBezTo>
                  <a:pt x="128" y="131"/>
                  <a:pt x="131" y="130"/>
                  <a:pt x="133" y="128"/>
                </a:cubicBezTo>
                <a:cubicBezTo>
                  <a:pt x="172" y="163"/>
                  <a:pt x="172" y="163"/>
                  <a:pt x="172" y="163"/>
                </a:cubicBezTo>
                <a:cubicBezTo>
                  <a:pt x="173" y="164"/>
                  <a:pt x="175" y="164"/>
                  <a:pt x="176" y="163"/>
                </a:cubicBezTo>
                <a:cubicBezTo>
                  <a:pt x="176" y="162"/>
                  <a:pt x="176" y="161"/>
                  <a:pt x="175" y="160"/>
                </a:cubicBezTo>
                <a:close/>
                <a:moveTo>
                  <a:pt x="133" y="116"/>
                </a:moveTo>
                <a:cubicBezTo>
                  <a:pt x="132" y="119"/>
                  <a:pt x="127" y="124"/>
                  <a:pt x="124" y="125"/>
                </a:cubicBezTo>
                <a:cubicBezTo>
                  <a:pt x="120" y="126"/>
                  <a:pt x="114" y="127"/>
                  <a:pt x="112" y="127"/>
                </a:cubicBezTo>
                <a:cubicBezTo>
                  <a:pt x="30" y="53"/>
                  <a:pt x="30" y="53"/>
                  <a:pt x="30" y="53"/>
                </a:cubicBezTo>
                <a:cubicBezTo>
                  <a:pt x="34" y="50"/>
                  <a:pt x="34" y="50"/>
                  <a:pt x="34" y="50"/>
                </a:cubicBezTo>
                <a:cubicBezTo>
                  <a:pt x="36" y="47"/>
                  <a:pt x="36" y="43"/>
                  <a:pt x="33" y="41"/>
                </a:cubicBezTo>
                <a:cubicBezTo>
                  <a:pt x="19" y="29"/>
                  <a:pt x="19" y="29"/>
                  <a:pt x="19" y="29"/>
                </a:cubicBezTo>
                <a:cubicBezTo>
                  <a:pt x="13" y="36"/>
                  <a:pt x="13" y="36"/>
                  <a:pt x="13" y="36"/>
                </a:cubicBezTo>
                <a:cubicBezTo>
                  <a:pt x="11" y="38"/>
                  <a:pt x="9" y="39"/>
                  <a:pt x="8" y="39"/>
                </a:cubicBezTo>
                <a:cubicBezTo>
                  <a:pt x="8" y="38"/>
                  <a:pt x="9" y="36"/>
                  <a:pt x="11" y="34"/>
                </a:cubicBezTo>
                <a:cubicBezTo>
                  <a:pt x="30" y="12"/>
                  <a:pt x="30" y="12"/>
                  <a:pt x="30" y="12"/>
                </a:cubicBezTo>
                <a:cubicBezTo>
                  <a:pt x="32" y="10"/>
                  <a:pt x="34" y="9"/>
                  <a:pt x="35" y="9"/>
                </a:cubicBezTo>
                <a:cubicBezTo>
                  <a:pt x="35" y="10"/>
                  <a:pt x="34" y="12"/>
                  <a:pt x="32" y="14"/>
                </a:cubicBezTo>
                <a:cubicBezTo>
                  <a:pt x="26" y="21"/>
                  <a:pt x="26" y="21"/>
                  <a:pt x="26" y="21"/>
                </a:cubicBezTo>
                <a:cubicBezTo>
                  <a:pt x="40" y="34"/>
                  <a:pt x="40" y="34"/>
                  <a:pt x="40" y="34"/>
                </a:cubicBezTo>
                <a:cubicBezTo>
                  <a:pt x="42" y="36"/>
                  <a:pt x="46" y="36"/>
                  <a:pt x="48" y="33"/>
                </a:cubicBezTo>
                <a:cubicBezTo>
                  <a:pt x="51" y="30"/>
                  <a:pt x="51" y="30"/>
                  <a:pt x="51" y="30"/>
                </a:cubicBezTo>
                <a:cubicBezTo>
                  <a:pt x="63" y="41"/>
                  <a:pt x="63" y="41"/>
                  <a:pt x="63" y="41"/>
                </a:cubicBezTo>
                <a:cubicBezTo>
                  <a:pt x="63" y="41"/>
                  <a:pt x="63" y="41"/>
                  <a:pt x="63" y="41"/>
                </a:cubicBezTo>
                <a:cubicBezTo>
                  <a:pt x="50" y="55"/>
                  <a:pt x="50" y="55"/>
                  <a:pt x="50" y="55"/>
                </a:cubicBezTo>
                <a:cubicBezTo>
                  <a:pt x="49" y="56"/>
                  <a:pt x="49" y="58"/>
                  <a:pt x="50" y="59"/>
                </a:cubicBezTo>
                <a:cubicBezTo>
                  <a:pt x="51" y="59"/>
                  <a:pt x="52" y="59"/>
                  <a:pt x="53" y="58"/>
                </a:cubicBezTo>
                <a:cubicBezTo>
                  <a:pt x="66" y="44"/>
                  <a:pt x="66" y="44"/>
                  <a:pt x="66" y="44"/>
                </a:cubicBezTo>
                <a:cubicBezTo>
                  <a:pt x="66" y="44"/>
                  <a:pt x="66" y="44"/>
                  <a:pt x="67" y="44"/>
                </a:cubicBezTo>
                <a:cubicBezTo>
                  <a:pt x="70" y="47"/>
                  <a:pt x="70" y="47"/>
                  <a:pt x="70" y="47"/>
                </a:cubicBezTo>
                <a:cubicBezTo>
                  <a:pt x="70" y="47"/>
                  <a:pt x="70" y="47"/>
                  <a:pt x="70" y="47"/>
                </a:cubicBezTo>
                <a:cubicBezTo>
                  <a:pt x="60" y="58"/>
                  <a:pt x="60" y="58"/>
                  <a:pt x="60" y="58"/>
                </a:cubicBezTo>
                <a:cubicBezTo>
                  <a:pt x="59" y="59"/>
                  <a:pt x="59" y="60"/>
                  <a:pt x="60" y="61"/>
                </a:cubicBezTo>
                <a:cubicBezTo>
                  <a:pt x="61" y="62"/>
                  <a:pt x="62" y="62"/>
                  <a:pt x="63" y="61"/>
                </a:cubicBezTo>
                <a:cubicBezTo>
                  <a:pt x="73" y="50"/>
                  <a:pt x="73" y="50"/>
                  <a:pt x="73" y="50"/>
                </a:cubicBezTo>
                <a:cubicBezTo>
                  <a:pt x="73" y="50"/>
                  <a:pt x="73" y="50"/>
                  <a:pt x="73" y="50"/>
                </a:cubicBezTo>
                <a:cubicBezTo>
                  <a:pt x="77" y="53"/>
                  <a:pt x="77" y="53"/>
                  <a:pt x="77" y="53"/>
                </a:cubicBezTo>
                <a:cubicBezTo>
                  <a:pt x="77" y="53"/>
                  <a:pt x="76" y="53"/>
                  <a:pt x="76" y="53"/>
                </a:cubicBezTo>
                <a:cubicBezTo>
                  <a:pt x="63" y="67"/>
                  <a:pt x="63" y="67"/>
                  <a:pt x="63" y="67"/>
                </a:cubicBezTo>
                <a:cubicBezTo>
                  <a:pt x="63" y="68"/>
                  <a:pt x="63" y="70"/>
                  <a:pt x="64" y="71"/>
                </a:cubicBezTo>
                <a:cubicBezTo>
                  <a:pt x="65" y="72"/>
                  <a:pt x="66" y="72"/>
                  <a:pt x="67" y="71"/>
                </a:cubicBezTo>
                <a:cubicBezTo>
                  <a:pt x="80" y="56"/>
                  <a:pt x="80" y="56"/>
                  <a:pt x="80" y="56"/>
                </a:cubicBezTo>
                <a:cubicBezTo>
                  <a:pt x="80" y="56"/>
                  <a:pt x="80" y="56"/>
                  <a:pt x="80" y="56"/>
                </a:cubicBezTo>
                <a:cubicBezTo>
                  <a:pt x="83" y="59"/>
                  <a:pt x="83" y="59"/>
                  <a:pt x="83" y="59"/>
                </a:cubicBezTo>
                <a:cubicBezTo>
                  <a:pt x="83" y="59"/>
                  <a:pt x="83" y="59"/>
                  <a:pt x="83" y="59"/>
                </a:cubicBezTo>
                <a:cubicBezTo>
                  <a:pt x="79" y="64"/>
                  <a:pt x="79" y="64"/>
                  <a:pt x="79" y="64"/>
                </a:cubicBezTo>
                <a:cubicBezTo>
                  <a:pt x="79" y="64"/>
                  <a:pt x="79" y="64"/>
                  <a:pt x="78" y="64"/>
                </a:cubicBezTo>
                <a:cubicBezTo>
                  <a:pt x="68" y="76"/>
                  <a:pt x="68" y="76"/>
                  <a:pt x="68" y="76"/>
                </a:cubicBezTo>
                <a:cubicBezTo>
                  <a:pt x="67" y="77"/>
                  <a:pt x="66" y="79"/>
                  <a:pt x="68" y="80"/>
                </a:cubicBezTo>
                <a:cubicBezTo>
                  <a:pt x="106" y="115"/>
                  <a:pt x="106" y="115"/>
                  <a:pt x="106" y="115"/>
                </a:cubicBezTo>
                <a:cubicBezTo>
                  <a:pt x="106" y="115"/>
                  <a:pt x="106" y="115"/>
                  <a:pt x="106" y="115"/>
                </a:cubicBezTo>
                <a:cubicBezTo>
                  <a:pt x="107" y="117"/>
                  <a:pt x="107" y="117"/>
                  <a:pt x="107" y="117"/>
                </a:cubicBezTo>
                <a:cubicBezTo>
                  <a:pt x="107" y="117"/>
                  <a:pt x="107" y="117"/>
                  <a:pt x="107" y="117"/>
                </a:cubicBezTo>
                <a:cubicBezTo>
                  <a:pt x="115" y="123"/>
                  <a:pt x="115" y="123"/>
                  <a:pt x="115" y="123"/>
                </a:cubicBezTo>
                <a:cubicBezTo>
                  <a:pt x="115" y="123"/>
                  <a:pt x="121" y="123"/>
                  <a:pt x="125" y="119"/>
                </a:cubicBezTo>
                <a:cubicBezTo>
                  <a:pt x="130" y="114"/>
                  <a:pt x="130" y="107"/>
                  <a:pt x="130" y="107"/>
                </a:cubicBezTo>
                <a:cubicBezTo>
                  <a:pt x="122" y="100"/>
                  <a:pt x="122" y="100"/>
                  <a:pt x="122" y="100"/>
                </a:cubicBezTo>
                <a:cubicBezTo>
                  <a:pt x="122" y="100"/>
                  <a:pt x="122" y="100"/>
                  <a:pt x="122" y="100"/>
                </a:cubicBezTo>
                <a:cubicBezTo>
                  <a:pt x="121" y="99"/>
                  <a:pt x="121" y="99"/>
                  <a:pt x="121" y="99"/>
                </a:cubicBezTo>
                <a:cubicBezTo>
                  <a:pt x="84" y="65"/>
                  <a:pt x="84" y="65"/>
                  <a:pt x="84" y="65"/>
                </a:cubicBezTo>
                <a:cubicBezTo>
                  <a:pt x="87" y="62"/>
                  <a:pt x="87" y="62"/>
                  <a:pt x="87" y="62"/>
                </a:cubicBezTo>
                <a:cubicBezTo>
                  <a:pt x="87" y="62"/>
                  <a:pt x="87" y="62"/>
                  <a:pt x="87" y="62"/>
                </a:cubicBezTo>
                <a:cubicBezTo>
                  <a:pt x="133" y="104"/>
                  <a:pt x="133" y="104"/>
                  <a:pt x="133" y="104"/>
                </a:cubicBezTo>
                <a:cubicBezTo>
                  <a:pt x="134" y="108"/>
                  <a:pt x="134" y="110"/>
                  <a:pt x="133" y="116"/>
                </a:cubicBezTo>
                <a:close/>
                <a:moveTo>
                  <a:pt x="116" y="116"/>
                </a:moveTo>
                <a:cubicBezTo>
                  <a:pt x="117" y="117"/>
                  <a:pt x="117" y="118"/>
                  <a:pt x="116" y="118"/>
                </a:cubicBezTo>
                <a:cubicBezTo>
                  <a:pt x="116" y="119"/>
                  <a:pt x="116" y="119"/>
                  <a:pt x="115" y="119"/>
                </a:cubicBezTo>
                <a:cubicBezTo>
                  <a:pt x="115" y="119"/>
                  <a:pt x="114" y="119"/>
                  <a:pt x="114" y="118"/>
                </a:cubicBezTo>
                <a:cubicBezTo>
                  <a:pt x="77" y="84"/>
                  <a:pt x="77" y="84"/>
                  <a:pt x="77" y="84"/>
                </a:cubicBezTo>
                <a:cubicBezTo>
                  <a:pt x="77" y="84"/>
                  <a:pt x="77" y="82"/>
                  <a:pt x="77" y="82"/>
                </a:cubicBezTo>
                <a:cubicBezTo>
                  <a:pt x="78" y="81"/>
                  <a:pt x="79" y="81"/>
                  <a:pt x="79" y="82"/>
                </a:cubicBezTo>
                <a:lnTo>
                  <a:pt x="116" y="116"/>
                </a:lnTo>
                <a:close/>
                <a:moveTo>
                  <a:pt x="116" y="116"/>
                </a:moveTo>
                <a:cubicBezTo>
                  <a:pt x="116" y="116"/>
                  <a:pt x="116" y="116"/>
                  <a:pt x="116" y="116"/>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43" name="Group 49"/>
          <p:cNvGrpSpPr/>
          <p:nvPr/>
        </p:nvGrpSpPr>
        <p:grpSpPr>
          <a:xfrm>
            <a:off x="10073761" y="4596203"/>
            <a:ext cx="801669" cy="793003"/>
            <a:chOff x="1504950" y="3868738"/>
            <a:chExt cx="293688" cy="290513"/>
          </a:xfrm>
          <a:solidFill>
            <a:srgbClr val="08AAFE"/>
          </a:solidFill>
        </p:grpSpPr>
        <p:sp>
          <p:nvSpPr>
            <p:cNvPr id="44" name="Freeform 33"/>
            <p:cNvSpPr/>
            <p:nvPr/>
          </p:nvSpPr>
          <p:spPr bwMode="auto">
            <a:xfrm>
              <a:off x="1504950" y="3868738"/>
              <a:ext cx="138113" cy="134938"/>
            </a:xfrm>
            <a:custGeom>
              <a:avLst/>
              <a:gdLst/>
              <a:ahLst/>
              <a:cxnLst>
                <a:cxn ang="0">
                  <a:pos x="9" y="8"/>
                </a:cxn>
                <a:cxn ang="0">
                  <a:pos x="9" y="37"/>
                </a:cxn>
                <a:cxn ang="0">
                  <a:pos x="17" y="46"/>
                </a:cxn>
                <a:cxn ang="0">
                  <a:pos x="47" y="17"/>
                </a:cxn>
                <a:cxn ang="0">
                  <a:pos x="38" y="8"/>
                </a:cxn>
                <a:cxn ang="0">
                  <a:pos x="9" y="8"/>
                </a:cxn>
              </a:cxnLst>
              <a:rect l="0" t="0" r="r" b="b"/>
              <a:pathLst>
                <a:path w="47" h="46">
                  <a:moveTo>
                    <a:pt x="9" y="8"/>
                  </a:moveTo>
                  <a:cubicBezTo>
                    <a:pt x="1" y="16"/>
                    <a:pt x="0" y="29"/>
                    <a:pt x="9" y="37"/>
                  </a:cubicBezTo>
                  <a:cubicBezTo>
                    <a:pt x="17" y="46"/>
                    <a:pt x="17" y="46"/>
                    <a:pt x="17" y="46"/>
                  </a:cubicBezTo>
                  <a:cubicBezTo>
                    <a:pt x="47" y="17"/>
                    <a:pt x="47" y="17"/>
                    <a:pt x="47" y="17"/>
                  </a:cubicBezTo>
                  <a:cubicBezTo>
                    <a:pt x="38" y="8"/>
                    <a:pt x="38" y="8"/>
                    <a:pt x="38" y="8"/>
                  </a:cubicBezTo>
                  <a:cubicBezTo>
                    <a:pt x="30" y="0"/>
                    <a:pt x="17" y="0"/>
                    <a:pt x="9" y="8"/>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5" name="Freeform 34"/>
            <p:cNvSpPr/>
            <p:nvPr/>
          </p:nvSpPr>
          <p:spPr bwMode="auto">
            <a:xfrm>
              <a:off x="1654175" y="4021138"/>
              <a:ext cx="131763" cy="138113"/>
            </a:xfrm>
            <a:custGeom>
              <a:avLst/>
              <a:gdLst/>
              <a:ahLst/>
              <a:cxnLst>
                <a:cxn ang="0">
                  <a:pos x="30" y="0"/>
                </a:cxn>
                <a:cxn ang="0">
                  <a:pos x="0" y="29"/>
                </a:cxn>
                <a:cxn ang="0">
                  <a:pos x="10" y="38"/>
                </a:cxn>
                <a:cxn ang="0">
                  <a:pos x="39" y="39"/>
                </a:cxn>
                <a:cxn ang="0">
                  <a:pos x="45" y="24"/>
                </a:cxn>
                <a:cxn ang="0">
                  <a:pos x="39" y="9"/>
                </a:cxn>
                <a:cxn ang="0">
                  <a:pos x="30" y="0"/>
                </a:cxn>
              </a:cxnLst>
              <a:rect l="0" t="0" r="r" b="b"/>
              <a:pathLst>
                <a:path w="45" h="47">
                  <a:moveTo>
                    <a:pt x="30" y="0"/>
                  </a:moveTo>
                  <a:cubicBezTo>
                    <a:pt x="0" y="29"/>
                    <a:pt x="0" y="29"/>
                    <a:pt x="0" y="29"/>
                  </a:cubicBezTo>
                  <a:cubicBezTo>
                    <a:pt x="10" y="38"/>
                    <a:pt x="10" y="38"/>
                    <a:pt x="10" y="38"/>
                  </a:cubicBezTo>
                  <a:cubicBezTo>
                    <a:pt x="18" y="47"/>
                    <a:pt x="31" y="47"/>
                    <a:pt x="39" y="39"/>
                  </a:cubicBezTo>
                  <a:cubicBezTo>
                    <a:pt x="43" y="35"/>
                    <a:pt x="45" y="29"/>
                    <a:pt x="45" y="24"/>
                  </a:cubicBezTo>
                  <a:cubicBezTo>
                    <a:pt x="45" y="19"/>
                    <a:pt x="43" y="13"/>
                    <a:pt x="39" y="9"/>
                  </a:cubicBezTo>
                  <a:lnTo>
                    <a:pt x="30"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6" name="Freeform 35"/>
            <p:cNvSpPr>
              <a:spLocks noEditPoints="1"/>
            </p:cNvSpPr>
            <p:nvPr/>
          </p:nvSpPr>
          <p:spPr bwMode="auto">
            <a:xfrm>
              <a:off x="1504950" y="3868738"/>
              <a:ext cx="293688" cy="279400"/>
            </a:xfrm>
            <a:custGeom>
              <a:avLst/>
              <a:gdLst/>
              <a:ahLst/>
              <a:cxnLst>
                <a:cxn ang="0">
                  <a:pos x="9" y="60"/>
                </a:cxn>
                <a:cxn ang="0">
                  <a:pos x="23" y="95"/>
                </a:cxn>
                <a:cxn ang="0">
                  <a:pos x="91" y="37"/>
                </a:cxn>
                <a:cxn ang="0">
                  <a:pos x="62" y="8"/>
                </a:cxn>
                <a:cxn ang="0">
                  <a:pos x="68" y="20"/>
                </a:cxn>
                <a:cxn ang="0">
                  <a:pos x="62" y="20"/>
                </a:cxn>
                <a:cxn ang="0">
                  <a:pos x="14" y="85"/>
                </a:cxn>
                <a:cxn ang="0">
                  <a:pos x="14" y="80"/>
                </a:cxn>
                <a:cxn ang="0">
                  <a:pos x="14" y="85"/>
                </a:cxn>
                <a:cxn ang="0">
                  <a:pos x="15" y="74"/>
                </a:cxn>
                <a:cxn ang="0">
                  <a:pos x="20" y="75"/>
                </a:cxn>
                <a:cxn ang="0">
                  <a:pos x="19" y="68"/>
                </a:cxn>
                <a:cxn ang="0">
                  <a:pos x="19" y="63"/>
                </a:cxn>
                <a:cxn ang="0">
                  <a:pos x="19" y="68"/>
                </a:cxn>
                <a:cxn ang="0">
                  <a:pos x="21" y="82"/>
                </a:cxn>
                <a:cxn ang="0">
                  <a:pos x="27" y="82"/>
                </a:cxn>
                <a:cxn ang="0">
                  <a:pos x="26" y="75"/>
                </a:cxn>
                <a:cxn ang="0">
                  <a:pos x="26" y="70"/>
                </a:cxn>
                <a:cxn ang="0">
                  <a:pos x="26" y="75"/>
                </a:cxn>
                <a:cxn ang="0">
                  <a:pos x="30" y="80"/>
                </a:cxn>
                <a:cxn ang="0">
                  <a:pos x="35" y="80"/>
                </a:cxn>
                <a:cxn ang="0">
                  <a:pos x="65" y="53"/>
                </a:cxn>
                <a:cxn ang="0">
                  <a:pos x="36" y="62"/>
                </a:cxn>
                <a:cxn ang="0">
                  <a:pos x="36" y="43"/>
                </a:cxn>
                <a:cxn ang="0">
                  <a:pos x="64" y="34"/>
                </a:cxn>
                <a:cxn ang="0">
                  <a:pos x="65" y="53"/>
                </a:cxn>
                <a:cxn ang="0">
                  <a:pos x="69" y="27"/>
                </a:cxn>
                <a:cxn ang="0">
                  <a:pos x="74" y="27"/>
                </a:cxn>
                <a:cxn ang="0">
                  <a:pos x="72" y="19"/>
                </a:cxn>
                <a:cxn ang="0">
                  <a:pos x="77" y="19"/>
                </a:cxn>
                <a:cxn ang="0">
                  <a:pos x="72" y="19"/>
                </a:cxn>
                <a:cxn ang="0">
                  <a:pos x="76" y="34"/>
                </a:cxn>
                <a:cxn ang="0">
                  <a:pos x="81" y="34"/>
                </a:cxn>
                <a:cxn ang="0">
                  <a:pos x="81" y="28"/>
                </a:cxn>
                <a:cxn ang="0">
                  <a:pos x="81" y="23"/>
                </a:cxn>
                <a:cxn ang="0">
                  <a:pos x="81" y="28"/>
                </a:cxn>
                <a:cxn ang="0">
                  <a:pos x="80" y="16"/>
                </a:cxn>
                <a:cxn ang="0">
                  <a:pos x="86" y="16"/>
                </a:cxn>
              </a:cxnLst>
              <a:rect l="0" t="0" r="r" b="b"/>
              <a:pathLst>
                <a:path w="100" h="95">
                  <a:moveTo>
                    <a:pt x="62" y="8"/>
                  </a:moveTo>
                  <a:cubicBezTo>
                    <a:pt x="9" y="60"/>
                    <a:pt x="9" y="60"/>
                    <a:pt x="9" y="60"/>
                  </a:cubicBezTo>
                  <a:cubicBezTo>
                    <a:pt x="1" y="68"/>
                    <a:pt x="0" y="81"/>
                    <a:pt x="9" y="89"/>
                  </a:cubicBezTo>
                  <a:cubicBezTo>
                    <a:pt x="13" y="93"/>
                    <a:pt x="18" y="95"/>
                    <a:pt x="23" y="95"/>
                  </a:cubicBezTo>
                  <a:cubicBezTo>
                    <a:pt x="29" y="95"/>
                    <a:pt x="34" y="93"/>
                    <a:pt x="38" y="90"/>
                  </a:cubicBezTo>
                  <a:cubicBezTo>
                    <a:pt x="91" y="37"/>
                    <a:pt x="91" y="37"/>
                    <a:pt x="91" y="37"/>
                  </a:cubicBezTo>
                  <a:cubicBezTo>
                    <a:pt x="100" y="29"/>
                    <a:pt x="100" y="16"/>
                    <a:pt x="92" y="8"/>
                  </a:cubicBezTo>
                  <a:cubicBezTo>
                    <a:pt x="84" y="0"/>
                    <a:pt x="70" y="0"/>
                    <a:pt x="62" y="8"/>
                  </a:cubicBezTo>
                  <a:moveTo>
                    <a:pt x="65" y="17"/>
                  </a:moveTo>
                  <a:cubicBezTo>
                    <a:pt x="66" y="17"/>
                    <a:pt x="68" y="18"/>
                    <a:pt x="68" y="20"/>
                  </a:cubicBezTo>
                  <a:cubicBezTo>
                    <a:pt x="68" y="21"/>
                    <a:pt x="66" y="22"/>
                    <a:pt x="65" y="22"/>
                  </a:cubicBezTo>
                  <a:cubicBezTo>
                    <a:pt x="64" y="22"/>
                    <a:pt x="62" y="21"/>
                    <a:pt x="62" y="20"/>
                  </a:cubicBezTo>
                  <a:cubicBezTo>
                    <a:pt x="62" y="18"/>
                    <a:pt x="64" y="17"/>
                    <a:pt x="65" y="17"/>
                  </a:cubicBezTo>
                  <a:moveTo>
                    <a:pt x="14" y="85"/>
                  </a:moveTo>
                  <a:cubicBezTo>
                    <a:pt x="12" y="85"/>
                    <a:pt x="11" y="84"/>
                    <a:pt x="11" y="82"/>
                  </a:cubicBezTo>
                  <a:cubicBezTo>
                    <a:pt x="12" y="81"/>
                    <a:pt x="13" y="80"/>
                    <a:pt x="14" y="80"/>
                  </a:cubicBezTo>
                  <a:cubicBezTo>
                    <a:pt x="16" y="80"/>
                    <a:pt x="17" y="81"/>
                    <a:pt x="17" y="83"/>
                  </a:cubicBezTo>
                  <a:cubicBezTo>
                    <a:pt x="17" y="84"/>
                    <a:pt x="15" y="85"/>
                    <a:pt x="14" y="85"/>
                  </a:cubicBezTo>
                  <a:moveTo>
                    <a:pt x="17" y="77"/>
                  </a:moveTo>
                  <a:cubicBezTo>
                    <a:pt x="16" y="77"/>
                    <a:pt x="15" y="76"/>
                    <a:pt x="15" y="74"/>
                  </a:cubicBezTo>
                  <a:cubicBezTo>
                    <a:pt x="15" y="73"/>
                    <a:pt x="16" y="72"/>
                    <a:pt x="18" y="72"/>
                  </a:cubicBezTo>
                  <a:cubicBezTo>
                    <a:pt x="19" y="72"/>
                    <a:pt x="20" y="73"/>
                    <a:pt x="20" y="75"/>
                  </a:cubicBezTo>
                  <a:cubicBezTo>
                    <a:pt x="20" y="76"/>
                    <a:pt x="19" y="77"/>
                    <a:pt x="17" y="77"/>
                  </a:cubicBezTo>
                  <a:moveTo>
                    <a:pt x="19" y="68"/>
                  </a:moveTo>
                  <a:cubicBezTo>
                    <a:pt x="18" y="68"/>
                    <a:pt x="16" y="66"/>
                    <a:pt x="17" y="65"/>
                  </a:cubicBezTo>
                  <a:cubicBezTo>
                    <a:pt x="17" y="63"/>
                    <a:pt x="18" y="62"/>
                    <a:pt x="19" y="63"/>
                  </a:cubicBezTo>
                  <a:cubicBezTo>
                    <a:pt x="21" y="63"/>
                    <a:pt x="22" y="64"/>
                    <a:pt x="22" y="65"/>
                  </a:cubicBezTo>
                  <a:cubicBezTo>
                    <a:pt x="22" y="67"/>
                    <a:pt x="20" y="68"/>
                    <a:pt x="19" y="68"/>
                  </a:cubicBezTo>
                  <a:moveTo>
                    <a:pt x="24" y="85"/>
                  </a:moveTo>
                  <a:cubicBezTo>
                    <a:pt x="22" y="84"/>
                    <a:pt x="21" y="83"/>
                    <a:pt x="21" y="82"/>
                  </a:cubicBezTo>
                  <a:cubicBezTo>
                    <a:pt x="22" y="80"/>
                    <a:pt x="23" y="79"/>
                    <a:pt x="24" y="79"/>
                  </a:cubicBezTo>
                  <a:cubicBezTo>
                    <a:pt x="26" y="79"/>
                    <a:pt x="27" y="81"/>
                    <a:pt x="27" y="82"/>
                  </a:cubicBezTo>
                  <a:cubicBezTo>
                    <a:pt x="27" y="84"/>
                    <a:pt x="25" y="85"/>
                    <a:pt x="24" y="85"/>
                  </a:cubicBezTo>
                  <a:moveTo>
                    <a:pt x="26" y="75"/>
                  </a:moveTo>
                  <a:cubicBezTo>
                    <a:pt x="24" y="75"/>
                    <a:pt x="23" y="74"/>
                    <a:pt x="23" y="72"/>
                  </a:cubicBezTo>
                  <a:cubicBezTo>
                    <a:pt x="23" y="71"/>
                    <a:pt x="25" y="70"/>
                    <a:pt x="26" y="70"/>
                  </a:cubicBezTo>
                  <a:cubicBezTo>
                    <a:pt x="28" y="70"/>
                    <a:pt x="29" y="71"/>
                    <a:pt x="28" y="73"/>
                  </a:cubicBezTo>
                  <a:cubicBezTo>
                    <a:pt x="28" y="74"/>
                    <a:pt x="27" y="75"/>
                    <a:pt x="26" y="75"/>
                  </a:cubicBezTo>
                  <a:moveTo>
                    <a:pt x="32" y="83"/>
                  </a:moveTo>
                  <a:cubicBezTo>
                    <a:pt x="31" y="83"/>
                    <a:pt x="30" y="81"/>
                    <a:pt x="30" y="80"/>
                  </a:cubicBezTo>
                  <a:cubicBezTo>
                    <a:pt x="30" y="78"/>
                    <a:pt x="31" y="77"/>
                    <a:pt x="32" y="78"/>
                  </a:cubicBezTo>
                  <a:cubicBezTo>
                    <a:pt x="34" y="78"/>
                    <a:pt x="35" y="79"/>
                    <a:pt x="35" y="80"/>
                  </a:cubicBezTo>
                  <a:cubicBezTo>
                    <a:pt x="35" y="82"/>
                    <a:pt x="33" y="83"/>
                    <a:pt x="32" y="83"/>
                  </a:cubicBezTo>
                  <a:moveTo>
                    <a:pt x="65" y="53"/>
                  </a:moveTo>
                  <a:cubicBezTo>
                    <a:pt x="54" y="63"/>
                    <a:pt x="54" y="63"/>
                    <a:pt x="54" y="63"/>
                  </a:cubicBezTo>
                  <a:cubicBezTo>
                    <a:pt x="49" y="68"/>
                    <a:pt x="41" y="67"/>
                    <a:pt x="36" y="62"/>
                  </a:cubicBezTo>
                  <a:cubicBezTo>
                    <a:pt x="36" y="62"/>
                    <a:pt x="36" y="62"/>
                    <a:pt x="36" y="62"/>
                  </a:cubicBezTo>
                  <a:cubicBezTo>
                    <a:pt x="31" y="56"/>
                    <a:pt x="31" y="48"/>
                    <a:pt x="36" y="43"/>
                  </a:cubicBezTo>
                  <a:cubicBezTo>
                    <a:pt x="47" y="33"/>
                    <a:pt x="47" y="33"/>
                    <a:pt x="47" y="33"/>
                  </a:cubicBezTo>
                  <a:cubicBezTo>
                    <a:pt x="52" y="28"/>
                    <a:pt x="60" y="28"/>
                    <a:pt x="64" y="34"/>
                  </a:cubicBezTo>
                  <a:cubicBezTo>
                    <a:pt x="66" y="35"/>
                    <a:pt x="66" y="35"/>
                    <a:pt x="66" y="35"/>
                  </a:cubicBezTo>
                  <a:cubicBezTo>
                    <a:pt x="70" y="40"/>
                    <a:pt x="70" y="48"/>
                    <a:pt x="65" y="53"/>
                  </a:cubicBezTo>
                  <a:moveTo>
                    <a:pt x="72" y="29"/>
                  </a:moveTo>
                  <a:cubicBezTo>
                    <a:pt x="70" y="29"/>
                    <a:pt x="69" y="28"/>
                    <a:pt x="69" y="27"/>
                  </a:cubicBezTo>
                  <a:cubicBezTo>
                    <a:pt x="69" y="25"/>
                    <a:pt x="70" y="24"/>
                    <a:pt x="72" y="24"/>
                  </a:cubicBezTo>
                  <a:cubicBezTo>
                    <a:pt x="73" y="24"/>
                    <a:pt x="74" y="25"/>
                    <a:pt x="74" y="27"/>
                  </a:cubicBezTo>
                  <a:cubicBezTo>
                    <a:pt x="74" y="28"/>
                    <a:pt x="73" y="29"/>
                    <a:pt x="72" y="29"/>
                  </a:cubicBezTo>
                  <a:moveTo>
                    <a:pt x="72" y="19"/>
                  </a:moveTo>
                  <a:cubicBezTo>
                    <a:pt x="72" y="17"/>
                    <a:pt x="73" y="16"/>
                    <a:pt x="74" y="16"/>
                  </a:cubicBezTo>
                  <a:cubicBezTo>
                    <a:pt x="76" y="16"/>
                    <a:pt x="77" y="17"/>
                    <a:pt x="77" y="19"/>
                  </a:cubicBezTo>
                  <a:cubicBezTo>
                    <a:pt x="77" y="20"/>
                    <a:pt x="76" y="21"/>
                    <a:pt x="74" y="21"/>
                  </a:cubicBezTo>
                  <a:cubicBezTo>
                    <a:pt x="73" y="21"/>
                    <a:pt x="72" y="20"/>
                    <a:pt x="72" y="19"/>
                  </a:cubicBezTo>
                  <a:moveTo>
                    <a:pt x="79" y="36"/>
                  </a:moveTo>
                  <a:cubicBezTo>
                    <a:pt x="77" y="36"/>
                    <a:pt x="76" y="35"/>
                    <a:pt x="76" y="34"/>
                  </a:cubicBezTo>
                  <a:cubicBezTo>
                    <a:pt x="76" y="32"/>
                    <a:pt x="77" y="31"/>
                    <a:pt x="79" y="31"/>
                  </a:cubicBezTo>
                  <a:cubicBezTo>
                    <a:pt x="80" y="31"/>
                    <a:pt x="81" y="32"/>
                    <a:pt x="81" y="34"/>
                  </a:cubicBezTo>
                  <a:cubicBezTo>
                    <a:pt x="81" y="35"/>
                    <a:pt x="80" y="36"/>
                    <a:pt x="79" y="36"/>
                  </a:cubicBezTo>
                  <a:moveTo>
                    <a:pt x="81" y="28"/>
                  </a:moveTo>
                  <a:cubicBezTo>
                    <a:pt x="80" y="28"/>
                    <a:pt x="79" y="27"/>
                    <a:pt x="79" y="26"/>
                  </a:cubicBezTo>
                  <a:cubicBezTo>
                    <a:pt x="79" y="24"/>
                    <a:pt x="80" y="23"/>
                    <a:pt x="81" y="23"/>
                  </a:cubicBezTo>
                  <a:cubicBezTo>
                    <a:pt x="83" y="23"/>
                    <a:pt x="84" y="24"/>
                    <a:pt x="84" y="26"/>
                  </a:cubicBezTo>
                  <a:cubicBezTo>
                    <a:pt x="84" y="27"/>
                    <a:pt x="83" y="28"/>
                    <a:pt x="81" y="28"/>
                  </a:cubicBezTo>
                  <a:moveTo>
                    <a:pt x="83" y="19"/>
                  </a:moveTo>
                  <a:cubicBezTo>
                    <a:pt x="81" y="19"/>
                    <a:pt x="80" y="17"/>
                    <a:pt x="80" y="16"/>
                  </a:cubicBezTo>
                  <a:cubicBezTo>
                    <a:pt x="80" y="14"/>
                    <a:pt x="81" y="13"/>
                    <a:pt x="83" y="13"/>
                  </a:cubicBezTo>
                  <a:cubicBezTo>
                    <a:pt x="84" y="13"/>
                    <a:pt x="86" y="14"/>
                    <a:pt x="86" y="16"/>
                  </a:cubicBezTo>
                  <a:cubicBezTo>
                    <a:pt x="86" y="17"/>
                    <a:pt x="84" y="19"/>
                    <a:pt x="83" y="19"/>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47" name="矩形 46"/>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矩形 47"/>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文本框 48"/>
          <p:cNvSpPr txBox="1"/>
          <p:nvPr/>
        </p:nvSpPr>
        <p:spPr>
          <a:xfrm>
            <a:off x="2943359" y="2592254"/>
            <a:ext cx="2715808" cy="1446550"/>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400" dirty="0">
                <a:solidFill>
                  <a:srgbClr val="FFFFFF"/>
                </a:solidFill>
                <a:latin typeface="微软雅黑" panose="020B0503020204020204" charset="-122"/>
                <a:ea typeface="微软雅黑" panose="020B0503020204020204" charset="-122"/>
              </a:rPr>
              <a:t>单击此处输入标题</a:t>
            </a:r>
            <a:endParaRPr lang="en-US" altLang="zh-CN" sz="2400" dirty="0">
              <a:solidFill>
                <a:srgbClr val="FFFFFF"/>
              </a:solidFill>
              <a:latin typeface="微软雅黑" panose="020B0503020204020204" charset="-122"/>
              <a:ea typeface="微软雅黑" panose="020B0503020204020204" charset="-122"/>
            </a:endParaRPr>
          </a:p>
          <a:p>
            <a:r>
              <a:rPr lang="zh-CN" altLang="en-US" sz="1400" dirty="0">
                <a:solidFill>
                  <a:srgbClr val="FFFFFF"/>
                </a:solidFill>
                <a:latin typeface="微软雅黑" panose="020B0503020204020204" charset="-122"/>
                <a:ea typeface="微软雅黑" panose="020B0503020204020204" charset="-122"/>
              </a:rPr>
              <a:t>请在这里输入您的主要叙述内容</a:t>
            </a:r>
            <a:endParaRPr lang="en-US" altLang="zh-CN" sz="1400" dirty="0">
              <a:solidFill>
                <a:srgbClr val="FFFFFF"/>
              </a:solidFill>
              <a:latin typeface="微软雅黑" panose="020B0503020204020204" charset="-122"/>
              <a:ea typeface="微软雅黑" panose="020B0503020204020204" charset="-122"/>
            </a:endParaRPr>
          </a:p>
          <a:p>
            <a:r>
              <a:rPr lang="zh-CN" altLang="en-US" sz="1400" dirty="0">
                <a:solidFill>
                  <a:srgbClr val="FFFFFF"/>
                </a:solidFill>
                <a:latin typeface="微软雅黑" panose="020B0503020204020204" charset="-122"/>
                <a:ea typeface="微软雅黑" panose="020B0503020204020204" charset="-122"/>
              </a:rPr>
              <a:t>请在这里输入您的主要叙述内容</a:t>
            </a:r>
            <a:endParaRPr lang="en-US" altLang="zh-CN" sz="1400" dirty="0">
              <a:solidFill>
                <a:srgbClr val="FFFFFF"/>
              </a:solidFill>
              <a:latin typeface="微软雅黑" panose="020B0503020204020204" charset="-122"/>
              <a:ea typeface="微软雅黑" panose="020B0503020204020204" charset="-122"/>
            </a:endParaRPr>
          </a:p>
          <a:p>
            <a:endParaRPr lang="en-US" altLang="zh-CN" sz="3600" dirty="0">
              <a:solidFill>
                <a:srgbClr val="FFFFFF"/>
              </a:solidFill>
              <a:latin typeface="微软雅黑" panose="020B0503020204020204" charset="-122"/>
              <a:ea typeface="微软雅黑" panose="020B0503020204020204" charset="-122"/>
            </a:endParaRPr>
          </a:p>
        </p:txBody>
      </p:sp>
      <p:sp>
        <p:nvSpPr>
          <p:cNvPr id="50" name="Rounded Rectangle 122"/>
          <p:cNvSpPr/>
          <p:nvPr/>
        </p:nvSpPr>
        <p:spPr>
          <a:xfrm>
            <a:off x="6261175" y="2039020"/>
            <a:ext cx="4891929" cy="1942707"/>
          </a:xfrm>
          <a:prstGeom prst="roundRect">
            <a:avLst>
              <a:gd name="adj" fmla="val 5737"/>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1" name="文本框 50"/>
          <p:cNvSpPr txBox="1"/>
          <p:nvPr/>
        </p:nvSpPr>
        <p:spPr>
          <a:xfrm>
            <a:off x="1188850" y="5517870"/>
            <a:ext cx="1500724" cy="1508105"/>
          </a:xfrm>
          <a:prstGeom prst="rect">
            <a:avLst/>
          </a:prstGeom>
          <a:noFill/>
          <a:effectLst/>
        </p:spPr>
        <p:txBody>
          <a:bodyPr wrap="square" rtlCol="0">
            <a:spAutoFit/>
          </a:bodyPr>
          <a:lstStyle/>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endParaRPr lang="en-US" altLang="zh-CN" sz="3600" dirty="0">
              <a:solidFill>
                <a:prstClr val="black">
                  <a:lumMod val="85000"/>
                  <a:lumOff val="15000"/>
                </a:prstClr>
              </a:solidFill>
              <a:latin typeface="微软雅黑" panose="020B0503020204020204" charset="-122"/>
              <a:ea typeface="微软雅黑" panose="020B0503020204020204" charset="-122"/>
            </a:endParaRPr>
          </a:p>
        </p:txBody>
      </p:sp>
      <p:sp>
        <p:nvSpPr>
          <p:cNvPr id="54" name="文本框 53"/>
          <p:cNvSpPr txBox="1"/>
          <p:nvPr/>
        </p:nvSpPr>
        <p:spPr>
          <a:xfrm>
            <a:off x="3307650" y="5517870"/>
            <a:ext cx="1500724" cy="1508105"/>
          </a:xfrm>
          <a:prstGeom prst="rect">
            <a:avLst/>
          </a:prstGeom>
          <a:noFill/>
          <a:effectLst/>
        </p:spPr>
        <p:txBody>
          <a:bodyPr wrap="square" rtlCol="0">
            <a:spAutoFit/>
          </a:bodyPr>
          <a:lstStyle/>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endParaRPr lang="en-US" altLang="zh-CN" sz="3600" dirty="0">
              <a:solidFill>
                <a:prstClr val="black">
                  <a:lumMod val="85000"/>
                  <a:lumOff val="15000"/>
                </a:prstClr>
              </a:solidFill>
              <a:latin typeface="微软雅黑" panose="020B0503020204020204" charset="-122"/>
              <a:ea typeface="微软雅黑" panose="020B0503020204020204" charset="-122"/>
            </a:endParaRPr>
          </a:p>
        </p:txBody>
      </p:sp>
      <p:sp>
        <p:nvSpPr>
          <p:cNvPr id="55" name="文本框 54"/>
          <p:cNvSpPr txBox="1"/>
          <p:nvPr/>
        </p:nvSpPr>
        <p:spPr>
          <a:xfrm>
            <a:off x="5521565" y="5517870"/>
            <a:ext cx="1500724" cy="1508105"/>
          </a:xfrm>
          <a:prstGeom prst="rect">
            <a:avLst/>
          </a:prstGeom>
          <a:noFill/>
          <a:effectLst/>
        </p:spPr>
        <p:txBody>
          <a:bodyPr wrap="square" rtlCol="0">
            <a:spAutoFit/>
          </a:bodyPr>
          <a:lstStyle/>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endParaRPr lang="en-US" altLang="zh-CN" sz="3600" dirty="0">
              <a:solidFill>
                <a:prstClr val="black">
                  <a:lumMod val="85000"/>
                  <a:lumOff val="15000"/>
                </a:prstClr>
              </a:solidFill>
              <a:latin typeface="微软雅黑" panose="020B0503020204020204" charset="-122"/>
              <a:ea typeface="微软雅黑" panose="020B0503020204020204" charset="-122"/>
            </a:endParaRPr>
          </a:p>
        </p:txBody>
      </p:sp>
      <p:sp>
        <p:nvSpPr>
          <p:cNvPr id="56" name="文本框 55"/>
          <p:cNvSpPr txBox="1"/>
          <p:nvPr/>
        </p:nvSpPr>
        <p:spPr>
          <a:xfrm>
            <a:off x="7640365" y="5517870"/>
            <a:ext cx="1500724" cy="1508105"/>
          </a:xfrm>
          <a:prstGeom prst="rect">
            <a:avLst/>
          </a:prstGeom>
          <a:noFill/>
          <a:effectLst/>
        </p:spPr>
        <p:txBody>
          <a:bodyPr wrap="square" rtlCol="0">
            <a:spAutoFit/>
          </a:bodyPr>
          <a:lstStyle/>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endParaRPr lang="en-US" altLang="zh-CN" sz="3600" dirty="0">
              <a:solidFill>
                <a:prstClr val="black">
                  <a:lumMod val="85000"/>
                  <a:lumOff val="15000"/>
                </a:prstClr>
              </a:solidFill>
              <a:latin typeface="微软雅黑" panose="020B0503020204020204" charset="-122"/>
              <a:ea typeface="微软雅黑" panose="020B0503020204020204" charset="-122"/>
            </a:endParaRPr>
          </a:p>
        </p:txBody>
      </p:sp>
      <p:sp>
        <p:nvSpPr>
          <p:cNvPr id="57" name="文本框 56"/>
          <p:cNvSpPr txBox="1"/>
          <p:nvPr/>
        </p:nvSpPr>
        <p:spPr>
          <a:xfrm>
            <a:off x="9759165" y="5517870"/>
            <a:ext cx="1500724" cy="1508105"/>
          </a:xfrm>
          <a:prstGeom prst="rect">
            <a:avLst/>
          </a:prstGeom>
          <a:noFill/>
          <a:effectLst/>
        </p:spPr>
        <p:txBody>
          <a:bodyPr wrap="square" rtlCol="0">
            <a:spAutoFit/>
          </a:bodyPr>
          <a:lstStyle/>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r>
              <a:rPr lang="zh-CN" altLang="en-US" sz="14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a:p>
            <a:endParaRPr lang="en-US" altLang="zh-CN" sz="3600" dirty="0">
              <a:solidFill>
                <a:prstClr val="black">
                  <a:lumMod val="85000"/>
                  <a:lumOff val="15000"/>
                </a:prstClr>
              </a:solidFill>
              <a:latin typeface="微软雅黑" panose="020B0503020204020204" charset="-122"/>
              <a:ea typeface="微软雅黑" panose="020B0503020204020204" charset="-122"/>
            </a:endParaRPr>
          </a:p>
        </p:txBody>
      </p:sp>
      <p:grpSp>
        <p:nvGrpSpPr>
          <p:cNvPr id="58" name="Group 175"/>
          <p:cNvGrpSpPr/>
          <p:nvPr/>
        </p:nvGrpSpPr>
        <p:grpSpPr>
          <a:xfrm>
            <a:off x="347540" y="293401"/>
            <a:ext cx="1014276" cy="715368"/>
            <a:chOff x="6035675" y="862013"/>
            <a:chExt cx="479425" cy="338138"/>
          </a:xfrm>
          <a:solidFill>
            <a:srgbClr val="08AAFE"/>
          </a:solidFill>
        </p:grpSpPr>
        <p:sp>
          <p:nvSpPr>
            <p:cNvPr id="59"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0"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750"/>
                                        <p:tgtEl>
                                          <p:spTgt spid="50"/>
                                        </p:tgtEl>
                                      </p:cBhvr>
                                    </p:animEffect>
                                  </p:childTnLst>
                                </p:cTn>
                              </p:par>
                            </p:childTnLst>
                          </p:cTn>
                        </p:par>
                        <p:par>
                          <p:cTn id="11" fill="hold">
                            <p:stCondLst>
                              <p:cond delay="1000"/>
                            </p:stCondLst>
                            <p:childTnLst>
                              <p:par>
                                <p:cTn id="12" presetID="5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Scale>
                                      <p:cBhvr>
                                        <p:cTn id="14"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1"/>
                                        </p:tgtEl>
                                        <p:attrNameLst>
                                          <p:attrName>ppt_x</p:attrName>
                                          <p:attrName>ppt_y</p:attrName>
                                        </p:attrNameLst>
                                      </p:cBhvr>
                                    </p:animMotion>
                                    <p:animEffect transition="in" filter="fade">
                                      <p:cBhvr>
                                        <p:cTn id="16" dur="1000"/>
                                        <p:tgtEl>
                                          <p:spTgt spid="11"/>
                                        </p:tgtEl>
                                      </p:cBhvr>
                                    </p:animEffect>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 presetClass="entr" presetSubtype="4" decel="28000"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750" fill="hold"/>
                                        <p:tgtEl>
                                          <p:spTgt spid="41"/>
                                        </p:tgtEl>
                                        <p:attrNameLst>
                                          <p:attrName>ppt_x</p:attrName>
                                        </p:attrNameLst>
                                      </p:cBhvr>
                                      <p:tavLst>
                                        <p:tav tm="0">
                                          <p:val>
                                            <p:strVal val="#ppt_x"/>
                                          </p:val>
                                        </p:tav>
                                        <p:tav tm="100000">
                                          <p:val>
                                            <p:strVal val="#ppt_x"/>
                                          </p:val>
                                        </p:tav>
                                      </p:tavLst>
                                    </p:anim>
                                    <p:anim calcmode="lin" valueType="num">
                                      <p:cBhvr additive="base">
                                        <p:cTn id="27" dur="750" fill="hold"/>
                                        <p:tgtEl>
                                          <p:spTgt spid="41"/>
                                        </p:tgtEl>
                                        <p:attrNameLst>
                                          <p:attrName>ppt_y</p:attrName>
                                        </p:attrNameLst>
                                      </p:cBhvr>
                                      <p:tavLst>
                                        <p:tav tm="0">
                                          <p:val>
                                            <p:strVal val="1+#ppt_h/2"/>
                                          </p:val>
                                        </p:tav>
                                        <p:tav tm="100000">
                                          <p:val>
                                            <p:strVal val="#ppt_y"/>
                                          </p:val>
                                        </p:tav>
                                      </p:tavLst>
                                    </p:anim>
                                  </p:childTnLst>
                                </p:cTn>
                              </p:par>
                              <p:par>
                                <p:cTn id="28" presetID="2" presetClass="entr" presetSubtype="4" decel="28000" fill="hold" nodeType="withEffect">
                                  <p:stCondLst>
                                    <p:cond delay="25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750" fill="hold"/>
                                        <p:tgtEl>
                                          <p:spTgt spid="30"/>
                                        </p:tgtEl>
                                        <p:attrNameLst>
                                          <p:attrName>ppt_x</p:attrName>
                                        </p:attrNameLst>
                                      </p:cBhvr>
                                      <p:tavLst>
                                        <p:tav tm="0">
                                          <p:val>
                                            <p:strVal val="#ppt_x"/>
                                          </p:val>
                                        </p:tav>
                                        <p:tav tm="100000">
                                          <p:val>
                                            <p:strVal val="#ppt_x"/>
                                          </p:val>
                                        </p:tav>
                                      </p:tavLst>
                                    </p:anim>
                                    <p:anim calcmode="lin" valueType="num">
                                      <p:cBhvr additive="base">
                                        <p:cTn id="31" dur="750" fill="hold"/>
                                        <p:tgtEl>
                                          <p:spTgt spid="30"/>
                                        </p:tgtEl>
                                        <p:attrNameLst>
                                          <p:attrName>ppt_y</p:attrName>
                                        </p:attrNameLst>
                                      </p:cBhvr>
                                      <p:tavLst>
                                        <p:tav tm="0">
                                          <p:val>
                                            <p:strVal val="1+#ppt_h/2"/>
                                          </p:val>
                                        </p:tav>
                                        <p:tav tm="100000">
                                          <p:val>
                                            <p:strVal val="#ppt_y"/>
                                          </p:val>
                                        </p:tav>
                                      </p:tavLst>
                                    </p:anim>
                                  </p:childTnLst>
                                </p:cTn>
                              </p:par>
                              <p:par>
                                <p:cTn id="32" presetID="2" presetClass="entr" presetSubtype="4" decel="28000" fill="hold" nodeType="withEffect">
                                  <p:stCondLst>
                                    <p:cond delay="50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750" fill="hold"/>
                                        <p:tgtEl>
                                          <p:spTgt spid="36"/>
                                        </p:tgtEl>
                                        <p:attrNameLst>
                                          <p:attrName>ppt_x</p:attrName>
                                        </p:attrNameLst>
                                      </p:cBhvr>
                                      <p:tavLst>
                                        <p:tav tm="0">
                                          <p:val>
                                            <p:strVal val="#ppt_x"/>
                                          </p:val>
                                        </p:tav>
                                        <p:tav tm="100000">
                                          <p:val>
                                            <p:strVal val="#ppt_x"/>
                                          </p:val>
                                        </p:tav>
                                      </p:tavLst>
                                    </p:anim>
                                    <p:anim calcmode="lin" valueType="num">
                                      <p:cBhvr additive="base">
                                        <p:cTn id="35" dur="75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4" decel="28000" fill="hold" grpId="0" nodeType="withEffect">
                                  <p:stCondLst>
                                    <p:cond delay="75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750" fill="hold"/>
                                        <p:tgtEl>
                                          <p:spTgt spid="42"/>
                                        </p:tgtEl>
                                        <p:attrNameLst>
                                          <p:attrName>ppt_x</p:attrName>
                                        </p:attrNameLst>
                                      </p:cBhvr>
                                      <p:tavLst>
                                        <p:tav tm="0">
                                          <p:val>
                                            <p:strVal val="#ppt_x"/>
                                          </p:val>
                                        </p:tav>
                                        <p:tav tm="100000">
                                          <p:val>
                                            <p:strVal val="#ppt_x"/>
                                          </p:val>
                                        </p:tav>
                                      </p:tavLst>
                                    </p:anim>
                                    <p:anim calcmode="lin" valueType="num">
                                      <p:cBhvr additive="base">
                                        <p:cTn id="39" dur="750" fill="hold"/>
                                        <p:tgtEl>
                                          <p:spTgt spid="42"/>
                                        </p:tgtEl>
                                        <p:attrNameLst>
                                          <p:attrName>ppt_y</p:attrName>
                                        </p:attrNameLst>
                                      </p:cBhvr>
                                      <p:tavLst>
                                        <p:tav tm="0">
                                          <p:val>
                                            <p:strVal val="1+#ppt_h/2"/>
                                          </p:val>
                                        </p:tav>
                                        <p:tav tm="100000">
                                          <p:val>
                                            <p:strVal val="#ppt_y"/>
                                          </p:val>
                                        </p:tav>
                                      </p:tavLst>
                                    </p:anim>
                                  </p:childTnLst>
                                </p:cTn>
                              </p:par>
                              <p:par>
                                <p:cTn id="40" presetID="2" presetClass="entr" presetSubtype="4" decel="28000" fill="hold" nodeType="withEffect">
                                  <p:stCondLst>
                                    <p:cond delay="100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750" fill="hold"/>
                                        <p:tgtEl>
                                          <p:spTgt spid="43"/>
                                        </p:tgtEl>
                                        <p:attrNameLst>
                                          <p:attrName>ppt_x</p:attrName>
                                        </p:attrNameLst>
                                      </p:cBhvr>
                                      <p:tavLst>
                                        <p:tav tm="0">
                                          <p:val>
                                            <p:strVal val="#ppt_x"/>
                                          </p:val>
                                        </p:tav>
                                        <p:tav tm="100000">
                                          <p:val>
                                            <p:strVal val="#ppt_x"/>
                                          </p:val>
                                        </p:tav>
                                      </p:tavLst>
                                    </p:anim>
                                    <p:anim calcmode="lin" valueType="num">
                                      <p:cBhvr additive="base">
                                        <p:cTn id="43" dur="750" fill="hold"/>
                                        <p:tgtEl>
                                          <p:spTgt spid="4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10" presetClass="entr" presetSubtype="0" fill="hold" grpId="0" nodeType="withEffect">
                                  <p:stCondLst>
                                    <p:cond delay="750"/>
                                  </p:stCondLst>
                                  <p:childTnLst>
                                    <p:set>
                                      <p:cBhvr>
                                        <p:cTn id="55" dur="1" fill="hold">
                                          <p:stCondLst>
                                            <p:cond delay="0"/>
                                          </p:stCondLst>
                                        </p:cTn>
                                        <p:tgtEl>
                                          <p:spTgt spid="56"/>
                                        </p:tgtEl>
                                        <p:attrNameLst>
                                          <p:attrName>style.visibility</p:attrName>
                                        </p:attrNameLst>
                                      </p:cBhvr>
                                      <p:to>
                                        <p:strVal val="visible"/>
                                      </p:to>
                                    </p:set>
                                    <p:animEffect transition="in" filter="fade">
                                      <p:cBhvr>
                                        <p:cTn id="56" dur="500"/>
                                        <p:tgtEl>
                                          <p:spTgt spid="56"/>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1" grpId="0" animBg="1"/>
      <p:bldP spid="42" grpId="0" animBg="1"/>
      <p:bldP spid="49" grpId="0"/>
      <p:bldP spid="50" grpId="0" animBg="1"/>
      <p:bldP spid="51" grpId="0"/>
      <p:bldP spid="54" grpId="0"/>
      <p:bldP spid="55" grpId="0"/>
      <p:bldP spid="56"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864237" y="1869821"/>
            <a:ext cx="855343" cy="3563674"/>
            <a:chOff x="1864237" y="1869821"/>
            <a:chExt cx="855343" cy="3563674"/>
          </a:xfrm>
        </p:grpSpPr>
        <p:grpSp>
          <p:nvGrpSpPr>
            <p:cNvPr id="11" name="Group 102"/>
            <p:cNvGrpSpPr/>
            <p:nvPr/>
          </p:nvGrpSpPr>
          <p:grpSpPr>
            <a:xfrm>
              <a:off x="1864237" y="2361736"/>
              <a:ext cx="855343" cy="3071759"/>
              <a:chOff x="669035" y="1765252"/>
              <a:chExt cx="864105" cy="2246673"/>
            </a:xfrm>
            <a:solidFill>
              <a:srgbClr val="08AAFE"/>
            </a:solidFill>
          </p:grpSpPr>
          <p:sp>
            <p:nvSpPr>
              <p:cNvPr id="13" name="Rounded Rectangle 105"/>
              <p:cNvSpPr/>
              <p:nvPr/>
            </p:nvSpPr>
            <p:spPr>
              <a:xfrm>
                <a:off x="669035" y="3781497"/>
                <a:ext cx="864105" cy="2304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4" name="Rounded Rectangle 106"/>
              <p:cNvSpPr/>
              <p:nvPr/>
            </p:nvSpPr>
            <p:spPr>
              <a:xfrm>
                <a:off x="669035" y="3493462"/>
                <a:ext cx="864105" cy="2304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5" name="Rounded Rectangle 107"/>
              <p:cNvSpPr/>
              <p:nvPr/>
            </p:nvSpPr>
            <p:spPr>
              <a:xfrm>
                <a:off x="669035" y="3205427"/>
                <a:ext cx="864105" cy="2304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6" name="Rounded Rectangle 108"/>
              <p:cNvSpPr/>
              <p:nvPr/>
            </p:nvSpPr>
            <p:spPr>
              <a:xfrm>
                <a:off x="669035" y="2917392"/>
                <a:ext cx="864105" cy="2304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7" name="Rounded Rectangle 109"/>
              <p:cNvSpPr/>
              <p:nvPr/>
            </p:nvSpPr>
            <p:spPr>
              <a:xfrm>
                <a:off x="669035" y="2629357"/>
                <a:ext cx="864105" cy="2304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5" name="Rounded Rectangle 110"/>
              <p:cNvSpPr/>
              <p:nvPr/>
            </p:nvSpPr>
            <p:spPr>
              <a:xfrm>
                <a:off x="669035" y="2341322"/>
                <a:ext cx="864105" cy="2304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6" name="Rounded Rectangle 111"/>
              <p:cNvSpPr/>
              <p:nvPr/>
            </p:nvSpPr>
            <p:spPr>
              <a:xfrm>
                <a:off x="669035" y="2053287"/>
                <a:ext cx="864105" cy="2304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7" name="Rounded Rectangle 112"/>
              <p:cNvSpPr/>
              <p:nvPr/>
            </p:nvSpPr>
            <p:spPr>
              <a:xfrm>
                <a:off x="669035" y="1765252"/>
                <a:ext cx="864105" cy="2304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105" name="Text Placeholder 3"/>
            <p:cNvSpPr txBox="1"/>
            <p:nvPr/>
          </p:nvSpPr>
          <p:spPr>
            <a:xfrm>
              <a:off x="1873690" y="1869821"/>
              <a:ext cx="809517"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dirty="0">
                  <a:solidFill>
                    <a:srgbClr val="08AAFE"/>
                  </a:solidFill>
                </a:rPr>
                <a:t>100%</a:t>
              </a:r>
              <a:endParaRPr lang="en-US" dirty="0">
                <a:solidFill>
                  <a:srgbClr val="08AAFE"/>
                </a:solidFill>
              </a:endParaRPr>
            </a:p>
          </p:txBody>
        </p:sp>
      </p:grpSp>
      <p:grpSp>
        <p:nvGrpSpPr>
          <p:cNvPr id="3" name="组合 2"/>
          <p:cNvGrpSpPr/>
          <p:nvPr/>
        </p:nvGrpSpPr>
        <p:grpSpPr>
          <a:xfrm>
            <a:off x="4371576" y="1869819"/>
            <a:ext cx="855343" cy="3563676"/>
            <a:chOff x="4371576" y="1869819"/>
            <a:chExt cx="855343" cy="3563676"/>
          </a:xfrm>
        </p:grpSpPr>
        <p:grpSp>
          <p:nvGrpSpPr>
            <p:cNvPr id="28" name="Group 115"/>
            <p:cNvGrpSpPr/>
            <p:nvPr/>
          </p:nvGrpSpPr>
          <p:grpSpPr>
            <a:xfrm>
              <a:off x="4371576" y="2361735"/>
              <a:ext cx="855343" cy="3071760"/>
              <a:chOff x="1572768" y="2397753"/>
              <a:chExt cx="561758" cy="2017421"/>
            </a:xfrm>
          </p:grpSpPr>
          <p:sp>
            <p:nvSpPr>
              <p:cNvPr id="29" name="Rounded Rectangle 116"/>
              <p:cNvSpPr/>
              <p:nvPr/>
            </p:nvSpPr>
            <p:spPr>
              <a:xfrm>
                <a:off x="1572768" y="4208259"/>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0" name="Rounded Rectangle 117"/>
              <p:cNvSpPr/>
              <p:nvPr/>
            </p:nvSpPr>
            <p:spPr>
              <a:xfrm>
                <a:off x="1572768" y="3949615"/>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1" name="Rounded Rectangle 118"/>
              <p:cNvSpPr/>
              <p:nvPr/>
            </p:nvSpPr>
            <p:spPr>
              <a:xfrm>
                <a:off x="1572768" y="3690972"/>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2" name="Rounded Rectangle 119"/>
              <p:cNvSpPr/>
              <p:nvPr/>
            </p:nvSpPr>
            <p:spPr>
              <a:xfrm>
                <a:off x="1572768" y="3432328"/>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3" name="Rounded Rectangle 120"/>
              <p:cNvSpPr/>
              <p:nvPr/>
            </p:nvSpPr>
            <p:spPr>
              <a:xfrm>
                <a:off x="1572768" y="3173684"/>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4" name="Rounded Rectangle 121"/>
              <p:cNvSpPr/>
              <p:nvPr/>
            </p:nvSpPr>
            <p:spPr>
              <a:xfrm>
                <a:off x="1572768" y="2915041"/>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5" name="Rounded Rectangle 122"/>
              <p:cNvSpPr/>
              <p:nvPr/>
            </p:nvSpPr>
            <p:spPr>
              <a:xfrm>
                <a:off x="1572768" y="2656397"/>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6" name="Rounded Rectangle 123"/>
              <p:cNvSpPr/>
              <p:nvPr/>
            </p:nvSpPr>
            <p:spPr>
              <a:xfrm>
                <a:off x="1572768" y="2397753"/>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106" name="Text Placeholder 3"/>
            <p:cNvSpPr txBox="1"/>
            <p:nvPr/>
          </p:nvSpPr>
          <p:spPr>
            <a:xfrm>
              <a:off x="4522836" y="1869819"/>
              <a:ext cx="626775"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dirty="0">
                  <a:solidFill>
                    <a:srgbClr val="4CE2F9"/>
                  </a:solidFill>
                </a:rPr>
                <a:t>80%</a:t>
              </a:r>
              <a:endParaRPr lang="en-US" dirty="0">
                <a:solidFill>
                  <a:srgbClr val="4CE2F9"/>
                </a:solidFill>
              </a:endParaRPr>
            </a:p>
          </p:txBody>
        </p:sp>
      </p:grpSp>
      <p:grpSp>
        <p:nvGrpSpPr>
          <p:cNvPr id="4" name="组合 3"/>
          <p:cNvGrpSpPr/>
          <p:nvPr/>
        </p:nvGrpSpPr>
        <p:grpSpPr>
          <a:xfrm>
            <a:off x="6985154" y="1869819"/>
            <a:ext cx="855343" cy="3563676"/>
            <a:chOff x="6985154" y="1869819"/>
            <a:chExt cx="855343" cy="3563676"/>
          </a:xfrm>
        </p:grpSpPr>
        <p:grpSp>
          <p:nvGrpSpPr>
            <p:cNvPr id="37" name="Group 126"/>
            <p:cNvGrpSpPr/>
            <p:nvPr/>
          </p:nvGrpSpPr>
          <p:grpSpPr>
            <a:xfrm>
              <a:off x="6985154" y="2361735"/>
              <a:ext cx="855343" cy="3071760"/>
              <a:chOff x="2476500" y="2397753"/>
              <a:chExt cx="561758" cy="2017421"/>
            </a:xfrm>
            <a:solidFill>
              <a:srgbClr val="08AAFE"/>
            </a:solidFill>
          </p:grpSpPr>
          <p:sp>
            <p:nvSpPr>
              <p:cNvPr id="38" name="Rounded Rectangle 127"/>
              <p:cNvSpPr/>
              <p:nvPr/>
            </p:nvSpPr>
            <p:spPr>
              <a:xfrm>
                <a:off x="2476500" y="4208259"/>
                <a:ext cx="561758" cy="20691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9" name="Rounded Rectangle 128"/>
              <p:cNvSpPr/>
              <p:nvPr/>
            </p:nvSpPr>
            <p:spPr>
              <a:xfrm>
                <a:off x="2476500" y="3949615"/>
                <a:ext cx="561758" cy="20691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0" name="Rounded Rectangle 129"/>
              <p:cNvSpPr/>
              <p:nvPr/>
            </p:nvSpPr>
            <p:spPr>
              <a:xfrm>
                <a:off x="2476500" y="3690972"/>
                <a:ext cx="561758" cy="20691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1" name="Rounded Rectangle 130"/>
              <p:cNvSpPr/>
              <p:nvPr/>
            </p:nvSpPr>
            <p:spPr>
              <a:xfrm>
                <a:off x="2476500" y="3432328"/>
                <a:ext cx="561758" cy="20691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2" name="Rounded Rectangle 131"/>
              <p:cNvSpPr/>
              <p:nvPr/>
            </p:nvSpPr>
            <p:spPr>
              <a:xfrm>
                <a:off x="2476500" y="3173684"/>
                <a:ext cx="561758" cy="20691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3" name="Rounded Rectangle 132"/>
              <p:cNvSpPr/>
              <p:nvPr/>
            </p:nvSpPr>
            <p:spPr>
              <a:xfrm>
                <a:off x="2476500" y="2915041"/>
                <a:ext cx="561758" cy="20691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4" name="Rounded Rectangle 133"/>
              <p:cNvSpPr/>
              <p:nvPr/>
            </p:nvSpPr>
            <p:spPr>
              <a:xfrm>
                <a:off x="2476500" y="2656397"/>
                <a:ext cx="561758" cy="20691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5" name="Rounded Rectangle 134"/>
              <p:cNvSpPr/>
              <p:nvPr/>
            </p:nvSpPr>
            <p:spPr>
              <a:xfrm>
                <a:off x="2476500" y="2397753"/>
                <a:ext cx="561758" cy="206915"/>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107" name="Text Placeholder 3"/>
            <p:cNvSpPr txBox="1"/>
            <p:nvPr/>
          </p:nvSpPr>
          <p:spPr>
            <a:xfrm>
              <a:off x="7105435" y="1869819"/>
              <a:ext cx="626775"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dirty="0">
                  <a:solidFill>
                    <a:srgbClr val="08AAFE"/>
                  </a:solidFill>
                </a:rPr>
                <a:t>90%</a:t>
              </a:r>
              <a:endParaRPr lang="en-US" dirty="0">
                <a:solidFill>
                  <a:srgbClr val="08AAFE"/>
                </a:solidFill>
              </a:endParaRPr>
            </a:p>
          </p:txBody>
        </p:sp>
      </p:grpSp>
      <p:grpSp>
        <p:nvGrpSpPr>
          <p:cNvPr id="5" name="组合 4"/>
          <p:cNvGrpSpPr/>
          <p:nvPr/>
        </p:nvGrpSpPr>
        <p:grpSpPr>
          <a:xfrm>
            <a:off x="9492493" y="1869819"/>
            <a:ext cx="855343" cy="3563676"/>
            <a:chOff x="9492493" y="1869819"/>
            <a:chExt cx="855343" cy="3563676"/>
          </a:xfrm>
        </p:grpSpPr>
        <p:grpSp>
          <p:nvGrpSpPr>
            <p:cNvPr id="46" name="Group 137"/>
            <p:cNvGrpSpPr/>
            <p:nvPr/>
          </p:nvGrpSpPr>
          <p:grpSpPr>
            <a:xfrm>
              <a:off x="9492493" y="2361735"/>
              <a:ext cx="855343" cy="3071760"/>
              <a:chOff x="3380232" y="2397753"/>
              <a:chExt cx="561758" cy="2017421"/>
            </a:xfrm>
          </p:grpSpPr>
          <p:sp>
            <p:nvSpPr>
              <p:cNvPr id="47" name="Rounded Rectangle 138"/>
              <p:cNvSpPr/>
              <p:nvPr/>
            </p:nvSpPr>
            <p:spPr>
              <a:xfrm>
                <a:off x="3380232" y="4208259"/>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8" name="Rounded Rectangle 139"/>
              <p:cNvSpPr/>
              <p:nvPr/>
            </p:nvSpPr>
            <p:spPr>
              <a:xfrm>
                <a:off x="3380232" y="3949615"/>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9" name="Rounded Rectangle 140"/>
              <p:cNvSpPr/>
              <p:nvPr/>
            </p:nvSpPr>
            <p:spPr>
              <a:xfrm>
                <a:off x="3380232" y="3690972"/>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0" name="Rounded Rectangle 141"/>
              <p:cNvSpPr/>
              <p:nvPr/>
            </p:nvSpPr>
            <p:spPr>
              <a:xfrm>
                <a:off x="3380232" y="3432328"/>
                <a:ext cx="561758" cy="20691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1" name="Rounded Rectangle 142"/>
              <p:cNvSpPr/>
              <p:nvPr/>
            </p:nvSpPr>
            <p:spPr>
              <a:xfrm>
                <a:off x="3380232" y="3173684"/>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2" name="Rounded Rectangle 143"/>
              <p:cNvSpPr/>
              <p:nvPr/>
            </p:nvSpPr>
            <p:spPr>
              <a:xfrm>
                <a:off x="3380232" y="2915041"/>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3" name="Rounded Rectangle 144"/>
              <p:cNvSpPr/>
              <p:nvPr/>
            </p:nvSpPr>
            <p:spPr>
              <a:xfrm>
                <a:off x="3380232" y="2656397"/>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4" name="Rounded Rectangle 145"/>
              <p:cNvSpPr/>
              <p:nvPr/>
            </p:nvSpPr>
            <p:spPr>
              <a:xfrm>
                <a:off x="3380232" y="2397753"/>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108" name="Text Placeholder 3"/>
            <p:cNvSpPr txBox="1"/>
            <p:nvPr/>
          </p:nvSpPr>
          <p:spPr>
            <a:xfrm>
              <a:off x="9595497" y="1869819"/>
              <a:ext cx="626775"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dirty="0">
                  <a:solidFill>
                    <a:srgbClr val="4CE2F9"/>
                  </a:solidFill>
                </a:rPr>
                <a:t>50%</a:t>
              </a:r>
              <a:endParaRPr lang="en-US" dirty="0">
                <a:solidFill>
                  <a:srgbClr val="4CE2F9"/>
                </a:solidFill>
              </a:endParaRPr>
            </a:p>
          </p:txBody>
        </p:sp>
      </p:grpSp>
      <p:sp>
        <p:nvSpPr>
          <p:cNvPr id="109" name="矩形 108"/>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矩形 109"/>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文本框 110"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94741" y="5817285"/>
            <a:ext cx="1422184" cy="461665"/>
          </a:xfrm>
          <a:prstGeom prst="rect">
            <a:avLst/>
          </a:prstGeom>
          <a:noFill/>
          <a:effectLst/>
        </p:spPr>
        <p:txBody>
          <a:bodyPr wrap="none" rtlCol="0">
            <a:spAutoFit/>
          </a:bodyPr>
          <a:lstStyle/>
          <a:p>
            <a:r>
              <a:rPr lang="zh-CN" altLang="en-US"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endParaRPr>
          </a:p>
        </p:txBody>
      </p:sp>
      <p:sp>
        <p:nvSpPr>
          <p:cNvPr id="112" name="文本框 1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6701733" y="5817285"/>
            <a:ext cx="1422184" cy="461665"/>
          </a:xfrm>
          <a:prstGeom prst="rect">
            <a:avLst/>
          </a:prstGeom>
          <a:noFill/>
          <a:effectLst/>
        </p:spPr>
        <p:txBody>
          <a:bodyPr wrap="none" rtlCol="0">
            <a:spAutoFit/>
          </a:bodyPr>
          <a:lstStyle/>
          <a:p>
            <a:r>
              <a:rPr lang="zh-CN" altLang="en-US"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endParaRPr>
          </a:p>
        </p:txBody>
      </p:sp>
      <p:sp>
        <p:nvSpPr>
          <p:cNvPr id="113" name="文本框 112"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088155" y="5817285"/>
            <a:ext cx="1422184" cy="461665"/>
          </a:xfrm>
          <a:prstGeom prst="rect">
            <a:avLst/>
          </a:prstGeom>
          <a:noFill/>
          <a:effectLst/>
        </p:spPr>
        <p:txBody>
          <a:bodyPr wrap="none" rtlCol="0">
            <a:spAutoFit/>
          </a:bodyPr>
          <a:lstStyle/>
          <a:p>
            <a:r>
              <a:rPr lang="zh-CN" altLang="en-US"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endParaRPr>
          </a:p>
        </p:txBody>
      </p:sp>
      <p:sp>
        <p:nvSpPr>
          <p:cNvPr id="114" name="文本框 113"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9197792" y="5817285"/>
            <a:ext cx="1422184" cy="461665"/>
          </a:xfrm>
          <a:prstGeom prst="rect">
            <a:avLst/>
          </a:prstGeom>
          <a:noFill/>
          <a:effectLst/>
        </p:spPr>
        <p:txBody>
          <a:bodyPr wrap="none" rtlCol="0">
            <a:spAutoFit/>
          </a:bodyPr>
          <a:lstStyle/>
          <a:p>
            <a:r>
              <a:rPr lang="zh-CN" altLang="en-US"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endParaRPr>
          </a:p>
        </p:txBody>
      </p:sp>
      <p:grpSp>
        <p:nvGrpSpPr>
          <p:cNvPr id="115" name="Group 175"/>
          <p:cNvGrpSpPr/>
          <p:nvPr/>
        </p:nvGrpSpPr>
        <p:grpSpPr>
          <a:xfrm>
            <a:off x="347540" y="293401"/>
            <a:ext cx="1014276" cy="715368"/>
            <a:chOff x="6035675" y="862013"/>
            <a:chExt cx="479425" cy="338138"/>
          </a:xfrm>
          <a:solidFill>
            <a:srgbClr val="08AAFE"/>
          </a:solidFill>
        </p:grpSpPr>
        <p:sp>
          <p:nvSpPr>
            <p:cNvPr id="116"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17"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18"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19"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20"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 presetClass="entr" presetSubtype="4" decel="2800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750" fill="hold"/>
                                        <p:tgtEl>
                                          <p:spTgt spid="111"/>
                                        </p:tgtEl>
                                        <p:attrNameLst>
                                          <p:attrName>ppt_x</p:attrName>
                                        </p:attrNameLst>
                                      </p:cBhvr>
                                      <p:tavLst>
                                        <p:tav tm="0">
                                          <p:val>
                                            <p:strVal val="#ppt_x"/>
                                          </p:val>
                                        </p:tav>
                                        <p:tav tm="100000">
                                          <p:val>
                                            <p:strVal val="#ppt_x"/>
                                          </p:val>
                                        </p:tav>
                                      </p:tavLst>
                                    </p:anim>
                                    <p:anim calcmode="lin" valueType="num">
                                      <p:cBhvr additive="base">
                                        <p:cTn id="12" dur="750" fill="hold"/>
                                        <p:tgtEl>
                                          <p:spTgt spid="11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1000"/>
                                        <p:tgtEl>
                                          <p:spTgt spid="3"/>
                                        </p:tgtEl>
                                      </p:cBhvr>
                                    </p:animEffect>
                                  </p:childTnLst>
                                </p:cTn>
                              </p:par>
                            </p:childTnLst>
                          </p:cTn>
                        </p:par>
                        <p:par>
                          <p:cTn id="17" fill="hold">
                            <p:stCondLst>
                              <p:cond delay="3000"/>
                            </p:stCondLst>
                            <p:childTnLst>
                              <p:par>
                                <p:cTn id="18" presetID="2" presetClass="entr" presetSubtype="4" decel="28000" fill="hold" grpId="0" nodeType="afterEffect">
                                  <p:stCondLst>
                                    <p:cond delay="0"/>
                                  </p:stCondLst>
                                  <p:childTnLst>
                                    <p:set>
                                      <p:cBhvr>
                                        <p:cTn id="19" dur="1" fill="hold">
                                          <p:stCondLst>
                                            <p:cond delay="0"/>
                                          </p:stCondLst>
                                        </p:cTn>
                                        <p:tgtEl>
                                          <p:spTgt spid="113"/>
                                        </p:tgtEl>
                                        <p:attrNameLst>
                                          <p:attrName>style.visibility</p:attrName>
                                        </p:attrNameLst>
                                      </p:cBhvr>
                                      <p:to>
                                        <p:strVal val="visible"/>
                                      </p:to>
                                    </p:set>
                                    <p:anim calcmode="lin" valueType="num">
                                      <p:cBhvr additive="base">
                                        <p:cTn id="20" dur="750" fill="hold"/>
                                        <p:tgtEl>
                                          <p:spTgt spid="113"/>
                                        </p:tgtEl>
                                        <p:attrNameLst>
                                          <p:attrName>ppt_x</p:attrName>
                                        </p:attrNameLst>
                                      </p:cBhvr>
                                      <p:tavLst>
                                        <p:tav tm="0">
                                          <p:val>
                                            <p:strVal val="#ppt_x"/>
                                          </p:val>
                                        </p:tav>
                                        <p:tav tm="100000">
                                          <p:val>
                                            <p:strVal val="#ppt_x"/>
                                          </p:val>
                                        </p:tav>
                                      </p:tavLst>
                                    </p:anim>
                                    <p:anim calcmode="lin" valueType="num">
                                      <p:cBhvr additive="base">
                                        <p:cTn id="21" dur="750" fill="hold"/>
                                        <p:tgtEl>
                                          <p:spTgt spid="1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1000"/>
                                        <p:tgtEl>
                                          <p:spTgt spid="4"/>
                                        </p:tgtEl>
                                      </p:cBhvr>
                                    </p:animEffect>
                                  </p:childTnLst>
                                </p:cTn>
                              </p:par>
                            </p:childTnLst>
                          </p:cTn>
                        </p:par>
                        <p:par>
                          <p:cTn id="26" fill="hold">
                            <p:stCondLst>
                              <p:cond delay="5000"/>
                            </p:stCondLst>
                            <p:childTnLst>
                              <p:par>
                                <p:cTn id="27" presetID="2" presetClass="entr" presetSubtype="4" decel="28000" fill="hold" grpId="0" nodeType="afterEffect">
                                  <p:stCondLst>
                                    <p:cond delay="0"/>
                                  </p:stCondLst>
                                  <p:childTnLst>
                                    <p:set>
                                      <p:cBhvr>
                                        <p:cTn id="28" dur="1" fill="hold">
                                          <p:stCondLst>
                                            <p:cond delay="0"/>
                                          </p:stCondLst>
                                        </p:cTn>
                                        <p:tgtEl>
                                          <p:spTgt spid="112"/>
                                        </p:tgtEl>
                                        <p:attrNameLst>
                                          <p:attrName>style.visibility</p:attrName>
                                        </p:attrNameLst>
                                      </p:cBhvr>
                                      <p:to>
                                        <p:strVal val="visible"/>
                                      </p:to>
                                    </p:set>
                                    <p:anim calcmode="lin" valueType="num">
                                      <p:cBhvr additive="base">
                                        <p:cTn id="29" dur="750" fill="hold"/>
                                        <p:tgtEl>
                                          <p:spTgt spid="112"/>
                                        </p:tgtEl>
                                        <p:attrNameLst>
                                          <p:attrName>ppt_x</p:attrName>
                                        </p:attrNameLst>
                                      </p:cBhvr>
                                      <p:tavLst>
                                        <p:tav tm="0">
                                          <p:val>
                                            <p:strVal val="#ppt_x"/>
                                          </p:val>
                                        </p:tav>
                                        <p:tav tm="100000">
                                          <p:val>
                                            <p:strVal val="#ppt_x"/>
                                          </p:val>
                                        </p:tav>
                                      </p:tavLst>
                                    </p:anim>
                                    <p:anim calcmode="lin" valueType="num">
                                      <p:cBhvr additive="base">
                                        <p:cTn id="30" dur="750" fill="hold"/>
                                        <p:tgtEl>
                                          <p:spTgt spid="112"/>
                                        </p:tgtEl>
                                        <p:attrNameLst>
                                          <p:attrName>ppt_y</p:attrName>
                                        </p:attrNameLst>
                                      </p:cBhvr>
                                      <p:tavLst>
                                        <p:tav tm="0">
                                          <p:val>
                                            <p:strVal val="1+#ppt_h/2"/>
                                          </p:val>
                                        </p:tav>
                                        <p:tav tm="100000">
                                          <p:val>
                                            <p:strVal val="#ppt_y"/>
                                          </p:val>
                                        </p:tav>
                                      </p:tavLst>
                                    </p:anim>
                                  </p:childTnLst>
                                </p:cTn>
                              </p:par>
                            </p:childTnLst>
                          </p:cTn>
                        </p:par>
                        <p:par>
                          <p:cTn id="31" fill="hold">
                            <p:stCondLst>
                              <p:cond delay="60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1000"/>
                                        <p:tgtEl>
                                          <p:spTgt spid="5"/>
                                        </p:tgtEl>
                                      </p:cBhvr>
                                    </p:animEffect>
                                  </p:childTnLst>
                                </p:cTn>
                              </p:par>
                            </p:childTnLst>
                          </p:cTn>
                        </p:par>
                        <p:par>
                          <p:cTn id="35" fill="hold">
                            <p:stCondLst>
                              <p:cond delay="7000"/>
                            </p:stCondLst>
                            <p:childTnLst>
                              <p:par>
                                <p:cTn id="36" presetID="2" presetClass="entr" presetSubtype="4" decel="28000" fill="hold" grpId="0" nodeType="afterEffect">
                                  <p:stCondLst>
                                    <p:cond delay="0"/>
                                  </p:stCondLst>
                                  <p:childTnLst>
                                    <p:set>
                                      <p:cBhvr>
                                        <p:cTn id="37" dur="1" fill="hold">
                                          <p:stCondLst>
                                            <p:cond delay="0"/>
                                          </p:stCondLst>
                                        </p:cTn>
                                        <p:tgtEl>
                                          <p:spTgt spid="114"/>
                                        </p:tgtEl>
                                        <p:attrNameLst>
                                          <p:attrName>style.visibility</p:attrName>
                                        </p:attrNameLst>
                                      </p:cBhvr>
                                      <p:to>
                                        <p:strVal val="visible"/>
                                      </p:to>
                                    </p:set>
                                    <p:anim calcmode="lin" valueType="num">
                                      <p:cBhvr additive="base">
                                        <p:cTn id="38" dur="750" fill="hold"/>
                                        <p:tgtEl>
                                          <p:spTgt spid="114"/>
                                        </p:tgtEl>
                                        <p:attrNameLst>
                                          <p:attrName>ppt_x</p:attrName>
                                        </p:attrNameLst>
                                      </p:cBhvr>
                                      <p:tavLst>
                                        <p:tav tm="0">
                                          <p:val>
                                            <p:strVal val="#ppt_x"/>
                                          </p:val>
                                        </p:tav>
                                        <p:tav tm="100000">
                                          <p:val>
                                            <p:strVal val="#ppt_x"/>
                                          </p:val>
                                        </p:tav>
                                      </p:tavLst>
                                    </p:anim>
                                    <p:anim calcmode="lin" valueType="num">
                                      <p:cBhvr additive="base">
                                        <p:cTn id="39" dur="75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3" name="矩形 12"/>
          <p:cNvSpPr/>
          <p:nvPr/>
        </p:nvSpPr>
        <p:spPr>
          <a:xfrm>
            <a:off x="1419488" y="1664968"/>
            <a:ext cx="3059278" cy="1712912"/>
          </a:xfrm>
          <a:prstGeom prst="rect">
            <a:avLst/>
          </a:prstGeom>
          <a:blipFill>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4566361" y="1664968"/>
            <a:ext cx="3059278" cy="1712912"/>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7713234" y="1664968"/>
            <a:ext cx="3059278" cy="1712912"/>
          </a:xfrm>
          <a:prstGeom prst="rect">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a:off x="1419488" y="3480120"/>
            <a:ext cx="3059278" cy="1712912"/>
          </a:xfrm>
          <a:prstGeom prst="rect">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4566361" y="3480120"/>
            <a:ext cx="3059278" cy="1712912"/>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7713234" y="3480120"/>
            <a:ext cx="3059278" cy="1712912"/>
          </a:xfrm>
          <a:prstGeom prst="rect">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9" name="组合 18"/>
          <p:cNvGrpSpPr/>
          <p:nvPr/>
        </p:nvGrpSpPr>
        <p:grpSpPr>
          <a:xfrm>
            <a:off x="5810250" y="3792786"/>
            <a:ext cx="571500" cy="571500"/>
            <a:chOff x="3926364" y="2939880"/>
            <a:chExt cx="571500" cy="571500"/>
          </a:xfrm>
        </p:grpSpPr>
        <p:sp>
          <p:nvSpPr>
            <p:cNvPr id="20" name="Rectangle 29"/>
            <p:cNvSpPr/>
            <p:nvPr/>
          </p:nvSpPr>
          <p:spPr>
            <a:xfrm>
              <a:off x="3926364" y="2939880"/>
              <a:ext cx="571500" cy="571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lumMod val="95000"/>
                  </a:prstClr>
                </a:solidFill>
              </a:endParaRPr>
            </a:p>
          </p:txBody>
        </p:sp>
        <p:sp>
          <p:nvSpPr>
            <p:cNvPr id="21" name="Freeform 9"/>
            <p:cNvSpPr/>
            <p:nvPr/>
          </p:nvSpPr>
          <p:spPr bwMode="auto">
            <a:xfrm flipH="1">
              <a:off x="4017264" y="3067948"/>
              <a:ext cx="399429" cy="250217"/>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08AAFE"/>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sp>
        <p:nvSpPr>
          <p:cNvPr id="22" name="矩形 3"/>
          <p:cNvSpPr>
            <a:spLocks noChangeArrowheads="1"/>
          </p:cNvSpPr>
          <p:nvPr/>
        </p:nvSpPr>
        <p:spPr bwMode="auto">
          <a:xfrm>
            <a:off x="5039308" y="4621532"/>
            <a:ext cx="2113385"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rgbClr val="FFFFFF"/>
                </a:solidFill>
                <a:latin typeface="Arial" panose="020B0604020202020204" pitchFamily="34" charset="0"/>
                <a:ea typeface="微软雅黑" panose="020B0503020204020204" charset="-122"/>
                <a:cs typeface="Arial" panose="020B0604020202020204" pitchFamily="34" charset="0"/>
              </a:rPr>
              <a:t>点击添加关键词</a:t>
            </a:r>
            <a:endParaRPr lang="en-US" altLang="zh-CN" sz="2200" b="1" dirty="0">
              <a:solidFill>
                <a:srgbClr val="FFFFFF"/>
              </a:solidFill>
              <a:latin typeface="Arial" panose="020B0604020202020204" pitchFamily="34" charset="0"/>
              <a:ea typeface="微软雅黑" panose="020B0503020204020204" charset="-122"/>
              <a:cs typeface="Arial" panose="020B0604020202020204" pitchFamily="34" charset="0"/>
            </a:endParaRPr>
          </a:p>
        </p:txBody>
      </p:sp>
      <p:sp>
        <p:nvSpPr>
          <p:cNvPr id="23" name="矩形 47"/>
          <p:cNvSpPr>
            <a:spLocks noChangeArrowheads="1"/>
          </p:cNvSpPr>
          <p:nvPr/>
        </p:nvSpPr>
        <p:spPr bwMode="auto">
          <a:xfrm>
            <a:off x="1553068" y="5450278"/>
            <a:ext cx="9219444" cy="106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dirty="0">
                <a:solidFill>
                  <a:srgbClr val="080809"/>
                </a:solidFill>
                <a:latin typeface="微软雅黑" panose="020B0503020204020204" charset="-122"/>
                <a:ea typeface="微软雅黑" panose="020B0503020204020204" charset="-122"/>
                <a:sym typeface="微软雅黑" panose="020B0503020204020204" charset="-122"/>
              </a:rPr>
              <a:t>右键点击图片选择设置图片格式可直接替换图片。您可以点击文字框输入您的描述说明，或者通过复制粘贴。</a:t>
            </a:r>
            <a:r>
              <a:rPr lang="zh-CN" altLang="en-US" dirty="0">
                <a:solidFill>
                  <a:srgbClr val="080809"/>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dirty="0">
              <a:solidFill>
                <a:srgbClr val="080809"/>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par>
                          <p:cTn id="34" fill="hold">
                            <p:stCondLst>
                              <p:cond delay="2500"/>
                            </p:stCondLst>
                            <p:childTnLst>
                              <p:par>
                                <p:cTn id="35" presetID="16" presetClass="entr" presetSubtype="37"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outVertical)">
                                      <p:cBhvr>
                                        <p:cTn id="37" dur="750"/>
                                        <p:tgtEl>
                                          <p:spTgt spid="17"/>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4000"/>
                            </p:stCondLst>
                            <p:childTnLst>
                              <p:par>
                                <p:cTn id="46" presetID="42"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14" name="Freeform 11"/>
          <p:cNvSpPr>
            <a:spLocks noEditPoints="1"/>
          </p:cNvSpPr>
          <p:nvPr/>
        </p:nvSpPr>
        <p:spPr bwMode="auto">
          <a:xfrm>
            <a:off x="4427586" y="2285257"/>
            <a:ext cx="1130300" cy="1039513"/>
          </a:xfrm>
          <a:custGeom>
            <a:avLst/>
            <a:gdLst/>
            <a:ahLst/>
            <a:cxnLst>
              <a:cxn ang="0">
                <a:pos x="102" y="42"/>
              </a:cxn>
              <a:cxn ang="0">
                <a:pos x="102" y="41"/>
              </a:cxn>
              <a:cxn ang="0">
                <a:pos x="102" y="41"/>
              </a:cxn>
              <a:cxn ang="0">
                <a:pos x="102" y="41"/>
              </a:cxn>
              <a:cxn ang="0">
                <a:pos x="86" y="35"/>
              </a:cxn>
              <a:cxn ang="0">
                <a:pos x="100" y="13"/>
              </a:cxn>
              <a:cxn ang="0">
                <a:pos x="99" y="4"/>
              </a:cxn>
              <a:cxn ang="0">
                <a:pos x="97" y="2"/>
              </a:cxn>
              <a:cxn ang="0">
                <a:pos x="88" y="3"/>
              </a:cxn>
              <a:cxn ang="0">
                <a:pos x="57" y="32"/>
              </a:cxn>
              <a:cxn ang="0">
                <a:pos x="51" y="32"/>
              </a:cxn>
              <a:cxn ang="0">
                <a:pos x="0" y="41"/>
              </a:cxn>
              <a:cxn ang="0">
                <a:pos x="0" y="41"/>
              </a:cxn>
              <a:cxn ang="0">
                <a:pos x="0" y="41"/>
              </a:cxn>
              <a:cxn ang="0">
                <a:pos x="0" y="42"/>
              </a:cxn>
              <a:cxn ang="0">
                <a:pos x="0" y="42"/>
              </a:cxn>
              <a:cxn ang="0">
                <a:pos x="0" y="42"/>
              </a:cxn>
              <a:cxn ang="0">
                <a:pos x="51" y="94"/>
              </a:cxn>
              <a:cxn ang="0">
                <a:pos x="102" y="42"/>
              </a:cxn>
              <a:cxn ang="0">
                <a:pos x="102" y="42"/>
              </a:cxn>
              <a:cxn ang="0">
                <a:pos x="102" y="42"/>
              </a:cxn>
              <a:cxn ang="0">
                <a:pos x="85" y="10"/>
              </a:cxn>
              <a:cxn ang="0">
                <a:pos x="88" y="13"/>
              </a:cxn>
              <a:cxn ang="0">
                <a:pos x="85" y="15"/>
              </a:cxn>
              <a:cxn ang="0">
                <a:pos x="83" y="13"/>
              </a:cxn>
              <a:cxn ang="0">
                <a:pos x="85" y="10"/>
              </a:cxn>
              <a:cxn ang="0">
                <a:pos x="79" y="16"/>
              </a:cxn>
              <a:cxn ang="0">
                <a:pos x="81" y="16"/>
              </a:cxn>
              <a:cxn ang="0">
                <a:pos x="81" y="18"/>
              </a:cxn>
              <a:cxn ang="0">
                <a:pos x="60" y="40"/>
              </a:cxn>
              <a:cxn ang="0">
                <a:pos x="58" y="41"/>
              </a:cxn>
              <a:cxn ang="0">
                <a:pos x="57" y="40"/>
              </a:cxn>
              <a:cxn ang="0">
                <a:pos x="57" y="38"/>
              </a:cxn>
              <a:cxn ang="0">
                <a:pos x="79" y="16"/>
              </a:cxn>
              <a:cxn ang="0">
                <a:pos x="51" y="51"/>
              </a:cxn>
              <a:cxn ang="0">
                <a:pos x="9" y="44"/>
              </a:cxn>
              <a:cxn ang="0">
                <a:pos x="51" y="37"/>
              </a:cxn>
              <a:cxn ang="0">
                <a:pos x="52" y="37"/>
              </a:cxn>
              <a:cxn ang="0">
                <a:pos x="42" y="47"/>
              </a:cxn>
              <a:cxn ang="0">
                <a:pos x="79" y="46"/>
              </a:cxn>
              <a:cxn ang="0">
                <a:pos x="83" y="39"/>
              </a:cxn>
              <a:cxn ang="0">
                <a:pos x="93" y="44"/>
              </a:cxn>
              <a:cxn ang="0">
                <a:pos x="51" y="51"/>
              </a:cxn>
              <a:cxn ang="0">
                <a:pos x="51" y="51"/>
              </a:cxn>
              <a:cxn ang="0">
                <a:pos x="51" y="51"/>
              </a:cxn>
            </a:cxnLst>
            <a:rect l="0" t="0" r="r" b="b"/>
            <a:pathLst>
              <a:path w="102" h="94">
                <a:moveTo>
                  <a:pt x="102" y="42"/>
                </a:moveTo>
                <a:cubicBezTo>
                  <a:pt x="102" y="42"/>
                  <a:pt x="102" y="42"/>
                  <a:pt x="102" y="41"/>
                </a:cubicBezTo>
                <a:cubicBezTo>
                  <a:pt x="102" y="41"/>
                  <a:pt x="102" y="41"/>
                  <a:pt x="102" y="41"/>
                </a:cubicBezTo>
                <a:cubicBezTo>
                  <a:pt x="102" y="41"/>
                  <a:pt x="102" y="41"/>
                  <a:pt x="102" y="41"/>
                </a:cubicBezTo>
                <a:cubicBezTo>
                  <a:pt x="101" y="39"/>
                  <a:pt x="95" y="37"/>
                  <a:pt x="86" y="35"/>
                </a:cubicBezTo>
                <a:cubicBezTo>
                  <a:pt x="100" y="13"/>
                  <a:pt x="100" y="13"/>
                  <a:pt x="100" y="13"/>
                </a:cubicBezTo>
                <a:cubicBezTo>
                  <a:pt x="102" y="10"/>
                  <a:pt x="101" y="6"/>
                  <a:pt x="99" y="4"/>
                </a:cubicBezTo>
                <a:cubicBezTo>
                  <a:pt x="97" y="2"/>
                  <a:pt x="97" y="2"/>
                  <a:pt x="97" y="2"/>
                </a:cubicBezTo>
                <a:cubicBezTo>
                  <a:pt x="94" y="0"/>
                  <a:pt x="90" y="1"/>
                  <a:pt x="88" y="3"/>
                </a:cubicBezTo>
                <a:cubicBezTo>
                  <a:pt x="57" y="32"/>
                  <a:pt x="57" y="32"/>
                  <a:pt x="57" y="32"/>
                </a:cubicBezTo>
                <a:cubicBezTo>
                  <a:pt x="55" y="32"/>
                  <a:pt x="53" y="32"/>
                  <a:pt x="51" y="32"/>
                </a:cubicBezTo>
                <a:cubicBezTo>
                  <a:pt x="24" y="32"/>
                  <a:pt x="2" y="36"/>
                  <a:pt x="0" y="41"/>
                </a:cubicBezTo>
                <a:cubicBezTo>
                  <a:pt x="0" y="41"/>
                  <a:pt x="0" y="41"/>
                  <a:pt x="0" y="41"/>
                </a:cubicBezTo>
                <a:cubicBezTo>
                  <a:pt x="0" y="41"/>
                  <a:pt x="0" y="41"/>
                  <a:pt x="0" y="41"/>
                </a:cubicBezTo>
                <a:cubicBezTo>
                  <a:pt x="0" y="42"/>
                  <a:pt x="0" y="42"/>
                  <a:pt x="0" y="42"/>
                </a:cubicBezTo>
                <a:cubicBezTo>
                  <a:pt x="0" y="42"/>
                  <a:pt x="0" y="42"/>
                  <a:pt x="0" y="42"/>
                </a:cubicBezTo>
                <a:cubicBezTo>
                  <a:pt x="0" y="42"/>
                  <a:pt x="0" y="42"/>
                  <a:pt x="0" y="42"/>
                </a:cubicBezTo>
                <a:cubicBezTo>
                  <a:pt x="0" y="71"/>
                  <a:pt x="23" y="94"/>
                  <a:pt x="51" y="94"/>
                </a:cubicBezTo>
                <a:cubicBezTo>
                  <a:pt x="79" y="94"/>
                  <a:pt x="102" y="70"/>
                  <a:pt x="102" y="42"/>
                </a:cubicBezTo>
                <a:cubicBezTo>
                  <a:pt x="102" y="42"/>
                  <a:pt x="102" y="42"/>
                  <a:pt x="102" y="42"/>
                </a:cubicBezTo>
                <a:cubicBezTo>
                  <a:pt x="102" y="42"/>
                  <a:pt x="102" y="42"/>
                  <a:pt x="102" y="42"/>
                </a:cubicBezTo>
                <a:close/>
                <a:moveTo>
                  <a:pt x="85" y="10"/>
                </a:moveTo>
                <a:cubicBezTo>
                  <a:pt x="87" y="10"/>
                  <a:pt x="88" y="11"/>
                  <a:pt x="88" y="13"/>
                </a:cubicBezTo>
                <a:cubicBezTo>
                  <a:pt x="88" y="14"/>
                  <a:pt x="87" y="15"/>
                  <a:pt x="85" y="15"/>
                </a:cubicBezTo>
                <a:cubicBezTo>
                  <a:pt x="84" y="15"/>
                  <a:pt x="83" y="14"/>
                  <a:pt x="83" y="13"/>
                </a:cubicBezTo>
                <a:cubicBezTo>
                  <a:pt x="83" y="11"/>
                  <a:pt x="84" y="10"/>
                  <a:pt x="85" y="10"/>
                </a:cubicBezTo>
                <a:close/>
                <a:moveTo>
                  <a:pt x="79" y="16"/>
                </a:moveTo>
                <a:cubicBezTo>
                  <a:pt x="79" y="15"/>
                  <a:pt x="81" y="15"/>
                  <a:pt x="81" y="16"/>
                </a:cubicBezTo>
                <a:cubicBezTo>
                  <a:pt x="82" y="17"/>
                  <a:pt x="82" y="18"/>
                  <a:pt x="81" y="18"/>
                </a:cubicBezTo>
                <a:cubicBezTo>
                  <a:pt x="60" y="40"/>
                  <a:pt x="60" y="40"/>
                  <a:pt x="60" y="40"/>
                </a:cubicBezTo>
                <a:cubicBezTo>
                  <a:pt x="59" y="41"/>
                  <a:pt x="59" y="41"/>
                  <a:pt x="58" y="41"/>
                </a:cubicBezTo>
                <a:cubicBezTo>
                  <a:pt x="58" y="41"/>
                  <a:pt x="57" y="41"/>
                  <a:pt x="57" y="40"/>
                </a:cubicBezTo>
                <a:cubicBezTo>
                  <a:pt x="56" y="40"/>
                  <a:pt x="56" y="38"/>
                  <a:pt x="57" y="38"/>
                </a:cubicBezTo>
                <a:lnTo>
                  <a:pt x="79" y="16"/>
                </a:lnTo>
                <a:close/>
                <a:moveTo>
                  <a:pt x="51" y="51"/>
                </a:moveTo>
                <a:cubicBezTo>
                  <a:pt x="28" y="51"/>
                  <a:pt x="9" y="48"/>
                  <a:pt x="9" y="44"/>
                </a:cubicBezTo>
                <a:cubicBezTo>
                  <a:pt x="9" y="40"/>
                  <a:pt x="28" y="37"/>
                  <a:pt x="51" y="37"/>
                </a:cubicBezTo>
                <a:cubicBezTo>
                  <a:pt x="51" y="37"/>
                  <a:pt x="52" y="37"/>
                  <a:pt x="52" y="37"/>
                </a:cubicBezTo>
                <a:cubicBezTo>
                  <a:pt x="42" y="47"/>
                  <a:pt x="42" y="47"/>
                  <a:pt x="42" y="47"/>
                </a:cubicBezTo>
                <a:cubicBezTo>
                  <a:pt x="42" y="47"/>
                  <a:pt x="61" y="49"/>
                  <a:pt x="79" y="46"/>
                </a:cubicBezTo>
                <a:cubicBezTo>
                  <a:pt x="83" y="39"/>
                  <a:pt x="83" y="39"/>
                  <a:pt x="83" y="39"/>
                </a:cubicBezTo>
                <a:cubicBezTo>
                  <a:pt x="89" y="41"/>
                  <a:pt x="93" y="42"/>
                  <a:pt x="93" y="44"/>
                </a:cubicBezTo>
                <a:cubicBezTo>
                  <a:pt x="93" y="48"/>
                  <a:pt x="74" y="51"/>
                  <a:pt x="51" y="51"/>
                </a:cubicBezTo>
                <a:close/>
                <a:moveTo>
                  <a:pt x="51" y="51"/>
                </a:moveTo>
                <a:cubicBezTo>
                  <a:pt x="51" y="51"/>
                  <a:pt x="51" y="51"/>
                  <a:pt x="51" y="51"/>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15" name="Group 14"/>
          <p:cNvGrpSpPr>
            <a:grpSpLocks noChangeAspect="1"/>
          </p:cNvGrpSpPr>
          <p:nvPr/>
        </p:nvGrpSpPr>
        <p:grpSpPr bwMode="auto">
          <a:xfrm>
            <a:off x="882464" y="2255791"/>
            <a:ext cx="1030817" cy="1030817"/>
            <a:chOff x="2761" y="1501"/>
            <a:chExt cx="487" cy="487"/>
          </a:xfrm>
          <a:solidFill>
            <a:srgbClr val="08AAFE"/>
          </a:solidFill>
        </p:grpSpPr>
        <p:sp>
          <p:nvSpPr>
            <p:cNvPr id="16" name="Freeform 15"/>
            <p:cNvSpPr>
              <a:spLocks noEditPoints="1"/>
            </p:cNvSpPr>
            <p:nvPr/>
          </p:nvSpPr>
          <p:spPr bwMode="auto">
            <a:xfrm>
              <a:off x="2761" y="1549"/>
              <a:ext cx="487" cy="439"/>
            </a:xfrm>
            <a:custGeom>
              <a:avLst/>
              <a:gdLst/>
              <a:ahLst/>
              <a:cxnLst>
                <a:cxn ang="0">
                  <a:pos x="64" y="30"/>
                </a:cxn>
                <a:cxn ang="0">
                  <a:pos x="76" y="36"/>
                </a:cxn>
                <a:cxn ang="0">
                  <a:pos x="93" y="41"/>
                </a:cxn>
                <a:cxn ang="0">
                  <a:pos x="102" y="40"/>
                </a:cxn>
                <a:cxn ang="0">
                  <a:pos x="102" y="4"/>
                </a:cxn>
                <a:cxn ang="0">
                  <a:pos x="97" y="0"/>
                </a:cxn>
                <a:cxn ang="0">
                  <a:pos x="85" y="0"/>
                </a:cxn>
                <a:cxn ang="0">
                  <a:pos x="80" y="4"/>
                </a:cxn>
                <a:cxn ang="0">
                  <a:pos x="80" y="10"/>
                </a:cxn>
                <a:cxn ang="0">
                  <a:pos x="76" y="14"/>
                </a:cxn>
                <a:cxn ang="0">
                  <a:pos x="26" y="14"/>
                </a:cxn>
                <a:cxn ang="0">
                  <a:pos x="22" y="10"/>
                </a:cxn>
                <a:cxn ang="0">
                  <a:pos x="22" y="4"/>
                </a:cxn>
                <a:cxn ang="0">
                  <a:pos x="17" y="0"/>
                </a:cxn>
                <a:cxn ang="0">
                  <a:pos x="4" y="0"/>
                </a:cxn>
                <a:cxn ang="0">
                  <a:pos x="0" y="4"/>
                </a:cxn>
                <a:cxn ang="0">
                  <a:pos x="0" y="75"/>
                </a:cxn>
                <a:cxn ang="0">
                  <a:pos x="6" y="70"/>
                </a:cxn>
                <a:cxn ang="0">
                  <a:pos x="8" y="67"/>
                </a:cxn>
                <a:cxn ang="0">
                  <a:pos x="17" y="52"/>
                </a:cxn>
                <a:cxn ang="0">
                  <a:pos x="16" y="50"/>
                </a:cxn>
                <a:cxn ang="0">
                  <a:pos x="16" y="50"/>
                </a:cxn>
                <a:cxn ang="0">
                  <a:pos x="16" y="50"/>
                </a:cxn>
                <a:cxn ang="0">
                  <a:pos x="20" y="41"/>
                </a:cxn>
                <a:cxn ang="0">
                  <a:pos x="35" y="41"/>
                </a:cxn>
                <a:cxn ang="0">
                  <a:pos x="38" y="46"/>
                </a:cxn>
                <a:cxn ang="0">
                  <a:pos x="45" y="53"/>
                </a:cxn>
                <a:cxn ang="0">
                  <a:pos x="49" y="56"/>
                </a:cxn>
                <a:cxn ang="0">
                  <a:pos x="49" y="72"/>
                </a:cxn>
                <a:cxn ang="0">
                  <a:pos x="36" y="74"/>
                </a:cxn>
                <a:cxn ang="0">
                  <a:pos x="19" y="80"/>
                </a:cxn>
                <a:cxn ang="0">
                  <a:pos x="6" y="92"/>
                </a:cxn>
                <a:cxn ang="0">
                  <a:pos x="97" y="92"/>
                </a:cxn>
                <a:cxn ang="0">
                  <a:pos x="102" y="87"/>
                </a:cxn>
                <a:cxn ang="0">
                  <a:pos x="102" y="57"/>
                </a:cxn>
                <a:cxn ang="0">
                  <a:pos x="98" y="57"/>
                </a:cxn>
                <a:cxn ang="0">
                  <a:pos x="94" y="58"/>
                </a:cxn>
                <a:cxn ang="0">
                  <a:pos x="78" y="65"/>
                </a:cxn>
                <a:cxn ang="0">
                  <a:pos x="78" y="67"/>
                </a:cxn>
                <a:cxn ang="0">
                  <a:pos x="77" y="67"/>
                </a:cxn>
                <a:cxn ang="0">
                  <a:pos x="77" y="67"/>
                </a:cxn>
                <a:cxn ang="0">
                  <a:pos x="69" y="72"/>
                </a:cxn>
                <a:cxn ang="0">
                  <a:pos x="57" y="63"/>
                </a:cxn>
                <a:cxn ang="0">
                  <a:pos x="58" y="57"/>
                </a:cxn>
                <a:cxn ang="0">
                  <a:pos x="56" y="47"/>
                </a:cxn>
                <a:cxn ang="0">
                  <a:pos x="55" y="42"/>
                </a:cxn>
                <a:cxn ang="0">
                  <a:pos x="64" y="30"/>
                </a:cxn>
                <a:cxn ang="0">
                  <a:pos x="48" y="46"/>
                </a:cxn>
                <a:cxn ang="0">
                  <a:pos x="39" y="39"/>
                </a:cxn>
                <a:cxn ang="0">
                  <a:pos x="49" y="31"/>
                </a:cxn>
                <a:cxn ang="0">
                  <a:pos x="48" y="46"/>
                </a:cxn>
                <a:cxn ang="0">
                  <a:pos x="48" y="46"/>
                </a:cxn>
                <a:cxn ang="0">
                  <a:pos x="48" y="46"/>
                </a:cxn>
              </a:cxnLst>
              <a:rect l="0" t="0" r="r" b="b"/>
              <a:pathLst>
                <a:path w="102" h="92">
                  <a:moveTo>
                    <a:pt x="64" y="30"/>
                  </a:moveTo>
                  <a:cubicBezTo>
                    <a:pt x="69" y="30"/>
                    <a:pt x="74" y="32"/>
                    <a:pt x="76" y="36"/>
                  </a:cubicBezTo>
                  <a:cubicBezTo>
                    <a:pt x="76" y="38"/>
                    <a:pt x="80" y="42"/>
                    <a:pt x="93" y="41"/>
                  </a:cubicBezTo>
                  <a:cubicBezTo>
                    <a:pt x="102" y="40"/>
                    <a:pt x="102" y="40"/>
                    <a:pt x="102" y="40"/>
                  </a:cubicBezTo>
                  <a:cubicBezTo>
                    <a:pt x="102" y="4"/>
                    <a:pt x="102" y="4"/>
                    <a:pt x="102" y="4"/>
                  </a:cubicBezTo>
                  <a:cubicBezTo>
                    <a:pt x="102" y="2"/>
                    <a:pt x="100" y="0"/>
                    <a:pt x="97" y="0"/>
                  </a:cubicBezTo>
                  <a:cubicBezTo>
                    <a:pt x="85" y="0"/>
                    <a:pt x="85" y="0"/>
                    <a:pt x="85" y="0"/>
                  </a:cubicBezTo>
                  <a:cubicBezTo>
                    <a:pt x="82" y="0"/>
                    <a:pt x="80" y="2"/>
                    <a:pt x="80" y="4"/>
                  </a:cubicBezTo>
                  <a:cubicBezTo>
                    <a:pt x="80" y="10"/>
                    <a:pt x="80" y="10"/>
                    <a:pt x="80" y="10"/>
                  </a:cubicBezTo>
                  <a:cubicBezTo>
                    <a:pt x="80" y="12"/>
                    <a:pt x="78" y="14"/>
                    <a:pt x="76" y="14"/>
                  </a:cubicBezTo>
                  <a:cubicBezTo>
                    <a:pt x="26" y="14"/>
                    <a:pt x="26" y="14"/>
                    <a:pt x="26" y="14"/>
                  </a:cubicBezTo>
                  <a:cubicBezTo>
                    <a:pt x="24" y="14"/>
                    <a:pt x="22" y="12"/>
                    <a:pt x="22" y="10"/>
                  </a:cubicBezTo>
                  <a:cubicBezTo>
                    <a:pt x="22" y="4"/>
                    <a:pt x="22" y="4"/>
                    <a:pt x="22" y="4"/>
                  </a:cubicBezTo>
                  <a:cubicBezTo>
                    <a:pt x="22" y="2"/>
                    <a:pt x="20" y="0"/>
                    <a:pt x="17" y="0"/>
                  </a:cubicBezTo>
                  <a:cubicBezTo>
                    <a:pt x="4" y="0"/>
                    <a:pt x="4" y="0"/>
                    <a:pt x="4" y="0"/>
                  </a:cubicBezTo>
                  <a:cubicBezTo>
                    <a:pt x="2" y="0"/>
                    <a:pt x="0" y="2"/>
                    <a:pt x="0" y="4"/>
                  </a:cubicBezTo>
                  <a:cubicBezTo>
                    <a:pt x="0" y="75"/>
                    <a:pt x="0" y="75"/>
                    <a:pt x="0" y="75"/>
                  </a:cubicBezTo>
                  <a:cubicBezTo>
                    <a:pt x="6" y="70"/>
                    <a:pt x="6" y="70"/>
                    <a:pt x="6" y="70"/>
                  </a:cubicBezTo>
                  <a:cubicBezTo>
                    <a:pt x="6" y="70"/>
                    <a:pt x="6" y="69"/>
                    <a:pt x="8" y="67"/>
                  </a:cubicBezTo>
                  <a:cubicBezTo>
                    <a:pt x="16" y="59"/>
                    <a:pt x="17" y="54"/>
                    <a:pt x="17" y="52"/>
                  </a:cubicBezTo>
                  <a:cubicBezTo>
                    <a:pt x="17" y="51"/>
                    <a:pt x="16" y="51"/>
                    <a:pt x="16" y="50"/>
                  </a:cubicBezTo>
                  <a:cubicBezTo>
                    <a:pt x="16" y="50"/>
                    <a:pt x="16" y="50"/>
                    <a:pt x="16" y="50"/>
                  </a:cubicBezTo>
                  <a:cubicBezTo>
                    <a:pt x="16" y="50"/>
                    <a:pt x="16" y="50"/>
                    <a:pt x="16" y="50"/>
                  </a:cubicBezTo>
                  <a:cubicBezTo>
                    <a:pt x="16" y="47"/>
                    <a:pt x="17" y="43"/>
                    <a:pt x="20" y="41"/>
                  </a:cubicBezTo>
                  <a:cubicBezTo>
                    <a:pt x="24" y="36"/>
                    <a:pt x="31" y="37"/>
                    <a:pt x="35" y="41"/>
                  </a:cubicBezTo>
                  <a:cubicBezTo>
                    <a:pt x="37" y="43"/>
                    <a:pt x="38" y="44"/>
                    <a:pt x="38" y="46"/>
                  </a:cubicBezTo>
                  <a:cubicBezTo>
                    <a:pt x="39" y="48"/>
                    <a:pt x="40" y="51"/>
                    <a:pt x="45" y="53"/>
                  </a:cubicBezTo>
                  <a:cubicBezTo>
                    <a:pt x="46" y="54"/>
                    <a:pt x="48" y="55"/>
                    <a:pt x="49" y="56"/>
                  </a:cubicBezTo>
                  <a:cubicBezTo>
                    <a:pt x="54" y="61"/>
                    <a:pt x="53" y="68"/>
                    <a:pt x="49" y="72"/>
                  </a:cubicBezTo>
                  <a:cubicBezTo>
                    <a:pt x="45" y="75"/>
                    <a:pt x="40" y="76"/>
                    <a:pt x="36" y="74"/>
                  </a:cubicBezTo>
                  <a:cubicBezTo>
                    <a:pt x="35" y="73"/>
                    <a:pt x="29" y="72"/>
                    <a:pt x="19" y="80"/>
                  </a:cubicBezTo>
                  <a:cubicBezTo>
                    <a:pt x="6" y="92"/>
                    <a:pt x="6" y="92"/>
                    <a:pt x="6" y="92"/>
                  </a:cubicBezTo>
                  <a:cubicBezTo>
                    <a:pt x="97" y="92"/>
                    <a:pt x="97" y="92"/>
                    <a:pt x="97" y="92"/>
                  </a:cubicBezTo>
                  <a:cubicBezTo>
                    <a:pt x="100" y="92"/>
                    <a:pt x="102" y="90"/>
                    <a:pt x="102" y="87"/>
                  </a:cubicBezTo>
                  <a:cubicBezTo>
                    <a:pt x="102" y="57"/>
                    <a:pt x="102" y="57"/>
                    <a:pt x="102" y="57"/>
                  </a:cubicBezTo>
                  <a:cubicBezTo>
                    <a:pt x="98" y="57"/>
                    <a:pt x="98" y="57"/>
                    <a:pt x="98" y="57"/>
                  </a:cubicBezTo>
                  <a:cubicBezTo>
                    <a:pt x="98" y="57"/>
                    <a:pt x="97" y="58"/>
                    <a:pt x="94" y="58"/>
                  </a:cubicBezTo>
                  <a:cubicBezTo>
                    <a:pt x="83" y="60"/>
                    <a:pt x="79" y="63"/>
                    <a:pt x="78" y="65"/>
                  </a:cubicBezTo>
                  <a:cubicBezTo>
                    <a:pt x="78" y="66"/>
                    <a:pt x="78" y="66"/>
                    <a:pt x="78" y="67"/>
                  </a:cubicBezTo>
                  <a:cubicBezTo>
                    <a:pt x="77" y="67"/>
                    <a:pt x="77" y="67"/>
                    <a:pt x="77" y="67"/>
                  </a:cubicBezTo>
                  <a:cubicBezTo>
                    <a:pt x="77" y="67"/>
                    <a:pt x="77" y="67"/>
                    <a:pt x="77" y="67"/>
                  </a:cubicBezTo>
                  <a:cubicBezTo>
                    <a:pt x="76" y="70"/>
                    <a:pt x="73" y="72"/>
                    <a:pt x="69" y="72"/>
                  </a:cubicBezTo>
                  <a:cubicBezTo>
                    <a:pt x="63" y="73"/>
                    <a:pt x="57" y="69"/>
                    <a:pt x="57" y="63"/>
                  </a:cubicBezTo>
                  <a:cubicBezTo>
                    <a:pt x="56" y="61"/>
                    <a:pt x="57" y="59"/>
                    <a:pt x="58" y="57"/>
                  </a:cubicBezTo>
                  <a:cubicBezTo>
                    <a:pt x="58" y="55"/>
                    <a:pt x="59" y="52"/>
                    <a:pt x="56" y="47"/>
                  </a:cubicBezTo>
                  <a:cubicBezTo>
                    <a:pt x="55" y="46"/>
                    <a:pt x="55" y="44"/>
                    <a:pt x="55" y="42"/>
                  </a:cubicBezTo>
                  <a:cubicBezTo>
                    <a:pt x="54" y="36"/>
                    <a:pt x="58" y="31"/>
                    <a:pt x="64" y="30"/>
                  </a:cubicBezTo>
                  <a:close/>
                  <a:moveTo>
                    <a:pt x="48" y="46"/>
                  </a:moveTo>
                  <a:cubicBezTo>
                    <a:pt x="45" y="47"/>
                    <a:pt x="39" y="39"/>
                    <a:pt x="39" y="39"/>
                  </a:cubicBezTo>
                  <a:cubicBezTo>
                    <a:pt x="35" y="34"/>
                    <a:pt x="47" y="30"/>
                    <a:pt x="49" y="31"/>
                  </a:cubicBezTo>
                  <a:cubicBezTo>
                    <a:pt x="51" y="33"/>
                    <a:pt x="51" y="46"/>
                    <a:pt x="48" y="46"/>
                  </a:cubicBezTo>
                  <a:close/>
                  <a:moveTo>
                    <a:pt x="48" y="46"/>
                  </a:moveTo>
                  <a:cubicBezTo>
                    <a:pt x="48" y="46"/>
                    <a:pt x="48" y="46"/>
                    <a:pt x="48" y="4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7" name="Freeform 16"/>
            <p:cNvSpPr>
              <a:spLocks noEditPoints="1"/>
            </p:cNvSpPr>
            <p:nvPr/>
          </p:nvSpPr>
          <p:spPr bwMode="auto">
            <a:xfrm>
              <a:off x="2890" y="1501"/>
              <a:ext cx="229" cy="91"/>
            </a:xfrm>
            <a:custGeom>
              <a:avLst/>
              <a:gdLst/>
              <a:ahLst/>
              <a:cxnLst>
                <a:cxn ang="0">
                  <a:pos x="48" y="4"/>
                </a:cxn>
                <a:cxn ang="0">
                  <a:pos x="44" y="0"/>
                </a:cxn>
                <a:cxn ang="0">
                  <a:pos x="4" y="0"/>
                </a:cxn>
                <a:cxn ang="0">
                  <a:pos x="0" y="4"/>
                </a:cxn>
                <a:cxn ang="0">
                  <a:pos x="0" y="15"/>
                </a:cxn>
                <a:cxn ang="0">
                  <a:pos x="4" y="19"/>
                </a:cxn>
                <a:cxn ang="0">
                  <a:pos x="44" y="19"/>
                </a:cxn>
                <a:cxn ang="0">
                  <a:pos x="48" y="15"/>
                </a:cxn>
                <a:cxn ang="0">
                  <a:pos x="48" y="4"/>
                </a:cxn>
                <a:cxn ang="0">
                  <a:pos x="48" y="4"/>
                </a:cxn>
                <a:cxn ang="0">
                  <a:pos x="48" y="4"/>
                </a:cxn>
              </a:cxnLst>
              <a:rect l="0" t="0" r="r" b="b"/>
              <a:pathLst>
                <a:path w="48" h="19">
                  <a:moveTo>
                    <a:pt x="48" y="4"/>
                  </a:moveTo>
                  <a:cubicBezTo>
                    <a:pt x="48" y="2"/>
                    <a:pt x="46" y="0"/>
                    <a:pt x="44" y="0"/>
                  </a:cubicBezTo>
                  <a:cubicBezTo>
                    <a:pt x="4" y="0"/>
                    <a:pt x="4" y="0"/>
                    <a:pt x="4" y="0"/>
                  </a:cubicBezTo>
                  <a:cubicBezTo>
                    <a:pt x="2" y="0"/>
                    <a:pt x="0" y="2"/>
                    <a:pt x="0" y="4"/>
                  </a:cubicBezTo>
                  <a:cubicBezTo>
                    <a:pt x="0" y="15"/>
                    <a:pt x="0" y="15"/>
                    <a:pt x="0" y="15"/>
                  </a:cubicBezTo>
                  <a:cubicBezTo>
                    <a:pt x="0" y="17"/>
                    <a:pt x="2" y="19"/>
                    <a:pt x="4" y="19"/>
                  </a:cubicBezTo>
                  <a:cubicBezTo>
                    <a:pt x="44" y="19"/>
                    <a:pt x="44" y="19"/>
                    <a:pt x="44" y="19"/>
                  </a:cubicBezTo>
                  <a:cubicBezTo>
                    <a:pt x="46" y="19"/>
                    <a:pt x="48" y="17"/>
                    <a:pt x="48" y="15"/>
                  </a:cubicBezTo>
                  <a:lnTo>
                    <a:pt x="48" y="4"/>
                  </a:lnTo>
                  <a:close/>
                  <a:moveTo>
                    <a:pt x="48" y="4"/>
                  </a:moveTo>
                  <a:cubicBezTo>
                    <a:pt x="48" y="4"/>
                    <a:pt x="48" y="4"/>
                    <a:pt x="48" y="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25" name="Group 19"/>
          <p:cNvGrpSpPr>
            <a:grpSpLocks noChangeAspect="1"/>
          </p:cNvGrpSpPr>
          <p:nvPr/>
        </p:nvGrpSpPr>
        <p:grpSpPr bwMode="auto">
          <a:xfrm>
            <a:off x="8072191" y="2291650"/>
            <a:ext cx="990531" cy="985027"/>
            <a:chOff x="3008" y="1466"/>
            <a:chExt cx="540" cy="537"/>
          </a:xfrm>
          <a:solidFill>
            <a:srgbClr val="08AAFE"/>
          </a:solidFill>
        </p:grpSpPr>
        <p:sp>
          <p:nvSpPr>
            <p:cNvPr id="26" name="Freeform 20"/>
            <p:cNvSpPr>
              <a:spLocks noEditPoints="1"/>
            </p:cNvSpPr>
            <p:nvPr/>
          </p:nvSpPr>
          <p:spPr bwMode="auto">
            <a:xfrm>
              <a:off x="3208" y="1594"/>
              <a:ext cx="340" cy="310"/>
            </a:xfrm>
            <a:custGeom>
              <a:avLst/>
              <a:gdLst/>
              <a:ahLst/>
              <a:cxnLst>
                <a:cxn ang="0">
                  <a:pos x="274" y="68"/>
                </a:cxn>
                <a:cxn ang="0">
                  <a:pos x="73" y="40"/>
                </a:cxn>
                <a:cxn ang="0">
                  <a:pos x="0" y="0"/>
                </a:cxn>
                <a:cxn ang="0">
                  <a:pos x="0" y="240"/>
                </a:cxn>
                <a:cxn ang="0">
                  <a:pos x="14" y="223"/>
                </a:cxn>
                <a:cxn ang="0">
                  <a:pos x="66" y="208"/>
                </a:cxn>
                <a:cxn ang="0">
                  <a:pos x="81" y="209"/>
                </a:cxn>
                <a:cxn ang="0">
                  <a:pos x="96" y="209"/>
                </a:cxn>
                <a:cxn ang="0">
                  <a:pos x="112" y="208"/>
                </a:cxn>
                <a:cxn ang="0">
                  <a:pos x="116" y="208"/>
                </a:cxn>
                <a:cxn ang="0">
                  <a:pos x="145" y="227"/>
                </a:cxn>
                <a:cxn ang="0">
                  <a:pos x="161" y="255"/>
                </a:cxn>
                <a:cxn ang="0">
                  <a:pos x="181" y="302"/>
                </a:cxn>
                <a:cxn ang="0">
                  <a:pos x="155" y="362"/>
                </a:cxn>
                <a:cxn ang="0">
                  <a:pos x="154" y="363"/>
                </a:cxn>
                <a:cxn ang="0">
                  <a:pos x="153" y="364"/>
                </a:cxn>
                <a:cxn ang="0">
                  <a:pos x="154" y="363"/>
                </a:cxn>
                <a:cxn ang="0">
                  <a:pos x="167" y="362"/>
                </a:cxn>
                <a:cxn ang="0">
                  <a:pos x="219" y="388"/>
                </a:cxn>
                <a:cxn ang="0">
                  <a:pos x="237" y="430"/>
                </a:cxn>
                <a:cxn ang="0">
                  <a:pos x="248" y="459"/>
                </a:cxn>
                <a:cxn ang="0">
                  <a:pos x="240" y="497"/>
                </a:cxn>
                <a:cxn ang="0">
                  <a:pos x="239" y="498"/>
                </a:cxn>
                <a:cxn ang="0">
                  <a:pos x="274" y="499"/>
                </a:cxn>
                <a:cxn ang="0">
                  <a:pos x="547" y="407"/>
                </a:cxn>
                <a:cxn ang="0">
                  <a:pos x="547" y="343"/>
                </a:cxn>
                <a:cxn ang="0">
                  <a:pos x="311" y="416"/>
                </a:cxn>
                <a:cxn ang="0">
                  <a:pos x="283" y="389"/>
                </a:cxn>
                <a:cxn ang="0">
                  <a:pos x="283" y="174"/>
                </a:cxn>
                <a:cxn ang="0">
                  <a:pos x="309" y="147"/>
                </a:cxn>
                <a:cxn ang="0">
                  <a:pos x="547" y="83"/>
                </a:cxn>
                <a:cxn ang="0">
                  <a:pos x="547" y="0"/>
                </a:cxn>
                <a:cxn ang="0">
                  <a:pos x="474" y="40"/>
                </a:cxn>
                <a:cxn ang="0">
                  <a:pos x="274" y="68"/>
                </a:cxn>
                <a:cxn ang="0">
                  <a:pos x="274" y="68"/>
                </a:cxn>
                <a:cxn ang="0">
                  <a:pos x="274" y="68"/>
                </a:cxn>
              </a:cxnLst>
              <a:rect l="0" t="0" r="r" b="b"/>
              <a:pathLst>
                <a:path w="547" h="499">
                  <a:moveTo>
                    <a:pt x="274" y="68"/>
                  </a:moveTo>
                  <a:cubicBezTo>
                    <a:pt x="198" y="68"/>
                    <a:pt x="127" y="58"/>
                    <a:pt x="73" y="40"/>
                  </a:cubicBezTo>
                  <a:cubicBezTo>
                    <a:pt x="37" y="28"/>
                    <a:pt x="14" y="14"/>
                    <a:pt x="0" y="0"/>
                  </a:cubicBezTo>
                  <a:cubicBezTo>
                    <a:pt x="0" y="240"/>
                    <a:pt x="0" y="240"/>
                    <a:pt x="0" y="240"/>
                  </a:cubicBezTo>
                  <a:cubicBezTo>
                    <a:pt x="4" y="234"/>
                    <a:pt x="8" y="228"/>
                    <a:pt x="14" y="223"/>
                  </a:cubicBezTo>
                  <a:cubicBezTo>
                    <a:pt x="30" y="210"/>
                    <a:pt x="49" y="208"/>
                    <a:pt x="66" y="208"/>
                  </a:cubicBezTo>
                  <a:cubicBezTo>
                    <a:pt x="71" y="208"/>
                    <a:pt x="76" y="209"/>
                    <a:pt x="81" y="209"/>
                  </a:cubicBezTo>
                  <a:cubicBezTo>
                    <a:pt x="86" y="209"/>
                    <a:pt x="91" y="209"/>
                    <a:pt x="96" y="209"/>
                  </a:cubicBezTo>
                  <a:cubicBezTo>
                    <a:pt x="102" y="209"/>
                    <a:pt x="107" y="209"/>
                    <a:pt x="112" y="208"/>
                  </a:cubicBezTo>
                  <a:cubicBezTo>
                    <a:pt x="114" y="208"/>
                    <a:pt x="115" y="208"/>
                    <a:pt x="116" y="208"/>
                  </a:cubicBezTo>
                  <a:cubicBezTo>
                    <a:pt x="129" y="208"/>
                    <a:pt x="141" y="216"/>
                    <a:pt x="145" y="227"/>
                  </a:cubicBezTo>
                  <a:cubicBezTo>
                    <a:pt x="149" y="237"/>
                    <a:pt x="155" y="246"/>
                    <a:pt x="161" y="255"/>
                  </a:cubicBezTo>
                  <a:cubicBezTo>
                    <a:pt x="170" y="269"/>
                    <a:pt x="179" y="284"/>
                    <a:pt x="181" y="302"/>
                  </a:cubicBezTo>
                  <a:cubicBezTo>
                    <a:pt x="184" y="324"/>
                    <a:pt x="175" y="344"/>
                    <a:pt x="155" y="362"/>
                  </a:cubicBezTo>
                  <a:cubicBezTo>
                    <a:pt x="155" y="362"/>
                    <a:pt x="154" y="362"/>
                    <a:pt x="154" y="363"/>
                  </a:cubicBezTo>
                  <a:cubicBezTo>
                    <a:pt x="153" y="363"/>
                    <a:pt x="153" y="363"/>
                    <a:pt x="153" y="364"/>
                  </a:cubicBezTo>
                  <a:cubicBezTo>
                    <a:pt x="153" y="364"/>
                    <a:pt x="153" y="363"/>
                    <a:pt x="154" y="363"/>
                  </a:cubicBezTo>
                  <a:cubicBezTo>
                    <a:pt x="158" y="363"/>
                    <a:pt x="163" y="362"/>
                    <a:pt x="167" y="362"/>
                  </a:cubicBezTo>
                  <a:cubicBezTo>
                    <a:pt x="190" y="362"/>
                    <a:pt x="207" y="371"/>
                    <a:pt x="219" y="388"/>
                  </a:cubicBezTo>
                  <a:cubicBezTo>
                    <a:pt x="228" y="400"/>
                    <a:pt x="233" y="415"/>
                    <a:pt x="237" y="430"/>
                  </a:cubicBezTo>
                  <a:cubicBezTo>
                    <a:pt x="241" y="441"/>
                    <a:pt x="244" y="451"/>
                    <a:pt x="248" y="459"/>
                  </a:cubicBezTo>
                  <a:cubicBezTo>
                    <a:pt x="254" y="472"/>
                    <a:pt x="251" y="488"/>
                    <a:pt x="240" y="497"/>
                  </a:cubicBezTo>
                  <a:cubicBezTo>
                    <a:pt x="240" y="498"/>
                    <a:pt x="240" y="498"/>
                    <a:pt x="239" y="498"/>
                  </a:cubicBezTo>
                  <a:cubicBezTo>
                    <a:pt x="251" y="499"/>
                    <a:pt x="262" y="499"/>
                    <a:pt x="274" y="499"/>
                  </a:cubicBezTo>
                  <a:cubicBezTo>
                    <a:pt x="425" y="499"/>
                    <a:pt x="547" y="458"/>
                    <a:pt x="547" y="407"/>
                  </a:cubicBezTo>
                  <a:cubicBezTo>
                    <a:pt x="547" y="343"/>
                    <a:pt x="547" y="343"/>
                    <a:pt x="547" y="343"/>
                  </a:cubicBezTo>
                  <a:cubicBezTo>
                    <a:pt x="496" y="406"/>
                    <a:pt x="367" y="415"/>
                    <a:pt x="311" y="416"/>
                  </a:cubicBezTo>
                  <a:cubicBezTo>
                    <a:pt x="296" y="416"/>
                    <a:pt x="283" y="404"/>
                    <a:pt x="283" y="389"/>
                  </a:cubicBezTo>
                  <a:cubicBezTo>
                    <a:pt x="283" y="174"/>
                    <a:pt x="283" y="174"/>
                    <a:pt x="283" y="174"/>
                  </a:cubicBezTo>
                  <a:cubicBezTo>
                    <a:pt x="283" y="160"/>
                    <a:pt x="295" y="148"/>
                    <a:pt x="309" y="147"/>
                  </a:cubicBezTo>
                  <a:cubicBezTo>
                    <a:pt x="367" y="144"/>
                    <a:pt x="505" y="131"/>
                    <a:pt x="547" y="83"/>
                  </a:cubicBezTo>
                  <a:cubicBezTo>
                    <a:pt x="547" y="0"/>
                    <a:pt x="547" y="0"/>
                    <a:pt x="547" y="0"/>
                  </a:cubicBezTo>
                  <a:cubicBezTo>
                    <a:pt x="533" y="14"/>
                    <a:pt x="510" y="28"/>
                    <a:pt x="474" y="40"/>
                  </a:cubicBezTo>
                  <a:cubicBezTo>
                    <a:pt x="420" y="58"/>
                    <a:pt x="349" y="68"/>
                    <a:pt x="274" y="68"/>
                  </a:cubicBezTo>
                  <a:close/>
                  <a:moveTo>
                    <a:pt x="274" y="68"/>
                  </a:moveTo>
                  <a:cubicBezTo>
                    <a:pt x="274" y="68"/>
                    <a:pt x="274" y="68"/>
                    <a:pt x="274" y="68"/>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7" name="Freeform 21"/>
            <p:cNvSpPr>
              <a:spLocks noEditPoints="1"/>
            </p:cNvSpPr>
            <p:nvPr/>
          </p:nvSpPr>
          <p:spPr bwMode="auto">
            <a:xfrm>
              <a:off x="3211" y="1466"/>
              <a:ext cx="335" cy="103"/>
            </a:xfrm>
            <a:custGeom>
              <a:avLst/>
              <a:gdLst/>
              <a:ahLst/>
              <a:cxnLst>
                <a:cxn ang="0">
                  <a:pos x="270" y="0"/>
                </a:cxn>
                <a:cxn ang="0">
                  <a:pos x="0" y="77"/>
                </a:cxn>
                <a:cxn ang="0">
                  <a:pos x="74" y="137"/>
                </a:cxn>
                <a:cxn ang="0">
                  <a:pos x="206" y="165"/>
                </a:cxn>
                <a:cxn ang="0">
                  <a:pos x="269" y="167"/>
                </a:cxn>
                <a:cxn ang="0">
                  <a:pos x="333" y="165"/>
                </a:cxn>
                <a:cxn ang="0">
                  <a:pos x="465" y="137"/>
                </a:cxn>
                <a:cxn ang="0">
                  <a:pos x="539" y="77"/>
                </a:cxn>
                <a:cxn ang="0">
                  <a:pos x="270" y="0"/>
                </a:cxn>
                <a:cxn ang="0">
                  <a:pos x="270" y="0"/>
                </a:cxn>
                <a:cxn ang="0">
                  <a:pos x="270" y="0"/>
                </a:cxn>
              </a:cxnLst>
              <a:rect l="0" t="0" r="r" b="b"/>
              <a:pathLst>
                <a:path w="539" h="167">
                  <a:moveTo>
                    <a:pt x="270" y="0"/>
                  </a:moveTo>
                  <a:cubicBezTo>
                    <a:pt x="133" y="0"/>
                    <a:pt x="20" y="34"/>
                    <a:pt x="0" y="77"/>
                  </a:cubicBezTo>
                  <a:cubicBezTo>
                    <a:pt x="2" y="98"/>
                    <a:pt x="30" y="120"/>
                    <a:pt x="74" y="137"/>
                  </a:cubicBezTo>
                  <a:cubicBezTo>
                    <a:pt x="111" y="151"/>
                    <a:pt x="157" y="160"/>
                    <a:pt x="206" y="165"/>
                  </a:cubicBezTo>
                  <a:cubicBezTo>
                    <a:pt x="227" y="166"/>
                    <a:pt x="248" y="167"/>
                    <a:pt x="269" y="167"/>
                  </a:cubicBezTo>
                  <a:cubicBezTo>
                    <a:pt x="291" y="167"/>
                    <a:pt x="312" y="166"/>
                    <a:pt x="333" y="165"/>
                  </a:cubicBezTo>
                  <a:cubicBezTo>
                    <a:pt x="382" y="160"/>
                    <a:pt x="428" y="151"/>
                    <a:pt x="465" y="137"/>
                  </a:cubicBezTo>
                  <a:cubicBezTo>
                    <a:pt x="509" y="120"/>
                    <a:pt x="537" y="98"/>
                    <a:pt x="539" y="77"/>
                  </a:cubicBezTo>
                  <a:cubicBezTo>
                    <a:pt x="519" y="34"/>
                    <a:pt x="406" y="0"/>
                    <a:pt x="270" y="0"/>
                  </a:cubicBezTo>
                  <a:close/>
                  <a:moveTo>
                    <a:pt x="270" y="0"/>
                  </a:moveTo>
                  <a:cubicBezTo>
                    <a:pt x="270" y="0"/>
                    <a:pt x="270" y="0"/>
                    <a:pt x="270" y="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8" name="Freeform 22"/>
            <p:cNvSpPr>
              <a:spLocks noEditPoints="1"/>
            </p:cNvSpPr>
            <p:nvPr/>
          </p:nvSpPr>
          <p:spPr bwMode="auto">
            <a:xfrm>
              <a:off x="3208" y="1538"/>
              <a:ext cx="340" cy="84"/>
            </a:xfrm>
            <a:custGeom>
              <a:avLst/>
              <a:gdLst/>
              <a:ahLst/>
              <a:cxnLst>
                <a:cxn ang="0">
                  <a:pos x="476" y="42"/>
                </a:cxn>
                <a:cxn ang="0">
                  <a:pos x="456" y="49"/>
                </a:cxn>
                <a:cxn ang="0">
                  <a:pos x="274" y="74"/>
                </a:cxn>
                <a:cxn ang="0">
                  <a:pos x="91" y="49"/>
                </a:cxn>
                <a:cxn ang="0">
                  <a:pos x="71" y="42"/>
                </a:cxn>
                <a:cxn ang="0">
                  <a:pos x="0" y="0"/>
                </a:cxn>
                <a:cxn ang="0">
                  <a:pos x="0" y="45"/>
                </a:cxn>
                <a:cxn ang="0">
                  <a:pos x="0" y="49"/>
                </a:cxn>
                <a:cxn ang="0">
                  <a:pos x="274" y="136"/>
                </a:cxn>
                <a:cxn ang="0">
                  <a:pos x="547" y="49"/>
                </a:cxn>
                <a:cxn ang="0">
                  <a:pos x="547" y="45"/>
                </a:cxn>
                <a:cxn ang="0">
                  <a:pos x="547" y="0"/>
                </a:cxn>
                <a:cxn ang="0">
                  <a:pos x="476" y="42"/>
                </a:cxn>
                <a:cxn ang="0">
                  <a:pos x="476" y="42"/>
                </a:cxn>
                <a:cxn ang="0">
                  <a:pos x="476" y="42"/>
                </a:cxn>
              </a:cxnLst>
              <a:rect l="0" t="0" r="r" b="b"/>
              <a:pathLst>
                <a:path w="547" h="136">
                  <a:moveTo>
                    <a:pt x="476" y="42"/>
                  </a:moveTo>
                  <a:cubicBezTo>
                    <a:pt x="470" y="44"/>
                    <a:pt x="463" y="47"/>
                    <a:pt x="456" y="49"/>
                  </a:cubicBezTo>
                  <a:cubicBezTo>
                    <a:pt x="405" y="65"/>
                    <a:pt x="341" y="74"/>
                    <a:pt x="274" y="74"/>
                  </a:cubicBezTo>
                  <a:cubicBezTo>
                    <a:pt x="207" y="74"/>
                    <a:pt x="142" y="65"/>
                    <a:pt x="91" y="49"/>
                  </a:cubicBezTo>
                  <a:cubicBezTo>
                    <a:pt x="84" y="47"/>
                    <a:pt x="77" y="44"/>
                    <a:pt x="71" y="42"/>
                  </a:cubicBezTo>
                  <a:cubicBezTo>
                    <a:pt x="39" y="30"/>
                    <a:pt x="15" y="16"/>
                    <a:pt x="0" y="0"/>
                  </a:cubicBezTo>
                  <a:cubicBezTo>
                    <a:pt x="0" y="45"/>
                    <a:pt x="0" y="45"/>
                    <a:pt x="0" y="45"/>
                  </a:cubicBezTo>
                  <a:cubicBezTo>
                    <a:pt x="0" y="46"/>
                    <a:pt x="0" y="47"/>
                    <a:pt x="0" y="49"/>
                  </a:cubicBezTo>
                  <a:cubicBezTo>
                    <a:pt x="6" y="98"/>
                    <a:pt x="126" y="136"/>
                    <a:pt x="274" y="136"/>
                  </a:cubicBezTo>
                  <a:cubicBezTo>
                    <a:pt x="421" y="136"/>
                    <a:pt x="541" y="97"/>
                    <a:pt x="547" y="49"/>
                  </a:cubicBezTo>
                  <a:cubicBezTo>
                    <a:pt x="547" y="47"/>
                    <a:pt x="547" y="46"/>
                    <a:pt x="547" y="45"/>
                  </a:cubicBezTo>
                  <a:cubicBezTo>
                    <a:pt x="547" y="0"/>
                    <a:pt x="547" y="0"/>
                    <a:pt x="547" y="0"/>
                  </a:cubicBezTo>
                  <a:cubicBezTo>
                    <a:pt x="532" y="16"/>
                    <a:pt x="508" y="30"/>
                    <a:pt x="476" y="42"/>
                  </a:cubicBezTo>
                  <a:close/>
                  <a:moveTo>
                    <a:pt x="476" y="42"/>
                  </a:moveTo>
                  <a:cubicBezTo>
                    <a:pt x="476" y="42"/>
                    <a:pt x="476" y="42"/>
                    <a:pt x="476" y="4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9" name="Freeform 23"/>
            <p:cNvSpPr>
              <a:spLocks noEditPoints="1"/>
            </p:cNvSpPr>
            <p:nvPr/>
          </p:nvSpPr>
          <p:spPr bwMode="auto">
            <a:xfrm>
              <a:off x="3085" y="1705"/>
              <a:ext cx="31" cy="31"/>
            </a:xfrm>
            <a:custGeom>
              <a:avLst/>
              <a:gdLst/>
              <a:ahLst/>
              <a:cxnLst>
                <a:cxn ang="0">
                  <a:pos x="15" y="44"/>
                </a:cxn>
                <a:cxn ang="0">
                  <a:pos x="45" y="35"/>
                </a:cxn>
                <a:cxn ang="0">
                  <a:pos x="35" y="5"/>
                </a:cxn>
                <a:cxn ang="0">
                  <a:pos x="6" y="15"/>
                </a:cxn>
                <a:cxn ang="0">
                  <a:pos x="15" y="44"/>
                </a:cxn>
                <a:cxn ang="0">
                  <a:pos x="15" y="44"/>
                </a:cxn>
                <a:cxn ang="0">
                  <a:pos x="15" y="44"/>
                </a:cxn>
              </a:cxnLst>
              <a:rect l="0" t="0" r="r" b="b"/>
              <a:pathLst>
                <a:path w="50" h="50">
                  <a:moveTo>
                    <a:pt x="15" y="44"/>
                  </a:moveTo>
                  <a:cubicBezTo>
                    <a:pt x="26" y="50"/>
                    <a:pt x="39" y="45"/>
                    <a:pt x="45" y="35"/>
                  </a:cubicBezTo>
                  <a:cubicBezTo>
                    <a:pt x="50" y="24"/>
                    <a:pt x="46" y="11"/>
                    <a:pt x="35" y="5"/>
                  </a:cubicBezTo>
                  <a:cubicBezTo>
                    <a:pt x="24" y="0"/>
                    <a:pt x="11" y="4"/>
                    <a:pt x="6" y="15"/>
                  </a:cubicBezTo>
                  <a:cubicBezTo>
                    <a:pt x="0" y="25"/>
                    <a:pt x="5" y="39"/>
                    <a:pt x="15" y="44"/>
                  </a:cubicBezTo>
                  <a:close/>
                  <a:moveTo>
                    <a:pt x="15" y="44"/>
                  </a:moveTo>
                  <a:cubicBezTo>
                    <a:pt x="15" y="44"/>
                    <a:pt x="15" y="44"/>
                    <a:pt x="15" y="4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0" name="Freeform 24"/>
            <p:cNvSpPr>
              <a:spLocks noEditPoints="1"/>
            </p:cNvSpPr>
            <p:nvPr/>
          </p:nvSpPr>
          <p:spPr bwMode="auto">
            <a:xfrm>
              <a:off x="3008" y="1662"/>
              <a:ext cx="75" cy="72"/>
            </a:xfrm>
            <a:custGeom>
              <a:avLst/>
              <a:gdLst/>
              <a:ahLst/>
              <a:cxnLst>
                <a:cxn ang="0">
                  <a:pos x="45" y="115"/>
                </a:cxn>
                <a:cxn ang="0">
                  <a:pos x="110" y="100"/>
                </a:cxn>
                <a:cxn ang="0">
                  <a:pos x="113" y="96"/>
                </a:cxn>
                <a:cxn ang="0">
                  <a:pos x="109" y="86"/>
                </a:cxn>
                <a:cxn ang="0">
                  <a:pos x="59" y="67"/>
                </a:cxn>
                <a:cxn ang="0">
                  <a:pos x="59" y="66"/>
                </a:cxn>
                <a:cxn ang="0">
                  <a:pos x="59" y="66"/>
                </a:cxn>
                <a:cxn ang="0">
                  <a:pos x="111" y="78"/>
                </a:cxn>
                <a:cxn ang="0">
                  <a:pos x="120" y="72"/>
                </a:cxn>
                <a:cxn ang="0">
                  <a:pos x="120" y="67"/>
                </a:cxn>
                <a:cxn ang="0">
                  <a:pos x="74" y="18"/>
                </a:cxn>
                <a:cxn ang="0">
                  <a:pos x="21" y="29"/>
                </a:cxn>
                <a:cxn ang="0">
                  <a:pos x="3" y="46"/>
                </a:cxn>
                <a:cxn ang="0">
                  <a:pos x="1" y="49"/>
                </a:cxn>
                <a:cxn ang="0">
                  <a:pos x="1" y="53"/>
                </a:cxn>
                <a:cxn ang="0">
                  <a:pos x="7" y="76"/>
                </a:cxn>
                <a:cxn ang="0">
                  <a:pos x="45" y="115"/>
                </a:cxn>
                <a:cxn ang="0">
                  <a:pos x="45" y="115"/>
                </a:cxn>
                <a:cxn ang="0">
                  <a:pos x="45" y="115"/>
                </a:cxn>
              </a:cxnLst>
              <a:rect l="0" t="0" r="r" b="b"/>
              <a:pathLst>
                <a:path w="121" h="116">
                  <a:moveTo>
                    <a:pt x="45" y="115"/>
                  </a:moveTo>
                  <a:cubicBezTo>
                    <a:pt x="54" y="115"/>
                    <a:pt x="93" y="110"/>
                    <a:pt x="110" y="100"/>
                  </a:cubicBezTo>
                  <a:cubicBezTo>
                    <a:pt x="112" y="99"/>
                    <a:pt x="113" y="98"/>
                    <a:pt x="113" y="96"/>
                  </a:cubicBezTo>
                  <a:cubicBezTo>
                    <a:pt x="115" y="92"/>
                    <a:pt x="113" y="88"/>
                    <a:pt x="109" y="86"/>
                  </a:cubicBezTo>
                  <a:cubicBezTo>
                    <a:pt x="59" y="67"/>
                    <a:pt x="59" y="67"/>
                    <a:pt x="59" y="67"/>
                  </a:cubicBezTo>
                  <a:cubicBezTo>
                    <a:pt x="59" y="67"/>
                    <a:pt x="58" y="67"/>
                    <a:pt x="59" y="66"/>
                  </a:cubicBezTo>
                  <a:cubicBezTo>
                    <a:pt x="59" y="66"/>
                    <a:pt x="59" y="66"/>
                    <a:pt x="59" y="66"/>
                  </a:cubicBezTo>
                  <a:cubicBezTo>
                    <a:pt x="111" y="78"/>
                    <a:pt x="111" y="78"/>
                    <a:pt x="111" y="78"/>
                  </a:cubicBezTo>
                  <a:cubicBezTo>
                    <a:pt x="115" y="78"/>
                    <a:pt x="119" y="76"/>
                    <a:pt x="120" y="72"/>
                  </a:cubicBezTo>
                  <a:cubicBezTo>
                    <a:pt x="121" y="71"/>
                    <a:pt x="121" y="69"/>
                    <a:pt x="120" y="67"/>
                  </a:cubicBezTo>
                  <a:cubicBezTo>
                    <a:pt x="112" y="49"/>
                    <a:pt x="82" y="23"/>
                    <a:pt x="74" y="18"/>
                  </a:cubicBezTo>
                  <a:cubicBezTo>
                    <a:pt x="50" y="0"/>
                    <a:pt x="36" y="14"/>
                    <a:pt x="21" y="29"/>
                  </a:cubicBezTo>
                  <a:cubicBezTo>
                    <a:pt x="16" y="35"/>
                    <a:pt x="10" y="41"/>
                    <a:pt x="3" y="46"/>
                  </a:cubicBezTo>
                  <a:cubicBezTo>
                    <a:pt x="2" y="46"/>
                    <a:pt x="1" y="47"/>
                    <a:pt x="1" y="49"/>
                  </a:cubicBezTo>
                  <a:cubicBezTo>
                    <a:pt x="0" y="50"/>
                    <a:pt x="0" y="52"/>
                    <a:pt x="1" y="53"/>
                  </a:cubicBezTo>
                  <a:cubicBezTo>
                    <a:pt x="4" y="61"/>
                    <a:pt x="6" y="69"/>
                    <a:pt x="7" y="76"/>
                  </a:cubicBezTo>
                  <a:cubicBezTo>
                    <a:pt x="11" y="97"/>
                    <a:pt x="15" y="116"/>
                    <a:pt x="45" y="115"/>
                  </a:cubicBezTo>
                  <a:close/>
                  <a:moveTo>
                    <a:pt x="45" y="115"/>
                  </a:moveTo>
                  <a:cubicBezTo>
                    <a:pt x="45" y="115"/>
                    <a:pt x="45" y="115"/>
                    <a:pt x="45" y="115"/>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1" name="Freeform 25"/>
            <p:cNvSpPr>
              <a:spLocks noEditPoints="1"/>
            </p:cNvSpPr>
            <p:nvPr/>
          </p:nvSpPr>
          <p:spPr bwMode="auto">
            <a:xfrm>
              <a:off x="3029" y="1733"/>
              <a:ext cx="68" cy="72"/>
            </a:xfrm>
            <a:custGeom>
              <a:avLst/>
              <a:gdLst/>
              <a:ahLst/>
              <a:cxnLst>
                <a:cxn ang="0">
                  <a:pos x="98" y="88"/>
                </a:cxn>
                <a:cxn ang="0">
                  <a:pos x="99" y="87"/>
                </a:cxn>
                <a:cxn ang="0">
                  <a:pos x="106" y="58"/>
                </a:cxn>
                <a:cxn ang="0">
                  <a:pos x="109" y="22"/>
                </a:cxn>
                <a:cxn ang="0">
                  <a:pos x="103" y="16"/>
                </a:cxn>
                <a:cxn ang="0">
                  <a:pos x="95" y="18"/>
                </a:cxn>
                <a:cxn ang="0">
                  <a:pos x="59" y="57"/>
                </a:cxn>
                <a:cxn ang="0">
                  <a:pos x="58" y="57"/>
                </a:cxn>
                <a:cxn ang="0">
                  <a:pos x="58" y="56"/>
                </a:cxn>
                <a:cxn ang="0">
                  <a:pos x="58" y="56"/>
                </a:cxn>
                <a:cxn ang="0">
                  <a:pos x="89" y="12"/>
                </a:cxn>
                <a:cxn ang="0">
                  <a:pos x="90" y="10"/>
                </a:cxn>
                <a:cxn ang="0">
                  <a:pos x="88" y="3"/>
                </a:cxn>
                <a:cxn ang="0">
                  <a:pos x="82" y="0"/>
                </a:cxn>
                <a:cxn ang="0">
                  <a:pos x="19" y="24"/>
                </a:cxn>
                <a:cxn ang="0">
                  <a:pos x="3" y="42"/>
                </a:cxn>
                <a:cxn ang="0">
                  <a:pos x="10" y="77"/>
                </a:cxn>
                <a:cxn ang="0">
                  <a:pos x="18" y="100"/>
                </a:cxn>
                <a:cxn ang="0">
                  <a:pos x="24" y="105"/>
                </a:cxn>
                <a:cxn ang="0">
                  <a:pos x="48" y="108"/>
                </a:cxn>
                <a:cxn ang="0">
                  <a:pos x="98" y="88"/>
                </a:cxn>
                <a:cxn ang="0">
                  <a:pos x="98" y="88"/>
                </a:cxn>
                <a:cxn ang="0">
                  <a:pos x="98" y="88"/>
                </a:cxn>
              </a:cxnLst>
              <a:rect l="0" t="0" r="r" b="b"/>
              <a:pathLst>
                <a:path w="110" h="116">
                  <a:moveTo>
                    <a:pt x="98" y="88"/>
                  </a:moveTo>
                  <a:cubicBezTo>
                    <a:pt x="98" y="88"/>
                    <a:pt x="99" y="88"/>
                    <a:pt x="99" y="87"/>
                  </a:cubicBezTo>
                  <a:cubicBezTo>
                    <a:pt x="100" y="83"/>
                    <a:pt x="103" y="72"/>
                    <a:pt x="106" y="58"/>
                  </a:cubicBezTo>
                  <a:cubicBezTo>
                    <a:pt x="108" y="47"/>
                    <a:pt x="110" y="32"/>
                    <a:pt x="109" y="22"/>
                  </a:cubicBezTo>
                  <a:cubicBezTo>
                    <a:pt x="108" y="19"/>
                    <a:pt x="106" y="16"/>
                    <a:pt x="103" y="16"/>
                  </a:cubicBezTo>
                  <a:cubicBezTo>
                    <a:pt x="100" y="15"/>
                    <a:pt x="97" y="16"/>
                    <a:pt x="95" y="18"/>
                  </a:cubicBezTo>
                  <a:cubicBezTo>
                    <a:pt x="59" y="57"/>
                    <a:pt x="59" y="57"/>
                    <a:pt x="59" y="57"/>
                  </a:cubicBezTo>
                  <a:cubicBezTo>
                    <a:pt x="59" y="57"/>
                    <a:pt x="59" y="57"/>
                    <a:pt x="58" y="57"/>
                  </a:cubicBezTo>
                  <a:cubicBezTo>
                    <a:pt x="58" y="57"/>
                    <a:pt x="58" y="57"/>
                    <a:pt x="58" y="56"/>
                  </a:cubicBezTo>
                  <a:cubicBezTo>
                    <a:pt x="58" y="56"/>
                    <a:pt x="58" y="56"/>
                    <a:pt x="58" y="56"/>
                  </a:cubicBezTo>
                  <a:cubicBezTo>
                    <a:pt x="89" y="12"/>
                    <a:pt x="89" y="12"/>
                    <a:pt x="89" y="12"/>
                  </a:cubicBezTo>
                  <a:cubicBezTo>
                    <a:pt x="89" y="12"/>
                    <a:pt x="89" y="11"/>
                    <a:pt x="90" y="10"/>
                  </a:cubicBezTo>
                  <a:cubicBezTo>
                    <a:pt x="90" y="8"/>
                    <a:pt x="90" y="5"/>
                    <a:pt x="88" y="3"/>
                  </a:cubicBezTo>
                  <a:cubicBezTo>
                    <a:pt x="87" y="1"/>
                    <a:pt x="85" y="0"/>
                    <a:pt x="82" y="0"/>
                  </a:cubicBezTo>
                  <a:cubicBezTo>
                    <a:pt x="62" y="1"/>
                    <a:pt x="27" y="19"/>
                    <a:pt x="19" y="24"/>
                  </a:cubicBezTo>
                  <a:cubicBezTo>
                    <a:pt x="11" y="29"/>
                    <a:pt x="6" y="35"/>
                    <a:pt x="3" y="42"/>
                  </a:cubicBezTo>
                  <a:cubicBezTo>
                    <a:pt x="0" y="53"/>
                    <a:pt x="5" y="65"/>
                    <a:pt x="10" y="77"/>
                  </a:cubicBezTo>
                  <a:cubicBezTo>
                    <a:pt x="13" y="85"/>
                    <a:pt x="16" y="92"/>
                    <a:pt x="18" y="100"/>
                  </a:cubicBezTo>
                  <a:cubicBezTo>
                    <a:pt x="19" y="103"/>
                    <a:pt x="21" y="105"/>
                    <a:pt x="24" y="105"/>
                  </a:cubicBezTo>
                  <a:cubicBezTo>
                    <a:pt x="32" y="105"/>
                    <a:pt x="40" y="107"/>
                    <a:pt x="48" y="108"/>
                  </a:cubicBezTo>
                  <a:cubicBezTo>
                    <a:pt x="69" y="112"/>
                    <a:pt x="88" y="116"/>
                    <a:pt x="98" y="88"/>
                  </a:cubicBezTo>
                  <a:close/>
                  <a:moveTo>
                    <a:pt x="98" y="88"/>
                  </a:moveTo>
                  <a:cubicBezTo>
                    <a:pt x="98" y="88"/>
                    <a:pt x="98" y="88"/>
                    <a:pt x="98" y="88"/>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2" name="Freeform 26"/>
            <p:cNvSpPr>
              <a:spLocks noEditPoints="1"/>
            </p:cNvSpPr>
            <p:nvPr/>
          </p:nvSpPr>
          <p:spPr bwMode="auto">
            <a:xfrm>
              <a:off x="3121" y="1660"/>
              <a:ext cx="74" cy="70"/>
            </a:xfrm>
            <a:custGeom>
              <a:avLst/>
              <a:gdLst/>
              <a:ahLst/>
              <a:cxnLst>
                <a:cxn ang="0">
                  <a:pos x="62" y="67"/>
                </a:cxn>
                <a:cxn ang="0">
                  <a:pos x="13" y="89"/>
                </a:cxn>
                <a:cxn ang="0">
                  <a:pos x="9" y="94"/>
                </a:cxn>
                <a:cxn ang="0">
                  <a:pos x="13" y="103"/>
                </a:cxn>
                <a:cxn ang="0">
                  <a:pos x="79" y="114"/>
                </a:cxn>
                <a:cxn ang="0">
                  <a:pos x="110" y="94"/>
                </a:cxn>
                <a:cxn ang="0">
                  <a:pos x="114" y="73"/>
                </a:cxn>
                <a:cxn ang="0">
                  <a:pos x="119" y="50"/>
                </a:cxn>
                <a:cxn ang="0">
                  <a:pos x="116" y="42"/>
                </a:cxn>
                <a:cxn ang="0">
                  <a:pos x="97" y="27"/>
                </a:cxn>
                <a:cxn ang="0">
                  <a:pos x="44" y="19"/>
                </a:cxn>
                <a:cxn ang="0">
                  <a:pos x="1" y="71"/>
                </a:cxn>
                <a:cxn ang="0">
                  <a:pos x="3" y="79"/>
                </a:cxn>
                <a:cxn ang="0">
                  <a:pos x="10" y="81"/>
                </a:cxn>
                <a:cxn ang="0">
                  <a:pos x="62" y="66"/>
                </a:cxn>
                <a:cxn ang="0">
                  <a:pos x="62" y="66"/>
                </a:cxn>
                <a:cxn ang="0">
                  <a:pos x="62" y="67"/>
                </a:cxn>
                <a:cxn ang="0">
                  <a:pos x="62" y="67"/>
                </a:cxn>
                <a:cxn ang="0">
                  <a:pos x="62" y="67"/>
                </a:cxn>
                <a:cxn ang="0">
                  <a:pos x="62" y="67"/>
                </a:cxn>
              </a:cxnLst>
              <a:rect l="0" t="0" r="r" b="b"/>
              <a:pathLst>
                <a:path w="120" h="114">
                  <a:moveTo>
                    <a:pt x="62" y="67"/>
                  </a:moveTo>
                  <a:cubicBezTo>
                    <a:pt x="13" y="89"/>
                    <a:pt x="13" y="89"/>
                    <a:pt x="13" y="89"/>
                  </a:cubicBezTo>
                  <a:cubicBezTo>
                    <a:pt x="11" y="90"/>
                    <a:pt x="10" y="92"/>
                    <a:pt x="9" y="94"/>
                  </a:cubicBezTo>
                  <a:cubicBezTo>
                    <a:pt x="8" y="97"/>
                    <a:pt x="10" y="101"/>
                    <a:pt x="13" y="103"/>
                  </a:cubicBezTo>
                  <a:cubicBezTo>
                    <a:pt x="30" y="112"/>
                    <a:pt x="70" y="114"/>
                    <a:pt x="79" y="114"/>
                  </a:cubicBezTo>
                  <a:cubicBezTo>
                    <a:pt x="96" y="114"/>
                    <a:pt x="105" y="108"/>
                    <a:pt x="110" y="94"/>
                  </a:cubicBezTo>
                  <a:cubicBezTo>
                    <a:pt x="112" y="88"/>
                    <a:pt x="113" y="81"/>
                    <a:pt x="114" y="73"/>
                  </a:cubicBezTo>
                  <a:cubicBezTo>
                    <a:pt x="115" y="65"/>
                    <a:pt x="116" y="57"/>
                    <a:pt x="119" y="50"/>
                  </a:cubicBezTo>
                  <a:cubicBezTo>
                    <a:pt x="120" y="47"/>
                    <a:pt x="119" y="44"/>
                    <a:pt x="116" y="42"/>
                  </a:cubicBezTo>
                  <a:cubicBezTo>
                    <a:pt x="109" y="38"/>
                    <a:pt x="103" y="33"/>
                    <a:pt x="97" y="27"/>
                  </a:cubicBezTo>
                  <a:cubicBezTo>
                    <a:pt x="81" y="13"/>
                    <a:pt x="67" y="0"/>
                    <a:pt x="44" y="19"/>
                  </a:cubicBezTo>
                  <a:cubicBezTo>
                    <a:pt x="37" y="25"/>
                    <a:pt x="8" y="52"/>
                    <a:pt x="1" y="71"/>
                  </a:cubicBezTo>
                  <a:cubicBezTo>
                    <a:pt x="0" y="73"/>
                    <a:pt x="1" y="76"/>
                    <a:pt x="3" y="79"/>
                  </a:cubicBezTo>
                  <a:cubicBezTo>
                    <a:pt x="5" y="81"/>
                    <a:pt x="8" y="82"/>
                    <a:pt x="10" y="81"/>
                  </a:cubicBezTo>
                  <a:cubicBezTo>
                    <a:pt x="62" y="66"/>
                    <a:pt x="62" y="66"/>
                    <a:pt x="62" y="66"/>
                  </a:cubicBezTo>
                  <a:cubicBezTo>
                    <a:pt x="62" y="66"/>
                    <a:pt x="62" y="66"/>
                    <a:pt x="62" y="66"/>
                  </a:cubicBezTo>
                  <a:cubicBezTo>
                    <a:pt x="62" y="66"/>
                    <a:pt x="62" y="66"/>
                    <a:pt x="62" y="67"/>
                  </a:cubicBezTo>
                  <a:cubicBezTo>
                    <a:pt x="62" y="67"/>
                    <a:pt x="62" y="67"/>
                    <a:pt x="62" y="67"/>
                  </a:cubicBezTo>
                  <a:close/>
                  <a:moveTo>
                    <a:pt x="62" y="67"/>
                  </a:moveTo>
                  <a:cubicBezTo>
                    <a:pt x="62" y="67"/>
                    <a:pt x="62" y="67"/>
                    <a:pt x="62" y="67"/>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3" name="Freeform 27"/>
            <p:cNvSpPr>
              <a:spLocks noEditPoints="1"/>
            </p:cNvSpPr>
            <p:nvPr/>
          </p:nvSpPr>
          <p:spPr bwMode="auto">
            <a:xfrm>
              <a:off x="3067" y="1623"/>
              <a:ext cx="72" cy="76"/>
            </a:xfrm>
            <a:custGeom>
              <a:avLst/>
              <a:gdLst/>
              <a:ahLst/>
              <a:cxnLst>
                <a:cxn ang="0">
                  <a:pos x="78" y="13"/>
                </a:cxn>
                <a:cxn ang="0">
                  <a:pos x="57" y="1"/>
                </a:cxn>
                <a:cxn ang="0">
                  <a:pos x="49" y="2"/>
                </a:cxn>
                <a:cxn ang="0">
                  <a:pos x="29" y="15"/>
                </a:cxn>
                <a:cxn ang="0">
                  <a:pos x="2" y="39"/>
                </a:cxn>
                <a:cxn ang="0">
                  <a:pos x="4" y="63"/>
                </a:cxn>
                <a:cxn ang="0">
                  <a:pos x="39" y="120"/>
                </a:cxn>
                <a:cxn ang="0">
                  <a:pos x="46" y="121"/>
                </a:cxn>
                <a:cxn ang="0">
                  <a:pos x="51" y="116"/>
                </a:cxn>
                <a:cxn ang="0">
                  <a:pos x="52" y="114"/>
                </a:cxn>
                <a:cxn ang="0">
                  <a:pos x="55" y="61"/>
                </a:cxn>
                <a:cxn ang="0">
                  <a:pos x="55" y="61"/>
                </a:cxn>
                <a:cxn ang="0">
                  <a:pos x="55" y="60"/>
                </a:cxn>
                <a:cxn ang="0">
                  <a:pos x="55" y="61"/>
                </a:cxn>
                <a:cxn ang="0">
                  <a:pos x="61" y="114"/>
                </a:cxn>
                <a:cxn ang="0">
                  <a:pos x="66" y="121"/>
                </a:cxn>
                <a:cxn ang="0">
                  <a:pos x="74" y="119"/>
                </a:cxn>
                <a:cxn ang="0">
                  <a:pos x="94" y="89"/>
                </a:cxn>
                <a:cxn ang="0">
                  <a:pos x="106" y="61"/>
                </a:cxn>
                <a:cxn ang="0">
                  <a:pos x="106" y="60"/>
                </a:cxn>
                <a:cxn ang="0">
                  <a:pos x="78" y="13"/>
                </a:cxn>
                <a:cxn ang="0">
                  <a:pos x="78" y="13"/>
                </a:cxn>
                <a:cxn ang="0">
                  <a:pos x="78" y="13"/>
                </a:cxn>
              </a:cxnLst>
              <a:rect l="0" t="0" r="r" b="b"/>
              <a:pathLst>
                <a:path w="115" h="122">
                  <a:moveTo>
                    <a:pt x="78" y="13"/>
                  </a:moveTo>
                  <a:cubicBezTo>
                    <a:pt x="71" y="10"/>
                    <a:pt x="64" y="6"/>
                    <a:pt x="57" y="1"/>
                  </a:cubicBezTo>
                  <a:cubicBezTo>
                    <a:pt x="55" y="0"/>
                    <a:pt x="52" y="0"/>
                    <a:pt x="49" y="2"/>
                  </a:cubicBezTo>
                  <a:cubicBezTo>
                    <a:pt x="43" y="7"/>
                    <a:pt x="36" y="11"/>
                    <a:pt x="29" y="15"/>
                  </a:cubicBezTo>
                  <a:cubicBezTo>
                    <a:pt x="17" y="22"/>
                    <a:pt x="6" y="28"/>
                    <a:pt x="2" y="39"/>
                  </a:cubicBezTo>
                  <a:cubicBezTo>
                    <a:pt x="0" y="46"/>
                    <a:pt x="1" y="53"/>
                    <a:pt x="4" y="63"/>
                  </a:cubicBezTo>
                  <a:cubicBezTo>
                    <a:pt x="7" y="71"/>
                    <a:pt x="24" y="107"/>
                    <a:pt x="39" y="120"/>
                  </a:cubicBezTo>
                  <a:cubicBezTo>
                    <a:pt x="41" y="122"/>
                    <a:pt x="44" y="122"/>
                    <a:pt x="46" y="121"/>
                  </a:cubicBezTo>
                  <a:cubicBezTo>
                    <a:pt x="49" y="121"/>
                    <a:pt x="51" y="119"/>
                    <a:pt x="51" y="116"/>
                  </a:cubicBezTo>
                  <a:cubicBezTo>
                    <a:pt x="52" y="116"/>
                    <a:pt x="52" y="115"/>
                    <a:pt x="52" y="114"/>
                  </a:cubicBezTo>
                  <a:cubicBezTo>
                    <a:pt x="55" y="61"/>
                    <a:pt x="55" y="61"/>
                    <a:pt x="55" y="61"/>
                  </a:cubicBezTo>
                  <a:cubicBezTo>
                    <a:pt x="55" y="61"/>
                    <a:pt x="55" y="61"/>
                    <a:pt x="55" y="61"/>
                  </a:cubicBezTo>
                  <a:cubicBezTo>
                    <a:pt x="55" y="60"/>
                    <a:pt x="55" y="60"/>
                    <a:pt x="55" y="60"/>
                  </a:cubicBezTo>
                  <a:cubicBezTo>
                    <a:pt x="55" y="60"/>
                    <a:pt x="55" y="61"/>
                    <a:pt x="55" y="61"/>
                  </a:cubicBezTo>
                  <a:cubicBezTo>
                    <a:pt x="61" y="114"/>
                    <a:pt x="61" y="114"/>
                    <a:pt x="61" y="114"/>
                  </a:cubicBezTo>
                  <a:cubicBezTo>
                    <a:pt x="61" y="117"/>
                    <a:pt x="63" y="119"/>
                    <a:pt x="66" y="121"/>
                  </a:cubicBezTo>
                  <a:cubicBezTo>
                    <a:pt x="68" y="122"/>
                    <a:pt x="72" y="121"/>
                    <a:pt x="74" y="119"/>
                  </a:cubicBezTo>
                  <a:cubicBezTo>
                    <a:pt x="81" y="112"/>
                    <a:pt x="89" y="99"/>
                    <a:pt x="94" y="89"/>
                  </a:cubicBezTo>
                  <a:cubicBezTo>
                    <a:pt x="100" y="76"/>
                    <a:pt x="104" y="65"/>
                    <a:pt x="106" y="61"/>
                  </a:cubicBezTo>
                  <a:cubicBezTo>
                    <a:pt x="106" y="60"/>
                    <a:pt x="106" y="60"/>
                    <a:pt x="106" y="60"/>
                  </a:cubicBezTo>
                  <a:cubicBezTo>
                    <a:pt x="115" y="32"/>
                    <a:pt x="97" y="23"/>
                    <a:pt x="78" y="13"/>
                  </a:cubicBezTo>
                  <a:close/>
                  <a:moveTo>
                    <a:pt x="78" y="13"/>
                  </a:moveTo>
                  <a:cubicBezTo>
                    <a:pt x="78" y="13"/>
                    <a:pt x="78" y="13"/>
                    <a:pt x="78" y="13"/>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4" name="Freeform 28"/>
            <p:cNvSpPr>
              <a:spLocks noEditPoints="1"/>
            </p:cNvSpPr>
            <p:nvPr/>
          </p:nvSpPr>
          <p:spPr bwMode="auto">
            <a:xfrm>
              <a:off x="3096" y="1745"/>
              <a:ext cx="107" cy="100"/>
            </a:xfrm>
            <a:custGeom>
              <a:avLst/>
              <a:gdLst/>
              <a:ahLst/>
              <a:cxnLst>
                <a:cxn ang="0">
                  <a:pos x="92" y="80"/>
                </a:cxn>
                <a:cxn ang="0">
                  <a:pos x="92" y="79"/>
                </a:cxn>
                <a:cxn ang="0">
                  <a:pos x="93" y="80"/>
                </a:cxn>
                <a:cxn ang="0">
                  <a:pos x="148" y="134"/>
                </a:cxn>
                <a:cxn ang="0">
                  <a:pos x="156" y="137"/>
                </a:cxn>
                <a:cxn ang="0">
                  <a:pos x="163" y="134"/>
                </a:cxn>
                <a:cxn ang="0">
                  <a:pos x="167" y="127"/>
                </a:cxn>
                <a:cxn ang="0">
                  <a:pos x="148" y="32"/>
                </a:cxn>
                <a:cxn ang="0">
                  <a:pos x="107" y="0"/>
                </a:cxn>
                <a:cxn ang="0">
                  <a:pos x="74" y="6"/>
                </a:cxn>
                <a:cxn ang="0">
                  <a:pos x="39" y="12"/>
                </a:cxn>
                <a:cxn ang="0">
                  <a:pos x="34" y="14"/>
                </a:cxn>
                <a:cxn ang="0">
                  <a:pos x="31" y="20"/>
                </a:cxn>
                <a:cxn ang="0">
                  <a:pos x="21" y="53"/>
                </a:cxn>
                <a:cxn ang="0">
                  <a:pos x="37" y="130"/>
                </a:cxn>
                <a:cxn ang="0">
                  <a:pos x="130" y="160"/>
                </a:cxn>
                <a:cxn ang="0">
                  <a:pos x="130" y="160"/>
                </a:cxn>
                <a:cxn ang="0">
                  <a:pos x="137" y="158"/>
                </a:cxn>
                <a:cxn ang="0">
                  <a:pos x="139" y="142"/>
                </a:cxn>
                <a:cxn ang="0">
                  <a:pos x="92" y="80"/>
                </a:cxn>
                <a:cxn ang="0">
                  <a:pos x="92" y="80"/>
                </a:cxn>
                <a:cxn ang="0">
                  <a:pos x="92" y="80"/>
                </a:cxn>
                <a:cxn ang="0">
                  <a:pos x="92" y="80"/>
                </a:cxn>
              </a:cxnLst>
              <a:rect l="0" t="0" r="r" b="b"/>
              <a:pathLst>
                <a:path w="171" h="160">
                  <a:moveTo>
                    <a:pt x="92" y="80"/>
                  </a:moveTo>
                  <a:cubicBezTo>
                    <a:pt x="92" y="79"/>
                    <a:pt x="92" y="79"/>
                    <a:pt x="92" y="79"/>
                  </a:cubicBezTo>
                  <a:cubicBezTo>
                    <a:pt x="92" y="79"/>
                    <a:pt x="93" y="79"/>
                    <a:pt x="93" y="80"/>
                  </a:cubicBezTo>
                  <a:cubicBezTo>
                    <a:pt x="148" y="134"/>
                    <a:pt x="148" y="134"/>
                    <a:pt x="148" y="134"/>
                  </a:cubicBezTo>
                  <a:cubicBezTo>
                    <a:pt x="150" y="136"/>
                    <a:pt x="153" y="137"/>
                    <a:pt x="156" y="137"/>
                  </a:cubicBezTo>
                  <a:cubicBezTo>
                    <a:pt x="159" y="137"/>
                    <a:pt x="161" y="136"/>
                    <a:pt x="163" y="134"/>
                  </a:cubicBezTo>
                  <a:cubicBezTo>
                    <a:pt x="166" y="133"/>
                    <a:pt x="167" y="130"/>
                    <a:pt x="167" y="127"/>
                  </a:cubicBezTo>
                  <a:cubicBezTo>
                    <a:pt x="171" y="99"/>
                    <a:pt x="153" y="44"/>
                    <a:pt x="148" y="32"/>
                  </a:cubicBezTo>
                  <a:cubicBezTo>
                    <a:pt x="138" y="7"/>
                    <a:pt x="123" y="0"/>
                    <a:pt x="107" y="0"/>
                  </a:cubicBezTo>
                  <a:cubicBezTo>
                    <a:pt x="97" y="0"/>
                    <a:pt x="85" y="3"/>
                    <a:pt x="74" y="6"/>
                  </a:cubicBezTo>
                  <a:cubicBezTo>
                    <a:pt x="63" y="9"/>
                    <a:pt x="51" y="11"/>
                    <a:pt x="39" y="12"/>
                  </a:cubicBezTo>
                  <a:cubicBezTo>
                    <a:pt x="37" y="12"/>
                    <a:pt x="36" y="13"/>
                    <a:pt x="34" y="14"/>
                  </a:cubicBezTo>
                  <a:cubicBezTo>
                    <a:pt x="33" y="16"/>
                    <a:pt x="31" y="18"/>
                    <a:pt x="31" y="20"/>
                  </a:cubicBezTo>
                  <a:cubicBezTo>
                    <a:pt x="29" y="31"/>
                    <a:pt x="25" y="42"/>
                    <a:pt x="21" y="53"/>
                  </a:cubicBezTo>
                  <a:cubicBezTo>
                    <a:pt x="10" y="82"/>
                    <a:pt x="0" y="109"/>
                    <a:pt x="37" y="130"/>
                  </a:cubicBezTo>
                  <a:cubicBezTo>
                    <a:pt x="50" y="136"/>
                    <a:pt x="101" y="160"/>
                    <a:pt x="130" y="160"/>
                  </a:cubicBezTo>
                  <a:cubicBezTo>
                    <a:pt x="130" y="160"/>
                    <a:pt x="130" y="160"/>
                    <a:pt x="130" y="160"/>
                  </a:cubicBezTo>
                  <a:cubicBezTo>
                    <a:pt x="133" y="160"/>
                    <a:pt x="135" y="159"/>
                    <a:pt x="137" y="158"/>
                  </a:cubicBezTo>
                  <a:cubicBezTo>
                    <a:pt x="142" y="154"/>
                    <a:pt x="143" y="147"/>
                    <a:pt x="139" y="142"/>
                  </a:cubicBezTo>
                  <a:cubicBezTo>
                    <a:pt x="92" y="80"/>
                    <a:pt x="92" y="80"/>
                    <a:pt x="92" y="80"/>
                  </a:cubicBezTo>
                  <a:cubicBezTo>
                    <a:pt x="92" y="80"/>
                    <a:pt x="92" y="80"/>
                    <a:pt x="92" y="80"/>
                  </a:cubicBezTo>
                  <a:close/>
                  <a:moveTo>
                    <a:pt x="92" y="80"/>
                  </a:moveTo>
                  <a:cubicBezTo>
                    <a:pt x="92" y="80"/>
                    <a:pt x="92" y="80"/>
                    <a:pt x="92" y="8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5" name="Freeform 29"/>
            <p:cNvSpPr>
              <a:spLocks noEditPoints="1"/>
            </p:cNvSpPr>
            <p:nvPr/>
          </p:nvSpPr>
          <p:spPr bwMode="auto">
            <a:xfrm>
              <a:off x="3160" y="1893"/>
              <a:ext cx="105" cy="110"/>
            </a:xfrm>
            <a:custGeom>
              <a:avLst/>
              <a:gdLst/>
              <a:ahLst/>
              <a:cxnLst>
                <a:cxn ang="0">
                  <a:pos x="111" y="2"/>
                </a:cxn>
                <a:cxn ang="0">
                  <a:pos x="104" y="0"/>
                </a:cxn>
                <a:cxn ang="0">
                  <a:pos x="97" y="2"/>
                </a:cxn>
                <a:cxn ang="0">
                  <a:pos x="93" y="10"/>
                </a:cxn>
                <a:cxn ang="0">
                  <a:pos x="88" y="88"/>
                </a:cxn>
                <a:cxn ang="0">
                  <a:pos x="88" y="88"/>
                </a:cxn>
                <a:cxn ang="0">
                  <a:pos x="87" y="88"/>
                </a:cxn>
                <a:cxn ang="0">
                  <a:pos x="87" y="88"/>
                </a:cxn>
                <a:cxn ang="0">
                  <a:pos x="87" y="88"/>
                </a:cxn>
                <a:cxn ang="0">
                  <a:pos x="80" y="10"/>
                </a:cxn>
                <a:cxn ang="0">
                  <a:pos x="73" y="1"/>
                </a:cxn>
                <a:cxn ang="0">
                  <a:pos x="69" y="0"/>
                </a:cxn>
                <a:cxn ang="0">
                  <a:pos x="61" y="3"/>
                </a:cxn>
                <a:cxn ang="0">
                  <a:pos x="13" y="88"/>
                </a:cxn>
                <a:cxn ang="0">
                  <a:pos x="52" y="156"/>
                </a:cxn>
                <a:cxn ang="0">
                  <a:pos x="83" y="174"/>
                </a:cxn>
                <a:cxn ang="0">
                  <a:pos x="88" y="176"/>
                </a:cxn>
                <a:cxn ang="0">
                  <a:pos x="94" y="174"/>
                </a:cxn>
                <a:cxn ang="0">
                  <a:pos x="124" y="155"/>
                </a:cxn>
                <a:cxn ang="0">
                  <a:pos x="150" y="139"/>
                </a:cxn>
                <a:cxn ang="0">
                  <a:pos x="161" y="86"/>
                </a:cxn>
                <a:cxn ang="0">
                  <a:pos x="111" y="2"/>
                </a:cxn>
                <a:cxn ang="0">
                  <a:pos x="111" y="2"/>
                </a:cxn>
                <a:cxn ang="0">
                  <a:pos x="111" y="2"/>
                </a:cxn>
              </a:cxnLst>
              <a:rect l="0" t="0" r="r" b="b"/>
              <a:pathLst>
                <a:path w="169" h="176">
                  <a:moveTo>
                    <a:pt x="111" y="2"/>
                  </a:moveTo>
                  <a:cubicBezTo>
                    <a:pt x="109" y="1"/>
                    <a:pt x="106" y="0"/>
                    <a:pt x="104" y="0"/>
                  </a:cubicBezTo>
                  <a:cubicBezTo>
                    <a:pt x="101" y="0"/>
                    <a:pt x="99" y="1"/>
                    <a:pt x="97" y="2"/>
                  </a:cubicBezTo>
                  <a:cubicBezTo>
                    <a:pt x="94" y="4"/>
                    <a:pt x="93" y="7"/>
                    <a:pt x="93" y="10"/>
                  </a:cubicBezTo>
                  <a:cubicBezTo>
                    <a:pt x="88" y="88"/>
                    <a:pt x="88" y="88"/>
                    <a:pt x="88" y="88"/>
                  </a:cubicBezTo>
                  <a:cubicBezTo>
                    <a:pt x="88" y="88"/>
                    <a:pt x="88" y="88"/>
                    <a:pt x="88" y="88"/>
                  </a:cubicBezTo>
                  <a:cubicBezTo>
                    <a:pt x="87" y="88"/>
                    <a:pt x="87" y="88"/>
                    <a:pt x="87" y="88"/>
                  </a:cubicBezTo>
                  <a:cubicBezTo>
                    <a:pt x="87" y="88"/>
                    <a:pt x="87" y="88"/>
                    <a:pt x="87" y="88"/>
                  </a:cubicBezTo>
                  <a:cubicBezTo>
                    <a:pt x="87" y="88"/>
                    <a:pt x="87" y="88"/>
                    <a:pt x="87" y="88"/>
                  </a:cubicBezTo>
                  <a:cubicBezTo>
                    <a:pt x="80" y="10"/>
                    <a:pt x="80" y="10"/>
                    <a:pt x="80" y="10"/>
                  </a:cubicBezTo>
                  <a:cubicBezTo>
                    <a:pt x="79" y="6"/>
                    <a:pt x="77" y="3"/>
                    <a:pt x="73" y="1"/>
                  </a:cubicBezTo>
                  <a:cubicBezTo>
                    <a:pt x="72" y="0"/>
                    <a:pt x="70" y="0"/>
                    <a:pt x="69" y="0"/>
                  </a:cubicBezTo>
                  <a:cubicBezTo>
                    <a:pt x="66" y="0"/>
                    <a:pt x="63" y="1"/>
                    <a:pt x="61" y="3"/>
                  </a:cubicBezTo>
                  <a:cubicBezTo>
                    <a:pt x="40" y="22"/>
                    <a:pt x="18" y="75"/>
                    <a:pt x="13" y="88"/>
                  </a:cubicBezTo>
                  <a:cubicBezTo>
                    <a:pt x="0" y="128"/>
                    <a:pt x="25" y="142"/>
                    <a:pt x="52" y="156"/>
                  </a:cubicBezTo>
                  <a:cubicBezTo>
                    <a:pt x="63" y="161"/>
                    <a:pt x="73" y="167"/>
                    <a:pt x="83" y="174"/>
                  </a:cubicBezTo>
                  <a:cubicBezTo>
                    <a:pt x="84" y="175"/>
                    <a:pt x="86" y="176"/>
                    <a:pt x="88" y="176"/>
                  </a:cubicBezTo>
                  <a:cubicBezTo>
                    <a:pt x="90" y="176"/>
                    <a:pt x="92" y="175"/>
                    <a:pt x="94" y="174"/>
                  </a:cubicBezTo>
                  <a:cubicBezTo>
                    <a:pt x="103" y="166"/>
                    <a:pt x="113" y="161"/>
                    <a:pt x="124" y="155"/>
                  </a:cubicBezTo>
                  <a:cubicBezTo>
                    <a:pt x="133" y="150"/>
                    <a:pt x="142" y="145"/>
                    <a:pt x="150" y="139"/>
                  </a:cubicBezTo>
                  <a:cubicBezTo>
                    <a:pt x="166" y="125"/>
                    <a:pt x="169" y="109"/>
                    <a:pt x="161" y="86"/>
                  </a:cubicBezTo>
                  <a:cubicBezTo>
                    <a:pt x="156" y="73"/>
                    <a:pt x="133" y="21"/>
                    <a:pt x="111" y="2"/>
                  </a:cubicBezTo>
                  <a:close/>
                  <a:moveTo>
                    <a:pt x="111" y="2"/>
                  </a:moveTo>
                  <a:cubicBezTo>
                    <a:pt x="111" y="2"/>
                    <a:pt x="111" y="2"/>
                    <a:pt x="111" y="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6" name="Freeform 30"/>
            <p:cNvSpPr>
              <a:spLocks noEditPoints="1"/>
            </p:cNvSpPr>
            <p:nvPr/>
          </p:nvSpPr>
          <p:spPr bwMode="auto">
            <a:xfrm>
              <a:off x="3077" y="1847"/>
              <a:ext cx="108" cy="95"/>
            </a:xfrm>
            <a:custGeom>
              <a:avLst/>
              <a:gdLst/>
              <a:ahLst/>
              <a:cxnLst>
                <a:cxn ang="0">
                  <a:pos x="171" y="54"/>
                </a:cxn>
                <a:cxn ang="0">
                  <a:pos x="162" y="50"/>
                </a:cxn>
                <a:cxn ang="0">
                  <a:pos x="159" y="50"/>
                </a:cxn>
                <a:cxn ang="0">
                  <a:pos x="84" y="71"/>
                </a:cxn>
                <a:cxn ang="0">
                  <a:pos x="84" y="71"/>
                </a:cxn>
                <a:cxn ang="0">
                  <a:pos x="84" y="71"/>
                </a:cxn>
                <a:cxn ang="0">
                  <a:pos x="84" y="70"/>
                </a:cxn>
                <a:cxn ang="0">
                  <a:pos x="84" y="70"/>
                </a:cxn>
                <a:cxn ang="0">
                  <a:pos x="155" y="39"/>
                </a:cxn>
                <a:cxn ang="0">
                  <a:pos x="158" y="37"/>
                </a:cxn>
                <a:cxn ang="0">
                  <a:pos x="162" y="27"/>
                </a:cxn>
                <a:cxn ang="0">
                  <a:pos x="156" y="18"/>
                </a:cxn>
                <a:cxn ang="0">
                  <a:pos x="60" y="0"/>
                </a:cxn>
                <a:cxn ang="0">
                  <a:pos x="60" y="0"/>
                </a:cxn>
                <a:cxn ang="0">
                  <a:pos x="27" y="10"/>
                </a:cxn>
                <a:cxn ang="0">
                  <a:pos x="8" y="59"/>
                </a:cxn>
                <a:cxn ang="0">
                  <a:pos x="1" y="94"/>
                </a:cxn>
                <a:cxn ang="0">
                  <a:pos x="5" y="104"/>
                </a:cxn>
                <a:cxn ang="0">
                  <a:pos x="32" y="126"/>
                </a:cxn>
                <a:cxn ang="0">
                  <a:pos x="78" y="153"/>
                </a:cxn>
                <a:cxn ang="0">
                  <a:pos x="109" y="140"/>
                </a:cxn>
                <a:cxn ang="0">
                  <a:pos x="110" y="139"/>
                </a:cxn>
                <a:cxn ang="0">
                  <a:pos x="142" y="108"/>
                </a:cxn>
                <a:cxn ang="0">
                  <a:pos x="172" y="66"/>
                </a:cxn>
                <a:cxn ang="0">
                  <a:pos x="171" y="54"/>
                </a:cxn>
                <a:cxn ang="0">
                  <a:pos x="171" y="54"/>
                </a:cxn>
                <a:cxn ang="0">
                  <a:pos x="171" y="54"/>
                </a:cxn>
              </a:cxnLst>
              <a:rect l="0" t="0" r="r" b="b"/>
              <a:pathLst>
                <a:path w="174" h="153">
                  <a:moveTo>
                    <a:pt x="171" y="54"/>
                  </a:moveTo>
                  <a:cubicBezTo>
                    <a:pt x="169" y="51"/>
                    <a:pt x="165" y="50"/>
                    <a:pt x="162" y="50"/>
                  </a:cubicBezTo>
                  <a:cubicBezTo>
                    <a:pt x="161" y="50"/>
                    <a:pt x="160" y="50"/>
                    <a:pt x="159" y="50"/>
                  </a:cubicBezTo>
                  <a:cubicBezTo>
                    <a:pt x="84" y="71"/>
                    <a:pt x="84" y="71"/>
                    <a:pt x="84" y="71"/>
                  </a:cubicBezTo>
                  <a:cubicBezTo>
                    <a:pt x="84" y="71"/>
                    <a:pt x="84" y="71"/>
                    <a:pt x="84" y="71"/>
                  </a:cubicBezTo>
                  <a:cubicBezTo>
                    <a:pt x="84" y="71"/>
                    <a:pt x="84" y="71"/>
                    <a:pt x="84" y="71"/>
                  </a:cubicBezTo>
                  <a:cubicBezTo>
                    <a:pt x="84" y="71"/>
                    <a:pt x="83" y="70"/>
                    <a:pt x="84" y="70"/>
                  </a:cubicBezTo>
                  <a:cubicBezTo>
                    <a:pt x="84" y="70"/>
                    <a:pt x="84" y="70"/>
                    <a:pt x="84" y="70"/>
                  </a:cubicBezTo>
                  <a:cubicBezTo>
                    <a:pt x="155" y="39"/>
                    <a:pt x="155" y="39"/>
                    <a:pt x="155" y="39"/>
                  </a:cubicBezTo>
                  <a:cubicBezTo>
                    <a:pt x="156" y="38"/>
                    <a:pt x="157" y="38"/>
                    <a:pt x="158" y="37"/>
                  </a:cubicBezTo>
                  <a:cubicBezTo>
                    <a:pt x="161" y="35"/>
                    <a:pt x="162" y="31"/>
                    <a:pt x="162" y="27"/>
                  </a:cubicBezTo>
                  <a:cubicBezTo>
                    <a:pt x="161" y="23"/>
                    <a:pt x="159" y="20"/>
                    <a:pt x="156" y="18"/>
                  </a:cubicBezTo>
                  <a:cubicBezTo>
                    <a:pt x="131" y="5"/>
                    <a:pt x="74" y="0"/>
                    <a:pt x="60" y="0"/>
                  </a:cubicBezTo>
                  <a:cubicBezTo>
                    <a:pt x="60" y="0"/>
                    <a:pt x="60" y="0"/>
                    <a:pt x="60" y="0"/>
                  </a:cubicBezTo>
                  <a:cubicBezTo>
                    <a:pt x="46" y="0"/>
                    <a:pt x="35" y="4"/>
                    <a:pt x="27" y="10"/>
                  </a:cubicBezTo>
                  <a:cubicBezTo>
                    <a:pt x="14" y="21"/>
                    <a:pt x="11" y="40"/>
                    <a:pt x="8" y="59"/>
                  </a:cubicBezTo>
                  <a:cubicBezTo>
                    <a:pt x="7" y="71"/>
                    <a:pt x="5" y="82"/>
                    <a:pt x="1" y="94"/>
                  </a:cubicBezTo>
                  <a:cubicBezTo>
                    <a:pt x="0" y="98"/>
                    <a:pt x="1" y="102"/>
                    <a:pt x="5" y="104"/>
                  </a:cubicBezTo>
                  <a:cubicBezTo>
                    <a:pt x="15" y="111"/>
                    <a:pt x="24" y="119"/>
                    <a:pt x="32" y="126"/>
                  </a:cubicBezTo>
                  <a:cubicBezTo>
                    <a:pt x="47" y="140"/>
                    <a:pt x="61" y="153"/>
                    <a:pt x="78" y="153"/>
                  </a:cubicBezTo>
                  <a:cubicBezTo>
                    <a:pt x="87" y="153"/>
                    <a:pt x="97" y="149"/>
                    <a:pt x="109" y="140"/>
                  </a:cubicBezTo>
                  <a:cubicBezTo>
                    <a:pt x="109" y="140"/>
                    <a:pt x="110" y="139"/>
                    <a:pt x="110" y="139"/>
                  </a:cubicBezTo>
                  <a:cubicBezTo>
                    <a:pt x="115" y="135"/>
                    <a:pt x="128" y="123"/>
                    <a:pt x="142" y="108"/>
                  </a:cubicBezTo>
                  <a:cubicBezTo>
                    <a:pt x="153" y="97"/>
                    <a:pt x="167" y="80"/>
                    <a:pt x="172" y="66"/>
                  </a:cubicBezTo>
                  <a:cubicBezTo>
                    <a:pt x="174" y="62"/>
                    <a:pt x="174" y="57"/>
                    <a:pt x="171" y="54"/>
                  </a:cubicBezTo>
                  <a:close/>
                  <a:moveTo>
                    <a:pt x="171" y="54"/>
                  </a:moveTo>
                  <a:cubicBezTo>
                    <a:pt x="171" y="54"/>
                    <a:pt x="171" y="54"/>
                    <a:pt x="171" y="5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7" name="Freeform 31"/>
            <p:cNvSpPr>
              <a:spLocks noEditPoints="1"/>
            </p:cNvSpPr>
            <p:nvPr/>
          </p:nvSpPr>
          <p:spPr bwMode="auto">
            <a:xfrm>
              <a:off x="3211" y="1737"/>
              <a:ext cx="105" cy="102"/>
            </a:xfrm>
            <a:custGeom>
              <a:avLst/>
              <a:gdLst/>
              <a:ahLst/>
              <a:cxnLst>
                <a:cxn ang="0">
                  <a:pos x="40" y="148"/>
                </a:cxn>
                <a:cxn ang="0">
                  <a:pos x="41" y="159"/>
                </a:cxn>
                <a:cxn ang="0">
                  <a:pos x="49" y="164"/>
                </a:cxn>
                <a:cxn ang="0">
                  <a:pos x="52" y="163"/>
                </a:cxn>
                <a:cxn ang="0">
                  <a:pos x="99" y="141"/>
                </a:cxn>
                <a:cxn ang="0">
                  <a:pos x="135" y="116"/>
                </a:cxn>
                <a:cxn ang="0">
                  <a:pos x="136" y="115"/>
                </a:cxn>
                <a:cxn ang="0">
                  <a:pos x="138" y="37"/>
                </a:cxn>
                <a:cxn ang="0">
                  <a:pos x="121" y="6"/>
                </a:cxn>
                <a:cxn ang="0">
                  <a:pos x="112" y="0"/>
                </a:cxn>
                <a:cxn ang="0">
                  <a:pos x="111" y="0"/>
                </a:cxn>
                <a:cxn ang="0">
                  <a:pos x="92" y="1"/>
                </a:cxn>
                <a:cxn ang="0">
                  <a:pos x="76" y="1"/>
                </a:cxn>
                <a:cxn ang="0">
                  <a:pos x="62" y="1"/>
                </a:cxn>
                <a:cxn ang="0">
                  <a:pos x="24" y="10"/>
                </a:cxn>
                <a:cxn ang="0">
                  <a:pos x="9" y="41"/>
                </a:cxn>
                <a:cxn ang="0">
                  <a:pos x="9" y="138"/>
                </a:cxn>
                <a:cxn ang="0">
                  <a:pos x="16" y="145"/>
                </a:cxn>
                <a:cxn ang="0">
                  <a:pos x="19" y="146"/>
                </a:cxn>
                <a:cxn ang="0">
                  <a:pos x="27" y="143"/>
                </a:cxn>
                <a:cxn ang="0">
                  <a:pos x="29" y="141"/>
                </a:cxn>
                <a:cxn ang="0">
                  <a:pos x="72" y="77"/>
                </a:cxn>
                <a:cxn ang="0">
                  <a:pos x="73" y="77"/>
                </a:cxn>
                <a:cxn ang="0">
                  <a:pos x="73" y="77"/>
                </a:cxn>
                <a:cxn ang="0">
                  <a:pos x="73" y="77"/>
                </a:cxn>
                <a:cxn ang="0">
                  <a:pos x="73" y="78"/>
                </a:cxn>
                <a:cxn ang="0">
                  <a:pos x="40" y="148"/>
                </a:cxn>
                <a:cxn ang="0">
                  <a:pos x="40" y="148"/>
                </a:cxn>
                <a:cxn ang="0">
                  <a:pos x="40" y="148"/>
                </a:cxn>
              </a:cxnLst>
              <a:rect l="0" t="0" r="r" b="b"/>
              <a:pathLst>
                <a:path w="169" h="164">
                  <a:moveTo>
                    <a:pt x="40" y="148"/>
                  </a:moveTo>
                  <a:cubicBezTo>
                    <a:pt x="38" y="152"/>
                    <a:pt x="38" y="156"/>
                    <a:pt x="41" y="159"/>
                  </a:cubicBezTo>
                  <a:cubicBezTo>
                    <a:pt x="43" y="162"/>
                    <a:pt x="46" y="164"/>
                    <a:pt x="49" y="164"/>
                  </a:cubicBezTo>
                  <a:cubicBezTo>
                    <a:pt x="50" y="164"/>
                    <a:pt x="51" y="164"/>
                    <a:pt x="52" y="163"/>
                  </a:cubicBezTo>
                  <a:cubicBezTo>
                    <a:pt x="67" y="160"/>
                    <a:pt x="86" y="150"/>
                    <a:pt x="99" y="141"/>
                  </a:cubicBezTo>
                  <a:cubicBezTo>
                    <a:pt x="116" y="130"/>
                    <a:pt x="130" y="120"/>
                    <a:pt x="135" y="116"/>
                  </a:cubicBezTo>
                  <a:cubicBezTo>
                    <a:pt x="136" y="115"/>
                    <a:pt x="136" y="115"/>
                    <a:pt x="136" y="115"/>
                  </a:cubicBezTo>
                  <a:cubicBezTo>
                    <a:pt x="169" y="87"/>
                    <a:pt x="154" y="62"/>
                    <a:pt x="138" y="37"/>
                  </a:cubicBezTo>
                  <a:cubicBezTo>
                    <a:pt x="132" y="27"/>
                    <a:pt x="125" y="17"/>
                    <a:pt x="121" y="6"/>
                  </a:cubicBezTo>
                  <a:cubicBezTo>
                    <a:pt x="119" y="2"/>
                    <a:pt x="116" y="0"/>
                    <a:pt x="112" y="0"/>
                  </a:cubicBezTo>
                  <a:cubicBezTo>
                    <a:pt x="112" y="0"/>
                    <a:pt x="112" y="0"/>
                    <a:pt x="111" y="0"/>
                  </a:cubicBezTo>
                  <a:cubicBezTo>
                    <a:pt x="105" y="1"/>
                    <a:pt x="98" y="1"/>
                    <a:pt x="92" y="1"/>
                  </a:cubicBezTo>
                  <a:cubicBezTo>
                    <a:pt x="86" y="1"/>
                    <a:pt x="81" y="1"/>
                    <a:pt x="76" y="1"/>
                  </a:cubicBezTo>
                  <a:cubicBezTo>
                    <a:pt x="71" y="1"/>
                    <a:pt x="66" y="1"/>
                    <a:pt x="62" y="1"/>
                  </a:cubicBezTo>
                  <a:cubicBezTo>
                    <a:pt x="47" y="1"/>
                    <a:pt x="34" y="2"/>
                    <a:pt x="24" y="10"/>
                  </a:cubicBezTo>
                  <a:cubicBezTo>
                    <a:pt x="17" y="17"/>
                    <a:pt x="11" y="27"/>
                    <a:pt x="9" y="41"/>
                  </a:cubicBezTo>
                  <a:cubicBezTo>
                    <a:pt x="6" y="54"/>
                    <a:pt x="0" y="111"/>
                    <a:pt x="9" y="138"/>
                  </a:cubicBezTo>
                  <a:cubicBezTo>
                    <a:pt x="10" y="142"/>
                    <a:pt x="13" y="145"/>
                    <a:pt x="16" y="145"/>
                  </a:cubicBezTo>
                  <a:cubicBezTo>
                    <a:pt x="17" y="146"/>
                    <a:pt x="18" y="146"/>
                    <a:pt x="19" y="146"/>
                  </a:cubicBezTo>
                  <a:cubicBezTo>
                    <a:pt x="22" y="146"/>
                    <a:pt x="24" y="145"/>
                    <a:pt x="27" y="143"/>
                  </a:cubicBezTo>
                  <a:cubicBezTo>
                    <a:pt x="27" y="143"/>
                    <a:pt x="28" y="142"/>
                    <a:pt x="29" y="141"/>
                  </a:cubicBezTo>
                  <a:cubicBezTo>
                    <a:pt x="72" y="77"/>
                    <a:pt x="72" y="77"/>
                    <a:pt x="72" y="77"/>
                  </a:cubicBezTo>
                  <a:cubicBezTo>
                    <a:pt x="73" y="77"/>
                    <a:pt x="73" y="77"/>
                    <a:pt x="73" y="77"/>
                  </a:cubicBezTo>
                  <a:cubicBezTo>
                    <a:pt x="73" y="77"/>
                    <a:pt x="73" y="77"/>
                    <a:pt x="73" y="77"/>
                  </a:cubicBezTo>
                  <a:cubicBezTo>
                    <a:pt x="73" y="77"/>
                    <a:pt x="73" y="77"/>
                    <a:pt x="73" y="77"/>
                  </a:cubicBezTo>
                  <a:cubicBezTo>
                    <a:pt x="74" y="77"/>
                    <a:pt x="74" y="77"/>
                    <a:pt x="73" y="78"/>
                  </a:cubicBezTo>
                  <a:lnTo>
                    <a:pt x="40" y="148"/>
                  </a:lnTo>
                  <a:close/>
                  <a:moveTo>
                    <a:pt x="40" y="148"/>
                  </a:moveTo>
                  <a:cubicBezTo>
                    <a:pt x="40" y="148"/>
                    <a:pt x="40" y="148"/>
                    <a:pt x="40" y="148"/>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8" name="Freeform 32"/>
            <p:cNvSpPr>
              <a:spLocks noEditPoints="1"/>
            </p:cNvSpPr>
            <p:nvPr/>
          </p:nvSpPr>
          <p:spPr bwMode="auto">
            <a:xfrm>
              <a:off x="3241" y="1834"/>
              <a:ext cx="110" cy="95"/>
            </a:xfrm>
            <a:custGeom>
              <a:avLst/>
              <a:gdLst/>
              <a:ahLst/>
              <a:cxnLst>
                <a:cxn ang="0">
                  <a:pos x="163" y="52"/>
                </a:cxn>
                <a:cxn ang="0">
                  <a:pos x="114" y="0"/>
                </a:cxn>
                <a:cxn ang="0">
                  <a:pos x="104" y="1"/>
                </a:cxn>
                <a:cxn ang="0">
                  <a:pos x="11" y="32"/>
                </a:cxn>
                <a:cxn ang="0">
                  <a:pos x="7" y="43"/>
                </a:cxn>
                <a:cxn ang="0">
                  <a:pos x="15" y="52"/>
                </a:cxn>
                <a:cxn ang="0">
                  <a:pos x="90" y="73"/>
                </a:cxn>
                <a:cxn ang="0">
                  <a:pos x="90" y="73"/>
                </a:cxn>
                <a:cxn ang="0">
                  <a:pos x="90" y="74"/>
                </a:cxn>
                <a:cxn ang="0">
                  <a:pos x="90" y="74"/>
                </a:cxn>
                <a:cxn ang="0">
                  <a:pos x="90" y="74"/>
                </a:cxn>
                <a:cxn ang="0">
                  <a:pos x="13" y="64"/>
                </a:cxn>
                <a:cxn ang="0">
                  <a:pos x="11" y="64"/>
                </a:cxn>
                <a:cxn ang="0">
                  <a:pos x="4" y="67"/>
                </a:cxn>
                <a:cxn ang="0">
                  <a:pos x="0" y="77"/>
                </a:cxn>
                <a:cxn ang="0">
                  <a:pos x="1" y="81"/>
                </a:cxn>
                <a:cxn ang="0">
                  <a:pos x="75" y="145"/>
                </a:cxn>
                <a:cxn ang="0">
                  <a:pos x="102" y="154"/>
                </a:cxn>
                <a:cxn ang="0">
                  <a:pos x="128" y="144"/>
                </a:cxn>
                <a:cxn ang="0">
                  <a:pos x="149" y="121"/>
                </a:cxn>
                <a:cxn ang="0">
                  <a:pos x="157" y="112"/>
                </a:cxn>
                <a:cxn ang="0">
                  <a:pos x="173" y="96"/>
                </a:cxn>
                <a:cxn ang="0">
                  <a:pos x="175" y="85"/>
                </a:cxn>
                <a:cxn ang="0">
                  <a:pos x="163" y="52"/>
                </a:cxn>
                <a:cxn ang="0">
                  <a:pos x="163" y="52"/>
                </a:cxn>
                <a:cxn ang="0">
                  <a:pos x="163" y="52"/>
                </a:cxn>
              </a:cxnLst>
              <a:rect l="0" t="0" r="r" b="b"/>
              <a:pathLst>
                <a:path w="177" h="154">
                  <a:moveTo>
                    <a:pt x="163" y="52"/>
                  </a:moveTo>
                  <a:cubicBezTo>
                    <a:pt x="155" y="25"/>
                    <a:pt x="147" y="0"/>
                    <a:pt x="114" y="0"/>
                  </a:cubicBezTo>
                  <a:cubicBezTo>
                    <a:pt x="111" y="0"/>
                    <a:pt x="107" y="0"/>
                    <a:pt x="104" y="1"/>
                  </a:cubicBezTo>
                  <a:cubicBezTo>
                    <a:pt x="90" y="3"/>
                    <a:pt x="34" y="15"/>
                    <a:pt x="11" y="32"/>
                  </a:cubicBezTo>
                  <a:cubicBezTo>
                    <a:pt x="8" y="35"/>
                    <a:pt x="6" y="39"/>
                    <a:pt x="7" y="43"/>
                  </a:cubicBezTo>
                  <a:cubicBezTo>
                    <a:pt x="8" y="47"/>
                    <a:pt x="11" y="51"/>
                    <a:pt x="15" y="52"/>
                  </a:cubicBezTo>
                  <a:cubicBezTo>
                    <a:pt x="90" y="73"/>
                    <a:pt x="90" y="73"/>
                    <a:pt x="90" y="73"/>
                  </a:cubicBezTo>
                  <a:cubicBezTo>
                    <a:pt x="90" y="73"/>
                    <a:pt x="90" y="73"/>
                    <a:pt x="90" y="73"/>
                  </a:cubicBezTo>
                  <a:cubicBezTo>
                    <a:pt x="90" y="73"/>
                    <a:pt x="90" y="73"/>
                    <a:pt x="90" y="74"/>
                  </a:cubicBezTo>
                  <a:cubicBezTo>
                    <a:pt x="90" y="74"/>
                    <a:pt x="90" y="74"/>
                    <a:pt x="90" y="74"/>
                  </a:cubicBezTo>
                  <a:cubicBezTo>
                    <a:pt x="90" y="74"/>
                    <a:pt x="90" y="74"/>
                    <a:pt x="90" y="74"/>
                  </a:cubicBezTo>
                  <a:cubicBezTo>
                    <a:pt x="13" y="64"/>
                    <a:pt x="13" y="64"/>
                    <a:pt x="13" y="64"/>
                  </a:cubicBezTo>
                  <a:cubicBezTo>
                    <a:pt x="12" y="64"/>
                    <a:pt x="12" y="64"/>
                    <a:pt x="11" y="64"/>
                  </a:cubicBezTo>
                  <a:cubicBezTo>
                    <a:pt x="9" y="64"/>
                    <a:pt x="6" y="65"/>
                    <a:pt x="4" y="67"/>
                  </a:cubicBezTo>
                  <a:cubicBezTo>
                    <a:pt x="1" y="69"/>
                    <a:pt x="0" y="73"/>
                    <a:pt x="0" y="77"/>
                  </a:cubicBezTo>
                  <a:cubicBezTo>
                    <a:pt x="0" y="78"/>
                    <a:pt x="1" y="80"/>
                    <a:pt x="1" y="81"/>
                  </a:cubicBezTo>
                  <a:cubicBezTo>
                    <a:pt x="16" y="106"/>
                    <a:pt x="63" y="138"/>
                    <a:pt x="75" y="145"/>
                  </a:cubicBezTo>
                  <a:cubicBezTo>
                    <a:pt x="85" y="151"/>
                    <a:pt x="94" y="154"/>
                    <a:pt x="102" y="154"/>
                  </a:cubicBezTo>
                  <a:cubicBezTo>
                    <a:pt x="111" y="154"/>
                    <a:pt x="120" y="151"/>
                    <a:pt x="128" y="144"/>
                  </a:cubicBezTo>
                  <a:cubicBezTo>
                    <a:pt x="135" y="138"/>
                    <a:pt x="142" y="130"/>
                    <a:pt x="149" y="121"/>
                  </a:cubicBezTo>
                  <a:cubicBezTo>
                    <a:pt x="152" y="118"/>
                    <a:pt x="154" y="115"/>
                    <a:pt x="157" y="112"/>
                  </a:cubicBezTo>
                  <a:cubicBezTo>
                    <a:pt x="162" y="106"/>
                    <a:pt x="167" y="101"/>
                    <a:pt x="173" y="96"/>
                  </a:cubicBezTo>
                  <a:cubicBezTo>
                    <a:pt x="176" y="93"/>
                    <a:pt x="177" y="88"/>
                    <a:pt x="175" y="85"/>
                  </a:cubicBezTo>
                  <a:cubicBezTo>
                    <a:pt x="170" y="74"/>
                    <a:pt x="166" y="63"/>
                    <a:pt x="163" y="52"/>
                  </a:cubicBezTo>
                  <a:close/>
                  <a:moveTo>
                    <a:pt x="163" y="52"/>
                  </a:moveTo>
                  <a:cubicBezTo>
                    <a:pt x="163" y="52"/>
                    <a:pt x="163" y="52"/>
                    <a:pt x="163" y="5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9" name="Freeform 33"/>
            <p:cNvSpPr>
              <a:spLocks noEditPoints="1"/>
            </p:cNvSpPr>
            <p:nvPr/>
          </p:nvSpPr>
          <p:spPr bwMode="auto">
            <a:xfrm>
              <a:off x="3188" y="1839"/>
              <a:ext cx="43" cy="39"/>
            </a:xfrm>
            <a:custGeom>
              <a:avLst/>
              <a:gdLst/>
              <a:ahLst/>
              <a:cxnLst>
                <a:cxn ang="0">
                  <a:pos x="33" y="0"/>
                </a:cxn>
                <a:cxn ang="0">
                  <a:pos x="20" y="4"/>
                </a:cxn>
                <a:cxn ang="0">
                  <a:pos x="9" y="48"/>
                </a:cxn>
                <a:cxn ang="0">
                  <a:pos x="36" y="63"/>
                </a:cxn>
                <a:cxn ang="0">
                  <a:pos x="52" y="59"/>
                </a:cxn>
                <a:cxn ang="0">
                  <a:pos x="59" y="53"/>
                </a:cxn>
                <a:cxn ang="0">
                  <a:pos x="63" y="15"/>
                </a:cxn>
                <a:cxn ang="0">
                  <a:pos x="36" y="0"/>
                </a:cxn>
                <a:cxn ang="0">
                  <a:pos x="33" y="0"/>
                </a:cxn>
                <a:cxn ang="0">
                  <a:pos x="33" y="0"/>
                </a:cxn>
                <a:cxn ang="0">
                  <a:pos x="33" y="0"/>
                </a:cxn>
              </a:cxnLst>
              <a:rect l="0" t="0" r="r" b="b"/>
              <a:pathLst>
                <a:path w="70" h="63">
                  <a:moveTo>
                    <a:pt x="33" y="0"/>
                  </a:moveTo>
                  <a:cubicBezTo>
                    <a:pt x="28" y="0"/>
                    <a:pt x="24" y="2"/>
                    <a:pt x="20" y="4"/>
                  </a:cubicBezTo>
                  <a:cubicBezTo>
                    <a:pt x="5" y="13"/>
                    <a:pt x="0" y="33"/>
                    <a:pt x="9" y="48"/>
                  </a:cubicBezTo>
                  <a:cubicBezTo>
                    <a:pt x="15" y="58"/>
                    <a:pt x="25" y="63"/>
                    <a:pt x="36" y="63"/>
                  </a:cubicBezTo>
                  <a:cubicBezTo>
                    <a:pt x="41" y="63"/>
                    <a:pt x="47" y="62"/>
                    <a:pt x="52" y="59"/>
                  </a:cubicBezTo>
                  <a:cubicBezTo>
                    <a:pt x="55" y="57"/>
                    <a:pt x="57" y="55"/>
                    <a:pt x="59" y="53"/>
                  </a:cubicBezTo>
                  <a:cubicBezTo>
                    <a:pt x="68" y="43"/>
                    <a:pt x="70" y="27"/>
                    <a:pt x="63" y="15"/>
                  </a:cubicBezTo>
                  <a:cubicBezTo>
                    <a:pt x="57" y="5"/>
                    <a:pt x="46" y="0"/>
                    <a:pt x="36" y="0"/>
                  </a:cubicBezTo>
                  <a:cubicBezTo>
                    <a:pt x="35" y="0"/>
                    <a:pt x="34" y="0"/>
                    <a:pt x="33" y="0"/>
                  </a:cubicBezTo>
                  <a:close/>
                  <a:moveTo>
                    <a:pt x="33" y="0"/>
                  </a:moveTo>
                  <a:cubicBezTo>
                    <a:pt x="33" y="0"/>
                    <a:pt x="33" y="0"/>
                    <a:pt x="33" y="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43" name="Group 36"/>
          <p:cNvGrpSpPr>
            <a:grpSpLocks noChangeAspect="1"/>
          </p:cNvGrpSpPr>
          <p:nvPr/>
        </p:nvGrpSpPr>
        <p:grpSpPr bwMode="auto">
          <a:xfrm>
            <a:off x="894105" y="4664927"/>
            <a:ext cx="1007533" cy="928044"/>
            <a:chOff x="419" y="2309"/>
            <a:chExt cx="507" cy="467"/>
          </a:xfrm>
          <a:solidFill>
            <a:srgbClr val="4CE2F9"/>
          </a:solidFill>
        </p:grpSpPr>
        <p:sp>
          <p:nvSpPr>
            <p:cNvPr id="44" name="Freeform 37"/>
            <p:cNvSpPr>
              <a:spLocks noEditPoints="1"/>
            </p:cNvSpPr>
            <p:nvPr/>
          </p:nvSpPr>
          <p:spPr bwMode="auto">
            <a:xfrm>
              <a:off x="445" y="2309"/>
              <a:ext cx="481" cy="467"/>
            </a:xfrm>
            <a:custGeom>
              <a:avLst/>
              <a:gdLst/>
              <a:ahLst/>
              <a:cxnLst>
                <a:cxn ang="0">
                  <a:pos x="465" y="361"/>
                </a:cxn>
                <a:cxn ang="0">
                  <a:pos x="439" y="387"/>
                </a:cxn>
                <a:cxn ang="0">
                  <a:pos x="360" y="308"/>
                </a:cxn>
                <a:cxn ang="0">
                  <a:pos x="406" y="261"/>
                </a:cxn>
                <a:cxn ang="0">
                  <a:pos x="384" y="236"/>
                </a:cxn>
                <a:cxn ang="0">
                  <a:pos x="356" y="264"/>
                </a:cxn>
                <a:cxn ang="0">
                  <a:pos x="162" y="71"/>
                </a:cxn>
                <a:cxn ang="0">
                  <a:pos x="148" y="83"/>
                </a:cxn>
                <a:cxn ang="0">
                  <a:pos x="136" y="70"/>
                </a:cxn>
                <a:cxn ang="0">
                  <a:pos x="118" y="87"/>
                </a:cxn>
                <a:cxn ang="0">
                  <a:pos x="31" y="0"/>
                </a:cxn>
                <a:cxn ang="0">
                  <a:pos x="0" y="2"/>
                </a:cxn>
                <a:cxn ang="0">
                  <a:pos x="103" y="104"/>
                </a:cxn>
                <a:cxn ang="0">
                  <a:pos x="85" y="120"/>
                </a:cxn>
                <a:cxn ang="0">
                  <a:pos x="99" y="134"/>
                </a:cxn>
                <a:cxn ang="0">
                  <a:pos x="85" y="146"/>
                </a:cxn>
                <a:cxn ang="0">
                  <a:pos x="280" y="341"/>
                </a:cxn>
                <a:cxn ang="0">
                  <a:pos x="252" y="368"/>
                </a:cxn>
                <a:cxn ang="0">
                  <a:pos x="274" y="391"/>
                </a:cxn>
                <a:cxn ang="0">
                  <a:pos x="321" y="344"/>
                </a:cxn>
                <a:cxn ang="0">
                  <a:pos x="403" y="424"/>
                </a:cxn>
                <a:cxn ang="0">
                  <a:pos x="377" y="450"/>
                </a:cxn>
                <a:cxn ang="0">
                  <a:pos x="394" y="467"/>
                </a:cxn>
                <a:cxn ang="0">
                  <a:pos x="481" y="379"/>
                </a:cxn>
                <a:cxn ang="0">
                  <a:pos x="465" y="361"/>
                </a:cxn>
                <a:cxn ang="0">
                  <a:pos x="290" y="318"/>
                </a:cxn>
                <a:cxn ang="0">
                  <a:pos x="217" y="245"/>
                </a:cxn>
                <a:cxn ang="0">
                  <a:pos x="261" y="203"/>
                </a:cxn>
                <a:cxn ang="0">
                  <a:pos x="333" y="275"/>
                </a:cxn>
                <a:cxn ang="0">
                  <a:pos x="290" y="318"/>
                </a:cxn>
                <a:cxn ang="0">
                  <a:pos x="290" y="318"/>
                </a:cxn>
                <a:cxn ang="0">
                  <a:pos x="290" y="318"/>
                </a:cxn>
              </a:cxnLst>
              <a:rect l="0" t="0" r="r" b="b"/>
              <a:pathLst>
                <a:path w="481" h="467">
                  <a:moveTo>
                    <a:pt x="465" y="361"/>
                  </a:moveTo>
                  <a:lnTo>
                    <a:pt x="439" y="387"/>
                  </a:lnTo>
                  <a:lnTo>
                    <a:pt x="360" y="308"/>
                  </a:lnTo>
                  <a:lnTo>
                    <a:pt x="406" y="261"/>
                  </a:lnTo>
                  <a:lnTo>
                    <a:pt x="384" y="236"/>
                  </a:lnTo>
                  <a:lnTo>
                    <a:pt x="356" y="264"/>
                  </a:lnTo>
                  <a:lnTo>
                    <a:pt x="162" y="71"/>
                  </a:lnTo>
                  <a:lnTo>
                    <a:pt x="148" y="83"/>
                  </a:lnTo>
                  <a:lnTo>
                    <a:pt x="136" y="70"/>
                  </a:lnTo>
                  <a:lnTo>
                    <a:pt x="118" y="87"/>
                  </a:lnTo>
                  <a:lnTo>
                    <a:pt x="31" y="0"/>
                  </a:lnTo>
                  <a:lnTo>
                    <a:pt x="0" y="2"/>
                  </a:lnTo>
                  <a:lnTo>
                    <a:pt x="103" y="104"/>
                  </a:lnTo>
                  <a:lnTo>
                    <a:pt x="85" y="120"/>
                  </a:lnTo>
                  <a:lnTo>
                    <a:pt x="99" y="134"/>
                  </a:lnTo>
                  <a:lnTo>
                    <a:pt x="85" y="146"/>
                  </a:lnTo>
                  <a:lnTo>
                    <a:pt x="280" y="341"/>
                  </a:lnTo>
                  <a:lnTo>
                    <a:pt x="252" y="368"/>
                  </a:lnTo>
                  <a:lnTo>
                    <a:pt x="274" y="391"/>
                  </a:lnTo>
                  <a:lnTo>
                    <a:pt x="321" y="344"/>
                  </a:lnTo>
                  <a:lnTo>
                    <a:pt x="403" y="424"/>
                  </a:lnTo>
                  <a:lnTo>
                    <a:pt x="377" y="450"/>
                  </a:lnTo>
                  <a:lnTo>
                    <a:pt x="394" y="467"/>
                  </a:lnTo>
                  <a:lnTo>
                    <a:pt x="481" y="379"/>
                  </a:lnTo>
                  <a:lnTo>
                    <a:pt x="465" y="361"/>
                  </a:lnTo>
                  <a:close/>
                  <a:moveTo>
                    <a:pt x="290" y="318"/>
                  </a:moveTo>
                  <a:lnTo>
                    <a:pt x="217" y="245"/>
                  </a:lnTo>
                  <a:lnTo>
                    <a:pt x="261" y="203"/>
                  </a:lnTo>
                  <a:lnTo>
                    <a:pt x="333" y="275"/>
                  </a:lnTo>
                  <a:lnTo>
                    <a:pt x="290" y="318"/>
                  </a:lnTo>
                  <a:close/>
                  <a:moveTo>
                    <a:pt x="290" y="318"/>
                  </a:moveTo>
                  <a:lnTo>
                    <a:pt x="290" y="318"/>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5" name="Freeform 38"/>
            <p:cNvSpPr>
              <a:spLocks noEditPoints="1"/>
            </p:cNvSpPr>
            <p:nvPr/>
          </p:nvSpPr>
          <p:spPr bwMode="auto">
            <a:xfrm>
              <a:off x="445" y="2309"/>
              <a:ext cx="481" cy="467"/>
            </a:xfrm>
            <a:custGeom>
              <a:avLst/>
              <a:gdLst/>
              <a:ahLst/>
              <a:cxnLst>
                <a:cxn ang="0">
                  <a:pos x="465" y="361"/>
                </a:cxn>
                <a:cxn ang="0">
                  <a:pos x="439" y="387"/>
                </a:cxn>
                <a:cxn ang="0">
                  <a:pos x="360" y="308"/>
                </a:cxn>
                <a:cxn ang="0">
                  <a:pos x="406" y="261"/>
                </a:cxn>
                <a:cxn ang="0">
                  <a:pos x="384" y="236"/>
                </a:cxn>
                <a:cxn ang="0">
                  <a:pos x="356" y="264"/>
                </a:cxn>
                <a:cxn ang="0">
                  <a:pos x="162" y="71"/>
                </a:cxn>
                <a:cxn ang="0">
                  <a:pos x="148" y="83"/>
                </a:cxn>
                <a:cxn ang="0">
                  <a:pos x="136" y="70"/>
                </a:cxn>
                <a:cxn ang="0">
                  <a:pos x="118" y="87"/>
                </a:cxn>
                <a:cxn ang="0">
                  <a:pos x="31" y="0"/>
                </a:cxn>
                <a:cxn ang="0">
                  <a:pos x="0" y="2"/>
                </a:cxn>
                <a:cxn ang="0">
                  <a:pos x="103" y="104"/>
                </a:cxn>
                <a:cxn ang="0">
                  <a:pos x="85" y="120"/>
                </a:cxn>
                <a:cxn ang="0">
                  <a:pos x="99" y="134"/>
                </a:cxn>
                <a:cxn ang="0">
                  <a:pos x="85" y="146"/>
                </a:cxn>
                <a:cxn ang="0">
                  <a:pos x="280" y="341"/>
                </a:cxn>
                <a:cxn ang="0">
                  <a:pos x="252" y="368"/>
                </a:cxn>
                <a:cxn ang="0">
                  <a:pos x="274" y="391"/>
                </a:cxn>
                <a:cxn ang="0">
                  <a:pos x="321" y="344"/>
                </a:cxn>
                <a:cxn ang="0">
                  <a:pos x="403" y="424"/>
                </a:cxn>
                <a:cxn ang="0">
                  <a:pos x="377" y="450"/>
                </a:cxn>
                <a:cxn ang="0">
                  <a:pos x="394" y="467"/>
                </a:cxn>
                <a:cxn ang="0">
                  <a:pos x="481" y="379"/>
                </a:cxn>
                <a:cxn ang="0">
                  <a:pos x="465" y="361"/>
                </a:cxn>
                <a:cxn ang="0">
                  <a:pos x="290" y="318"/>
                </a:cxn>
                <a:cxn ang="0">
                  <a:pos x="217" y="245"/>
                </a:cxn>
                <a:cxn ang="0">
                  <a:pos x="261" y="203"/>
                </a:cxn>
                <a:cxn ang="0">
                  <a:pos x="333" y="275"/>
                </a:cxn>
                <a:cxn ang="0">
                  <a:pos x="290" y="318"/>
                </a:cxn>
                <a:cxn ang="0">
                  <a:pos x="290" y="318"/>
                </a:cxn>
                <a:cxn ang="0">
                  <a:pos x="290" y="318"/>
                </a:cxn>
              </a:cxnLst>
              <a:rect l="0" t="0" r="r" b="b"/>
              <a:pathLst>
                <a:path w="481" h="467">
                  <a:moveTo>
                    <a:pt x="465" y="361"/>
                  </a:moveTo>
                  <a:lnTo>
                    <a:pt x="439" y="387"/>
                  </a:lnTo>
                  <a:lnTo>
                    <a:pt x="360" y="308"/>
                  </a:lnTo>
                  <a:lnTo>
                    <a:pt x="406" y="261"/>
                  </a:lnTo>
                  <a:lnTo>
                    <a:pt x="384" y="236"/>
                  </a:lnTo>
                  <a:lnTo>
                    <a:pt x="356" y="264"/>
                  </a:lnTo>
                  <a:lnTo>
                    <a:pt x="162" y="71"/>
                  </a:lnTo>
                  <a:lnTo>
                    <a:pt x="148" y="83"/>
                  </a:lnTo>
                  <a:lnTo>
                    <a:pt x="136" y="70"/>
                  </a:lnTo>
                  <a:lnTo>
                    <a:pt x="118" y="87"/>
                  </a:lnTo>
                  <a:lnTo>
                    <a:pt x="31" y="0"/>
                  </a:lnTo>
                  <a:lnTo>
                    <a:pt x="0" y="2"/>
                  </a:lnTo>
                  <a:lnTo>
                    <a:pt x="103" y="104"/>
                  </a:lnTo>
                  <a:lnTo>
                    <a:pt x="85" y="120"/>
                  </a:lnTo>
                  <a:lnTo>
                    <a:pt x="99" y="134"/>
                  </a:lnTo>
                  <a:lnTo>
                    <a:pt x="85" y="146"/>
                  </a:lnTo>
                  <a:lnTo>
                    <a:pt x="280" y="341"/>
                  </a:lnTo>
                  <a:lnTo>
                    <a:pt x="252" y="368"/>
                  </a:lnTo>
                  <a:lnTo>
                    <a:pt x="274" y="391"/>
                  </a:lnTo>
                  <a:lnTo>
                    <a:pt x="321" y="344"/>
                  </a:lnTo>
                  <a:lnTo>
                    <a:pt x="403" y="424"/>
                  </a:lnTo>
                  <a:lnTo>
                    <a:pt x="377" y="450"/>
                  </a:lnTo>
                  <a:lnTo>
                    <a:pt x="394" y="467"/>
                  </a:lnTo>
                  <a:lnTo>
                    <a:pt x="481" y="379"/>
                  </a:lnTo>
                  <a:lnTo>
                    <a:pt x="465" y="361"/>
                  </a:lnTo>
                  <a:moveTo>
                    <a:pt x="290" y="318"/>
                  </a:moveTo>
                  <a:lnTo>
                    <a:pt x="217" y="245"/>
                  </a:lnTo>
                  <a:lnTo>
                    <a:pt x="261" y="203"/>
                  </a:lnTo>
                  <a:lnTo>
                    <a:pt x="333" y="275"/>
                  </a:lnTo>
                  <a:lnTo>
                    <a:pt x="290" y="318"/>
                  </a:lnTo>
                  <a:moveTo>
                    <a:pt x="290" y="318"/>
                  </a:moveTo>
                  <a:lnTo>
                    <a:pt x="290" y="318"/>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6" name="Freeform 39"/>
            <p:cNvSpPr>
              <a:spLocks noEditPoints="1"/>
            </p:cNvSpPr>
            <p:nvPr/>
          </p:nvSpPr>
          <p:spPr bwMode="auto">
            <a:xfrm>
              <a:off x="419" y="2321"/>
              <a:ext cx="49" cy="101"/>
            </a:xfrm>
            <a:custGeom>
              <a:avLst/>
              <a:gdLst/>
              <a:ahLst/>
              <a:cxnLst>
                <a:cxn ang="0">
                  <a:pos x="0" y="35"/>
                </a:cxn>
                <a:cxn ang="0">
                  <a:pos x="14" y="58"/>
                </a:cxn>
                <a:cxn ang="0">
                  <a:pos x="28" y="35"/>
                </a:cxn>
                <a:cxn ang="0">
                  <a:pos x="14" y="0"/>
                </a:cxn>
                <a:cxn ang="0">
                  <a:pos x="0" y="35"/>
                </a:cxn>
                <a:cxn ang="0">
                  <a:pos x="0" y="35"/>
                </a:cxn>
                <a:cxn ang="0">
                  <a:pos x="0" y="35"/>
                </a:cxn>
              </a:cxnLst>
              <a:rect l="0" t="0" r="r" b="b"/>
              <a:pathLst>
                <a:path w="28" h="58">
                  <a:moveTo>
                    <a:pt x="0" y="35"/>
                  </a:moveTo>
                  <a:cubicBezTo>
                    <a:pt x="0" y="51"/>
                    <a:pt x="6" y="58"/>
                    <a:pt x="14" y="58"/>
                  </a:cubicBezTo>
                  <a:cubicBezTo>
                    <a:pt x="22" y="58"/>
                    <a:pt x="28" y="51"/>
                    <a:pt x="28" y="35"/>
                  </a:cubicBezTo>
                  <a:cubicBezTo>
                    <a:pt x="28" y="18"/>
                    <a:pt x="14" y="0"/>
                    <a:pt x="14" y="0"/>
                  </a:cubicBezTo>
                  <a:cubicBezTo>
                    <a:pt x="14" y="0"/>
                    <a:pt x="0" y="18"/>
                    <a:pt x="0" y="35"/>
                  </a:cubicBezTo>
                  <a:close/>
                  <a:moveTo>
                    <a:pt x="0" y="35"/>
                  </a:moveTo>
                  <a:cubicBezTo>
                    <a:pt x="0" y="35"/>
                    <a:pt x="0" y="35"/>
                    <a:pt x="0" y="35"/>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47" name="Group 42"/>
          <p:cNvGrpSpPr>
            <a:grpSpLocks noChangeAspect="1"/>
          </p:cNvGrpSpPr>
          <p:nvPr/>
        </p:nvGrpSpPr>
        <p:grpSpPr bwMode="auto">
          <a:xfrm>
            <a:off x="4479444" y="4615070"/>
            <a:ext cx="1026584" cy="977901"/>
            <a:chOff x="2111" y="2341"/>
            <a:chExt cx="485" cy="462"/>
          </a:xfrm>
          <a:solidFill>
            <a:srgbClr val="08AAFE"/>
          </a:solidFill>
        </p:grpSpPr>
        <p:sp>
          <p:nvSpPr>
            <p:cNvPr id="48" name="Freeform 43"/>
            <p:cNvSpPr>
              <a:spLocks noEditPoints="1"/>
            </p:cNvSpPr>
            <p:nvPr/>
          </p:nvSpPr>
          <p:spPr bwMode="auto">
            <a:xfrm>
              <a:off x="2111" y="2341"/>
              <a:ext cx="485" cy="462"/>
            </a:xfrm>
            <a:custGeom>
              <a:avLst/>
              <a:gdLst/>
              <a:ahLst/>
              <a:cxnLst>
                <a:cxn ang="0">
                  <a:pos x="45" y="0"/>
                </a:cxn>
                <a:cxn ang="0">
                  <a:pos x="39" y="6"/>
                </a:cxn>
                <a:cxn ang="0">
                  <a:pos x="39" y="58"/>
                </a:cxn>
                <a:cxn ang="0">
                  <a:pos x="45" y="64"/>
                </a:cxn>
                <a:cxn ang="0">
                  <a:pos x="71" y="64"/>
                </a:cxn>
                <a:cxn ang="0">
                  <a:pos x="65" y="84"/>
                </a:cxn>
                <a:cxn ang="0">
                  <a:pos x="38" y="89"/>
                </a:cxn>
                <a:cxn ang="0">
                  <a:pos x="32" y="89"/>
                </a:cxn>
                <a:cxn ang="0">
                  <a:pos x="16" y="73"/>
                </a:cxn>
                <a:cxn ang="0">
                  <a:pos x="16" y="61"/>
                </a:cxn>
                <a:cxn ang="0">
                  <a:pos x="25" y="45"/>
                </a:cxn>
                <a:cxn ang="0">
                  <a:pos x="12" y="29"/>
                </a:cxn>
                <a:cxn ang="0">
                  <a:pos x="0" y="45"/>
                </a:cxn>
                <a:cxn ang="0">
                  <a:pos x="9" y="61"/>
                </a:cxn>
                <a:cxn ang="0">
                  <a:pos x="9" y="73"/>
                </a:cxn>
                <a:cxn ang="0">
                  <a:pos x="32" y="97"/>
                </a:cxn>
                <a:cxn ang="0">
                  <a:pos x="38" y="97"/>
                </a:cxn>
                <a:cxn ang="0">
                  <a:pos x="43" y="97"/>
                </a:cxn>
                <a:cxn ang="0">
                  <a:pos x="70" y="89"/>
                </a:cxn>
                <a:cxn ang="0">
                  <a:pos x="78" y="64"/>
                </a:cxn>
                <a:cxn ang="0">
                  <a:pos x="96" y="64"/>
                </a:cxn>
                <a:cxn ang="0">
                  <a:pos x="102" y="58"/>
                </a:cxn>
                <a:cxn ang="0">
                  <a:pos x="102" y="6"/>
                </a:cxn>
                <a:cxn ang="0">
                  <a:pos x="96" y="0"/>
                </a:cxn>
                <a:cxn ang="0">
                  <a:pos x="45" y="0"/>
                </a:cxn>
                <a:cxn ang="0">
                  <a:pos x="72" y="54"/>
                </a:cxn>
                <a:cxn ang="0">
                  <a:pos x="49" y="32"/>
                </a:cxn>
                <a:cxn ang="0">
                  <a:pos x="72" y="10"/>
                </a:cxn>
                <a:cxn ang="0">
                  <a:pos x="94" y="32"/>
                </a:cxn>
                <a:cxn ang="0">
                  <a:pos x="72" y="54"/>
                </a:cxn>
                <a:cxn ang="0">
                  <a:pos x="72" y="54"/>
                </a:cxn>
                <a:cxn ang="0">
                  <a:pos x="72" y="54"/>
                </a:cxn>
              </a:cxnLst>
              <a:rect l="0" t="0" r="r" b="b"/>
              <a:pathLst>
                <a:path w="102" h="97">
                  <a:moveTo>
                    <a:pt x="45" y="0"/>
                  </a:moveTo>
                  <a:cubicBezTo>
                    <a:pt x="42" y="0"/>
                    <a:pt x="39" y="3"/>
                    <a:pt x="39" y="6"/>
                  </a:cubicBezTo>
                  <a:cubicBezTo>
                    <a:pt x="39" y="58"/>
                    <a:pt x="39" y="58"/>
                    <a:pt x="39" y="58"/>
                  </a:cubicBezTo>
                  <a:cubicBezTo>
                    <a:pt x="39" y="61"/>
                    <a:pt x="42" y="64"/>
                    <a:pt x="45" y="64"/>
                  </a:cubicBezTo>
                  <a:cubicBezTo>
                    <a:pt x="71" y="64"/>
                    <a:pt x="71" y="64"/>
                    <a:pt x="71" y="64"/>
                  </a:cubicBezTo>
                  <a:cubicBezTo>
                    <a:pt x="71" y="73"/>
                    <a:pt x="69" y="80"/>
                    <a:pt x="65" y="84"/>
                  </a:cubicBezTo>
                  <a:cubicBezTo>
                    <a:pt x="59" y="90"/>
                    <a:pt x="48" y="90"/>
                    <a:pt x="38" y="89"/>
                  </a:cubicBezTo>
                  <a:cubicBezTo>
                    <a:pt x="36" y="89"/>
                    <a:pt x="34" y="89"/>
                    <a:pt x="32" y="89"/>
                  </a:cubicBezTo>
                  <a:cubicBezTo>
                    <a:pt x="17" y="89"/>
                    <a:pt x="16" y="74"/>
                    <a:pt x="16" y="73"/>
                  </a:cubicBezTo>
                  <a:cubicBezTo>
                    <a:pt x="16" y="61"/>
                    <a:pt x="16" y="61"/>
                    <a:pt x="16" y="61"/>
                  </a:cubicBezTo>
                  <a:cubicBezTo>
                    <a:pt x="21" y="59"/>
                    <a:pt x="25" y="53"/>
                    <a:pt x="25" y="45"/>
                  </a:cubicBezTo>
                  <a:cubicBezTo>
                    <a:pt x="25" y="36"/>
                    <a:pt x="19" y="29"/>
                    <a:pt x="12" y="29"/>
                  </a:cubicBezTo>
                  <a:cubicBezTo>
                    <a:pt x="6" y="29"/>
                    <a:pt x="0" y="36"/>
                    <a:pt x="0" y="45"/>
                  </a:cubicBezTo>
                  <a:cubicBezTo>
                    <a:pt x="0" y="52"/>
                    <a:pt x="4" y="58"/>
                    <a:pt x="9" y="61"/>
                  </a:cubicBezTo>
                  <a:cubicBezTo>
                    <a:pt x="9" y="73"/>
                    <a:pt x="9" y="73"/>
                    <a:pt x="9" y="73"/>
                  </a:cubicBezTo>
                  <a:cubicBezTo>
                    <a:pt x="9" y="81"/>
                    <a:pt x="14" y="97"/>
                    <a:pt x="32" y="97"/>
                  </a:cubicBezTo>
                  <a:cubicBezTo>
                    <a:pt x="34" y="97"/>
                    <a:pt x="36" y="97"/>
                    <a:pt x="38" y="97"/>
                  </a:cubicBezTo>
                  <a:cubicBezTo>
                    <a:pt x="39" y="97"/>
                    <a:pt x="41" y="97"/>
                    <a:pt x="43" y="97"/>
                  </a:cubicBezTo>
                  <a:cubicBezTo>
                    <a:pt x="53" y="97"/>
                    <a:pt x="63" y="96"/>
                    <a:pt x="70" y="89"/>
                  </a:cubicBezTo>
                  <a:cubicBezTo>
                    <a:pt x="75" y="84"/>
                    <a:pt x="78" y="76"/>
                    <a:pt x="78" y="64"/>
                  </a:cubicBezTo>
                  <a:cubicBezTo>
                    <a:pt x="96" y="64"/>
                    <a:pt x="96" y="64"/>
                    <a:pt x="96" y="64"/>
                  </a:cubicBezTo>
                  <a:cubicBezTo>
                    <a:pt x="100" y="64"/>
                    <a:pt x="102" y="61"/>
                    <a:pt x="102" y="58"/>
                  </a:cubicBezTo>
                  <a:cubicBezTo>
                    <a:pt x="102" y="6"/>
                    <a:pt x="102" y="6"/>
                    <a:pt x="102" y="6"/>
                  </a:cubicBezTo>
                  <a:cubicBezTo>
                    <a:pt x="102" y="3"/>
                    <a:pt x="100" y="0"/>
                    <a:pt x="96" y="0"/>
                  </a:cubicBezTo>
                  <a:lnTo>
                    <a:pt x="45" y="0"/>
                  </a:lnTo>
                  <a:close/>
                  <a:moveTo>
                    <a:pt x="72" y="54"/>
                  </a:moveTo>
                  <a:cubicBezTo>
                    <a:pt x="59" y="54"/>
                    <a:pt x="49" y="44"/>
                    <a:pt x="49" y="32"/>
                  </a:cubicBezTo>
                  <a:cubicBezTo>
                    <a:pt x="49" y="20"/>
                    <a:pt x="59" y="10"/>
                    <a:pt x="72" y="10"/>
                  </a:cubicBezTo>
                  <a:cubicBezTo>
                    <a:pt x="84" y="10"/>
                    <a:pt x="94" y="20"/>
                    <a:pt x="94" y="32"/>
                  </a:cubicBezTo>
                  <a:cubicBezTo>
                    <a:pt x="94" y="44"/>
                    <a:pt x="84" y="54"/>
                    <a:pt x="72" y="54"/>
                  </a:cubicBezTo>
                  <a:close/>
                  <a:moveTo>
                    <a:pt x="72" y="54"/>
                  </a:moveTo>
                  <a:cubicBezTo>
                    <a:pt x="72" y="54"/>
                    <a:pt x="72" y="54"/>
                    <a:pt x="72" y="5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9" name="Freeform 44"/>
            <p:cNvSpPr>
              <a:spLocks noEditPoints="1"/>
            </p:cNvSpPr>
            <p:nvPr/>
          </p:nvSpPr>
          <p:spPr bwMode="auto">
            <a:xfrm>
              <a:off x="2372" y="2413"/>
              <a:ext cx="162" cy="161"/>
            </a:xfrm>
            <a:custGeom>
              <a:avLst/>
              <a:gdLst/>
              <a:ahLst/>
              <a:cxnLst>
                <a:cxn ang="0">
                  <a:pos x="17" y="0"/>
                </a:cxn>
                <a:cxn ang="0">
                  <a:pos x="0" y="17"/>
                </a:cxn>
                <a:cxn ang="0">
                  <a:pos x="17" y="34"/>
                </a:cxn>
                <a:cxn ang="0">
                  <a:pos x="34" y="17"/>
                </a:cxn>
                <a:cxn ang="0">
                  <a:pos x="17" y="0"/>
                </a:cxn>
                <a:cxn ang="0">
                  <a:pos x="17" y="30"/>
                </a:cxn>
                <a:cxn ang="0">
                  <a:pos x="4" y="17"/>
                </a:cxn>
                <a:cxn ang="0">
                  <a:pos x="17" y="4"/>
                </a:cxn>
                <a:cxn ang="0">
                  <a:pos x="30" y="17"/>
                </a:cxn>
                <a:cxn ang="0">
                  <a:pos x="17" y="30"/>
                </a:cxn>
                <a:cxn ang="0">
                  <a:pos x="17" y="30"/>
                </a:cxn>
                <a:cxn ang="0">
                  <a:pos x="17" y="30"/>
                </a:cxn>
              </a:cxnLst>
              <a:rect l="0" t="0" r="r" b="b"/>
              <a:pathLst>
                <a:path w="34" h="34">
                  <a:moveTo>
                    <a:pt x="17" y="0"/>
                  </a:moveTo>
                  <a:cubicBezTo>
                    <a:pt x="7" y="0"/>
                    <a:pt x="0" y="8"/>
                    <a:pt x="0" y="17"/>
                  </a:cubicBezTo>
                  <a:cubicBezTo>
                    <a:pt x="0" y="26"/>
                    <a:pt x="7" y="34"/>
                    <a:pt x="17" y="34"/>
                  </a:cubicBezTo>
                  <a:cubicBezTo>
                    <a:pt x="26" y="34"/>
                    <a:pt x="34" y="26"/>
                    <a:pt x="34" y="17"/>
                  </a:cubicBezTo>
                  <a:cubicBezTo>
                    <a:pt x="34" y="8"/>
                    <a:pt x="26" y="0"/>
                    <a:pt x="17" y="0"/>
                  </a:cubicBezTo>
                  <a:close/>
                  <a:moveTo>
                    <a:pt x="17" y="30"/>
                  </a:moveTo>
                  <a:cubicBezTo>
                    <a:pt x="10" y="30"/>
                    <a:pt x="4" y="24"/>
                    <a:pt x="4" y="17"/>
                  </a:cubicBezTo>
                  <a:cubicBezTo>
                    <a:pt x="4" y="10"/>
                    <a:pt x="10" y="4"/>
                    <a:pt x="17" y="4"/>
                  </a:cubicBezTo>
                  <a:cubicBezTo>
                    <a:pt x="24" y="4"/>
                    <a:pt x="30" y="10"/>
                    <a:pt x="30" y="17"/>
                  </a:cubicBezTo>
                  <a:cubicBezTo>
                    <a:pt x="30" y="24"/>
                    <a:pt x="24" y="30"/>
                    <a:pt x="17" y="30"/>
                  </a:cubicBezTo>
                  <a:close/>
                  <a:moveTo>
                    <a:pt x="17" y="30"/>
                  </a:moveTo>
                  <a:cubicBezTo>
                    <a:pt x="17" y="30"/>
                    <a:pt x="17" y="30"/>
                    <a:pt x="17" y="3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0" name="Freeform 45"/>
            <p:cNvSpPr>
              <a:spLocks noEditPoints="1"/>
            </p:cNvSpPr>
            <p:nvPr/>
          </p:nvSpPr>
          <p:spPr bwMode="auto">
            <a:xfrm>
              <a:off x="2482" y="2451"/>
              <a:ext cx="9" cy="14"/>
            </a:xfrm>
            <a:custGeom>
              <a:avLst/>
              <a:gdLst/>
              <a:ahLst/>
              <a:cxnLst>
                <a:cxn ang="0">
                  <a:pos x="2" y="2"/>
                </a:cxn>
                <a:cxn ang="0">
                  <a:pos x="1" y="3"/>
                </a:cxn>
                <a:cxn ang="0">
                  <a:pos x="0" y="2"/>
                </a:cxn>
                <a:cxn ang="0">
                  <a:pos x="1" y="0"/>
                </a:cxn>
                <a:cxn ang="0">
                  <a:pos x="2" y="2"/>
                </a:cxn>
                <a:cxn ang="0">
                  <a:pos x="2" y="2"/>
                </a:cxn>
                <a:cxn ang="0">
                  <a:pos x="2" y="2"/>
                </a:cxn>
              </a:cxnLst>
              <a:rect l="0" t="0" r="r" b="b"/>
              <a:pathLst>
                <a:path w="2" h="3">
                  <a:moveTo>
                    <a:pt x="2" y="2"/>
                  </a:moveTo>
                  <a:cubicBezTo>
                    <a:pt x="2" y="2"/>
                    <a:pt x="2" y="3"/>
                    <a:pt x="1" y="3"/>
                  </a:cubicBezTo>
                  <a:cubicBezTo>
                    <a:pt x="1" y="3"/>
                    <a:pt x="0" y="2"/>
                    <a:pt x="0" y="2"/>
                  </a:cubicBezTo>
                  <a:cubicBezTo>
                    <a:pt x="0" y="1"/>
                    <a:pt x="1" y="0"/>
                    <a:pt x="1" y="0"/>
                  </a:cubicBezTo>
                  <a:cubicBezTo>
                    <a:pt x="2" y="0"/>
                    <a:pt x="2" y="1"/>
                    <a:pt x="2" y="2"/>
                  </a:cubicBezTo>
                  <a:close/>
                  <a:moveTo>
                    <a:pt x="2" y="2"/>
                  </a:moveTo>
                  <a:cubicBezTo>
                    <a:pt x="2" y="2"/>
                    <a:pt x="2" y="2"/>
                    <a:pt x="2" y="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1" name="Freeform 46"/>
            <p:cNvSpPr>
              <a:spLocks noEditPoints="1"/>
            </p:cNvSpPr>
            <p:nvPr/>
          </p:nvSpPr>
          <p:spPr bwMode="auto">
            <a:xfrm>
              <a:off x="2410" y="2522"/>
              <a:ext cx="10" cy="10"/>
            </a:xfrm>
            <a:custGeom>
              <a:avLst/>
              <a:gdLst/>
              <a:ahLst/>
              <a:cxnLst>
                <a:cxn ang="0">
                  <a:pos x="1" y="1"/>
                </a:cxn>
                <a:cxn ang="0">
                  <a:pos x="1" y="2"/>
                </a:cxn>
                <a:cxn ang="0">
                  <a:pos x="2" y="2"/>
                </a:cxn>
                <a:cxn ang="0">
                  <a:pos x="2" y="1"/>
                </a:cxn>
                <a:cxn ang="0">
                  <a:pos x="1" y="1"/>
                </a:cxn>
                <a:cxn ang="0">
                  <a:pos x="1" y="1"/>
                </a:cxn>
                <a:cxn ang="0">
                  <a:pos x="1" y="1"/>
                </a:cxn>
              </a:cxnLst>
              <a:rect l="0" t="0" r="r" b="b"/>
              <a:pathLst>
                <a:path w="2" h="2">
                  <a:moveTo>
                    <a:pt x="1" y="1"/>
                  </a:moveTo>
                  <a:cubicBezTo>
                    <a:pt x="0" y="1"/>
                    <a:pt x="0" y="2"/>
                    <a:pt x="1" y="2"/>
                  </a:cubicBezTo>
                  <a:cubicBezTo>
                    <a:pt x="1" y="2"/>
                    <a:pt x="2" y="2"/>
                    <a:pt x="2" y="2"/>
                  </a:cubicBezTo>
                  <a:cubicBezTo>
                    <a:pt x="2" y="2"/>
                    <a:pt x="2" y="1"/>
                    <a:pt x="2" y="1"/>
                  </a:cubicBezTo>
                  <a:cubicBezTo>
                    <a:pt x="2" y="0"/>
                    <a:pt x="1" y="0"/>
                    <a:pt x="1" y="1"/>
                  </a:cubicBezTo>
                  <a:close/>
                  <a:moveTo>
                    <a:pt x="1" y="1"/>
                  </a:moveTo>
                  <a:cubicBezTo>
                    <a:pt x="1" y="1"/>
                    <a:pt x="1" y="1"/>
                    <a:pt x="1" y="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2" name="Freeform 47"/>
            <p:cNvSpPr>
              <a:spLocks noEditPoints="1"/>
            </p:cNvSpPr>
            <p:nvPr/>
          </p:nvSpPr>
          <p:spPr bwMode="auto">
            <a:xfrm>
              <a:off x="2496" y="2489"/>
              <a:ext cx="9" cy="9"/>
            </a:xfrm>
            <a:custGeom>
              <a:avLst/>
              <a:gdLst/>
              <a:ahLst/>
              <a:cxnLst>
                <a:cxn ang="0">
                  <a:pos x="2" y="1"/>
                </a:cxn>
                <a:cxn ang="0">
                  <a:pos x="1" y="2"/>
                </a:cxn>
                <a:cxn ang="0">
                  <a:pos x="0" y="1"/>
                </a:cxn>
                <a:cxn ang="0">
                  <a:pos x="1" y="0"/>
                </a:cxn>
                <a:cxn ang="0">
                  <a:pos x="2" y="1"/>
                </a:cxn>
                <a:cxn ang="0">
                  <a:pos x="2" y="1"/>
                </a:cxn>
                <a:cxn ang="0">
                  <a:pos x="2" y="1"/>
                </a:cxn>
              </a:cxnLst>
              <a:rect l="0" t="0" r="r" b="b"/>
              <a:pathLst>
                <a:path w="2" h="2">
                  <a:moveTo>
                    <a:pt x="2" y="1"/>
                  </a:moveTo>
                  <a:cubicBezTo>
                    <a:pt x="2" y="1"/>
                    <a:pt x="2" y="2"/>
                    <a:pt x="1" y="2"/>
                  </a:cubicBezTo>
                  <a:cubicBezTo>
                    <a:pt x="1" y="2"/>
                    <a:pt x="0" y="1"/>
                    <a:pt x="0" y="1"/>
                  </a:cubicBezTo>
                  <a:cubicBezTo>
                    <a:pt x="0" y="0"/>
                    <a:pt x="1" y="0"/>
                    <a:pt x="1" y="0"/>
                  </a:cubicBezTo>
                  <a:cubicBezTo>
                    <a:pt x="2" y="0"/>
                    <a:pt x="2" y="0"/>
                    <a:pt x="2" y="1"/>
                  </a:cubicBezTo>
                  <a:close/>
                  <a:moveTo>
                    <a:pt x="2" y="1"/>
                  </a:moveTo>
                  <a:cubicBezTo>
                    <a:pt x="2" y="1"/>
                    <a:pt x="2" y="1"/>
                    <a:pt x="2" y="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3" name="Freeform 48"/>
            <p:cNvSpPr>
              <a:spLocks noEditPoints="1"/>
            </p:cNvSpPr>
            <p:nvPr/>
          </p:nvSpPr>
          <p:spPr bwMode="auto">
            <a:xfrm>
              <a:off x="2396" y="2489"/>
              <a:ext cx="10" cy="9"/>
            </a:xfrm>
            <a:custGeom>
              <a:avLst/>
              <a:gdLst/>
              <a:ahLst/>
              <a:cxnLst>
                <a:cxn ang="0">
                  <a:pos x="2" y="1"/>
                </a:cxn>
                <a:cxn ang="0">
                  <a:pos x="1" y="2"/>
                </a:cxn>
                <a:cxn ang="0">
                  <a:pos x="0" y="1"/>
                </a:cxn>
                <a:cxn ang="0">
                  <a:pos x="1" y="0"/>
                </a:cxn>
                <a:cxn ang="0">
                  <a:pos x="2" y="1"/>
                </a:cxn>
                <a:cxn ang="0">
                  <a:pos x="2" y="1"/>
                </a:cxn>
                <a:cxn ang="0">
                  <a:pos x="2" y="1"/>
                </a:cxn>
              </a:cxnLst>
              <a:rect l="0" t="0" r="r" b="b"/>
              <a:pathLst>
                <a:path w="2" h="2">
                  <a:moveTo>
                    <a:pt x="2" y="1"/>
                  </a:moveTo>
                  <a:cubicBezTo>
                    <a:pt x="2" y="1"/>
                    <a:pt x="2" y="2"/>
                    <a:pt x="1" y="2"/>
                  </a:cubicBezTo>
                  <a:cubicBezTo>
                    <a:pt x="1" y="2"/>
                    <a:pt x="0" y="1"/>
                    <a:pt x="0" y="1"/>
                  </a:cubicBezTo>
                  <a:cubicBezTo>
                    <a:pt x="0" y="0"/>
                    <a:pt x="1" y="0"/>
                    <a:pt x="1" y="0"/>
                  </a:cubicBezTo>
                  <a:cubicBezTo>
                    <a:pt x="2" y="0"/>
                    <a:pt x="2" y="0"/>
                    <a:pt x="2" y="1"/>
                  </a:cubicBezTo>
                  <a:close/>
                  <a:moveTo>
                    <a:pt x="2" y="1"/>
                  </a:moveTo>
                  <a:cubicBezTo>
                    <a:pt x="2" y="1"/>
                    <a:pt x="2" y="1"/>
                    <a:pt x="2" y="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4" name="Freeform 49"/>
            <p:cNvSpPr>
              <a:spLocks noEditPoints="1"/>
            </p:cNvSpPr>
            <p:nvPr/>
          </p:nvSpPr>
          <p:spPr bwMode="auto">
            <a:xfrm>
              <a:off x="2482" y="2522"/>
              <a:ext cx="9" cy="10"/>
            </a:xfrm>
            <a:custGeom>
              <a:avLst/>
              <a:gdLst/>
              <a:ahLst/>
              <a:cxnLst>
                <a:cxn ang="0">
                  <a:pos x="0" y="1"/>
                </a:cxn>
                <a:cxn ang="0">
                  <a:pos x="0" y="2"/>
                </a:cxn>
                <a:cxn ang="0">
                  <a:pos x="2" y="2"/>
                </a:cxn>
                <a:cxn ang="0">
                  <a:pos x="2" y="1"/>
                </a:cxn>
                <a:cxn ang="0">
                  <a:pos x="0" y="1"/>
                </a:cxn>
                <a:cxn ang="0">
                  <a:pos x="0" y="1"/>
                </a:cxn>
                <a:cxn ang="0">
                  <a:pos x="0" y="1"/>
                </a:cxn>
              </a:cxnLst>
              <a:rect l="0" t="0" r="r" b="b"/>
              <a:pathLst>
                <a:path w="2" h="2">
                  <a:moveTo>
                    <a:pt x="0" y="1"/>
                  </a:moveTo>
                  <a:cubicBezTo>
                    <a:pt x="0" y="1"/>
                    <a:pt x="0" y="2"/>
                    <a:pt x="0" y="2"/>
                  </a:cubicBezTo>
                  <a:cubicBezTo>
                    <a:pt x="1" y="2"/>
                    <a:pt x="1" y="2"/>
                    <a:pt x="2" y="2"/>
                  </a:cubicBezTo>
                  <a:cubicBezTo>
                    <a:pt x="2" y="2"/>
                    <a:pt x="2" y="1"/>
                    <a:pt x="2" y="1"/>
                  </a:cubicBezTo>
                  <a:cubicBezTo>
                    <a:pt x="1" y="0"/>
                    <a:pt x="1" y="0"/>
                    <a:pt x="0" y="1"/>
                  </a:cubicBezTo>
                  <a:close/>
                  <a:moveTo>
                    <a:pt x="0" y="1"/>
                  </a:moveTo>
                  <a:cubicBezTo>
                    <a:pt x="0" y="1"/>
                    <a:pt x="0" y="1"/>
                    <a:pt x="0" y="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5" name="Freeform 50"/>
            <p:cNvSpPr>
              <a:spLocks noEditPoints="1"/>
            </p:cNvSpPr>
            <p:nvPr/>
          </p:nvSpPr>
          <p:spPr bwMode="auto">
            <a:xfrm>
              <a:off x="2410" y="2451"/>
              <a:ext cx="10" cy="14"/>
            </a:xfrm>
            <a:custGeom>
              <a:avLst/>
              <a:gdLst/>
              <a:ahLst/>
              <a:cxnLst>
                <a:cxn ang="0">
                  <a:pos x="2" y="2"/>
                </a:cxn>
                <a:cxn ang="0">
                  <a:pos x="1" y="3"/>
                </a:cxn>
                <a:cxn ang="0">
                  <a:pos x="0" y="2"/>
                </a:cxn>
                <a:cxn ang="0">
                  <a:pos x="1" y="0"/>
                </a:cxn>
                <a:cxn ang="0">
                  <a:pos x="2" y="2"/>
                </a:cxn>
                <a:cxn ang="0">
                  <a:pos x="2" y="2"/>
                </a:cxn>
                <a:cxn ang="0">
                  <a:pos x="2" y="2"/>
                </a:cxn>
              </a:cxnLst>
              <a:rect l="0" t="0" r="r" b="b"/>
              <a:pathLst>
                <a:path w="2" h="3">
                  <a:moveTo>
                    <a:pt x="2" y="2"/>
                  </a:moveTo>
                  <a:cubicBezTo>
                    <a:pt x="2" y="2"/>
                    <a:pt x="2" y="3"/>
                    <a:pt x="1" y="3"/>
                  </a:cubicBezTo>
                  <a:cubicBezTo>
                    <a:pt x="1" y="3"/>
                    <a:pt x="0" y="2"/>
                    <a:pt x="0" y="2"/>
                  </a:cubicBezTo>
                  <a:cubicBezTo>
                    <a:pt x="0" y="1"/>
                    <a:pt x="1" y="0"/>
                    <a:pt x="1" y="0"/>
                  </a:cubicBezTo>
                  <a:cubicBezTo>
                    <a:pt x="2" y="0"/>
                    <a:pt x="2" y="1"/>
                    <a:pt x="2" y="2"/>
                  </a:cubicBezTo>
                  <a:close/>
                  <a:moveTo>
                    <a:pt x="2" y="2"/>
                  </a:moveTo>
                  <a:cubicBezTo>
                    <a:pt x="2" y="2"/>
                    <a:pt x="2" y="2"/>
                    <a:pt x="2" y="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6" name="Freeform 51"/>
            <p:cNvSpPr>
              <a:spLocks noEditPoints="1"/>
            </p:cNvSpPr>
            <p:nvPr/>
          </p:nvSpPr>
          <p:spPr bwMode="auto">
            <a:xfrm>
              <a:off x="2439" y="2455"/>
              <a:ext cx="28" cy="53"/>
            </a:xfrm>
            <a:custGeom>
              <a:avLst/>
              <a:gdLst/>
              <a:ahLst/>
              <a:cxnLst>
                <a:cxn ang="0">
                  <a:pos x="4" y="5"/>
                </a:cxn>
                <a:cxn ang="0">
                  <a:pos x="4" y="2"/>
                </a:cxn>
                <a:cxn ang="0">
                  <a:pos x="3" y="0"/>
                </a:cxn>
                <a:cxn ang="0">
                  <a:pos x="2" y="2"/>
                </a:cxn>
                <a:cxn ang="0">
                  <a:pos x="2" y="5"/>
                </a:cxn>
                <a:cxn ang="0">
                  <a:pos x="0" y="8"/>
                </a:cxn>
                <a:cxn ang="0">
                  <a:pos x="3" y="11"/>
                </a:cxn>
                <a:cxn ang="0">
                  <a:pos x="6" y="8"/>
                </a:cxn>
                <a:cxn ang="0">
                  <a:pos x="4" y="5"/>
                </a:cxn>
                <a:cxn ang="0">
                  <a:pos x="4" y="5"/>
                </a:cxn>
                <a:cxn ang="0">
                  <a:pos x="4" y="5"/>
                </a:cxn>
              </a:cxnLst>
              <a:rect l="0" t="0" r="r" b="b"/>
              <a:pathLst>
                <a:path w="6" h="11">
                  <a:moveTo>
                    <a:pt x="4" y="5"/>
                  </a:moveTo>
                  <a:cubicBezTo>
                    <a:pt x="4" y="2"/>
                    <a:pt x="4" y="2"/>
                    <a:pt x="4" y="2"/>
                  </a:cubicBezTo>
                  <a:cubicBezTo>
                    <a:pt x="4" y="1"/>
                    <a:pt x="4" y="0"/>
                    <a:pt x="3" y="0"/>
                  </a:cubicBezTo>
                  <a:cubicBezTo>
                    <a:pt x="2" y="0"/>
                    <a:pt x="2" y="1"/>
                    <a:pt x="2" y="2"/>
                  </a:cubicBezTo>
                  <a:cubicBezTo>
                    <a:pt x="2" y="5"/>
                    <a:pt x="2" y="5"/>
                    <a:pt x="2" y="5"/>
                  </a:cubicBezTo>
                  <a:cubicBezTo>
                    <a:pt x="0" y="6"/>
                    <a:pt x="0" y="7"/>
                    <a:pt x="0" y="8"/>
                  </a:cubicBezTo>
                  <a:cubicBezTo>
                    <a:pt x="0" y="10"/>
                    <a:pt x="1" y="11"/>
                    <a:pt x="3" y="11"/>
                  </a:cubicBezTo>
                  <a:cubicBezTo>
                    <a:pt x="4" y="11"/>
                    <a:pt x="6" y="10"/>
                    <a:pt x="6" y="8"/>
                  </a:cubicBezTo>
                  <a:cubicBezTo>
                    <a:pt x="6" y="7"/>
                    <a:pt x="5" y="6"/>
                    <a:pt x="4" y="5"/>
                  </a:cubicBezTo>
                  <a:close/>
                  <a:moveTo>
                    <a:pt x="4" y="5"/>
                  </a:moveTo>
                  <a:cubicBezTo>
                    <a:pt x="4" y="5"/>
                    <a:pt x="4" y="5"/>
                    <a:pt x="4" y="5"/>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7" name="Freeform 52"/>
            <p:cNvSpPr>
              <a:spLocks noEditPoints="1"/>
            </p:cNvSpPr>
            <p:nvPr/>
          </p:nvSpPr>
          <p:spPr bwMode="auto">
            <a:xfrm>
              <a:off x="2448" y="2436"/>
              <a:ext cx="10" cy="10"/>
            </a:xfrm>
            <a:custGeom>
              <a:avLst/>
              <a:gdLst/>
              <a:ahLst/>
              <a:cxnLst>
                <a:cxn ang="0">
                  <a:pos x="2" y="1"/>
                </a:cxn>
                <a:cxn ang="0">
                  <a:pos x="1" y="2"/>
                </a:cxn>
                <a:cxn ang="0">
                  <a:pos x="0" y="1"/>
                </a:cxn>
                <a:cxn ang="0">
                  <a:pos x="1" y="0"/>
                </a:cxn>
                <a:cxn ang="0">
                  <a:pos x="2" y="1"/>
                </a:cxn>
                <a:cxn ang="0">
                  <a:pos x="2" y="1"/>
                </a:cxn>
                <a:cxn ang="0">
                  <a:pos x="2" y="1"/>
                </a:cxn>
              </a:cxnLst>
              <a:rect l="0" t="0" r="r" b="b"/>
              <a:pathLst>
                <a:path w="2" h="2">
                  <a:moveTo>
                    <a:pt x="2" y="1"/>
                  </a:moveTo>
                  <a:cubicBezTo>
                    <a:pt x="2" y="2"/>
                    <a:pt x="1" y="2"/>
                    <a:pt x="1" y="2"/>
                  </a:cubicBezTo>
                  <a:cubicBezTo>
                    <a:pt x="0" y="2"/>
                    <a:pt x="0" y="2"/>
                    <a:pt x="0" y="1"/>
                  </a:cubicBezTo>
                  <a:cubicBezTo>
                    <a:pt x="0" y="1"/>
                    <a:pt x="0" y="0"/>
                    <a:pt x="1" y="0"/>
                  </a:cubicBezTo>
                  <a:cubicBezTo>
                    <a:pt x="1" y="0"/>
                    <a:pt x="2" y="1"/>
                    <a:pt x="2" y="1"/>
                  </a:cubicBezTo>
                  <a:close/>
                  <a:moveTo>
                    <a:pt x="2" y="1"/>
                  </a:moveTo>
                  <a:cubicBezTo>
                    <a:pt x="2" y="1"/>
                    <a:pt x="2" y="1"/>
                    <a:pt x="2" y="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8" name="Freeform 53"/>
            <p:cNvSpPr>
              <a:spLocks noEditPoints="1"/>
            </p:cNvSpPr>
            <p:nvPr/>
          </p:nvSpPr>
          <p:spPr bwMode="auto">
            <a:xfrm>
              <a:off x="2448" y="2536"/>
              <a:ext cx="10" cy="10"/>
            </a:xfrm>
            <a:custGeom>
              <a:avLst/>
              <a:gdLst/>
              <a:ahLst/>
              <a:cxnLst>
                <a:cxn ang="0">
                  <a:pos x="2" y="1"/>
                </a:cxn>
                <a:cxn ang="0">
                  <a:pos x="1" y="2"/>
                </a:cxn>
                <a:cxn ang="0">
                  <a:pos x="0" y="1"/>
                </a:cxn>
                <a:cxn ang="0">
                  <a:pos x="1" y="0"/>
                </a:cxn>
                <a:cxn ang="0">
                  <a:pos x="2" y="1"/>
                </a:cxn>
                <a:cxn ang="0">
                  <a:pos x="2" y="1"/>
                </a:cxn>
                <a:cxn ang="0">
                  <a:pos x="2" y="1"/>
                </a:cxn>
              </a:cxnLst>
              <a:rect l="0" t="0" r="r" b="b"/>
              <a:pathLst>
                <a:path w="2" h="2">
                  <a:moveTo>
                    <a:pt x="2" y="1"/>
                  </a:moveTo>
                  <a:cubicBezTo>
                    <a:pt x="2" y="2"/>
                    <a:pt x="1" y="2"/>
                    <a:pt x="1" y="2"/>
                  </a:cubicBezTo>
                  <a:cubicBezTo>
                    <a:pt x="0" y="2"/>
                    <a:pt x="0" y="2"/>
                    <a:pt x="0" y="1"/>
                  </a:cubicBezTo>
                  <a:cubicBezTo>
                    <a:pt x="0" y="1"/>
                    <a:pt x="0" y="0"/>
                    <a:pt x="1" y="0"/>
                  </a:cubicBezTo>
                  <a:cubicBezTo>
                    <a:pt x="1" y="0"/>
                    <a:pt x="2" y="1"/>
                    <a:pt x="2" y="1"/>
                  </a:cubicBezTo>
                  <a:close/>
                  <a:moveTo>
                    <a:pt x="2" y="1"/>
                  </a:moveTo>
                  <a:cubicBezTo>
                    <a:pt x="2" y="1"/>
                    <a:pt x="2" y="1"/>
                    <a:pt x="2" y="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59" name="Group 107"/>
          <p:cNvGrpSpPr/>
          <p:nvPr/>
        </p:nvGrpSpPr>
        <p:grpSpPr>
          <a:xfrm>
            <a:off x="8110712" y="4667554"/>
            <a:ext cx="894833" cy="899584"/>
            <a:chOff x="7839075" y="1611313"/>
            <a:chExt cx="896938" cy="901700"/>
          </a:xfrm>
          <a:solidFill>
            <a:srgbClr val="4CE2F9"/>
          </a:solidFill>
        </p:grpSpPr>
        <p:sp>
          <p:nvSpPr>
            <p:cNvPr id="60" name="Freeform 73"/>
            <p:cNvSpPr>
              <a:spLocks noEditPoints="1"/>
            </p:cNvSpPr>
            <p:nvPr/>
          </p:nvSpPr>
          <p:spPr bwMode="auto">
            <a:xfrm>
              <a:off x="7839075" y="1611313"/>
              <a:ext cx="896938" cy="901700"/>
            </a:xfrm>
            <a:custGeom>
              <a:avLst/>
              <a:gdLst/>
              <a:ahLst/>
              <a:cxnLst>
                <a:cxn ang="0">
                  <a:pos x="289" y="212"/>
                </a:cxn>
                <a:cxn ang="0">
                  <a:pos x="105" y="28"/>
                </a:cxn>
                <a:cxn ang="0">
                  <a:pos x="111" y="22"/>
                </a:cxn>
                <a:cxn ang="0">
                  <a:pos x="89" y="0"/>
                </a:cxn>
                <a:cxn ang="0">
                  <a:pos x="0" y="89"/>
                </a:cxn>
                <a:cxn ang="0">
                  <a:pos x="22" y="111"/>
                </a:cxn>
                <a:cxn ang="0">
                  <a:pos x="28" y="105"/>
                </a:cxn>
                <a:cxn ang="0">
                  <a:pos x="212" y="290"/>
                </a:cxn>
                <a:cxn ang="0">
                  <a:pos x="289" y="290"/>
                </a:cxn>
                <a:cxn ang="0">
                  <a:pos x="289" y="212"/>
                </a:cxn>
                <a:cxn ang="0">
                  <a:pos x="273" y="273"/>
                </a:cxn>
                <a:cxn ang="0">
                  <a:pos x="226" y="273"/>
                </a:cxn>
                <a:cxn ang="0">
                  <a:pos x="52" y="99"/>
                </a:cxn>
                <a:cxn ang="0">
                  <a:pos x="99" y="52"/>
                </a:cxn>
                <a:cxn ang="0">
                  <a:pos x="273" y="226"/>
                </a:cxn>
                <a:cxn ang="0">
                  <a:pos x="273" y="273"/>
                </a:cxn>
                <a:cxn ang="0">
                  <a:pos x="273" y="273"/>
                </a:cxn>
                <a:cxn ang="0">
                  <a:pos x="273" y="273"/>
                </a:cxn>
              </a:cxnLst>
              <a:rect l="0" t="0" r="r" b="b"/>
              <a:pathLst>
                <a:path w="310" h="311">
                  <a:moveTo>
                    <a:pt x="289" y="212"/>
                  </a:moveTo>
                  <a:cubicBezTo>
                    <a:pt x="105" y="28"/>
                    <a:pt x="105" y="28"/>
                    <a:pt x="105" y="28"/>
                  </a:cubicBezTo>
                  <a:cubicBezTo>
                    <a:pt x="111" y="22"/>
                    <a:pt x="111" y="22"/>
                    <a:pt x="111" y="22"/>
                  </a:cubicBezTo>
                  <a:cubicBezTo>
                    <a:pt x="89" y="0"/>
                    <a:pt x="89" y="0"/>
                    <a:pt x="89" y="0"/>
                  </a:cubicBezTo>
                  <a:cubicBezTo>
                    <a:pt x="0" y="89"/>
                    <a:pt x="0" y="89"/>
                    <a:pt x="0" y="89"/>
                  </a:cubicBezTo>
                  <a:cubicBezTo>
                    <a:pt x="22" y="111"/>
                    <a:pt x="22" y="111"/>
                    <a:pt x="22" y="111"/>
                  </a:cubicBezTo>
                  <a:cubicBezTo>
                    <a:pt x="28" y="105"/>
                    <a:pt x="28" y="105"/>
                    <a:pt x="28" y="105"/>
                  </a:cubicBezTo>
                  <a:cubicBezTo>
                    <a:pt x="212" y="290"/>
                    <a:pt x="212" y="290"/>
                    <a:pt x="212" y="290"/>
                  </a:cubicBezTo>
                  <a:cubicBezTo>
                    <a:pt x="233" y="311"/>
                    <a:pt x="268" y="311"/>
                    <a:pt x="289" y="290"/>
                  </a:cubicBezTo>
                  <a:cubicBezTo>
                    <a:pt x="310" y="268"/>
                    <a:pt x="310" y="234"/>
                    <a:pt x="289" y="212"/>
                  </a:cubicBezTo>
                  <a:close/>
                  <a:moveTo>
                    <a:pt x="273" y="273"/>
                  </a:moveTo>
                  <a:cubicBezTo>
                    <a:pt x="260" y="286"/>
                    <a:pt x="239" y="286"/>
                    <a:pt x="226" y="273"/>
                  </a:cubicBezTo>
                  <a:cubicBezTo>
                    <a:pt x="52" y="99"/>
                    <a:pt x="52" y="99"/>
                    <a:pt x="52" y="99"/>
                  </a:cubicBezTo>
                  <a:cubicBezTo>
                    <a:pt x="99" y="52"/>
                    <a:pt x="99" y="52"/>
                    <a:pt x="99" y="52"/>
                  </a:cubicBezTo>
                  <a:cubicBezTo>
                    <a:pt x="273" y="226"/>
                    <a:pt x="273" y="226"/>
                    <a:pt x="273" y="226"/>
                  </a:cubicBezTo>
                  <a:cubicBezTo>
                    <a:pt x="286" y="239"/>
                    <a:pt x="286" y="260"/>
                    <a:pt x="273" y="273"/>
                  </a:cubicBezTo>
                  <a:close/>
                  <a:moveTo>
                    <a:pt x="273" y="273"/>
                  </a:moveTo>
                  <a:cubicBezTo>
                    <a:pt x="273" y="273"/>
                    <a:pt x="273" y="273"/>
                    <a:pt x="273" y="273"/>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74"/>
            <p:cNvSpPr>
              <a:spLocks noEditPoints="1"/>
            </p:cNvSpPr>
            <p:nvPr/>
          </p:nvSpPr>
          <p:spPr bwMode="auto">
            <a:xfrm>
              <a:off x="8175625" y="1993900"/>
              <a:ext cx="447675" cy="403225"/>
            </a:xfrm>
            <a:custGeom>
              <a:avLst/>
              <a:gdLst/>
              <a:ahLst/>
              <a:cxnLst>
                <a:cxn ang="0">
                  <a:pos x="56" y="13"/>
                </a:cxn>
                <a:cxn ang="0">
                  <a:pos x="31" y="9"/>
                </a:cxn>
                <a:cxn ang="0">
                  <a:pos x="0" y="12"/>
                </a:cxn>
                <a:cxn ang="0">
                  <a:pos x="120" y="131"/>
                </a:cxn>
                <a:cxn ang="0">
                  <a:pos x="147" y="131"/>
                </a:cxn>
                <a:cxn ang="0">
                  <a:pos x="147" y="104"/>
                </a:cxn>
                <a:cxn ang="0">
                  <a:pos x="56" y="13"/>
                </a:cxn>
                <a:cxn ang="0">
                  <a:pos x="56" y="13"/>
                </a:cxn>
                <a:cxn ang="0">
                  <a:pos x="56" y="13"/>
                </a:cxn>
              </a:cxnLst>
              <a:rect l="0" t="0" r="r" b="b"/>
              <a:pathLst>
                <a:path w="155" h="139">
                  <a:moveTo>
                    <a:pt x="56" y="13"/>
                  </a:moveTo>
                  <a:cubicBezTo>
                    <a:pt x="56" y="13"/>
                    <a:pt x="42" y="0"/>
                    <a:pt x="31" y="9"/>
                  </a:cubicBezTo>
                  <a:cubicBezTo>
                    <a:pt x="19" y="18"/>
                    <a:pt x="0" y="12"/>
                    <a:pt x="0" y="12"/>
                  </a:cubicBezTo>
                  <a:cubicBezTo>
                    <a:pt x="120" y="131"/>
                    <a:pt x="120" y="131"/>
                    <a:pt x="120" y="131"/>
                  </a:cubicBezTo>
                  <a:cubicBezTo>
                    <a:pt x="127" y="139"/>
                    <a:pt x="139" y="139"/>
                    <a:pt x="147" y="131"/>
                  </a:cubicBezTo>
                  <a:cubicBezTo>
                    <a:pt x="155" y="124"/>
                    <a:pt x="155" y="111"/>
                    <a:pt x="147" y="104"/>
                  </a:cubicBezTo>
                  <a:lnTo>
                    <a:pt x="56" y="13"/>
                  </a:lnTo>
                  <a:close/>
                  <a:moveTo>
                    <a:pt x="56" y="13"/>
                  </a:moveTo>
                  <a:cubicBezTo>
                    <a:pt x="56" y="13"/>
                    <a:pt x="56" y="13"/>
                    <a:pt x="56" y="13"/>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62" name="矩形 61"/>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矩形 62"/>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文本框 63"/>
          <p:cNvSpPr txBox="1"/>
          <p:nvPr/>
        </p:nvSpPr>
        <p:spPr>
          <a:xfrm>
            <a:off x="2004106" y="2445550"/>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5" name="文本框 64"/>
          <p:cNvSpPr txBox="1"/>
          <p:nvPr/>
        </p:nvSpPr>
        <p:spPr>
          <a:xfrm>
            <a:off x="2004106" y="464315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6" name="文本框 65"/>
          <p:cNvSpPr txBox="1"/>
          <p:nvPr/>
        </p:nvSpPr>
        <p:spPr>
          <a:xfrm>
            <a:off x="5606163" y="2465728"/>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7" name="文本框 66"/>
          <p:cNvSpPr txBox="1"/>
          <p:nvPr/>
        </p:nvSpPr>
        <p:spPr>
          <a:xfrm>
            <a:off x="9170992" y="464315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8" name="文本框 67"/>
          <p:cNvSpPr txBox="1"/>
          <p:nvPr/>
        </p:nvSpPr>
        <p:spPr>
          <a:xfrm>
            <a:off x="5606163" y="4664927"/>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9" name="文本框 68"/>
          <p:cNvSpPr txBox="1"/>
          <p:nvPr/>
        </p:nvSpPr>
        <p:spPr>
          <a:xfrm>
            <a:off x="9189289" y="2445942"/>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grpSp>
        <p:nvGrpSpPr>
          <p:cNvPr id="70" name="Group 175"/>
          <p:cNvGrpSpPr/>
          <p:nvPr/>
        </p:nvGrpSpPr>
        <p:grpSpPr>
          <a:xfrm>
            <a:off x="347540" y="293401"/>
            <a:ext cx="1014276" cy="715368"/>
            <a:chOff x="6035675" y="862013"/>
            <a:chExt cx="479425" cy="338138"/>
          </a:xfrm>
          <a:solidFill>
            <a:srgbClr val="08AAFE"/>
          </a:solidFill>
        </p:grpSpPr>
        <p:sp>
          <p:nvSpPr>
            <p:cNvPr id="71"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2"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3"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4"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5"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750"/>
                                        <p:tgtEl>
                                          <p:spTgt spid="64"/>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750"/>
                                        <p:tgtEl>
                                          <p:spTgt spid="43"/>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750"/>
                                        <p:tgtEl>
                                          <p:spTgt spid="65"/>
                                        </p:tgtEl>
                                      </p:cBhvr>
                                    </p:animEffect>
                                  </p:childTnLst>
                                </p:cTn>
                              </p:par>
                            </p:childTnLst>
                          </p:cTn>
                        </p:par>
                        <p:par>
                          <p:cTn id="20" fill="hold">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750"/>
                                        <p:tgtEl>
                                          <p:spTgt spid="14"/>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750"/>
                                        <p:tgtEl>
                                          <p:spTgt spid="66"/>
                                        </p:tgtEl>
                                      </p:cBhvr>
                                    </p:animEffect>
                                  </p:childTnLst>
                                </p:cTn>
                              </p:par>
                            </p:childTnLst>
                          </p:cTn>
                        </p:par>
                        <p:par>
                          <p:cTn id="28" fill="hold">
                            <p:stCondLst>
                              <p:cond delay="6000"/>
                            </p:stCondLst>
                            <p:childTnLst>
                              <p:par>
                                <p:cTn id="29" presetID="14" presetClass="entr" presetSubtype="1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randombar(horizontal)">
                                      <p:cBhvr>
                                        <p:cTn id="31" dur="750"/>
                                        <p:tgtEl>
                                          <p:spTgt spid="47"/>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left)">
                                      <p:cBhvr>
                                        <p:cTn id="35" dur="750"/>
                                        <p:tgtEl>
                                          <p:spTgt spid="68"/>
                                        </p:tgtEl>
                                      </p:cBhvr>
                                    </p:animEffect>
                                  </p:childTnLst>
                                </p:cTn>
                              </p:par>
                            </p:childTnLst>
                          </p:cTn>
                        </p:par>
                        <p:par>
                          <p:cTn id="36" fill="hold">
                            <p:stCondLst>
                              <p:cond delay="8000"/>
                            </p:stCondLst>
                            <p:childTnLst>
                              <p:par>
                                <p:cTn id="37" presetID="14" presetClass="entr" presetSubtype="1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750"/>
                                        <p:tgtEl>
                                          <p:spTgt spid="25"/>
                                        </p:tgtEl>
                                      </p:cBhvr>
                                    </p:animEffect>
                                  </p:childTnLst>
                                </p:cTn>
                              </p:par>
                            </p:childTnLst>
                          </p:cTn>
                        </p:par>
                        <p:par>
                          <p:cTn id="40" fill="hold">
                            <p:stCondLst>
                              <p:cond delay="9000"/>
                            </p:stCondLst>
                            <p:childTnLst>
                              <p:par>
                                <p:cTn id="41" presetID="22" presetClass="entr" presetSubtype="8" fill="hold" grpId="0" nodeType="after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wipe(left)">
                                      <p:cBhvr>
                                        <p:cTn id="43" dur="750"/>
                                        <p:tgtEl>
                                          <p:spTgt spid="69"/>
                                        </p:tgtEl>
                                      </p:cBhvr>
                                    </p:animEffect>
                                  </p:childTnLst>
                                </p:cTn>
                              </p:par>
                            </p:childTnLst>
                          </p:cTn>
                        </p:par>
                        <p:par>
                          <p:cTn id="44" fill="hold">
                            <p:stCondLst>
                              <p:cond delay="10000"/>
                            </p:stCondLst>
                            <p:childTnLst>
                              <p:par>
                                <p:cTn id="45" presetID="14" presetClass="entr" presetSubtype="10"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randombar(horizontal)">
                                      <p:cBhvr>
                                        <p:cTn id="47" dur="750"/>
                                        <p:tgtEl>
                                          <p:spTgt spid="59"/>
                                        </p:tgtEl>
                                      </p:cBhvr>
                                    </p:animEffect>
                                  </p:childTnLst>
                                </p:cTn>
                              </p:par>
                            </p:childTnLst>
                          </p:cTn>
                        </p:par>
                        <p:par>
                          <p:cTn id="48" fill="hold">
                            <p:stCondLst>
                              <p:cond delay="11000"/>
                            </p:stCondLst>
                            <p:childTnLst>
                              <p:par>
                                <p:cTn id="49" presetID="22" presetClass="entr" presetSubtype="8" fill="hold" grpId="0"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wipe(left)">
                                      <p:cBhvr>
                                        <p:cTn id="51" dur="7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4" grpId="0"/>
      <p:bldP spid="65" grpId="0"/>
      <p:bldP spid="66" grpId="0"/>
      <p:bldP spid="67" grpId="0"/>
      <p:bldP spid="68" grpId="0"/>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3" name="任意多边形 12"/>
          <p:cNvSpPr/>
          <p:nvPr/>
        </p:nvSpPr>
        <p:spPr>
          <a:xfrm>
            <a:off x="3112952" y="2778341"/>
            <a:ext cx="0" cy="1145513"/>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任意多边形 13"/>
          <p:cNvSpPr/>
          <p:nvPr/>
        </p:nvSpPr>
        <p:spPr>
          <a:xfrm>
            <a:off x="4947563" y="4741709"/>
            <a:ext cx="0" cy="1145513"/>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任意多边形 14"/>
          <p:cNvSpPr/>
          <p:nvPr/>
        </p:nvSpPr>
        <p:spPr>
          <a:xfrm>
            <a:off x="7790564" y="3396141"/>
            <a:ext cx="0" cy="1145513"/>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a:off x="8933697" y="2808313"/>
            <a:ext cx="0" cy="1145513"/>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6434677" y="1807146"/>
            <a:ext cx="0" cy="1145513"/>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任意多边形 17"/>
          <p:cNvSpPr/>
          <p:nvPr/>
        </p:nvSpPr>
        <p:spPr>
          <a:xfrm>
            <a:off x="2790291" y="2827664"/>
            <a:ext cx="6833993" cy="3285811"/>
          </a:xfrm>
          <a:custGeom>
            <a:avLst/>
            <a:gdLst>
              <a:gd name="connsiteX0" fmla="*/ 6833993 w 6833993"/>
              <a:gd name="connsiteY0" fmla="*/ 0 h 3285811"/>
              <a:gd name="connsiteX1" fmla="*/ 5859303 w 6833993"/>
              <a:gd name="connsiteY1" fmla="*/ 170822 h 3285811"/>
              <a:gd name="connsiteX2" fmla="*/ 6040173 w 6833993"/>
              <a:gd name="connsiteY2" fmla="*/ 532563 h 3285811"/>
              <a:gd name="connsiteX3" fmla="*/ 4502775 w 6833993"/>
              <a:gd name="connsiteY3" fmla="*/ 803869 h 3285811"/>
              <a:gd name="connsiteX4" fmla="*/ 4723839 w 6833993"/>
              <a:gd name="connsiteY4" fmla="*/ 1155561 h 3285811"/>
              <a:gd name="connsiteX5" fmla="*/ 3106055 w 6833993"/>
              <a:gd name="connsiteY5" fmla="*/ 1446963 h 3285811"/>
              <a:gd name="connsiteX6" fmla="*/ 3296973 w 6833993"/>
              <a:gd name="connsiteY6" fmla="*/ 1778559 h 3285811"/>
              <a:gd name="connsiteX7" fmla="*/ 1588753 w 6833993"/>
              <a:gd name="connsiteY7" fmla="*/ 2160396 h 3285811"/>
              <a:gd name="connsiteX8" fmla="*/ 1809817 w 6833993"/>
              <a:gd name="connsiteY8" fmla="*/ 2491992 h 3285811"/>
              <a:gd name="connsiteX9" fmla="*/ 161887 w 6833993"/>
              <a:gd name="connsiteY9" fmla="*/ 2793442 h 3285811"/>
              <a:gd name="connsiteX10" fmla="*/ 151839 w 6833993"/>
              <a:gd name="connsiteY10" fmla="*/ 3285811 h 328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33993" h="3285811">
                <a:moveTo>
                  <a:pt x="6833993" y="0"/>
                </a:moveTo>
                <a:cubicBezTo>
                  <a:pt x="6412799" y="41031"/>
                  <a:pt x="5991606" y="82062"/>
                  <a:pt x="5859303" y="170822"/>
                </a:cubicBezTo>
                <a:cubicBezTo>
                  <a:pt x="5727000" y="259582"/>
                  <a:pt x="6266261" y="427055"/>
                  <a:pt x="6040173" y="532563"/>
                </a:cubicBezTo>
                <a:cubicBezTo>
                  <a:pt x="5814085" y="638071"/>
                  <a:pt x="4722164" y="700036"/>
                  <a:pt x="4502775" y="803869"/>
                </a:cubicBezTo>
                <a:cubicBezTo>
                  <a:pt x="4283386" y="907702"/>
                  <a:pt x="4956626" y="1048379"/>
                  <a:pt x="4723839" y="1155561"/>
                </a:cubicBezTo>
                <a:cubicBezTo>
                  <a:pt x="4491052" y="1262743"/>
                  <a:pt x="3343866" y="1343130"/>
                  <a:pt x="3106055" y="1446963"/>
                </a:cubicBezTo>
                <a:cubicBezTo>
                  <a:pt x="2868244" y="1550796"/>
                  <a:pt x="3549857" y="1659654"/>
                  <a:pt x="3296973" y="1778559"/>
                </a:cubicBezTo>
                <a:cubicBezTo>
                  <a:pt x="3044089" y="1897464"/>
                  <a:pt x="1836612" y="2041491"/>
                  <a:pt x="1588753" y="2160396"/>
                </a:cubicBezTo>
                <a:cubicBezTo>
                  <a:pt x="1340894" y="2279301"/>
                  <a:pt x="2047628" y="2386484"/>
                  <a:pt x="1809817" y="2491992"/>
                </a:cubicBezTo>
                <a:cubicBezTo>
                  <a:pt x="1572006" y="2597500"/>
                  <a:pt x="438217" y="2661139"/>
                  <a:pt x="161887" y="2793442"/>
                </a:cubicBezTo>
                <a:cubicBezTo>
                  <a:pt x="-114443" y="2925745"/>
                  <a:pt x="18698" y="3105778"/>
                  <a:pt x="151839" y="3285811"/>
                </a:cubicBez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9" name="组合 18"/>
          <p:cNvGrpSpPr/>
          <p:nvPr/>
        </p:nvGrpSpPr>
        <p:grpSpPr>
          <a:xfrm>
            <a:off x="8471587" y="1976413"/>
            <a:ext cx="890516" cy="770518"/>
            <a:chOff x="8471587" y="2198088"/>
            <a:chExt cx="890516" cy="770518"/>
          </a:xfrm>
        </p:grpSpPr>
        <p:sp>
          <p:nvSpPr>
            <p:cNvPr id="20" name="泪滴形 19"/>
            <p:cNvSpPr/>
            <p:nvPr/>
          </p:nvSpPr>
          <p:spPr>
            <a:xfrm rot="8100000">
              <a:off x="8531586" y="2198088"/>
              <a:ext cx="770518" cy="770518"/>
            </a:xfrm>
            <a:prstGeom prst="teardrop">
              <a:avLst/>
            </a:pr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1" name="矩形 20"/>
            <p:cNvSpPr/>
            <p:nvPr/>
          </p:nvSpPr>
          <p:spPr>
            <a:xfrm>
              <a:off x="8471587" y="2401523"/>
              <a:ext cx="890516" cy="369332"/>
            </a:xfrm>
            <a:prstGeom prst="rect">
              <a:avLst/>
            </a:prstGeom>
          </p:spPr>
          <p:txBody>
            <a:bodyPr wrap="square">
              <a:spAutoFit/>
            </a:bodyPr>
            <a:lstStyle/>
            <a:p>
              <a:pPr algn="ctr"/>
              <a:r>
                <a:rPr lang="en-US" altLang="zh-CN" b="1" dirty="0">
                  <a:solidFill>
                    <a:prstClr val="white"/>
                  </a:solidFill>
                  <a:latin typeface="Kartika" panose="02020503030404060203" pitchFamily="18" charset="0"/>
                  <a:ea typeface="微软雅黑" panose="020B0503020204020204" charset="-122"/>
                  <a:cs typeface="Kartika" panose="02020503030404060203" pitchFamily="18" charset="0"/>
                </a:rPr>
                <a:t>2015</a:t>
              </a:r>
              <a:endParaRPr lang="zh-CN" altLang="en-US" b="1" dirty="0">
                <a:solidFill>
                  <a:prstClr val="white"/>
                </a:solidFill>
                <a:latin typeface="Kartika" panose="02020503030404060203" pitchFamily="18" charset="0"/>
                <a:ea typeface="微软雅黑" panose="020B0503020204020204" charset="-122"/>
                <a:cs typeface="Kartika" panose="02020503030404060203" pitchFamily="18" charset="0"/>
              </a:endParaRPr>
            </a:p>
          </p:txBody>
        </p:sp>
      </p:grpSp>
      <p:grpSp>
        <p:nvGrpSpPr>
          <p:cNvPr id="22" name="组合 21"/>
          <p:cNvGrpSpPr/>
          <p:nvPr/>
        </p:nvGrpSpPr>
        <p:grpSpPr>
          <a:xfrm>
            <a:off x="7332620" y="2418399"/>
            <a:ext cx="919197" cy="919197"/>
            <a:chOff x="7332620" y="2640074"/>
            <a:chExt cx="919197" cy="919197"/>
          </a:xfrm>
        </p:grpSpPr>
        <p:sp>
          <p:nvSpPr>
            <p:cNvPr id="23" name="泪滴形 22"/>
            <p:cNvSpPr/>
            <p:nvPr/>
          </p:nvSpPr>
          <p:spPr>
            <a:xfrm rot="8100000">
              <a:off x="7332620" y="2640074"/>
              <a:ext cx="919197" cy="919197"/>
            </a:xfrm>
            <a:prstGeom prst="teardrop">
              <a:avLst/>
            </a:pr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5" name="矩形 24"/>
            <p:cNvSpPr/>
            <p:nvPr/>
          </p:nvSpPr>
          <p:spPr>
            <a:xfrm>
              <a:off x="7345306" y="2926302"/>
              <a:ext cx="890516" cy="400110"/>
            </a:xfrm>
            <a:prstGeom prst="rect">
              <a:avLst/>
            </a:prstGeom>
          </p:spPr>
          <p:txBody>
            <a:bodyPr wrap="square">
              <a:spAutoFit/>
            </a:bodyPr>
            <a:lstStyle/>
            <a:p>
              <a:pPr algn="ctr"/>
              <a:r>
                <a:rPr lang="en-US" altLang="zh-CN" sz="2000" b="1" dirty="0">
                  <a:solidFill>
                    <a:prstClr val="white"/>
                  </a:solidFill>
                  <a:latin typeface="Kartika" panose="02020503030404060203" pitchFamily="18" charset="0"/>
                  <a:ea typeface="微软雅黑" panose="020B0503020204020204" charset="-122"/>
                  <a:cs typeface="Kartika" panose="02020503030404060203" pitchFamily="18" charset="0"/>
                </a:rPr>
                <a:t>2016</a:t>
              </a:r>
              <a:endParaRPr lang="zh-CN" altLang="en-US" sz="2000" b="1" dirty="0">
                <a:solidFill>
                  <a:prstClr val="white"/>
                </a:solidFill>
                <a:latin typeface="Kartika" panose="02020503030404060203" pitchFamily="18" charset="0"/>
                <a:ea typeface="微软雅黑" panose="020B0503020204020204" charset="-122"/>
                <a:cs typeface="Kartika" panose="02020503030404060203" pitchFamily="18" charset="0"/>
              </a:endParaRPr>
            </a:p>
          </p:txBody>
        </p:sp>
      </p:grpSp>
      <p:grpSp>
        <p:nvGrpSpPr>
          <p:cNvPr id="26" name="组合 25"/>
          <p:cNvGrpSpPr/>
          <p:nvPr/>
        </p:nvGrpSpPr>
        <p:grpSpPr>
          <a:xfrm>
            <a:off x="5896663" y="2870631"/>
            <a:ext cx="1087277" cy="1087277"/>
            <a:chOff x="5896663" y="3092306"/>
            <a:chExt cx="1087277" cy="1087277"/>
          </a:xfrm>
        </p:grpSpPr>
        <p:sp>
          <p:nvSpPr>
            <p:cNvPr id="27" name="泪滴形 26"/>
            <p:cNvSpPr/>
            <p:nvPr/>
          </p:nvSpPr>
          <p:spPr>
            <a:xfrm rot="8100000">
              <a:off x="5896663" y="3092306"/>
              <a:ext cx="1087277" cy="1087277"/>
            </a:xfrm>
            <a:prstGeom prst="teardrop">
              <a:avLst/>
            </a:pr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8" name="矩形 27"/>
            <p:cNvSpPr/>
            <p:nvPr/>
          </p:nvSpPr>
          <p:spPr>
            <a:xfrm>
              <a:off x="5999423" y="3435889"/>
              <a:ext cx="890516" cy="461665"/>
            </a:xfrm>
            <a:prstGeom prst="rect">
              <a:avLst/>
            </a:prstGeom>
          </p:spPr>
          <p:txBody>
            <a:bodyPr wrap="square">
              <a:spAutoFit/>
            </a:bodyPr>
            <a:lstStyle/>
            <a:p>
              <a:pPr algn="ctr"/>
              <a:r>
                <a:rPr lang="en-US" altLang="zh-CN" sz="2400" b="1" dirty="0">
                  <a:solidFill>
                    <a:prstClr val="white"/>
                  </a:solidFill>
                  <a:latin typeface="Kartika" panose="02020503030404060203" pitchFamily="18" charset="0"/>
                  <a:ea typeface="微软雅黑" panose="020B0503020204020204" charset="-122"/>
                  <a:cs typeface="Kartika" panose="02020503030404060203" pitchFamily="18" charset="0"/>
                </a:rPr>
                <a:t>2017</a:t>
              </a:r>
              <a:endParaRPr lang="zh-CN" altLang="en-US" sz="2400" b="1" dirty="0">
                <a:solidFill>
                  <a:prstClr val="white"/>
                </a:solidFill>
                <a:latin typeface="Kartika" panose="02020503030404060203" pitchFamily="18" charset="0"/>
                <a:ea typeface="微软雅黑" panose="020B0503020204020204" charset="-122"/>
                <a:cs typeface="Kartika" panose="02020503030404060203" pitchFamily="18" charset="0"/>
              </a:endParaRPr>
            </a:p>
          </p:txBody>
        </p:sp>
      </p:grpSp>
      <p:grpSp>
        <p:nvGrpSpPr>
          <p:cNvPr id="29" name="组合 28"/>
          <p:cNvGrpSpPr/>
          <p:nvPr/>
        </p:nvGrpSpPr>
        <p:grpSpPr>
          <a:xfrm>
            <a:off x="4305643" y="3328686"/>
            <a:ext cx="1250281" cy="1250281"/>
            <a:chOff x="4305643" y="3550361"/>
            <a:chExt cx="1250281" cy="1250281"/>
          </a:xfrm>
        </p:grpSpPr>
        <p:sp>
          <p:nvSpPr>
            <p:cNvPr id="30" name="泪滴形 29"/>
            <p:cNvSpPr/>
            <p:nvPr/>
          </p:nvSpPr>
          <p:spPr>
            <a:xfrm rot="8100000">
              <a:off x="4305643" y="3550361"/>
              <a:ext cx="1250281" cy="1250281"/>
            </a:xfrm>
            <a:prstGeom prst="teardrop">
              <a:avLst/>
            </a:pr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1" name="矩形 30"/>
            <p:cNvSpPr/>
            <p:nvPr/>
          </p:nvSpPr>
          <p:spPr>
            <a:xfrm>
              <a:off x="4400753" y="3947795"/>
              <a:ext cx="1032992" cy="523220"/>
            </a:xfrm>
            <a:prstGeom prst="rect">
              <a:avLst/>
            </a:prstGeom>
          </p:spPr>
          <p:txBody>
            <a:bodyPr wrap="square">
              <a:spAutoFit/>
            </a:bodyPr>
            <a:lstStyle/>
            <a:p>
              <a:pPr algn="ctr"/>
              <a:r>
                <a:rPr lang="en-US" altLang="zh-CN" sz="2800" b="1" dirty="0">
                  <a:solidFill>
                    <a:prstClr val="white"/>
                  </a:solidFill>
                  <a:latin typeface="Kartika" panose="02020503030404060203" pitchFamily="18" charset="0"/>
                  <a:ea typeface="微软雅黑" panose="020B0503020204020204" charset="-122"/>
                  <a:cs typeface="Kartika" panose="02020503030404060203" pitchFamily="18" charset="0"/>
                </a:rPr>
                <a:t>2018</a:t>
              </a:r>
              <a:endParaRPr lang="zh-CN" altLang="en-US" sz="2800" b="1" dirty="0">
                <a:solidFill>
                  <a:prstClr val="white"/>
                </a:solidFill>
                <a:latin typeface="Kartika" panose="02020503030404060203" pitchFamily="18" charset="0"/>
                <a:ea typeface="微软雅黑" panose="020B0503020204020204" charset="-122"/>
                <a:cs typeface="Kartika" panose="02020503030404060203" pitchFamily="18" charset="0"/>
              </a:endParaRPr>
            </a:p>
          </p:txBody>
        </p:sp>
      </p:grpSp>
      <p:grpSp>
        <p:nvGrpSpPr>
          <p:cNvPr id="32" name="组合 31"/>
          <p:cNvGrpSpPr/>
          <p:nvPr/>
        </p:nvGrpSpPr>
        <p:grpSpPr>
          <a:xfrm>
            <a:off x="2526251" y="3833619"/>
            <a:ext cx="1416071" cy="1416071"/>
            <a:chOff x="2526251" y="4055294"/>
            <a:chExt cx="1416071" cy="1416071"/>
          </a:xfrm>
        </p:grpSpPr>
        <p:sp>
          <p:nvSpPr>
            <p:cNvPr id="33" name="泪滴形 32"/>
            <p:cNvSpPr/>
            <p:nvPr/>
          </p:nvSpPr>
          <p:spPr>
            <a:xfrm rot="8100000">
              <a:off x="2526251" y="4055294"/>
              <a:ext cx="1416071" cy="1416071"/>
            </a:xfrm>
            <a:prstGeom prst="teardrop">
              <a:avLst/>
            </a:pr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4" name="矩形 33"/>
            <p:cNvSpPr/>
            <p:nvPr/>
          </p:nvSpPr>
          <p:spPr>
            <a:xfrm>
              <a:off x="2609531" y="4565818"/>
              <a:ext cx="1194900" cy="584775"/>
            </a:xfrm>
            <a:prstGeom prst="rect">
              <a:avLst/>
            </a:prstGeom>
          </p:spPr>
          <p:txBody>
            <a:bodyPr wrap="square">
              <a:spAutoFit/>
            </a:bodyPr>
            <a:lstStyle/>
            <a:p>
              <a:pPr algn="ctr"/>
              <a:r>
                <a:rPr lang="en-US" altLang="zh-CN" sz="3200" b="1" dirty="0">
                  <a:solidFill>
                    <a:prstClr val="white"/>
                  </a:solidFill>
                  <a:latin typeface="Kartika" panose="02020503030404060203" pitchFamily="18" charset="0"/>
                  <a:ea typeface="微软雅黑" panose="020B0503020204020204" charset="-122"/>
                  <a:cs typeface="Kartika" panose="02020503030404060203" pitchFamily="18" charset="0"/>
                </a:rPr>
                <a:t>2019</a:t>
              </a:r>
              <a:endParaRPr lang="zh-CN" altLang="en-US" sz="3200" b="1" dirty="0">
                <a:solidFill>
                  <a:prstClr val="white"/>
                </a:solidFill>
                <a:latin typeface="Kartika" panose="02020503030404060203" pitchFamily="18" charset="0"/>
                <a:ea typeface="微软雅黑" panose="020B0503020204020204" charset="-122"/>
                <a:cs typeface="Kartika" panose="02020503030404060203" pitchFamily="18" charset="0"/>
              </a:endParaRPr>
            </a:p>
          </p:txBody>
        </p:sp>
      </p:grpSp>
      <p:sp>
        <p:nvSpPr>
          <p:cNvPr id="35" name="文本框 34"/>
          <p:cNvSpPr txBox="1"/>
          <p:nvPr/>
        </p:nvSpPr>
        <p:spPr>
          <a:xfrm>
            <a:off x="3956246" y="1769373"/>
            <a:ext cx="2339102" cy="1261884"/>
          </a:xfrm>
          <a:prstGeom prst="rect">
            <a:avLst/>
          </a:prstGeom>
          <a:noFill/>
          <a:effectLst/>
        </p:spPr>
        <p:txBody>
          <a:bodyPr wrap="none" rtlCol="0">
            <a:spAutoFit/>
          </a:bodyPr>
          <a:lstStyle/>
          <a:p>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65000"/>
                    <a:lumOff val="3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65000"/>
                  <a:lumOff val="35000"/>
                </a:prstClr>
              </a:solidFill>
              <a:latin typeface="微软雅黑" panose="020B0503020204020204" charset="-122"/>
              <a:ea typeface="微软雅黑" panose="020B0503020204020204" charset="-122"/>
            </a:endParaRPr>
          </a:p>
          <a:p>
            <a:r>
              <a:rPr lang="zh-CN" altLang="en-US" sz="1200" dirty="0">
                <a:solidFill>
                  <a:prstClr val="black">
                    <a:lumMod val="65000"/>
                    <a:lumOff val="3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65000"/>
                  <a:lumOff val="35000"/>
                </a:prstClr>
              </a:solidFill>
              <a:latin typeface="微软雅黑" panose="020B0503020204020204" charset="-122"/>
              <a:ea typeface="微软雅黑" panose="020B0503020204020204" charset="-122"/>
            </a:endParaRPr>
          </a:p>
          <a:p>
            <a:endParaRPr lang="en-US" altLang="zh-CN" sz="3200" dirty="0">
              <a:solidFill>
                <a:prstClr val="black">
                  <a:lumMod val="65000"/>
                  <a:lumOff val="35000"/>
                </a:prstClr>
              </a:solidFill>
              <a:latin typeface="微软雅黑" panose="020B0503020204020204" charset="-122"/>
              <a:ea typeface="微软雅黑" panose="020B0503020204020204" charset="-122"/>
            </a:endParaRPr>
          </a:p>
        </p:txBody>
      </p:sp>
      <p:sp>
        <p:nvSpPr>
          <p:cNvPr id="36" name="文本框 35"/>
          <p:cNvSpPr txBox="1"/>
          <p:nvPr/>
        </p:nvSpPr>
        <p:spPr>
          <a:xfrm>
            <a:off x="9204447" y="3552149"/>
            <a:ext cx="2339102" cy="1261884"/>
          </a:xfrm>
          <a:prstGeom prst="rect">
            <a:avLst/>
          </a:prstGeom>
          <a:noFill/>
          <a:effectLst/>
        </p:spPr>
        <p:txBody>
          <a:bodyPr wrap="none" rtlCol="0">
            <a:spAutoFit/>
          </a:bodyPr>
          <a:lstStyle/>
          <a:p>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37" name="文本框 36"/>
          <p:cNvSpPr txBox="1"/>
          <p:nvPr/>
        </p:nvSpPr>
        <p:spPr>
          <a:xfrm>
            <a:off x="7632381" y="4789360"/>
            <a:ext cx="2339102" cy="1261884"/>
          </a:xfrm>
          <a:prstGeom prst="rect">
            <a:avLst/>
          </a:prstGeom>
          <a:noFill/>
          <a:effectLst/>
        </p:spPr>
        <p:txBody>
          <a:bodyPr wrap="none" rtlCol="0">
            <a:spAutoFit/>
          </a:bodyPr>
          <a:lstStyle/>
          <a:p>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38" name="文本框 37"/>
          <p:cNvSpPr txBox="1"/>
          <p:nvPr/>
        </p:nvSpPr>
        <p:spPr>
          <a:xfrm>
            <a:off x="5120421" y="5605570"/>
            <a:ext cx="2339102" cy="1261884"/>
          </a:xfrm>
          <a:prstGeom prst="rect">
            <a:avLst/>
          </a:prstGeom>
          <a:noFill/>
          <a:effectLst/>
        </p:spPr>
        <p:txBody>
          <a:bodyPr wrap="none" rtlCol="0">
            <a:spAutoFit/>
          </a:bodyPr>
          <a:lstStyle/>
          <a:p>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39" name="文本框 38"/>
          <p:cNvSpPr txBox="1"/>
          <p:nvPr/>
        </p:nvSpPr>
        <p:spPr>
          <a:xfrm>
            <a:off x="577270" y="2818291"/>
            <a:ext cx="2339102" cy="1261884"/>
          </a:xfrm>
          <a:prstGeom prst="rect">
            <a:avLst/>
          </a:prstGeom>
          <a:noFill/>
          <a:effectLst/>
        </p:spPr>
        <p:txBody>
          <a:bodyPr wrap="none" rtlCol="0">
            <a:spAutoFit/>
          </a:bodyPr>
          <a:lstStyle/>
          <a:p>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 presetClass="entr" presetSubtype="1" decel="28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ppt_x"/>
                                          </p:val>
                                        </p:tav>
                                        <p:tav tm="100000">
                                          <p:val>
                                            <p:strVal val="#ppt_x"/>
                                          </p:val>
                                        </p:tav>
                                      </p:tavLst>
                                    </p:anim>
                                    <p:anim calcmode="lin" valueType="num">
                                      <p:cBhvr additive="base">
                                        <p:cTn id="12" dur="75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750" fill="hold"/>
                                        <p:tgtEl>
                                          <p:spTgt spid="22"/>
                                        </p:tgtEl>
                                        <p:attrNameLst>
                                          <p:attrName>ppt_x</p:attrName>
                                        </p:attrNameLst>
                                      </p:cBhvr>
                                      <p:tavLst>
                                        <p:tav tm="0">
                                          <p:val>
                                            <p:strVal val="#ppt_x"/>
                                          </p:val>
                                        </p:tav>
                                        <p:tav tm="100000">
                                          <p:val>
                                            <p:strVal val="#ppt_x"/>
                                          </p:val>
                                        </p:tav>
                                      </p:tavLst>
                                    </p:anim>
                                    <p:anim calcmode="lin" valueType="num">
                                      <p:cBhvr additive="base">
                                        <p:cTn id="16" dur="75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28000" fill="hold" nodeType="withEffect">
                                  <p:stCondLst>
                                    <p:cond delay="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750" fill="hold"/>
                                        <p:tgtEl>
                                          <p:spTgt spid="26"/>
                                        </p:tgtEl>
                                        <p:attrNameLst>
                                          <p:attrName>ppt_x</p:attrName>
                                        </p:attrNameLst>
                                      </p:cBhvr>
                                      <p:tavLst>
                                        <p:tav tm="0">
                                          <p:val>
                                            <p:strVal val="#ppt_x"/>
                                          </p:val>
                                        </p:tav>
                                        <p:tav tm="100000">
                                          <p:val>
                                            <p:strVal val="#ppt_x"/>
                                          </p:val>
                                        </p:tav>
                                      </p:tavLst>
                                    </p:anim>
                                    <p:anim calcmode="lin" valueType="num">
                                      <p:cBhvr additive="base">
                                        <p:cTn id="20" dur="750" fill="hold"/>
                                        <p:tgtEl>
                                          <p:spTgt spid="26"/>
                                        </p:tgtEl>
                                        <p:attrNameLst>
                                          <p:attrName>ppt_y</p:attrName>
                                        </p:attrNameLst>
                                      </p:cBhvr>
                                      <p:tavLst>
                                        <p:tav tm="0">
                                          <p:val>
                                            <p:strVal val="0-#ppt_h/2"/>
                                          </p:val>
                                        </p:tav>
                                        <p:tav tm="100000">
                                          <p:val>
                                            <p:strVal val="#ppt_y"/>
                                          </p:val>
                                        </p:tav>
                                      </p:tavLst>
                                    </p:anim>
                                  </p:childTnLst>
                                </p:cTn>
                              </p:par>
                              <p:par>
                                <p:cTn id="21" presetID="2" presetClass="entr" presetSubtype="1" decel="28000" fill="hold" nodeType="withEffect">
                                  <p:stCondLst>
                                    <p:cond delay="75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750" fill="hold"/>
                                        <p:tgtEl>
                                          <p:spTgt spid="29"/>
                                        </p:tgtEl>
                                        <p:attrNameLst>
                                          <p:attrName>ppt_x</p:attrName>
                                        </p:attrNameLst>
                                      </p:cBhvr>
                                      <p:tavLst>
                                        <p:tav tm="0">
                                          <p:val>
                                            <p:strVal val="#ppt_x"/>
                                          </p:val>
                                        </p:tav>
                                        <p:tav tm="100000">
                                          <p:val>
                                            <p:strVal val="#ppt_x"/>
                                          </p:val>
                                        </p:tav>
                                      </p:tavLst>
                                    </p:anim>
                                    <p:anim calcmode="lin" valueType="num">
                                      <p:cBhvr additive="base">
                                        <p:cTn id="24" dur="75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1" decel="28000" fill="hold" nodeType="withEffect">
                                  <p:stCondLst>
                                    <p:cond delay="100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ppt_x"/>
                                          </p:val>
                                        </p:tav>
                                        <p:tav tm="100000">
                                          <p:val>
                                            <p:strVal val="#ppt_x"/>
                                          </p:val>
                                        </p:tav>
                                      </p:tavLst>
                                    </p:anim>
                                    <p:anim calcmode="lin" valueType="num">
                                      <p:cBhvr additive="base">
                                        <p:cTn id="28" dur="750" fill="hold"/>
                                        <p:tgtEl>
                                          <p:spTgt spid="32"/>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par>
                          <p:cTn id="45" fill="hold">
                            <p:stCondLst>
                              <p:cond delay="2000"/>
                            </p:stCondLst>
                            <p:childTnLst>
                              <p:par>
                                <p:cTn id="46" presetID="2" presetClass="entr" presetSubtype="8" decel="28000"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750" fill="hold"/>
                                        <p:tgtEl>
                                          <p:spTgt spid="35"/>
                                        </p:tgtEl>
                                        <p:attrNameLst>
                                          <p:attrName>ppt_x</p:attrName>
                                        </p:attrNameLst>
                                      </p:cBhvr>
                                      <p:tavLst>
                                        <p:tav tm="0">
                                          <p:val>
                                            <p:strVal val="0-#ppt_w/2"/>
                                          </p:val>
                                        </p:tav>
                                        <p:tav tm="100000">
                                          <p:val>
                                            <p:strVal val="#ppt_x"/>
                                          </p:val>
                                        </p:tav>
                                      </p:tavLst>
                                    </p:anim>
                                    <p:anim calcmode="lin" valueType="num">
                                      <p:cBhvr additive="base">
                                        <p:cTn id="49" dur="750" fill="hold"/>
                                        <p:tgtEl>
                                          <p:spTgt spid="35"/>
                                        </p:tgtEl>
                                        <p:attrNameLst>
                                          <p:attrName>ppt_y</p:attrName>
                                        </p:attrNameLst>
                                      </p:cBhvr>
                                      <p:tavLst>
                                        <p:tav tm="0">
                                          <p:val>
                                            <p:strVal val="#ppt_y"/>
                                          </p:val>
                                        </p:tav>
                                        <p:tav tm="100000">
                                          <p:val>
                                            <p:strVal val="#ppt_y"/>
                                          </p:val>
                                        </p:tav>
                                      </p:tavLst>
                                    </p:anim>
                                  </p:childTnLst>
                                </p:cTn>
                              </p:par>
                              <p:par>
                                <p:cTn id="50" presetID="2" presetClass="entr" presetSubtype="8" decel="28000" fill="hold" grpId="0" nodeType="withEffect">
                                  <p:stCondLst>
                                    <p:cond delay="25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750" fill="hold"/>
                                        <p:tgtEl>
                                          <p:spTgt spid="39"/>
                                        </p:tgtEl>
                                        <p:attrNameLst>
                                          <p:attrName>ppt_x</p:attrName>
                                        </p:attrNameLst>
                                      </p:cBhvr>
                                      <p:tavLst>
                                        <p:tav tm="0">
                                          <p:val>
                                            <p:strVal val="0-#ppt_w/2"/>
                                          </p:val>
                                        </p:tav>
                                        <p:tav tm="100000">
                                          <p:val>
                                            <p:strVal val="#ppt_x"/>
                                          </p:val>
                                        </p:tav>
                                      </p:tavLst>
                                    </p:anim>
                                    <p:anim calcmode="lin" valueType="num">
                                      <p:cBhvr additive="base">
                                        <p:cTn id="53" dur="750" fill="hold"/>
                                        <p:tgtEl>
                                          <p:spTgt spid="39"/>
                                        </p:tgtEl>
                                        <p:attrNameLst>
                                          <p:attrName>ppt_y</p:attrName>
                                        </p:attrNameLst>
                                      </p:cBhvr>
                                      <p:tavLst>
                                        <p:tav tm="0">
                                          <p:val>
                                            <p:strVal val="#ppt_y"/>
                                          </p:val>
                                        </p:tav>
                                        <p:tav tm="100000">
                                          <p:val>
                                            <p:strVal val="#ppt_y"/>
                                          </p:val>
                                        </p:tav>
                                      </p:tavLst>
                                    </p:anim>
                                  </p:childTnLst>
                                </p:cTn>
                              </p:par>
                              <p:par>
                                <p:cTn id="54" presetID="2" presetClass="entr" presetSubtype="2" decel="28000" fill="hold" grpId="0" nodeType="withEffect">
                                  <p:stCondLst>
                                    <p:cond delay="500"/>
                                  </p:stCondLst>
                                  <p:childTnLst>
                                    <p:set>
                                      <p:cBhvr>
                                        <p:cTn id="55" dur="1" fill="hold">
                                          <p:stCondLst>
                                            <p:cond delay="0"/>
                                          </p:stCondLst>
                                        </p:cTn>
                                        <p:tgtEl>
                                          <p:spTgt spid="36"/>
                                        </p:tgtEl>
                                        <p:attrNameLst>
                                          <p:attrName>style.visibility</p:attrName>
                                        </p:attrNameLst>
                                      </p:cBhvr>
                                      <p:to>
                                        <p:strVal val="visible"/>
                                      </p:to>
                                    </p:set>
                                    <p:anim calcmode="lin" valueType="num">
                                      <p:cBhvr additive="base">
                                        <p:cTn id="56" dur="750" fill="hold"/>
                                        <p:tgtEl>
                                          <p:spTgt spid="36"/>
                                        </p:tgtEl>
                                        <p:attrNameLst>
                                          <p:attrName>ppt_x</p:attrName>
                                        </p:attrNameLst>
                                      </p:cBhvr>
                                      <p:tavLst>
                                        <p:tav tm="0">
                                          <p:val>
                                            <p:strVal val="1+#ppt_w/2"/>
                                          </p:val>
                                        </p:tav>
                                        <p:tav tm="100000">
                                          <p:val>
                                            <p:strVal val="#ppt_x"/>
                                          </p:val>
                                        </p:tav>
                                      </p:tavLst>
                                    </p:anim>
                                    <p:anim calcmode="lin" valueType="num">
                                      <p:cBhvr additive="base">
                                        <p:cTn id="57" dur="750" fill="hold"/>
                                        <p:tgtEl>
                                          <p:spTgt spid="36"/>
                                        </p:tgtEl>
                                        <p:attrNameLst>
                                          <p:attrName>ppt_y</p:attrName>
                                        </p:attrNameLst>
                                      </p:cBhvr>
                                      <p:tavLst>
                                        <p:tav tm="0">
                                          <p:val>
                                            <p:strVal val="#ppt_y"/>
                                          </p:val>
                                        </p:tav>
                                        <p:tav tm="100000">
                                          <p:val>
                                            <p:strVal val="#ppt_y"/>
                                          </p:val>
                                        </p:tav>
                                      </p:tavLst>
                                    </p:anim>
                                  </p:childTnLst>
                                </p:cTn>
                              </p:par>
                              <p:par>
                                <p:cTn id="58" presetID="2" presetClass="entr" presetSubtype="2" decel="28000" fill="hold" grpId="0" nodeType="withEffect">
                                  <p:stCondLst>
                                    <p:cond delay="75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750" fill="hold"/>
                                        <p:tgtEl>
                                          <p:spTgt spid="37"/>
                                        </p:tgtEl>
                                        <p:attrNameLst>
                                          <p:attrName>ppt_x</p:attrName>
                                        </p:attrNameLst>
                                      </p:cBhvr>
                                      <p:tavLst>
                                        <p:tav tm="0">
                                          <p:val>
                                            <p:strVal val="1+#ppt_w/2"/>
                                          </p:val>
                                        </p:tav>
                                        <p:tav tm="100000">
                                          <p:val>
                                            <p:strVal val="#ppt_x"/>
                                          </p:val>
                                        </p:tav>
                                      </p:tavLst>
                                    </p:anim>
                                    <p:anim calcmode="lin" valueType="num">
                                      <p:cBhvr additive="base">
                                        <p:cTn id="61" dur="750" fill="hold"/>
                                        <p:tgtEl>
                                          <p:spTgt spid="37"/>
                                        </p:tgtEl>
                                        <p:attrNameLst>
                                          <p:attrName>ppt_y</p:attrName>
                                        </p:attrNameLst>
                                      </p:cBhvr>
                                      <p:tavLst>
                                        <p:tav tm="0">
                                          <p:val>
                                            <p:strVal val="#ppt_y"/>
                                          </p:val>
                                        </p:tav>
                                        <p:tav tm="100000">
                                          <p:val>
                                            <p:strVal val="#ppt_y"/>
                                          </p:val>
                                        </p:tav>
                                      </p:tavLst>
                                    </p:anim>
                                  </p:childTnLst>
                                </p:cTn>
                              </p:par>
                              <p:par>
                                <p:cTn id="62" presetID="2" presetClass="entr" presetSubtype="2" decel="28000" fill="hold" grpId="0" nodeType="withEffect">
                                  <p:stCondLst>
                                    <p:cond delay="100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750" fill="hold"/>
                                        <p:tgtEl>
                                          <p:spTgt spid="38"/>
                                        </p:tgtEl>
                                        <p:attrNameLst>
                                          <p:attrName>ppt_x</p:attrName>
                                        </p:attrNameLst>
                                      </p:cBhvr>
                                      <p:tavLst>
                                        <p:tav tm="0">
                                          <p:val>
                                            <p:strVal val="1+#ppt_w/2"/>
                                          </p:val>
                                        </p:tav>
                                        <p:tav tm="100000">
                                          <p:val>
                                            <p:strVal val="#ppt_x"/>
                                          </p:val>
                                        </p:tav>
                                      </p:tavLst>
                                    </p:anim>
                                    <p:anim calcmode="lin" valueType="num">
                                      <p:cBhvr additive="base">
                                        <p:cTn id="65" dur="7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35" grpId="0"/>
      <p:bldP spid="36" grpId="0"/>
      <p:bldP spid="37" grpId="0"/>
      <p:bldP spid="38"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3" name="圆角矩形 12"/>
          <p:cNvSpPr/>
          <p:nvPr/>
        </p:nvSpPr>
        <p:spPr>
          <a:xfrm rot="900000">
            <a:off x="1411801" y="2014783"/>
            <a:ext cx="1887794" cy="2370142"/>
          </a:xfrm>
          <a:prstGeom prst="roundRect">
            <a:avLst>
              <a:gd name="adj" fmla="val 9375"/>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a:off x="1411801" y="2014783"/>
            <a:ext cx="1887794" cy="2370142"/>
          </a:xfrm>
          <a:prstGeom prst="roundRect">
            <a:avLst>
              <a:gd name="adj" fmla="val 9375"/>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900000">
            <a:off x="3952747" y="2014783"/>
            <a:ext cx="1887794" cy="2370142"/>
          </a:xfrm>
          <a:prstGeom prst="roundRect">
            <a:avLst>
              <a:gd name="adj" fmla="val 9375"/>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a:off x="3952747" y="2014783"/>
            <a:ext cx="1887794" cy="2370142"/>
          </a:xfrm>
          <a:prstGeom prst="roundRect">
            <a:avLst>
              <a:gd name="adj" fmla="val 9375"/>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900000">
            <a:off x="6493693" y="2014783"/>
            <a:ext cx="1887794" cy="2370142"/>
          </a:xfrm>
          <a:prstGeom prst="roundRect">
            <a:avLst>
              <a:gd name="adj" fmla="val 9375"/>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圆角矩形 17"/>
          <p:cNvSpPr/>
          <p:nvPr/>
        </p:nvSpPr>
        <p:spPr>
          <a:xfrm>
            <a:off x="6493693" y="2014783"/>
            <a:ext cx="1887794" cy="2370142"/>
          </a:xfrm>
          <a:prstGeom prst="roundRect">
            <a:avLst>
              <a:gd name="adj" fmla="val 9375"/>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圆角矩形 18"/>
          <p:cNvSpPr/>
          <p:nvPr/>
        </p:nvSpPr>
        <p:spPr>
          <a:xfrm rot="900000">
            <a:off x="9034638" y="2014783"/>
            <a:ext cx="1887794" cy="2370142"/>
          </a:xfrm>
          <a:prstGeom prst="roundRect">
            <a:avLst>
              <a:gd name="adj" fmla="val 9375"/>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圆角矩形 19"/>
          <p:cNvSpPr/>
          <p:nvPr/>
        </p:nvSpPr>
        <p:spPr>
          <a:xfrm>
            <a:off x="9034638" y="2014783"/>
            <a:ext cx="1887794" cy="2370142"/>
          </a:xfrm>
          <a:prstGeom prst="roundRect">
            <a:avLst>
              <a:gd name="adj" fmla="val 9375"/>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1" name="组合 20"/>
          <p:cNvGrpSpPr/>
          <p:nvPr/>
        </p:nvGrpSpPr>
        <p:grpSpPr>
          <a:xfrm>
            <a:off x="1091067" y="4940307"/>
            <a:ext cx="1908970" cy="474213"/>
            <a:chOff x="1132631" y="4940307"/>
            <a:chExt cx="1908970" cy="474213"/>
          </a:xfrm>
        </p:grpSpPr>
        <p:sp>
          <p:nvSpPr>
            <p:cNvPr id="22" name="圆角矩形 21"/>
            <p:cNvSpPr/>
            <p:nvPr/>
          </p:nvSpPr>
          <p:spPr>
            <a:xfrm>
              <a:off x="1132631" y="4981807"/>
              <a:ext cx="1908970" cy="432713"/>
            </a:xfrm>
            <a:prstGeom prst="roundRect">
              <a:avLst>
                <a:gd name="adj" fmla="val 50000"/>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TextBox 11"/>
            <p:cNvSpPr txBox="1"/>
            <p:nvPr/>
          </p:nvSpPr>
          <p:spPr>
            <a:xfrm>
              <a:off x="1396718" y="4940307"/>
              <a:ext cx="1422184" cy="461665"/>
            </a:xfrm>
            <a:prstGeom prst="rect">
              <a:avLst/>
            </a:prstGeom>
            <a:noFill/>
          </p:spPr>
          <p:txBody>
            <a:bodyPr wrap="none" rtlCol="0">
              <a:spAutoFit/>
            </a:bodyPr>
            <a:lstStyle/>
            <a:p>
              <a:r>
                <a:rPr lang="zh-CN" altLang="en-US" sz="2400" b="1" dirty="0">
                  <a:solidFill>
                    <a:srgbClr val="FDFDFD"/>
                  </a:solidFill>
                  <a:latin typeface="幼圆" panose="02010509060101010101" pitchFamily="49" charset="-122"/>
                  <a:ea typeface="幼圆" panose="02010509060101010101" pitchFamily="49" charset="-122"/>
                </a:rPr>
                <a:t>您的标题</a:t>
              </a:r>
              <a:endParaRPr lang="zh-CN" altLang="en-US" sz="2400" b="1" dirty="0">
                <a:solidFill>
                  <a:srgbClr val="FDFDFD"/>
                </a:solidFill>
                <a:latin typeface="幼圆" panose="02010509060101010101" pitchFamily="49" charset="-122"/>
                <a:ea typeface="幼圆" panose="02010509060101010101" pitchFamily="49" charset="-122"/>
              </a:endParaRPr>
            </a:p>
          </p:txBody>
        </p:sp>
      </p:grpSp>
      <p:sp>
        <p:nvSpPr>
          <p:cNvPr id="25" name="TextBox 12"/>
          <p:cNvSpPr txBox="1"/>
          <p:nvPr/>
        </p:nvSpPr>
        <p:spPr>
          <a:xfrm>
            <a:off x="1104845" y="5526572"/>
            <a:ext cx="2110393"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26" name="组合 25"/>
          <p:cNvGrpSpPr/>
          <p:nvPr/>
        </p:nvGrpSpPr>
        <p:grpSpPr>
          <a:xfrm>
            <a:off x="3838617" y="4940307"/>
            <a:ext cx="1908970" cy="474213"/>
            <a:chOff x="3880181" y="4940307"/>
            <a:chExt cx="1908970" cy="474213"/>
          </a:xfrm>
        </p:grpSpPr>
        <p:sp>
          <p:nvSpPr>
            <p:cNvPr id="27" name="圆角矩形 26"/>
            <p:cNvSpPr/>
            <p:nvPr/>
          </p:nvSpPr>
          <p:spPr>
            <a:xfrm>
              <a:off x="3880181" y="4981807"/>
              <a:ext cx="1908970" cy="432713"/>
            </a:xfrm>
            <a:prstGeom prst="roundRect">
              <a:avLst>
                <a:gd name="adj" fmla="val 50000"/>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11"/>
            <p:cNvSpPr txBox="1"/>
            <p:nvPr/>
          </p:nvSpPr>
          <p:spPr>
            <a:xfrm>
              <a:off x="4144268" y="4940307"/>
              <a:ext cx="1422184" cy="461665"/>
            </a:xfrm>
            <a:prstGeom prst="rect">
              <a:avLst/>
            </a:prstGeom>
            <a:noFill/>
          </p:spPr>
          <p:txBody>
            <a:bodyPr wrap="none" rtlCol="0">
              <a:spAutoFit/>
            </a:bodyPr>
            <a:lstStyle/>
            <a:p>
              <a:r>
                <a:rPr lang="zh-CN" altLang="en-US" sz="2400" b="1" dirty="0">
                  <a:solidFill>
                    <a:srgbClr val="FDFDFD"/>
                  </a:solidFill>
                  <a:latin typeface="幼圆" panose="02010509060101010101" pitchFamily="49" charset="-122"/>
                  <a:ea typeface="幼圆" panose="02010509060101010101" pitchFamily="49" charset="-122"/>
                </a:rPr>
                <a:t>您的标题</a:t>
              </a:r>
              <a:endParaRPr lang="zh-CN" altLang="en-US" sz="2400" b="1" dirty="0">
                <a:solidFill>
                  <a:srgbClr val="FDFDFD"/>
                </a:solidFill>
                <a:latin typeface="幼圆" panose="02010509060101010101" pitchFamily="49" charset="-122"/>
                <a:ea typeface="幼圆" panose="02010509060101010101" pitchFamily="49" charset="-122"/>
              </a:endParaRPr>
            </a:p>
          </p:txBody>
        </p:sp>
      </p:grpSp>
      <p:sp>
        <p:nvSpPr>
          <p:cNvPr id="29" name="TextBox 12"/>
          <p:cNvSpPr txBox="1"/>
          <p:nvPr/>
        </p:nvSpPr>
        <p:spPr>
          <a:xfrm>
            <a:off x="3838617" y="5526572"/>
            <a:ext cx="2124172"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30" name="组合 29"/>
          <p:cNvGrpSpPr/>
          <p:nvPr/>
        </p:nvGrpSpPr>
        <p:grpSpPr>
          <a:xfrm>
            <a:off x="6383084" y="4940307"/>
            <a:ext cx="1908970" cy="474213"/>
            <a:chOff x="6424648" y="4940307"/>
            <a:chExt cx="1908970" cy="474213"/>
          </a:xfrm>
        </p:grpSpPr>
        <p:sp>
          <p:nvSpPr>
            <p:cNvPr id="31" name="圆角矩形 30"/>
            <p:cNvSpPr/>
            <p:nvPr/>
          </p:nvSpPr>
          <p:spPr>
            <a:xfrm>
              <a:off x="6424648" y="4981807"/>
              <a:ext cx="1908970" cy="432713"/>
            </a:xfrm>
            <a:prstGeom prst="roundRect">
              <a:avLst>
                <a:gd name="adj" fmla="val 50000"/>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TextBox 11"/>
            <p:cNvSpPr txBox="1"/>
            <p:nvPr/>
          </p:nvSpPr>
          <p:spPr>
            <a:xfrm>
              <a:off x="6688735" y="4940307"/>
              <a:ext cx="1422184" cy="461665"/>
            </a:xfrm>
            <a:prstGeom prst="rect">
              <a:avLst/>
            </a:prstGeom>
            <a:noFill/>
          </p:spPr>
          <p:txBody>
            <a:bodyPr wrap="none" rtlCol="0">
              <a:spAutoFit/>
            </a:bodyPr>
            <a:lstStyle/>
            <a:p>
              <a:r>
                <a:rPr lang="zh-CN" altLang="en-US" sz="2400" b="1" dirty="0">
                  <a:solidFill>
                    <a:srgbClr val="FDFDFD"/>
                  </a:solidFill>
                  <a:latin typeface="幼圆" panose="02010509060101010101" pitchFamily="49" charset="-122"/>
                  <a:ea typeface="幼圆" panose="02010509060101010101" pitchFamily="49" charset="-122"/>
                </a:rPr>
                <a:t>您的标题</a:t>
              </a:r>
              <a:endParaRPr lang="zh-CN" altLang="en-US" sz="2400" b="1" dirty="0">
                <a:solidFill>
                  <a:srgbClr val="FDFDFD"/>
                </a:solidFill>
                <a:latin typeface="幼圆" panose="02010509060101010101" pitchFamily="49" charset="-122"/>
                <a:ea typeface="幼圆" panose="02010509060101010101" pitchFamily="49" charset="-122"/>
              </a:endParaRPr>
            </a:p>
          </p:txBody>
        </p:sp>
      </p:grpSp>
      <p:sp>
        <p:nvSpPr>
          <p:cNvPr id="33" name="TextBox 12"/>
          <p:cNvSpPr txBox="1"/>
          <p:nvPr/>
        </p:nvSpPr>
        <p:spPr>
          <a:xfrm>
            <a:off x="6383084" y="5526572"/>
            <a:ext cx="2124172"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34" name="组合 33"/>
          <p:cNvGrpSpPr/>
          <p:nvPr/>
        </p:nvGrpSpPr>
        <p:grpSpPr>
          <a:xfrm>
            <a:off x="9130634" y="4926451"/>
            <a:ext cx="1908970" cy="488069"/>
            <a:chOff x="9172198" y="4926451"/>
            <a:chExt cx="1908970" cy="488069"/>
          </a:xfrm>
        </p:grpSpPr>
        <p:sp>
          <p:nvSpPr>
            <p:cNvPr id="35" name="圆角矩形 34"/>
            <p:cNvSpPr/>
            <p:nvPr/>
          </p:nvSpPr>
          <p:spPr>
            <a:xfrm>
              <a:off x="9172198" y="4981807"/>
              <a:ext cx="1908970" cy="432713"/>
            </a:xfrm>
            <a:prstGeom prst="roundRect">
              <a:avLst>
                <a:gd name="adj" fmla="val 50000"/>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TextBox 11"/>
            <p:cNvSpPr txBox="1"/>
            <p:nvPr/>
          </p:nvSpPr>
          <p:spPr>
            <a:xfrm>
              <a:off x="9415591" y="4926451"/>
              <a:ext cx="1422184" cy="461665"/>
            </a:xfrm>
            <a:prstGeom prst="rect">
              <a:avLst/>
            </a:prstGeom>
            <a:noFill/>
          </p:spPr>
          <p:txBody>
            <a:bodyPr wrap="none" rtlCol="0">
              <a:spAutoFit/>
            </a:bodyPr>
            <a:lstStyle/>
            <a:p>
              <a:r>
                <a:rPr lang="zh-CN" altLang="en-US" sz="2400" b="1" dirty="0">
                  <a:solidFill>
                    <a:srgbClr val="FDFDFD"/>
                  </a:solidFill>
                  <a:latin typeface="幼圆" panose="02010509060101010101" pitchFamily="49" charset="-122"/>
                  <a:ea typeface="幼圆" panose="02010509060101010101" pitchFamily="49" charset="-122"/>
                </a:rPr>
                <a:t>您的标题</a:t>
              </a:r>
              <a:endParaRPr lang="zh-CN" altLang="en-US" sz="2400" b="1" dirty="0">
                <a:solidFill>
                  <a:srgbClr val="FDFDFD"/>
                </a:solidFill>
                <a:latin typeface="幼圆" panose="02010509060101010101" pitchFamily="49" charset="-122"/>
                <a:ea typeface="幼圆" panose="02010509060101010101" pitchFamily="49" charset="-122"/>
              </a:endParaRPr>
            </a:p>
          </p:txBody>
        </p:sp>
      </p:grpSp>
      <p:sp>
        <p:nvSpPr>
          <p:cNvPr id="37" name="TextBox 12"/>
          <p:cNvSpPr txBox="1"/>
          <p:nvPr/>
        </p:nvSpPr>
        <p:spPr>
          <a:xfrm>
            <a:off x="9130634" y="5526572"/>
            <a:ext cx="2124172"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8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decel="28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2000"/>
                            </p:stCondLst>
                            <p:childTnLst>
                              <p:par>
                                <p:cTn id="22" presetID="2" presetClass="entr" presetSubtype="4" decel="2800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750" fill="hold"/>
                                        <p:tgtEl>
                                          <p:spTgt spid="15"/>
                                        </p:tgtEl>
                                        <p:attrNameLst>
                                          <p:attrName>ppt_x</p:attrName>
                                        </p:attrNameLst>
                                      </p:cBhvr>
                                      <p:tavLst>
                                        <p:tav tm="0">
                                          <p:val>
                                            <p:strVal val="#ppt_x"/>
                                          </p:val>
                                        </p:tav>
                                        <p:tav tm="100000">
                                          <p:val>
                                            <p:strVal val="#ppt_x"/>
                                          </p:val>
                                        </p:tav>
                                      </p:tavLst>
                                    </p:anim>
                                    <p:anim calcmode="lin" valueType="num">
                                      <p:cBhvr additive="base">
                                        <p:cTn id="25" dur="75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1" decel="2800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750" fill="hold"/>
                                        <p:tgtEl>
                                          <p:spTgt spid="16"/>
                                        </p:tgtEl>
                                        <p:attrNameLst>
                                          <p:attrName>ppt_x</p:attrName>
                                        </p:attrNameLst>
                                      </p:cBhvr>
                                      <p:tavLst>
                                        <p:tav tm="0">
                                          <p:val>
                                            <p:strVal val="#ppt_x"/>
                                          </p:val>
                                        </p:tav>
                                        <p:tav tm="100000">
                                          <p:val>
                                            <p:strVal val="#ppt_x"/>
                                          </p:val>
                                        </p:tav>
                                      </p:tavLst>
                                    </p:anim>
                                    <p:anim calcmode="lin" valueType="num">
                                      <p:cBhvr additive="base">
                                        <p:cTn id="29" dur="75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16" presetClass="entr" presetSubtype="37"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outVertical)">
                                      <p:cBhvr>
                                        <p:cTn id="33" dur="500"/>
                                        <p:tgtEl>
                                          <p:spTgt spid="26"/>
                                        </p:tgtEl>
                                      </p:cBhvr>
                                    </p:animEffect>
                                  </p:childTnLst>
                                </p:cTn>
                              </p:par>
                            </p:childTnLst>
                          </p:cTn>
                        </p:par>
                        <p:par>
                          <p:cTn id="34" fill="hold">
                            <p:stCondLst>
                              <p:cond delay="3500"/>
                            </p:stCondLst>
                            <p:childTnLst>
                              <p:par>
                                <p:cTn id="35" presetID="22" presetClass="entr" presetSubtype="1"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up)">
                                      <p:cBhvr>
                                        <p:cTn id="37" dur="500"/>
                                        <p:tgtEl>
                                          <p:spTgt spid="29"/>
                                        </p:tgtEl>
                                      </p:cBhvr>
                                    </p:animEffect>
                                  </p:childTnLst>
                                </p:cTn>
                              </p:par>
                            </p:childTnLst>
                          </p:cTn>
                        </p:par>
                        <p:par>
                          <p:cTn id="38" fill="hold">
                            <p:stCondLst>
                              <p:cond delay="4000"/>
                            </p:stCondLst>
                            <p:childTnLst>
                              <p:par>
                                <p:cTn id="39" presetID="2" presetClass="entr" presetSubtype="4" decel="2800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750" fill="hold"/>
                                        <p:tgtEl>
                                          <p:spTgt spid="17"/>
                                        </p:tgtEl>
                                        <p:attrNameLst>
                                          <p:attrName>ppt_x</p:attrName>
                                        </p:attrNameLst>
                                      </p:cBhvr>
                                      <p:tavLst>
                                        <p:tav tm="0">
                                          <p:val>
                                            <p:strVal val="#ppt_x"/>
                                          </p:val>
                                        </p:tav>
                                        <p:tav tm="100000">
                                          <p:val>
                                            <p:strVal val="#ppt_x"/>
                                          </p:val>
                                        </p:tav>
                                      </p:tavLst>
                                    </p:anim>
                                    <p:anim calcmode="lin" valueType="num">
                                      <p:cBhvr additive="base">
                                        <p:cTn id="42" dur="75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1" decel="2800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750" fill="hold"/>
                                        <p:tgtEl>
                                          <p:spTgt spid="18"/>
                                        </p:tgtEl>
                                        <p:attrNameLst>
                                          <p:attrName>ppt_x</p:attrName>
                                        </p:attrNameLst>
                                      </p:cBhvr>
                                      <p:tavLst>
                                        <p:tav tm="0">
                                          <p:val>
                                            <p:strVal val="#ppt_x"/>
                                          </p:val>
                                        </p:tav>
                                        <p:tav tm="100000">
                                          <p:val>
                                            <p:strVal val="#ppt_x"/>
                                          </p:val>
                                        </p:tav>
                                      </p:tavLst>
                                    </p:anim>
                                    <p:anim calcmode="lin" valueType="num">
                                      <p:cBhvr additive="base">
                                        <p:cTn id="46" dur="75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5000"/>
                            </p:stCondLst>
                            <p:childTnLst>
                              <p:par>
                                <p:cTn id="48" presetID="16" presetClass="entr" presetSubtype="37"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outVertical)">
                                      <p:cBhvr>
                                        <p:cTn id="50" dur="500"/>
                                        <p:tgtEl>
                                          <p:spTgt spid="30"/>
                                        </p:tgtEl>
                                      </p:cBhvr>
                                    </p:animEffect>
                                  </p:childTnLst>
                                </p:cTn>
                              </p:par>
                            </p:childTnLst>
                          </p:cTn>
                        </p:par>
                        <p:par>
                          <p:cTn id="51" fill="hold">
                            <p:stCondLst>
                              <p:cond delay="5500"/>
                            </p:stCondLst>
                            <p:childTnLst>
                              <p:par>
                                <p:cTn id="52" presetID="22" presetClass="entr" presetSubtype="1"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up)">
                                      <p:cBhvr>
                                        <p:cTn id="54" dur="500"/>
                                        <p:tgtEl>
                                          <p:spTgt spid="33"/>
                                        </p:tgtEl>
                                      </p:cBhvr>
                                    </p:animEffect>
                                  </p:childTnLst>
                                </p:cTn>
                              </p:par>
                            </p:childTnLst>
                          </p:cTn>
                        </p:par>
                        <p:par>
                          <p:cTn id="55" fill="hold">
                            <p:stCondLst>
                              <p:cond delay="6000"/>
                            </p:stCondLst>
                            <p:childTnLst>
                              <p:par>
                                <p:cTn id="56" presetID="2" presetClass="entr" presetSubtype="4" decel="2800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750" fill="hold"/>
                                        <p:tgtEl>
                                          <p:spTgt spid="19"/>
                                        </p:tgtEl>
                                        <p:attrNameLst>
                                          <p:attrName>ppt_x</p:attrName>
                                        </p:attrNameLst>
                                      </p:cBhvr>
                                      <p:tavLst>
                                        <p:tav tm="0">
                                          <p:val>
                                            <p:strVal val="#ppt_x"/>
                                          </p:val>
                                        </p:tav>
                                        <p:tav tm="100000">
                                          <p:val>
                                            <p:strVal val="#ppt_x"/>
                                          </p:val>
                                        </p:tav>
                                      </p:tavLst>
                                    </p:anim>
                                    <p:anim calcmode="lin" valueType="num">
                                      <p:cBhvr additive="base">
                                        <p:cTn id="59" dur="750" fill="hold"/>
                                        <p:tgtEl>
                                          <p:spTgt spid="19"/>
                                        </p:tgtEl>
                                        <p:attrNameLst>
                                          <p:attrName>ppt_y</p:attrName>
                                        </p:attrNameLst>
                                      </p:cBhvr>
                                      <p:tavLst>
                                        <p:tav tm="0">
                                          <p:val>
                                            <p:strVal val="1+#ppt_h/2"/>
                                          </p:val>
                                        </p:tav>
                                        <p:tav tm="100000">
                                          <p:val>
                                            <p:strVal val="#ppt_y"/>
                                          </p:val>
                                        </p:tav>
                                      </p:tavLst>
                                    </p:anim>
                                  </p:childTnLst>
                                </p:cTn>
                              </p:par>
                              <p:par>
                                <p:cTn id="60" presetID="2" presetClass="entr" presetSubtype="1" decel="2800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750" fill="hold"/>
                                        <p:tgtEl>
                                          <p:spTgt spid="20"/>
                                        </p:tgtEl>
                                        <p:attrNameLst>
                                          <p:attrName>ppt_x</p:attrName>
                                        </p:attrNameLst>
                                      </p:cBhvr>
                                      <p:tavLst>
                                        <p:tav tm="0">
                                          <p:val>
                                            <p:strVal val="#ppt_x"/>
                                          </p:val>
                                        </p:tav>
                                        <p:tav tm="100000">
                                          <p:val>
                                            <p:strVal val="#ppt_x"/>
                                          </p:val>
                                        </p:tav>
                                      </p:tavLst>
                                    </p:anim>
                                    <p:anim calcmode="lin" valueType="num">
                                      <p:cBhvr additive="base">
                                        <p:cTn id="63" dur="750" fill="hold"/>
                                        <p:tgtEl>
                                          <p:spTgt spid="20"/>
                                        </p:tgtEl>
                                        <p:attrNameLst>
                                          <p:attrName>ppt_y</p:attrName>
                                        </p:attrNameLst>
                                      </p:cBhvr>
                                      <p:tavLst>
                                        <p:tav tm="0">
                                          <p:val>
                                            <p:strVal val="0-#ppt_h/2"/>
                                          </p:val>
                                        </p:tav>
                                        <p:tav tm="100000">
                                          <p:val>
                                            <p:strVal val="#ppt_y"/>
                                          </p:val>
                                        </p:tav>
                                      </p:tavLst>
                                    </p:anim>
                                  </p:childTnLst>
                                </p:cTn>
                              </p:par>
                            </p:childTnLst>
                          </p:cTn>
                        </p:par>
                        <p:par>
                          <p:cTn id="64" fill="hold">
                            <p:stCondLst>
                              <p:cond delay="7000"/>
                            </p:stCondLst>
                            <p:childTnLst>
                              <p:par>
                                <p:cTn id="65" presetID="16" presetClass="entr" presetSubtype="37"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barn(outVertical)">
                                      <p:cBhvr>
                                        <p:cTn id="67" dur="500"/>
                                        <p:tgtEl>
                                          <p:spTgt spid="34"/>
                                        </p:tgtEl>
                                      </p:cBhvr>
                                    </p:animEffect>
                                  </p:childTnLst>
                                </p:cTn>
                              </p:par>
                            </p:childTnLst>
                          </p:cTn>
                        </p:par>
                        <p:par>
                          <p:cTn id="68" fill="hold">
                            <p:stCondLst>
                              <p:cond delay="7500"/>
                            </p:stCondLst>
                            <p:childTnLst>
                              <p:par>
                                <p:cTn id="69" presetID="22" presetClass="entr" presetSubtype="1"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up)">
                                      <p:cBhvr>
                                        <p:cTn id="7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5" grpId="0"/>
      <p:bldP spid="29" grpId="0"/>
      <p:bldP spid="33"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19465" t="1641" r="37946" b="13484"/>
          <a:stretch>
            <a:fillRect/>
          </a:stretch>
        </p:blipFill>
        <p:spPr>
          <a:xfrm>
            <a:off x="-19674" y="0"/>
            <a:ext cx="5393532" cy="6881327"/>
          </a:xfrm>
          <a:custGeom>
            <a:avLst/>
            <a:gdLst>
              <a:gd name="connsiteX0" fmla="*/ 0 w 5393532"/>
              <a:gd name="connsiteY0" fmla="*/ 0 h 6881327"/>
              <a:gd name="connsiteX1" fmla="*/ 5393532 w 5393532"/>
              <a:gd name="connsiteY1" fmla="*/ 0 h 6881327"/>
              <a:gd name="connsiteX2" fmla="*/ 5393532 w 5393532"/>
              <a:gd name="connsiteY2" fmla="*/ 6881327 h 6881327"/>
              <a:gd name="connsiteX3" fmla="*/ 0 w 5393532"/>
              <a:gd name="connsiteY3" fmla="*/ 6881327 h 6881327"/>
            </a:gdLst>
            <a:ahLst/>
            <a:cxnLst>
              <a:cxn ang="0">
                <a:pos x="connsiteX0" y="connsiteY0"/>
              </a:cxn>
              <a:cxn ang="0">
                <a:pos x="connsiteX1" y="connsiteY1"/>
              </a:cxn>
              <a:cxn ang="0">
                <a:pos x="connsiteX2" y="connsiteY2"/>
              </a:cxn>
              <a:cxn ang="0">
                <a:pos x="connsiteX3" y="connsiteY3"/>
              </a:cxn>
            </a:cxnLst>
            <a:rect l="l" t="t" r="r" b="b"/>
            <a:pathLst>
              <a:path w="5393532" h="6881327">
                <a:moveTo>
                  <a:pt x="0" y="0"/>
                </a:moveTo>
                <a:lnTo>
                  <a:pt x="5393532" y="0"/>
                </a:lnTo>
                <a:lnTo>
                  <a:pt x="5393532" y="6881327"/>
                </a:lnTo>
                <a:lnTo>
                  <a:pt x="0" y="6881327"/>
                </a:lnTo>
                <a:close/>
              </a:path>
            </a:pathLst>
          </a:custGeom>
        </p:spPr>
      </p:pic>
      <p:sp>
        <p:nvSpPr>
          <p:cNvPr id="28" name="文本框 27"/>
          <p:cNvSpPr txBox="1"/>
          <p:nvPr/>
        </p:nvSpPr>
        <p:spPr>
          <a:xfrm>
            <a:off x="8040133" y="1185556"/>
            <a:ext cx="3272050" cy="707886"/>
          </a:xfrm>
          <a:prstGeom prst="rect">
            <a:avLst/>
          </a:prstGeom>
          <a:noFill/>
        </p:spPr>
        <p:txBody>
          <a:bodyPr wrap="none" rtlCol="0">
            <a:spAutoFit/>
          </a:bodyPr>
          <a:lstStyle/>
          <a:p>
            <a:r>
              <a:rPr lang="zh-CN" altLang="en-US" sz="4000" b="1" dirty="0" smtClean="0">
                <a:solidFill>
                  <a:schemeClr val="tx1">
                    <a:lumMod val="85000"/>
                    <a:lumOff val="15000"/>
                  </a:schemeClr>
                </a:solidFill>
                <a:latin typeface="幼圆" panose="02010509060101010101" pitchFamily="49" charset="-122"/>
                <a:ea typeface="幼圆" panose="02010509060101010101" pitchFamily="49" charset="-122"/>
              </a:rPr>
              <a:t>输入您的标题</a:t>
            </a:r>
            <a:endParaRPr lang="zh-CN" altLang="en-US" sz="4000" b="1" dirty="0">
              <a:solidFill>
                <a:schemeClr val="tx1">
                  <a:lumMod val="85000"/>
                  <a:lumOff val="15000"/>
                </a:schemeClr>
              </a:solidFill>
              <a:latin typeface="幼圆" panose="02010509060101010101" pitchFamily="49" charset="-122"/>
              <a:ea typeface="幼圆" panose="02010509060101010101" pitchFamily="49" charset="-122"/>
            </a:endParaRPr>
          </a:p>
        </p:txBody>
      </p:sp>
      <p:sp>
        <p:nvSpPr>
          <p:cNvPr id="29" name="文本框 28"/>
          <p:cNvSpPr txBox="1"/>
          <p:nvPr/>
        </p:nvSpPr>
        <p:spPr>
          <a:xfrm>
            <a:off x="8040133" y="2387891"/>
            <a:ext cx="3272050" cy="707886"/>
          </a:xfrm>
          <a:prstGeom prst="rect">
            <a:avLst/>
          </a:prstGeom>
          <a:noFill/>
        </p:spPr>
        <p:txBody>
          <a:bodyPr wrap="none" rtlCol="0">
            <a:spAutoFit/>
          </a:bodyPr>
          <a:lstStyle/>
          <a:p>
            <a:r>
              <a:rPr lang="zh-CN" altLang="en-US" sz="4000" b="1" dirty="0" smtClean="0">
                <a:solidFill>
                  <a:schemeClr val="tx1">
                    <a:lumMod val="85000"/>
                    <a:lumOff val="15000"/>
                  </a:schemeClr>
                </a:solidFill>
                <a:latin typeface="幼圆" panose="02010509060101010101" pitchFamily="49" charset="-122"/>
                <a:ea typeface="幼圆" panose="02010509060101010101" pitchFamily="49" charset="-122"/>
              </a:rPr>
              <a:t>输入您的标题</a:t>
            </a:r>
            <a:endParaRPr lang="zh-CN" altLang="en-US" sz="4000" b="1" dirty="0">
              <a:solidFill>
                <a:schemeClr val="tx1">
                  <a:lumMod val="85000"/>
                  <a:lumOff val="15000"/>
                </a:schemeClr>
              </a:solidFill>
              <a:latin typeface="幼圆" panose="02010509060101010101" pitchFamily="49" charset="-122"/>
              <a:ea typeface="幼圆" panose="02010509060101010101" pitchFamily="49" charset="-122"/>
            </a:endParaRPr>
          </a:p>
        </p:txBody>
      </p:sp>
      <p:sp>
        <p:nvSpPr>
          <p:cNvPr id="30" name="文本框 29"/>
          <p:cNvSpPr txBox="1"/>
          <p:nvPr/>
        </p:nvSpPr>
        <p:spPr>
          <a:xfrm>
            <a:off x="8040133" y="3645592"/>
            <a:ext cx="3272050" cy="707886"/>
          </a:xfrm>
          <a:prstGeom prst="rect">
            <a:avLst/>
          </a:prstGeom>
          <a:noFill/>
        </p:spPr>
        <p:txBody>
          <a:bodyPr wrap="none" rtlCol="0">
            <a:spAutoFit/>
          </a:bodyPr>
          <a:lstStyle/>
          <a:p>
            <a:r>
              <a:rPr lang="zh-CN" altLang="en-US" sz="4000" b="1" dirty="0" smtClean="0">
                <a:solidFill>
                  <a:schemeClr val="tx1">
                    <a:lumMod val="85000"/>
                    <a:lumOff val="15000"/>
                  </a:schemeClr>
                </a:solidFill>
                <a:latin typeface="幼圆" panose="02010509060101010101" pitchFamily="49" charset="-122"/>
                <a:ea typeface="幼圆" panose="02010509060101010101" pitchFamily="49" charset="-122"/>
              </a:rPr>
              <a:t>输入您的标题</a:t>
            </a:r>
            <a:endParaRPr lang="zh-CN" altLang="en-US" sz="4000" b="1" dirty="0">
              <a:solidFill>
                <a:schemeClr val="tx1">
                  <a:lumMod val="85000"/>
                  <a:lumOff val="15000"/>
                </a:schemeClr>
              </a:solidFill>
              <a:latin typeface="幼圆" panose="02010509060101010101" pitchFamily="49" charset="-122"/>
              <a:ea typeface="幼圆" panose="02010509060101010101" pitchFamily="49" charset="-122"/>
            </a:endParaRPr>
          </a:p>
        </p:txBody>
      </p:sp>
      <p:sp>
        <p:nvSpPr>
          <p:cNvPr id="31" name="文本框 30"/>
          <p:cNvSpPr txBox="1"/>
          <p:nvPr/>
        </p:nvSpPr>
        <p:spPr>
          <a:xfrm>
            <a:off x="8040133" y="4903293"/>
            <a:ext cx="3272050" cy="707886"/>
          </a:xfrm>
          <a:prstGeom prst="rect">
            <a:avLst/>
          </a:prstGeom>
          <a:noFill/>
        </p:spPr>
        <p:txBody>
          <a:bodyPr wrap="none" rtlCol="0">
            <a:spAutoFit/>
          </a:bodyPr>
          <a:lstStyle/>
          <a:p>
            <a:r>
              <a:rPr lang="zh-CN" altLang="en-US" sz="4000" b="1" dirty="0" smtClean="0">
                <a:solidFill>
                  <a:schemeClr val="tx1">
                    <a:lumMod val="85000"/>
                    <a:lumOff val="15000"/>
                  </a:schemeClr>
                </a:solidFill>
                <a:latin typeface="幼圆" panose="02010509060101010101" pitchFamily="49" charset="-122"/>
                <a:ea typeface="幼圆" panose="02010509060101010101" pitchFamily="49" charset="-122"/>
              </a:rPr>
              <a:t>输入您的标题</a:t>
            </a:r>
            <a:endParaRPr lang="zh-CN" altLang="en-US" sz="4000" b="1" dirty="0">
              <a:solidFill>
                <a:schemeClr val="tx1">
                  <a:lumMod val="85000"/>
                  <a:lumOff val="15000"/>
                </a:schemeClr>
              </a:solidFill>
              <a:latin typeface="幼圆" panose="02010509060101010101" pitchFamily="49" charset="-122"/>
              <a:ea typeface="幼圆" panose="02010509060101010101" pitchFamily="49" charset="-122"/>
            </a:endParaRPr>
          </a:p>
        </p:txBody>
      </p:sp>
      <p:sp>
        <p:nvSpPr>
          <p:cNvPr id="40" name="矩形 39"/>
          <p:cNvSpPr/>
          <p:nvPr/>
        </p:nvSpPr>
        <p:spPr>
          <a:xfrm>
            <a:off x="-1169341" y="1005214"/>
            <a:ext cx="663879" cy="8768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79496" y="1882036"/>
            <a:ext cx="663879" cy="876822"/>
          </a:xfrm>
          <a:prstGeom prst="rect">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0" y="2320447"/>
            <a:ext cx="5373858" cy="2200256"/>
          </a:xfrm>
          <a:prstGeom prst="rect">
            <a:avLst/>
          </a:prstGeom>
          <a:solidFill>
            <a:srgbClr val="08AAF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6" name="组合 45"/>
          <p:cNvGrpSpPr/>
          <p:nvPr/>
        </p:nvGrpSpPr>
        <p:grpSpPr>
          <a:xfrm>
            <a:off x="326525" y="2958910"/>
            <a:ext cx="4701134" cy="923330"/>
            <a:chOff x="460675" y="2247337"/>
            <a:chExt cx="4701134" cy="923330"/>
          </a:xfrm>
        </p:grpSpPr>
        <p:sp>
          <p:nvSpPr>
            <p:cNvPr id="47" name="文本框 17"/>
            <p:cNvSpPr txBox="1">
              <a:spLocks noChangeArrowheads="1"/>
            </p:cNvSpPr>
            <p:nvPr/>
          </p:nvSpPr>
          <p:spPr bwMode="auto">
            <a:xfrm>
              <a:off x="2827516" y="2647447"/>
              <a:ext cx="23342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8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CONCENTS</a:t>
              </a:r>
              <a:endParaRPr lang="zh-CN" altLang="en-US" sz="2800" b="1" dirty="0">
                <a:solidFill>
                  <a:schemeClr val="bg1"/>
                </a:solidFill>
                <a:latin typeface="Kartika" panose="02020503030404060203" pitchFamily="18" charset="0"/>
                <a:ea typeface="方正姚体" panose="02010601030101010101" pitchFamily="2" charset="-122"/>
                <a:cs typeface="Kartika" panose="02020503030404060203" pitchFamily="18" charset="0"/>
              </a:endParaRPr>
            </a:p>
          </p:txBody>
        </p:sp>
        <p:sp>
          <p:nvSpPr>
            <p:cNvPr id="48" name="文本框 20"/>
            <p:cNvSpPr>
              <a:spLocks noChangeArrowheads="1"/>
            </p:cNvSpPr>
            <p:nvPr/>
          </p:nvSpPr>
          <p:spPr bwMode="auto">
            <a:xfrm>
              <a:off x="460675" y="2247337"/>
              <a:ext cx="21900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5400" b="1" dirty="0">
                  <a:solidFill>
                    <a:schemeClr val="bg1"/>
                  </a:solidFill>
                  <a:latin typeface="微软雅黑" panose="020B0503020204020204" charset="-122"/>
                  <a:ea typeface="微软雅黑" panose="020B0503020204020204" charset="-122"/>
                  <a:sym typeface="微软雅黑" panose="020B0503020204020204" charset="-122"/>
                </a:rPr>
                <a:t>目   录</a:t>
              </a:r>
              <a:endParaRPr lang="en-US" altLang="en-US" sz="54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49" name="矩形 48"/>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矩形 49"/>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1" name="组合 10"/>
          <p:cNvGrpSpPr/>
          <p:nvPr/>
        </p:nvGrpSpPr>
        <p:grpSpPr>
          <a:xfrm>
            <a:off x="6471542" y="2509587"/>
            <a:ext cx="1070608" cy="625636"/>
            <a:chOff x="6471542" y="2579926"/>
            <a:chExt cx="1070608" cy="625636"/>
          </a:xfrm>
        </p:grpSpPr>
        <p:sp>
          <p:nvSpPr>
            <p:cNvPr id="24" name="任意多边形 23"/>
            <p:cNvSpPr/>
            <p:nvPr/>
          </p:nvSpPr>
          <p:spPr>
            <a:xfrm>
              <a:off x="6471542" y="2579926"/>
              <a:ext cx="1070608" cy="625636"/>
            </a:xfrm>
            <a:custGeom>
              <a:avLst/>
              <a:gdLst>
                <a:gd name="connsiteX0" fmla="*/ 0 w 1442038"/>
                <a:gd name="connsiteY0" fmla="*/ 0 h 842691"/>
                <a:gd name="connsiteX1" fmla="*/ 288000 w 1442038"/>
                <a:gd name="connsiteY1" fmla="*/ 0 h 842691"/>
                <a:gd name="connsiteX2" fmla="*/ 1442038 w 1442038"/>
                <a:gd name="connsiteY2" fmla="*/ 0 h 842691"/>
                <a:gd name="connsiteX3" fmla="*/ 1442038 w 1442038"/>
                <a:gd name="connsiteY3" fmla="*/ 842691 h 842691"/>
                <a:gd name="connsiteX4" fmla="*/ 288000 w 1442038"/>
                <a:gd name="connsiteY4" fmla="*/ 842691 h 842691"/>
                <a:gd name="connsiteX5" fmla="*/ 288000 w 1442038"/>
                <a:gd name="connsiteY5" fmla="*/ 288000 h 8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038" h="842691">
                  <a:moveTo>
                    <a:pt x="0" y="0"/>
                  </a:moveTo>
                  <a:lnTo>
                    <a:pt x="288000" y="0"/>
                  </a:lnTo>
                  <a:lnTo>
                    <a:pt x="1442038" y="0"/>
                  </a:lnTo>
                  <a:lnTo>
                    <a:pt x="1442038" y="842691"/>
                  </a:lnTo>
                  <a:lnTo>
                    <a:pt x="288000" y="842691"/>
                  </a:lnTo>
                  <a:lnTo>
                    <a:pt x="288000" y="288000"/>
                  </a:lnTo>
                  <a:close/>
                </a:path>
              </a:pathLst>
            </a:cu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Freeform 121"/>
            <p:cNvSpPr>
              <a:spLocks noEditPoints="1"/>
            </p:cNvSpPr>
            <p:nvPr/>
          </p:nvSpPr>
          <p:spPr bwMode="auto">
            <a:xfrm>
              <a:off x="6903391" y="2685210"/>
              <a:ext cx="324855" cy="373550"/>
            </a:xfrm>
            <a:custGeom>
              <a:avLst/>
              <a:gdLst/>
              <a:ahLst/>
              <a:cxnLst>
                <a:cxn ang="0">
                  <a:pos x="227" y="284"/>
                </a:cxn>
                <a:cxn ang="0">
                  <a:pos x="214" y="284"/>
                </a:cxn>
                <a:cxn ang="0">
                  <a:pos x="264" y="189"/>
                </a:cxn>
                <a:cxn ang="0">
                  <a:pos x="179" y="80"/>
                </a:cxn>
                <a:cxn ang="0">
                  <a:pos x="200" y="39"/>
                </a:cxn>
                <a:cxn ang="0">
                  <a:pos x="196" y="26"/>
                </a:cxn>
                <a:cxn ang="0">
                  <a:pos x="145" y="2"/>
                </a:cxn>
                <a:cxn ang="0">
                  <a:pos x="138" y="1"/>
                </a:cxn>
                <a:cxn ang="0">
                  <a:pos x="132" y="7"/>
                </a:cxn>
                <a:cxn ang="0">
                  <a:pos x="72" y="121"/>
                </a:cxn>
                <a:cxn ang="0">
                  <a:pos x="80" y="147"/>
                </a:cxn>
                <a:cxn ang="0">
                  <a:pos x="72" y="164"/>
                </a:cxn>
                <a:cxn ang="0">
                  <a:pos x="106" y="180"/>
                </a:cxn>
                <a:cxn ang="0">
                  <a:pos x="114" y="164"/>
                </a:cxn>
                <a:cxn ang="0">
                  <a:pos x="114" y="164"/>
                </a:cxn>
                <a:cxn ang="0">
                  <a:pos x="140" y="154"/>
                </a:cxn>
                <a:cxn ang="0">
                  <a:pos x="161" y="115"/>
                </a:cxn>
                <a:cxn ang="0">
                  <a:pos x="227" y="189"/>
                </a:cxn>
                <a:cxn ang="0">
                  <a:pos x="151" y="265"/>
                </a:cxn>
                <a:cxn ang="0">
                  <a:pos x="95" y="246"/>
                </a:cxn>
                <a:cxn ang="0">
                  <a:pos x="95" y="237"/>
                </a:cxn>
                <a:cxn ang="0">
                  <a:pos x="104" y="227"/>
                </a:cxn>
                <a:cxn ang="0">
                  <a:pos x="151" y="227"/>
                </a:cxn>
                <a:cxn ang="0">
                  <a:pos x="151" y="208"/>
                </a:cxn>
                <a:cxn ang="0">
                  <a:pos x="79" y="208"/>
                </a:cxn>
                <a:cxn ang="0">
                  <a:pos x="40" y="208"/>
                </a:cxn>
                <a:cxn ang="0">
                  <a:pos x="0" y="208"/>
                </a:cxn>
                <a:cxn ang="0">
                  <a:pos x="0" y="227"/>
                </a:cxn>
                <a:cxn ang="0">
                  <a:pos x="45" y="227"/>
                </a:cxn>
                <a:cxn ang="0">
                  <a:pos x="48" y="227"/>
                </a:cxn>
                <a:cxn ang="0">
                  <a:pos x="57" y="237"/>
                </a:cxn>
                <a:cxn ang="0">
                  <a:pos x="57" y="246"/>
                </a:cxn>
                <a:cxn ang="0">
                  <a:pos x="57" y="284"/>
                </a:cxn>
                <a:cxn ang="0">
                  <a:pos x="19" y="303"/>
                </a:cxn>
                <a:cxn ang="0">
                  <a:pos x="264" y="303"/>
                </a:cxn>
                <a:cxn ang="0">
                  <a:pos x="227" y="284"/>
                </a:cxn>
                <a:cxn ang="0">
                  <a:pos x="161" y="26"/>
                </a:cxn>
                <a:cxn ang="0">
                  <a:pos x="155" y="32"/>
                </a:cxn>
                <a:cxn ang="0">
                  <a:pos x="111" y="114"/>
                </a:cxn>
                <a:cxn ang="0">
                  <a:pos x="95" y="106"/>
                </a:cxn>
                <a:cxn ang="0">
                  <a:pos x="96" y="102"/>
                </a:cxn>
                <a:cxn ang="0">
                  <a:pos x="137" y="25"/>
                </a:cxn>
                <a:cxn ang="0">
                  <a:pos x="143" y="20"/>
                </a:cxn>
                <a:cxn ang="0">
                  <a:pos x="150" y="21"/>
                </a:cxn>
                <a:cxn ang="0">
                  <a:pos x="161" y="26"/>
                </a:cxn>
                <a:cxn ang="0">
                  <a:pos x="161" y="26"/>
                </a:cxn>
              </a:cxnLst>
              <a:rect l="0" t="0" r="r" b="b"/>
              <a:pathLst>
                <a:path w="264" h="303">
                  <a:moveTo>
                    <a:pt x="227" y="284"/>
                  </a:moveTo>
                  <a:cubicBezTo>
                    <a:pt x="214" y="284"/>
                    <a:pt x="214" y="284"/>
                    <a:pt x="214" y="284"/>
                  </a:cubicBezTo>
                  <a:cubicBezTo>
                    <a:pt x="244" y="263"/>
                    <a:pt x="264" y="229"/>
                    <a:pt x="264" y="189"/>
                  </a:cubicBezTo>
                  <a:cubicBezTo>
                    <a:pt x="264" y="136"/>
                    <a:pt x="228" y="92"/>
                    <a:pt x="179" y="80"/>
                  </a:cubicBezTo>
                  <a:cubicBezTo>
                    <a:pt x="200" y="39"/>
                    <a:pt x="200" y="39"/>
                    <a:pt x="200" y="39"/>
                  </a:cubicBezTo>
                  <a:cubicBezTo>
                    <a:pt x="203" y="34"/>
                    <a:pt x="201" y="29"/>
                    <a:pt x="196" y="26"/>
                  </a:cubicBezTo>
                  <a:cubicBezTo>
                    <a:pt x="145" y="2"/>
                    <a:pt x="145" y="2"/>
                    <a:pt x="145" y="2"/>
                  </a:cubicBezTo>
                  <a:cubicBezTo>
                    <a:pt x="143" y="1"/>
                    <a:pt x="140" y="0"/>
                    <a:pt x="138" y="1"/>
                  </a:cubicBezTo>
                  <a:cubicBezTo>
                    <a:pt x="136" y="2"/>
                    <a:pt x="134" y="4"/>
                    <a:pt x="132" y="7"/>
                  </a:cubicBezTo>
                  <a:cubicBezTo>
                    <a:pt x="72" y="121"/>
                    <a:pt x="72" y="121"/>
                    <a:pt x="72" y="121"/>
                  </a:cubicBezTo>
                  <a:cubicBezTo>
                    <a:pt x="67" y="131"/>
                    <a:pt x="71" y="143"/>
                    <a:pt x="80" y="147"/>
                  </a:cubicBezTo>
                  <a:cubicBezTo>
                    <a:pt x="72" y="164"/>
                    <a:pt x="72" y="164"/>
                    <a:pt x="72" y="164"/>
                  </a:cubicBezTo>
                  <a:cubicBezTo>
                    <a:pt x="106" y="180"/>
                    <a:pt x="106" y="180"/>
                    <a:pt x="106" y="180"/>
                  </a:cubicBezTo>
                  <a:cubicBezTo>
                    <a:pt x="114" y="164"/>
                    <a:pt x="114" y="164"/>
                    <a:pt x="114" y="164"/>
                  </a:cubicBezTo>
                  <a:cubicBezTo>
                    <a:pt x="114" y="164"/>
                    <a:pt x="114" y="164"/>
                    <a:pt x="114" y="164"/>
                  </a:cubicBezTo>
                  <a:cubicBezTo>
                    <a:pt x="124" y="168"/>
                    <a:pt x="135" y="164"/>
                    <a:pt x="140" y="154"/>
                  </a:cubicBezTo>
                  <a:cubicBezTo>
                    <a:pt x="161" y="115"/>
                    <a:pt x="161" y="115"/>
                    <a:pt x="161" y="115"/>
                  </a:cubicBezTo>
                  <a:cubicBezTo>
                    <a:pt x="198" y="119"/>
                    <a:pt x="227" y="151"/>
                    <a:pt x="227" y="189"/>
                  </a:cubicBezTo>
                  <a:cubicBezTo>
                    <a:pt x="227" y="231"/>
                    <a:pt x="193" y="265"/>
                    <a:pt x="151" y="265"/>
                  </a:cubicBezTo>
                  <a:cubicBezTo>
                    <a:pt x="132" y="265"/>
                    <a:pt x="108" y="258"/>
                    <a:pt x="95" y="246"/>
                  </a:cubicBezTo>
                  <a:cubicBezTo>
                    <a:pt x="95" y="237"/>
                    <a:pt x="95" y="237"/>
                    <a:pt x="95" y="237"/>
                  </a:cubicBezTo>
                  <a:cubicBezTo>
                    <a:pt x="95" y="231"/>
                    <a:pt x="99" y="227"/>
                    <a:pt x="104" y="227"/>
                  </a:cubicBezTo>
                  <a:cubicBezTo>
                    <a:pt x="151" y="227"/>
                    <a:pt x="151" y="227"/>
                    <a:pt x="151" y="227"/>
                  </a:cubicBezTo>
                  <a:cubicBezTo>
                    <a:pt x="151" y="208"/>
                    <a:pt x="151" y="208"/>
                    <a:pt x="151" y="208"/>
                  </a:cubicBezTo>
                  <a:cubicBezTo>
                    <a:pt x="79" y="208"/>
                    <a:pt x="79" y="208"/>
                    <a:pt x="79" y="208"/>
                  </a:cubicBezTo>
                  <a:cubicBezTo>
                    <a:pt x="40" y="208"/>
                    <a:pt x="40" y="208"/>
                    <a:pt x="40" y="208"/>
                  </a:cubicBezTo>
                  <a:cubicBezTo>
                    <a:pt x="0" y="208"/>
                    <a:pt x="0" y="208"/>
                    <a:pt x="0" y="208"/>
                  </a:cubicBezTo>
                  <a:cubicBezTo>
                    <a:pt x="0" y="227"/>
                    <a:pt x="0" y="227"/>
                    <a:pt x="0" y="227"/>
                  </a:cubicBezTo>
                  <a:cubicBezTo>
                    <a:pt x="45" y="227"/>
                    <a:pt x="45" y="227"/>
                    <a:pt x="45" y="227"/>
                  </a:cubicBezTo>
                  <a:cubicBezTo>
                    <a:pt x="48" y="227"/>
                    <a:pt x="48" y="227"/>
                    <a:pt x="48" y="227"/>
                  </a:cubicBezTo>
                  <a:cubicBezTo>
                    <a:pt x="53" y="227"/>
                    <a:pt x="57" y="231"/>
                    <a:pt x="57" y="237"/>
                  </a:cubicBezTo>
                  <a:cubicBezTo>
                    <a:pt x="57" y="246"/>
                    <a:pt x="57" y="246"/>
                    <a:pt x="57" y="246"/>
                  </a:cubicBezTo>
                  <a:cubicBezTo>
                    <a:pt x="57" y="284"/>
                    <a:pt x="57" y="284"/>
                    <a:pt x="57" y="284"/>
                  </a:cubicBezTo>
                  <a:cubicBezTo>
                    <a:pt x="36" y="284"/>
                    <a:pt x="19" y="282"/>
                    <a:pt x="19" y="303"/>
                  </a:cubicBezTo>
                  <a:cubicBezTo>
                    <a:pt x="264" y="303"/>
                    <a:pt x="264" y="303"/>
                    <a:pt x="264" y="303"/>
                  </a:cubicBezTo>
                  <a:cubicBezTo>
                    <a:pt x="264" y="282"/>
                    <a:pt x="248" y="284"/>
                    <a:pt x="227" y="284"/>
                  </a:cubicBezTo>
                  <a:close/>
                  <a:moveTo>
                    <a:pt x="161" y="26"/>
                  </a:moveTo>
                  <a:cubicBezTo>
                    <a:pt x="158" y="27"/>
                    <a:pt x="156" y="29"/>
                    <a:pt x="155" y="32"/>
                  </a:cubicBezTo>
                  <a:cubicBezTo>
                    <a:pt x="111" y="114"/>
                    <a:pt x="111" y="114"/>
                    <a:pt x="111" y="114"/>
                  </a:cubicBezTo>
                  <a:cubicBezTo>
                    <a:pt x="95" y="106"/>
                    <a:pt x="95" y="106"/>
                    <a:pt x="95" y="106"/>
                  </a:cubicBezTo>
                  <a:cubicBezTo>
                    <a:pt x="95" y="105"/>
                    <a:pt x="95" y="103"/>
                    <a:pt x="96" y="102"/>
                  </a:cubicBezTo>
                  <a:cubicBezTo>
                    <a:pt x="137" y="25"/>
                    <a:pt x="137" y="25"/>
                    <a:pt x="137" y="25"/>
                  </a:cubicBezTo>
                  <a:cubicBezTo>
                    <a:pt x="138" y="23"/>
                    <a:pt x="140" y="21"/>
                    <a:pt x="143" y="20"/>
                  </a:cubicBezTo>
                  <a:cubicBezTo>
                    <a:pt x="145" y="19"/>
                    <a:pt x="148" y="19"/>
                    <a:pt x="150" y="21"/>
                  </a:cubicBezTo>
                  <a:cubicBezTo>
                    <a:pt x="161" y="26"/>
                    <a:pt x="161" y="26"/>
                    <a:pt x="161" y="26"/>
                  </a:cubicBezTo>
                  <a:cubicBezTo>
                    <a:pt x="161" y="26"/>
                    <a:pt x="161" y="26"/>
                    <a:pt x="161" y="26"/>
                  </a:cubicBezTo>
                  <a:close/>
                </a:path>
              </a:pathLst>
            </a:custGeom>
            <a:solidFill>
              <a:srgbClr val="FFFFFF"/>
            </a:solidFill>
            <a:ln w="9525">
              <a:noFill/>
              <a:round/>
            </a:ln>
          </p:spPr>
          <p:txBody>
            <a:bodyPr vert="horz" wrap="square" lIns="121920" tIns="60960" rIns="121920" bIns="60960" numCol="1" anchor="t" anchorCtr="0" compatLnSpc="1"/>
            <a:lstStyle/>
            <a:p>
              <a:endParaRPr lang="en-US" sz="2400"/>
            </a:p>
          </p:txBody>
        </p:sp>
      </p:grpSp>
      <p:grpSp>
        <p:nvGrpSpPr>
          <p:cNvPr id="8" name="组合 7"/>
          <p:cNvGrpSpPr/>
          <p:nvPr/>
        </p:nvGrpSpPr>
        <p:grpSpPr>
          <a:xfrm>
            <a:off x="6471542" y="1272642"/>
            <a:ext cx="1070608" cy="625636"/>
            <a:chOff x="6471542" y="1342981"/>
            <a:chExt cx="1070608" cy="625636"/>
          </a:xfrm>
        </p:grpSpPr>
        <p:sp>
          <p:nvSpPr>
            <p:cNvPr id="23" name="任意多边形 22"/>
            <p:cNvSpPr/>
            <p:nvPr/>
          </p:nvSpPr>
          <p:spPr>
            <a:xfrm>
              <a:off x="6471542" y="1342981"/>
              <a:ext cx="1070608" cy="625636"/>
            </a:xfrm>
            <a:custGeom>
              <a:avLst/>
              <a:gdLst>
                <a:gd name="connsiteX0" fmla="*/ 0 w 1442038"/>
                <a:gd name="connsiteY0" fmla="*/ 0 h 842691"/>
                <a:gd name="connsiteX1" fmla="*/ 288000 w 1442038"/>
                <a:gd name="connsiteY1" fmla="*/ 0 h 842691"/>
                <a:gd name="connsiteX2" fmla="*/ 1442038 w 1442038"/>
                <a:gd name="connsiteY2" fmla="*/ 0 h 842691"/>
                <a:gd name="connsiteX3" fmla="*/ 1442038 w 1442038"/>
                <a:gd name="connsiteY3" fmla="*/ 842691 h 842691"/>
                <a:gd name="connsiteX4" fmla="*/ 288000 w 1442038"/>
                <a:gd name="connsiteY4" fmla="*/ 842691 h 842691"/>
                <a:gd name="connsiteX5" fmla="*/ 288000 w 1442038"/>
                <a:gd name="connsiteY5" fmla="*/ 288000 h 8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038" h="842691">
                  <a:moveTo>
                    <a:pt x="0" y="0"/>
                  </a:moveTo>
                  <a:lnTo>
                    <a:pt x="288000" y="0"/>
                  </a:lnTo>
                  <a:lnTo>
                    <a:pt x="1442038" y="0"/>
                  </a:lnTo>
                  <a:lnTo>
                    <a:pt x="1442038" y="842691"/>
                  </a:lnTo>
                  <a:lnTo>
                    <a:pt x="288000" y="842691"/>
                  </a:lnTo>
                  <a:lnTo>
                    <a:pt x="288000" y="288000"/>
                  </a:lnTo>
                  <a:close/>
                </a:path>
              </a:pathLst>
            </a:cu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Group 145"/>
            <p:cNvGrpSpPr/>
            <p:nvPr/>
          </p:nvGrpSpPr>
          <p:grpSpPr>
            <a:xfrm>
              <a:off x="6917063" y="1491691"/>
              <a:ext cx="384070" cy="371181"/>
              <a:chOff x="8048625" y="3005138"/>
              <a:chExt cx="473076" cy="457200"/>
            </a:xfrm>
            <a:solidFill>
              <a:srgbClr val="FFFFFF"/>
            </a:solidFill>
          </p:grpSpPr>
          <p:sp>
            <p:nvSpPr>
              <p:cNvPr id="57" name="Freeform 81"/>
              <p:cNvSpPr>
                <a:spLocks noEditPoints="1"/>
              </p:cNvSpPr>
              <p:nvPr/>
            </p:nvSpPr>
            <p:spPr bwMode="auto">
              <a:xfrm>
                <a:off x="8148638" y="3338513"/>
                <a:ext cx="373063" cy="123825"/>
              </a:xfrm>
              <a:custGeom>
                <a:avLst/>
                <a:gdLst/>
                <a:ahLst/>
                <a:cxnLst>
                  <a:cxn ang="0">
                    <a:pos x="128" y="2"/>
                  </a:cxn>
                  <a:cxn ang="0">
                    <a:pos x="65" y="24"/>
                  </a:cxn>
                  <a:cxn ang="0">
                    <a:pos x="1" y="2"/>
                  </a:cxn>
                  <a:cxn ang="0">
                    <a:pos x="0" y="2"/>
                  </a:cxn>
                  <a:cxn ang="0">
                    <a:pos x="0" y="16"/>
                  </a:cxn>
                  <a:cxn ang="0">
                    <a:pos x="65" y="43"/>
                  </a:cxn>
                  <a:cxn ang="0">
                    <a:pos x="129" y="16"/>
                  </a:cxn>
                  <a:cxn ang="0">
                    <a:pos x="129" y="2"/>
                  </a:cxn>
                  <a:cxn ang="0">
                    <a:pos x="128" y="2"/>
                  </a:cxn>
                  <a:cxn ang="0">
                    <a:pos x="128" y="2"/>
                  </a:cxn>
                  <a:cxn ang="0">
                    <a:pos x="128" y="2"/>
                  </a:cxn>
                </a:cxnLst>
                <a:rect l="0" t="0" r="r" b="b"/>
                <a:pathLst>
                  <a:path w="129" h="43">
                    <a:moveTo>
                      <a:pt x="128" y="2"/>
                    </a:moveTo>
                    <a:cubicBezTo>
                      <a:pt x="124" y="15"/>
                      <a:pt x="96" y="24"/>
                      <a:pt x="65" y="24"/>
                    </a:cubicBezTo>
                    <a:cubicBezTo>
                      <a:pt x="34" y="24"/>
                      <a:pt x="6" y="15"/>
                      <a:pt x="1" y="2"/>
                    </a:cubicBezTo>
                    <a:cubicBezTo>
                      <a:pt x="0" y="0"/>
                      <a:pt x="0" y="0"/>
                      <a:pt x="0" y="2"/>
                    </a:cubicBezTo>
                    <a:cubicBezTo>
                      <a:pt x="0" y="16"/>
                      <a:pt x="0" y="16"/>
                      <a:pt x="0" y="16"/>
                    </a:cubicBezTo>
                    <a:cubicBezTo>
                      <a:pt x="0" y="31"/>
                      <a:pt x="31" y="43"/>
                      <a:pt x="65" y="43"/>
                    </a:cubicBezTo>
                    <a:cubicBezTo>
                      <a:pt x="99" y="43"/>
                      <a:pt x="129" y="31"/>
                      <a:pt x="129" y="16"/>
                    </a:cubicBezTo>
                    <a:cubicBezTo>
                      <a:pt x="129" y="2"/>
                      <a:pt x="129" y="2"/>
                      <a:pt x="129" y="2"/>
                    </a:cubicBezTo>
                    <a:cubicBezTo>
                      <a:pt x="129" y="0"/>
                      <a:pt x="129" y="0"/>
                      <a:pt x="128" y="2"/>
                    </a:cubicBezTo>
                    <a:close/>
                    <a:moveTo>
                      <a:pt x="128" y="2"/>
                    </a:moveTo>
                    <a:cubicBezTo>
                      <a:pt x="128" y="2"/>
                      <a:pt x="128" y="2"/>
                      <a:pt x="128" y="2"/>
                    </a:cubicBezTo>
                  </a:path>
                </a:pathLst>
              </a:custGeom>
              <a:grpFill/>
              <a:ln w="9525">
                <a:noFill/>
                <a:round/>
              </a:ln>
            </p:spPr>
            <p:txBody>
              <a:bodyPr vert="horz" wrap="square" lIns="121920" tIns="60960" rIns="121920" bIns="60960" numCol="1" anchor="t" anchorCtr="0" compatLnSpc="1"/>
              <a:lstStyle/>
              <a:p>
                <a:endParaRPr lang="en-US" sz="2400"/>
              </a:p>
            </p:txBody>
          </p:sp>
          <p:sp>
            <p:nvSpPr>
              <p:cNvPr id="58" name="Freeform 82"/>
              <p:cNvSpPr>
                <a:spLocks noEditPoints="1"/>
              </p:cNvSpPr>
              <p:nvPr/>
            </p:nvSpPr>
            <p:spPr bwMode="auto">
              <a:xfrm>
                <a:off x="8229600" y="3268663"/>
                <a:ext cx="290513" cy="127000"/>
              </a:xfrm>
              <a:custGeom>
                <a:avLst/>
                <a:gdLst/>
                <a:ahLst/>
                <a:cxnLst>
                  <a:cxn ang="0">
                    <a:pos x="2" y="40"/>
                  </a:cxn>
                  <a:cxn ang="0">
                    <a:pos x="37" y="44"/>
                  </a:cxn>
                  <a:cxn ang="0">
                    <a:pos x="100" y="18"/>
                  </a:cxn>
                  <a:cxn ang="0">
                    <a:pos x="86" y="1"/>
                  </a:cxn>
                  <a:cxn ang="0">
                    <a:pos x="79" y="1"/>
                  </a:cxn>
                  <a:cxn ang="0">
                    <a:pos x="2" y="37"/>
                  </a:cxn>
                  <a:cxn ang="0">
                    <a:pos x="2" y="40"/>
                  </a:cxn>
                  <a:cxn ang="0">
                    <a:pos x="2" y="40"/>
                  </a:cxn>
                  <a:cxn ang="0">
                    <a:pos x="2" y="40"/>
                  </a:cxn>
                </a:cxnLst>
                <a:rect l="0" t="0" r="r" b="b"/>
                <a:pathLst>
                  <a:path w="100" h="44">
                    <a:moveTo>
                      <a:pt x="2" y="40"/>
                    </a:moveTo>
                    <a:cubicBezTo>
                      <a:pt x="12" y="43"/>
                      <a:pt x="24" y="44"/>
                      <a:pt x="37" y="44"/>
                    </a:cubicBezTo>
                    <a:cubicBezTo>
                      <a:pt x="72" y="44"/>
                      <a:pt x="100" y="32"/>
                      <a:pt x="100" y="18"/>
                    </a:cubicBezTo>
                    <a:cubicBezTo>
                      <a:pt x="100" y="11"/>
                      <a:pt x="95" y="6"/>
                      <a:pt x="86" y="1"/>
                    </a:cubicBezTo>
                    <a:cubicBezTo>
                      <a:pt x="84" y="0"/>
                      <a:pt x="81" y="0"/>
                      <a:pt x="79" y="1"/>
                    </a:cubicBezTo>
                    <a:cubicBezTo>
                      <a:pt x="2" y="37"/>
                      <a:pt x="2" y="37"/>
                      <a:pt x="2" y="37"/>
                    </a:cubicBezTo>
                    <a:cubicBezTo>
                      <a:pt x="0" y="38"/>
                      <a:pt x="0" y="39"/>
                      <a:pt x="2" y="40"/>
                    </a:cubicBezTo>
                    <a:close/>
                    <a:moveTo>
                      <a:pt x="2" y="40"/>
                    </a:moveTo>
                    <a:cubicBezTo>
                      <a:pt x="2" y="40"/>
                      <a:pt x="2" y="40"/>
                      <a:pt x="2" y="40"/>
                    </a:cubicBezTo>
                  </a:path>
                </a:pathLst>
              </a:custGeom>
              <a:grpFill/>
              <a:ln w="9525">
                <a:noFill/>
                <a:round/>
              </a:ln>
            </p:spPr>
            <p:txBody>
              <a:bodyPr vert="horz" wrap="square" lIns="121920" tIns="60960" rIns="121920" bIns="60960" numCol="1" anchor="t" anchorCtr="0" compatLnSpc="1"/>
              <a:lstStyle/>
              <a:p>
                <a:endParaRPr lang="en-US" sz="2400"/>
              </a:p>
            </p:txBody>
          </p:sp>
          <p:sp>
            <p:nvSpPr>
              <p:cNvPr id="59" name="Freeform 83"/>
              <p:cNvSpPr>
                <a:spLocks noEditPoints="1"/>
              </p:cNvSpPr>
              <p:nvPr/>
            </p:nvSpPr>
            <p:spPr bwMode="auto">
              <a:xfrm>
                <a:off x="8151813" y="3241675"/>
                <a:ext cx="284163" cy="125413"/>
              </a:xfrm>
              <a:custGeom>
                <a:avLst/>
                <a:gdLst/>
                <a:ahLst/>
                <a:cxnLst>
                  <a:cxn ang="0">
                    <a:pos x="0" y="27"/>
                  </a:cxn>
                  <a:cxn ang="0">
                    <a:pos x="12" y="42"/>
                  </a:cxn>
                  <a:cxn ang="0">
                    <a:pos x="19" y="42"/>
                  </a:cxn>
                  <a:cxn ang="0">
                    <a:pos x="96" y="7"/>
                  </a:cxn>
                  <a:cxn ang="0">
                    <a:pos x="96" y="4"/>
                  </a:cxn>
                  <a:cxn ang="0">
                    <a:pos x="64" y="0"/>
                  </a:cxn>
                  <a:cxn ang="0">
                    <a:pos x="0" y="27"/>
                  </a:cxn>
                  <a:cxn ang="0">
                    <a:pos x="0" y="27"/>
                  </a:cxn>
                  <a:cxn ang="0">
                    <a:pos x="0" y="27"/>
                  </a:cxn>
                </a:cxnLst>
                <a:rect l="0" t="0" r="r" b="b"/>
                <a:pathLst>
                  <a:path w="98" h="43">
                    <a:moveTo>
                      <a:pt x="0" y="27"/>
                    </a:moveTo>
                    <a:cubicBezTo>
                      <a:pt x="0" y="32"/>
                      <a:pt x="5" y="38"/>
                      <a:pt x="12" y="42"/>
                    </a:cubicBezTo>
                    <a:cubicBezTo>
                      <a:pt x="14" y="43"/>
                      <a:pt x="17" y="43"/>
                      <a:pt x="19" y="42"/>
                    </a:cubicBezTo>
                    <a:cubicBezTo>
                      <a:pt x="96" y="7"/>
                      <a:pt x="96" y="7"/>
                      <a:pt x="96" y="7"/>
                    </a:cubicBezTo>
                    <a:cubicBezTo>
                      <a:pt x="98" y="6"/>
                      <a:pt x="98" y="4"/>
                      <a:pt x="96" y="4"/>
                    </a:cubicBezTo>
                    <a:cubicBezTo>
                      <a:pt x="86" y="2"/>
                      <a:pt x="75" y="0"/>
                      <a:pt x="64" y="0"/>
                    </a:cubicBezTo>
                    <a:cubicBezTo>
                      <a:pt x="29" y="0"/>
                      <a:pt x="0" y="12"/>
                      <a:pt x="0" y="27"/>
                    </a:cubicBezTo>
                    <a:close/>
                    <a:moveTo>
                      <a:pt x="0" y="27"/>
                    </a:moveTo>
                    <a:cubicBezTo>
                      <a:pt x="0" y="27"/>
                      <a:pt x="0" y="27"/>
                      <a:pt x="0" y="27"/>
                    </a:cubicBezTo>
                  </a:path>
                </a:pathLst>
              </a:custGeom>
              <a:grpFill/>
              <a:ln w="9525">
                <a:noFill/>
                <a:round/>
              </a:ln>
            </p:spPr>
            <p:txBody>
              <a:bodyPr vert="horz" wrap="square" lIns="121920" tIns="60960" rIns="121920" bIns="60960" numCol="1" anchor="t" anchorCtr="0" compatLnSpc="1"/>
              <a:lstStyle/>
              <a:p>
                <a:endParaRPr lang="en-US" sz="2400"/>
              </a:p>
            </p:txBody>
          </p:sp>
          <p:sp>
            <p:nvSpPr>
              <p:cNvPr id="60" name="Freeform 84"/>
              <p:cNvSpPr>
                <a:spLocks noEditPoints="1"/>
              </p:cNvSpPr>
              <p:nvPr/>
            </p:nvSpPr>
            <p:spPr bwMode="auto">
              <a:xfrm>
                <a:off x="8228013" y="3005138"/>
                <a:ext cx="155575" cy="236538"/>
              </a:xfrm>
              <a:custGeom>
                <a:avLst/>
                <a:gdLst/>
                <a:ahLst/>
                <a:cxnLst>
                  <a:cxn ang="0">
                    <a:pos x="3" y="81"/>
                  </a:cxn>
                  <a:cxn ang="0">
                    <a:pos x="41" y="77"/>
                  </a:cxn>
                  <a:cxn ang="0">
                    <a:pos x="48" y="77"/>
                  </a:cxn>
                  <a:cxn ang="0">
                    <a:pos x="52" y="74"/>
                  </a:cxn>
                  <a:cxn ang="0">
                    <a:pos x="54" y="58"/>
                  </a:cxn>
                  <a:cxn ang="0">
                    <a:pos x="4" y="0"/>
                  </a:cxn>
                  <a:cxn ang="0">
                    <a:pos x="0" y="4"/>
                  </a:cxn>
                  <a:cxn ang="0">
                    <a:pos x="0" y="79"/>
                  </a:cxn>
                  <a:cxn ang="0">
                    <a:pos x="3" y="81"/>
                  </a:cxn>
                  <a:cxn ang="0">
                    <a:pos x="3" y="81"/>
                  </a:cxn>
                  <a:cxn ang="0">
                    <a:pos x="3" y="81"/>
                  </a:cxn>
                </a:cxnLst>
                <a:rect l="0" t="0" r="r" b="b"/>
                <a:pathLst>
                  <a:path w="54" h="82">
                    <a:moveTo>
                      <a:pt x="3" y="81"/>
                    </a:moveTo>
                    <a:cubicBezTo>
                      <a:pt x="14" y="79"/>
                      <a:pt x="27" y="77"/>
                      <a:pt x="41" y="77"/>
                    </a:cubicBezTo>
                    <a:cubicBezTo>
                      <a:pt x="43" y="77"/>
                      <a:pt x="46" y="77"/>
                      <a:pt x="48" y="77"/>
                    </a:cubicBezTo>
                    <a:cubicBezTo>
                      <a:pt x="50" y="77"/>
                      <a:pt x="51" y="76"/>
                      <a:pt x="52" y="74"/>
                    </a:cubicBezTo>
                    <a:cubicBezTo>
                      <a:pt x="54" y="69"/>
                      <a:pt x="54" y="64"/>
                      <a:pt x="54" y="58"/>
                    </a:cubicBezTo>
                    <a:cubicBezTo>
                      <a:pt x="54" y="28"/>
                      <a:pt x="32" y="4"/>
                      <a:pt x="4" y="0"/>
                    </a:cubicBezTo>
                    <a:cubicBezTo>
                      <a:pt x="2" y="0"/>
                      <a:pt x="0" y="2"/>
                      <a:pt x="0" y="4"/>
                    </a:cubicBezTo>
                    <a:cubicBezTo>
                      <a:pt x="0" y="79"/>
                      <a:pt x="0" y="79"/>
                      <a:pt x="0" y="79"/>
                    </a:cubicBezTo>
                    <a:cubicBezTo>
                      <a:pt x="0" y="81"/>
                      <a:pt x="1" y="82"/>
                      <a:pt x="3" y="81"/>
                    </a:cubicBezTo>
                    <a:close/>
                    <a:moveTo>
                      <a:pt x="3" y="81"/>
                    </a:moveTo>
                    <a:cubicBezTo>
                      <a:pt x="3" y="81"/>
                      <a:pt x="3" y="81"/>
                      <a:pt x="3" y="81"/>
                    </a:cubicBezTo>
                  </a:path>
                </a:pathLst>
              </a:custGeom>
              <a:grpFill/>
              <a:ln w="9525">
                <a:noFill/>
                <a:round/>
              </a:ln>
            </p:spPr>
            <p:txBody>
              <a:bodyPr vert="horz" wrap="square" lIns="121920" tIns="60960" rIns="121920" bIns="60960" numCol="1" anchor="t" anchorCtr="0" compatLnSpc="1"/>
              <a:lstStyle/>
              <a:p>
                <a:endParaRPr lang="en-US" sz="2400"/>
              </a:p>
            </p:txBody>
          </p:sp>
          <p:sp>
            <p:nvSpPr>
              <p:cNvPr id="61" name="Freeform 85"/>
              <p:cNvSpPr>
                <a:spLocks noEditPoints="1"/>
              </p:cNvSpPr>
              <p:nvPr/>
            </p:nvSpPr>
            <p:spPr bwMode="auto">
              <a:xfrm>
                <a:off x="8048625" y="3005138"/>
                <a:ext cx="155575" cy="312738"/>
              </a:xfrm>
              <a:custGeom>
                <a:avLst/>
                <a:gdLst/>
                <a:ahLst/>
                <a:cxnLst>
                  <a:cxn ang="0">
                    <a:pos x="51" y="86"/>
                  </a:cxn>
                  <a:cxn ang="0">
                    <a:pos x="54" y="81"/>
                  </a:cxn>
                  <a:cxn ang="0">
                    <a:pos x="54" y="4"/>
                  </a:cxn>
                  <a:cxn ang="0">
                    <a:pos x="51" y="0"/>
                  </a:cxn>
                  <a:cxn ang="0">
                    <a:pos x="0" y="58"/>
                  </a:cxn>
                  <a:cxn ang="0">
                    <a:pos x="27" y="107"/>
                  </a:cxn>
                  <a:cxn ang="0">
                    <a:pos x="29" y="108"/>
                  </a:cxn>
                  <a:cxn ang="0">
                    <a:pos x="29" y="108"/>
                  </a:cxn>
                  <a:cxn ang="0">
                    <a:pos x="51" y="86"/>
                  </a:cxn>
                  <a:cxn ang="0">
                    <a:pos x="51" y="86"/>
                  </a:cxn>
                  <a:cxn ang="0">
                    <a:pos x="51" y="86"/>
                  </a:cxn>
                </a:cxnLst>
                <a:rect l="0" t="0" r="r" b="b"/>
                <a:pathLst>
                  <a:path w="54" h="108">
                    <a:moveTo>
                      <a:pt x="51" y="86"/>
                    </a:moveTo>
                    <a:cubicBezTo>
                      <a:pt x="53" y="85"/>
                      <a:pt x="54" y="83"/>
                      <a:pt x="54" y="81"/>
                    </a:cubicBezTo>
                    <a:cubicBezTo>
                      <a:pt x="54" y="4"/>
                      <a:pt x="54" y="4"/>
                      <a:pt x="54" y="4"/>
                    </a:cubicBezTo>
                    <a:cubicBezTo>
                      <a:pt x="54" y="2"/>
                      <a:pt x="53" y="0"/>
                      <a:pt x="51" y="0"/>
                    </a:cubicBezTo>
                    <a:cubicBezTo>
                      <a:pt x="22" y="4"/>
                      <a:pt x="0" y="28"/>
                      <a:pt x="0" y="58"/>
                    </a:cubicBezTo>
                    <a:cubicBezTo>
                      <a:pt x="0" y="78"/>
                      <a:pt x="11" y="96"/>
                      <a:pt x="27" y="107"/>
                    </a:cubicBezTo>
                    <a:cubicBezTo>
                      <a:pt x="28" y="108"/>
                      <a:pt x="29" y="108"/>
                      <a:pt x="29" y="108"/>
                    </a:cubicBezTo>
                    <a:cubicBezTo>
                      <a:pt x="29" y="108"/>
                      <a:pt x="29" y="108"/>
                      <a:pt x="29" y="108"/>
                    </a:cubicBezTo>
                    <a:cubicBezTo>
                      <a:pt x="29" y="99"/>
                      <a:pt x="38" y="91"/>
                      <a:pt x="51" y="86"/>
                    </a:cubicBezTo>
                    <a:close/>
                    <a:moveTo>
                      <a:pt x="51" y="86"/>
                    </a:moveTo>
                    <a:cubicBezTo>
                      <a:pt x="51" y="86"/>
                      <a:pt x="51" y="86"/>
                      <a:pt x="51" y="86"/>
                    </a:cubicBezTo>
                  </a:path>
                </a:pathLst>
              </a:custGeom>
              <a:grpFill/>
              <a:ln w="9525">
                <a:noFill/>
                <a:round/>
              </a:ln>
            </p:spPr>
            <p:txBody>
              <a:bodyPr vert="horz" wrap="square" lIns="121920" tIns="60960" rIns="121920" bIns="60960" numCol="1" anchor="t" anchorCtr="0" compatLnSpc="1"/>
              <a:lstStyle/>
              <a:p>
                <a:endParaRPr lang="en-US" sz="2400"/>
              </a:p>
            </p:txBody>
          </p:sp>
        </p:grpSp>
      </p:grpSp>
      <p:grpSp>
        <p:nvGrpSpPr>
          <p:cNvPr id="16" name="组合 15"/>
          <p:cNvGrpSpPr/>
          <p:nvPr/>
        </p:nvGrpSpPr>
        <p:grpSpPr>
          <a:xfrm>
            <a:off x="6471542" y="4983478"/>
            <a:ext cx="1070608" cy="625636"/>
            <a:chOff x="6471542" y="5053817"/>
            <a:chExt cx="1070608" cy="625636"/>
          </a:xfrm>
        </p:grpSpPr>
        <p:sp>
          <p:nvSpPr>
            <p:cNvPr id="26" name="任意多边形 25"/>
            <p:cNvSpPr/>
            <p:nvPr/>
          </p:nvSpPr>
          <p:spPr>
            <a:xfrm>
              <a:off x="6471542" y="5053817"/>
              <a:ext cx="1070608" cy="625636"/>
            </a:xfrm>
            <a:custGeom>
              <a:avLst/>
              <a:gdLst>
                <a:gd name="connsiteX0" fmla="*/ 0 w 1442038"/>
                <a:gd name="connsiteY0" fmla="*/ 0 h 842691"/>
                <a:gd name="connsiteX1" fmla="*/ 288000 w 1442038"/>
                <a:gd name="connsiteY1" fmla="*/ 0 h 842691"/>
                <a:gd name="connsiteX2" fmla="*/ 1442038 w 1442038"/>
                <a:gd name="connsiteY2" fmla="*/ 0 h 842691"/>
                <a:gd name="connsiteX3" fmla="*/ 1442038 w 1442038"/>
                <a:gd name="connsiteY3" fmla="*/ 842691 h 842691"/>
                <a:gd name="connsiteX4" fmla="*/ 288000 w 1442038"/>
                <a:gd name="connsiteY4" fmla="*/ 842691 h 842691"/>
                <a:gd name="connsiteX5" fmla="*/ 288000 w 1442038"/>
                <a:gd name="connsiteY5" fmla="*/ 288000 h 8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038" h="842691">
                  <a:moveTo>
                    <a:pt x="0" y="0"/>
                  </a:moveTo>
                  <a:lnTo>
                    <a:pt x="288000" y="0"/>
                  </a:lnTo>
                  <a:lnTo>
                    <a:pt x="1442038" y="0"/>
                  </a:lnTo>
                  <a:lnTo>
                    <a:pt x="1442038" y="842691"/>
                  </a:lnTo>
                  <a:lnTo>
                    <a:pt x="288000" y="842691"/>
                  </a:lnTo>
                  <a:lnTo>
                    <a:pt x="288000" y="288000"/>
                  </a:lnTo>
                  <a:close/>
                </a:path>
              </a:pathLst>
            </a:cu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Freeform 14"/>
            <p:cNvSpPr>
              <a:spLocks noEditPoints="1"/>
            </p:cNvSpPr>
            <p:nvPr/>
          </p:nvSpPr>
          <p:spPr bwMode="auto">
            <a:xfrm>
              <a:off x="6953787" y="5142100"/>
              <a:ext cx="297257" cy="412894"/>
            </a:xfrm>
            <a:custGeom>
              <a:avLst/>
              <a:gdLst/>
              <a:ahLst/>
              <a:cxnLst>
                <a:cxn ang="0">
                  <a:pos x="570" y="331"/>
                </a:cxn>
                <a:cxn ang="0">
                  <a:pos x="542" y="277"/>
                </a:cxn>
                <a:cxn ang="0">
                  <a:pos x="485" y="225"/>
                </a:cxn>
                <a:cxn ang="0">
                  <a:pos x="477" y="216"/>
                </a:cxn>
                <a:cxn ang="0">
                  <a:pos x="476" y="215"/>
                </a:cxn>
                <a:cxn ang="0">
                  <a:pos x="475" y="214"/>
                </a:cxn>
                <a:cxn ang="0">
                  <a:pos x="475" y="213"/>
                </a:cxn>
                <a:cxn ang="0">
                  <a:pos x="465" y="183"/>
                </a:cxn>
                <a:cxn ang="0">
                  <a:pos x="465" y="151"/>
                </a:cxn>
                <a:cxn ang="0">
                  <a:pos x="480" y="151"/>
                </a:cxn>
                <a:cxn ang="0">
                  <a:pos x="519" y="116"/>
                </a:cxn>
                <a:cxn ang="0">
                  <a:pos x="519" y="35"/>
                </a:cxn>
                <a:cxn ang="0">
                  <a:pos x="480" y="0"/>
                </a:cxn>
                <a:cxn ang="0">
                  <a:pos x="90" y="0"/>
                </a:cxn>
                <a:cxn ang="0">
                  <a:pos x="51" y="35"/>
                </a:cxn>
                <a:cxn ang="0">
                  <a:pos x="51" y="116"/>
                </a:cxn>
                <a:cxn ang="0">
                  <a:pos x="90" y="151"/>
                </a:cxn>
                <a:cxn ang="0">
                  <a:pos x="105" y="151"/>
                </a:cxn>
                <a:cxn ang="0">
                  <a:pos x="105" y="183"/>
                </a:cxn>
                <a:cxn ang="0">
                  <a:pos x="95" y="213"/>
                </a:cxn>
                <a:cxn ang="0">
                  <a:pos x="95" y="214"/>
                </a:cxn>
                <a:cxn ang="0">
                  <a:pos x="94" y="215"/>
                </a:cxn>
                <a:cxn ang="0">
                  <a:pos x="93" y="216"/>
                </a:cxn>
                <a:cxn ang="0">
                  <a:pos x="85" y="225"/>
                </a:cxn>
                <a:cxn ang="0">
                  <a:pos x="28" y="277"/>
                </a:cxn>
                <a:cxn ang="0">
                  <a:pos x="28" y="277"/>
                </a:cxn>
                <a:cxn ang="0">
                  <a:pos x="0" y="331"/>
                </a:cxn>
                <a:cxn ang="0">
                  <a:pos x="0" y="331"/>
                </a:cxn>
                <a:cxn ang="0">
                  <a:pos x="0" y="718"/>
                </a:cxn>
                <a:cxn ang="0">
                  <a:pos x="75" y="793"/>
                </a:cxn>
                <a:cxn ang="0">
                  <a:pos x="283" y="793"/>
                </a:cxn>
                <a:cxn ang="0">
                  <a:pos x="285" y="793"/>
                </a:cxn>
                <a:cxn ang="0">
                  <a:pos x="285" y="793"/>
                </a:cxn>
                <a:cxn ang="0">
                  <a:pos x="286" y="793"/>
                </a:cxn>
                <a:cxn ang="0">
                  <a:pos x="495" y="793"/>
                </a:cxn>
                <a:cxn ang="0">
                  <a:pos x="570" y="718"/>
                </a:cxn>
                <a:cxn ang="0">
                  <a:pos x="570" y="331"/>
                </a:cxn>
                <a:cxn ang="0">
                  <a:pos x="570" y="331"/>
                </a:cxn>
                <a:cxn ang="0">
                  <a:pos x="491" y="630"/>
                </a:cxn>
                <a:cxn ang="0">
                  <a:pos x="452" y="670"/>
                </a:cxn>
                <a:cxn ang="0">
                  <a:pos x="118" y="670"/>
                </a:cxn>
                <a:cxn ang="0">
                  <a:pos x="79" y="630"/>
                </a:cxn>
                <a:cxn ang="0">
                  <a:pos x="79" y="453"/>
                </a:cxn>
                <a:cxn ang="0">
                  <a:pos x="118" y="414"/>
                </a:cxn>
                <a:cxn ang="0">
                  <a:pos x="452" y="414"/>
                </a:cxn>
                <a:cxn ang="0">
                  <a:pos x="491" y="453"/>
                </a:cxn>
                <a:cxn ang="0">
                  <a:pos x="491" y="630"/>
                </a:cxn>
                <a:cxn ang="0">
                  <a:pos x="491" y="630"/>
                </a:cxn>
                <a:cxn ang="0">
                  <a:pos x="491" y="630"/>
                </a:cxn>
              </a:cxnLst>
              <a:rect l="0" t="0" r="r" b="b"/>
              <a:pathLst>
                <a:path w="570" h="793">
                  <a:moveTo>
                    <a:pt x="570" y="331"/>
                  </a:moveTo>
                  <a:cubicBezTo>
                    <a:pt x="569" y="309"/>
                    <a:pt x="558" y="289"/>
                    <a:pt x="542" y="277"/>
                  </a:cubicBezTo>
                  <a:cubicBezTo>
                    <a:pt x="523" y="260"/>
                    <a:pt x="504" y="245"/>
                    <a:pt x="485" y="225"/>
                  </a:cubicBezTo>
                  <a:cubicBezTo>
                    <a:pt x="482" y="221"/>
                    <a:pt x="479" y="218"/>
                    <a:pt x="477" y="216"/>
                  </a:cubicBezTo>
                  <a:cubicBezTo>
                    <a:pt x="477" y="215"/>
                    <a:pt x="476" y="215"/>
                    <a:pt x="476" y="215"/>
                  </a:cubicBezTo>
                  <a:cubicBezTo>
                    <a:pt x="476" y="214"/>
                    <a:pt x="476" y="214"/>
                    <a:pt x="475" y="214"/>
                  </a:cubicBezTo>
                  <a:cubicBezTo>
                    <a:pt x="475" y="213"/>
                    <a:pt x="475" y="213"/>
                    <a:pt x="475" y="213"/>
                  </a:cubicBezTo>
                  <a:cubicBezTo>
                    <a:pt x="466" y="201"/>
                    <a:pt x="465" y="194"/>
                    <a:pt x="465" y="183"/>
                  </a:cubicBezTo>
                  <a:cubicBezTo>
                    <a:pt x="465" y="151"/>
                    <a:pt x="465" y="151"/>
                    <a:pt x="465" y="151"/>
                  </a:cubicBezTo>
                  <a:cubicBezTo>
                    <a:pt x="480" y="151"/>
                    <a:pt x="480" y="151"/>
                    <a:pt x="480" y="151"/>
                  </a:cubicBezTo>
                  <a:cubicBezTo>
                    <a:pt x="502" y="151"/>
                    <a:pt x="519" y="136"/>
                    <a:pt x="519" y="116"/>
                  </a:cubicBezTo>
                  <a:cubicBezTo>
                    <a:pt x="519" y="35"/>
                    <a:pt x="519" y="35"/>
                    <a:pt x="519" y="35"/>
                  </a:cubicBezTo>
                  <a:cubicBezTo>
                    <a:pt x="519" y="16"/>
                    <a:pt x="502" y="0"/>
                    <a:pt x="480" y="0"/>
                  </a:cubicBezTo>
                  <a:cubicBezTo>
                    <a:pt x="90" y="0"/>
                    <a:pt x="90" y="0"/>
                    <a:pt x="90" y="0"/>
                  </a:cubicBezTo>
                  <a:cubicBezTo>
                    <a:pt x="68" y="0"/>
                    <a:pt x="51" y="16"/>
                    <a:pt x="51" y="35"/>
                  </a:cubicBezTo>
                  <a:cubicBezTo>
                    <a:pt x="51" y="116"/>
                    <a:pt x="51" y="116"/>
                    <a:pt x="51" y="116"/>
                  </a:cubicBezTo>
                  <a:cubicBezTo>
                    <a:pt x="51" y="136"/>
                    <a:pt x="68" y="151"/>
                    <a:pt x="90" y="151"/>
                  </a:cubicBezTo>
                  <a:cubicBezTo>
                    <a:pt x="105" y="151"/>
                    <a:pt x="105" y="151"/>
                    <a:pt x="105" y="151"/>
                  </a:cubicBezTo>
                  <a:cubicBezTo>
                    <a:pt x="105" y="183"/>
                    <a:pt x="105" y="183"/>
                    <a:pt x="105" y="183"/>
                  </a:cubicBezTo>
                  <a:cubicBezTo>
                    <a:pt x="105" y="194"/>
                    <a:pt x="104" y="201"/>
                    <a:pt x="95" y="213"/>
                  </a:cubicBezTo>
                  <a:cubicBezTo>
                    <a:pt x="95" y="213"/>
                    <a:pt x="95" y="213"/>
                    <a:pt x="95" y="214"/>
                  </a:cubicBezTo>
                  <a:cubicBezTo>
                    <a:pt x="94" y="214"/>
                    <a:pt x="94" y="214"/>
                    <a:pt x="94" y="215"/>
                  </a:cubicBezTo>
                  <a:cubicBezTo>
                    <a:pt x="93" y="215"/>
                    <a:pt x="93" y="215"/>
                    <a:pt x="93" y="216"/>
                  </a:cubicBezTo>
                  <a:cubicBezTo>
                    <a:pt x="91" y="218"/>
                    <a:pt x="88" y="221"/>
                    <a:pt x="85" y="225"/>
                  </a:cubicBezTo>
                  <a:cubicBezTo>
                    <a:pt x="66" y="245"/>
                    <a:pt x="46" y="260"/>
                    <a:pt x="28" y="277"/>
                  </a:cubicBezTo>
                  <a:cubicBezTo>
                    <a:pt x="28" y="277"/>
                    <a:pt x="28" y="277"/>
                    <a:pt x="28" y="277"/>
                  </a:cubicBezTo>
                  <a:cubicBezTo>
                    <a:pt x="12" y="289"/>
                    <a:pt x="1" y="309"/>
                    <a:pt x="0" y="331"/>
                  </a:cubicBezTo>
                  <a:cubicBezTo>
                    <a:pt x="0" y="331"/>
                    <a:pt x="0" y="331"/>
                    <a:pt x="0" y="331"/>
                  </a:cubicBezTo>
                  <a:cubicBezTo>
                    <a:pt x="0" y="718"/>
                    <a:pt x="0" y="718"/>
                    <a:pt x="0" y="718"/>
                  </a:cubicBezTo>
                  <a:cubicBezTo>
                    <a:pt x="0" y="756"/>
                    <a:pt x="28" y="793"/>
                    <a:pt x="75" y="793"/>
                  </a:cubicBezTo>
                  <a:cubicBezTo>
                    <a:pt x="283" y="793"/>
                    <a:pt x="283" y="793"/>
                    <a:pt x="283" y="793"/>
                  </a:cubicBezTo>
                  <a:cubicBezTo>
                    <a:pt x="283" y="793"/>
                    <a:pt x="284" y="793"/>
                    <a:pt x="285" y="793"/>
                  </a:cubicBezTo>
                  <a:cubicBezTo>
                    <a:pt x="285" y="793"/>
                    <a:pt x="285" y="793"/>
                    <a:pt x="285" y="793"/>
                  </a:cubicBezTo>
                  <a:cubicBezTo>
                    <a:pt x="286" y="793"/>
                    <a:pt x="286" y="793"/>
                    <a:pt x="286" y="793"/>
                  </a:cubicBezTo>
                  <a:cubicBezTo>
                    <a:pt x="495" y="793"/>
                    <a:pt x="495" y="793"/>
                    <a:pt x="495" y="793"/>
                  </a:cubicBezTo>
                  <a:cubicBezTo>
                    <a:pt x="542" y="793"/>
                    <a:pt x="570" y="756"/>
                    <a:pt x="570" y="718"/>
                  </a:cubicBezTo>
                  <a:cubicBezTo>
                    <a:pt x="570" y="331"/>
                    <a:pt x="570" y="331"/>
                    <a:pt x="570" y="331"/>
                  </a:cubicBezTo>
                  <a:cubicBezTo>
                    <a:pt x="570" y="331"/>
                    <a:pt x="570" y="331"/>
                    <a:pt x="570" y="331"/>
                  </a:cubicBezTo>
                  <a:close/>
                  <a:moveTo>
                    <a:pt x="491" y="630"/>
                  </a:moveTo>
                  <a:cubicBezTo>
                    <a:pt x="491" y="652"/>
                    <a:pt x="473" y="670"/>
                    <a:pt x="452" y="670"/>
                  </a:cubicBezTo>
                  <a:cubicBezTo>
                    <a:pt x="118" y="670"/>
                    <a:pt x="118" y="670"/>
                    <a:pt x="118" y="670"/>
                  </a:cubicBezTo>
                  <a:cubicBezTo>
                    <a:pt x="96" y="670"/>
                    <a:pt x="79" y="652"/>
                    <a:pt x="79" y="630"/>
                  </a:cubicBezTo>
                  <a:cubicBezTo>
                    <a:pt x="79" y="453"/>
                    <a:pt x="79" y="453"/>
                    <a:pt x="79" y="453"/>
                  </a:cubicBezTo>
                  <a:cubicBezTo>
                    <a:pt x="79" y="431"/>
                    <a:pt x="96" y="414"/>
                    <a:pt x="118" y="414"/>
                  </a:cubicBezTo>
                  <a:cubicBezTo>
                    <a:pt x="452" y="414"/>
                    <a:pt x="452" y="414"/>
                    <a:pt x="452" y="414"/>
                  </a:cubicBezTo>
                  <a:cubicBezTo>
                    <a:pt x="473" y="414"/>
                    <a:pt x="491" y="431"/>
                    <a:pt x="491" y="453"/>
                  </a:cubicBezTo>
                  <a:lnTo>
                    <a:pt x="491" y="630"/>
                  </a:lnTo>
                  <a:close/>
                  <a:moveTo>
                    <a:pt x="491" y="630"/>
                  </a:moveTo>
                  <a:cubicBezTo>
                    <a:pt x="491" y="630"/>
                    <a:pt x="491" y="630"/>
                    <a:pt x="491" y="630"/>
                  </a:cubicBezTo>
                </a:path>
              </a:pathLst>
            </a:custGeom>
            <a:solidFill>
              <a:srgbClr val="FFFFFF"/>
            </a:solidFill>
            <a:ln w="9525">
              <a:noFill/>
              <a:round/>
            </a:ln>
          </p:spPr>
          <p:txBody>
            <a:bodyPr vert="horz" wrap="square" lIns="121920" tIns="60960" rIns="121920" bIns="60960" numCol="1" anchor="t" anchorCtr="0" compatLnSpc="1"/>
            <a:lstStyle/>
            <a:p>
              <a:endParaRPr lang="en-US" sz="2400"/>
            </a:p>
          </p:txBody>
        </p:sp>
      </p:grpSp>
      <p:grpSp>
        <p:nvGrpSpPr>
          <p:cNvPr id="15" name="组合 14"/>
          <p:cNvGrpSpPr/>
          <p:nvPr/>
        </p:nvGrpSpPr>
        <p:grpSpPr>
          <a:xfrm>
            <a:off x="6471542" y="3746533"/>
            <a:ext cx="1070608" cy="625636"/>
            <a:chOff x="6471542" y="3816872"/>
            <a:chExt cx="1070608" cy="625636"/>
          </a:xfrm>
        </p:grpSpPr>
        <p:sp>
          <p:nvSpPr>
            <p:cNvPr id="25" name="任意多边形 24"/>
            <p:cNvSpPr/>
            <p:nvPr/>
          </p:nvSpPr>
          <p:spPr>
            <a:xfrm>
              <a:off x="6471542" y="3816872"/>
              <a:ext cx="1070608" cy="625636"/>
            </a:xfrm>
            <a:custGeom>
              <a:avLst/>
              <a:gdLst>
                <a:gd name="connsiteX0" fmla="*/ 0 w 1442038"/>
                <a:gd name="connsiteY0" fmla="*/ 0 h 842691"/>
                <a:gd name="connsiteX1" fmla="*/ 288000 w 1442038"/>
                <a:gd name="connsiteY1" fmla="*/ 0 h 842691"/>
                <a:gd name="connsiteX2" fmla="*/ 1442038 w 1442038"/>
                <a:gd name="connsiteY2" fmla="*/ 0 h 842691"/>
                <a:gd name="connsiteX3" fmla="*/ 1442038 w 1442038"/>
                <a:gd name="connsiteY3" fmla="*/ 842691 h 842691"/>
                <a:gd name="connsiteX4" fmla="*/ 288000 w 1442038"/>
                <a:gd name="connsiteY4" fmla="*/ 842691 h 842691"/>
                <a:gd name="connsiteX5" fmla="*/ 288000 w 1442038"/>
                <a:gd name="connsiteY5" fmla="*/ 288000 h 8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038" h="842691">
                  <a:moveTo>
                    <a:pt x="0" y="0"/>
                  </a:moveTo>
                  <a:lnTo>
                    <a:pt x="288000" y="0"/>
                  </a:lnTo>
                  <a:lnTo>
                    <a:pt x="1442038" y="0"/>
                  </a:lnTo>
                  <a:lnTo>
                    <a:pt x="1442038" y="842691"/>
                  </a:lnTo>
                  <a:lnTo>
                    <a:pt x="288000" y="842691"/>
                  </a:lnTo>
                  <a:lnTo>
                    <a:pt x="288000" y="288000"/>
                  </a:lnTo>
                  <a:close/>
                </a:path>
              </a:pathLst>
            </a:cu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Freeform 18"/>
            <p:cNvSpPr>
              <a:spLocks noChangeAspect="1" noEditPoints="1"/>
            </p:cNvSpPr>
            <p:nvPr/>
          </p:nvSpPr>
          <p:spPr bwMode="auto">
            <a:xfrm>
              <a:off x="6847648" y="3884711"/>
              <a:ext cx="486336" cy="454144"/>
            </a:xfrm>
            <a:custGeom>
              <a:avLst/>
              <a:gdLst/>
              <a:ahLst/>
              <a:cxnLst>
                <a:cxn ang="0">
                  <a:pos x="136" y="124"/>
                </a:cxn>
                <a:cxn ang="0">
                  <a:pos x="139" y="116"/>
                </a:cxn>
                <a:cxn ang="0">
                  <a:pos x="55" y="24"/>
                </a:cxn>
                <a:cxn ang="0">
                  <a:pos x="44" y="28"/>
                </a:cxn>
                <a:cxn ang="0">
                  <a:pos x="37" y="19"/>
                </a:cxn>
                <a:cxn ang="0">
                  <a:pos x="25" y="8"/>
                </a:cxn>
                <a:cxn ang="0">
                  <a:pos x="3" y="44"/>
                </a:cxn>
                <a:cxn ang="0">
                  <a:pos x="20" y="39"/>
                </a:cxn>
                <a:cxn ang="0">
                  <a:pos x="24" y="49"/>
                </a:cxn>
                <a:cxn ang="0">
                  <a:pos x="108" y="133"/>
                </a:cxn>
                <a:cxn ang="0">
                  <a:pos x="133" y="128"/>
                </a:cxn>
                <a:cxn ang="0">
                  <a:pos x="176" y="163"/>
                </a:cxn>
                <a:cxn ang="0">
                  <a:pos x="133" y="116"/>
                </a:cxn>
                <a:cxn ang="0">
                  <a:pos x="112" y="127"/>
                </a:cxn>
                <a:cxn ang="0">
                  <a:pos x="34" y="50"/>
                </a:cxn>
                <a:cxn ang="0">
                  <a:pos x="19" y="29"/>
                </a:cxn>
                <a:cxn ang="0">
                  <a:pos x="8" y="39"/>
                </a:cxn>
                <a:cxn ang="0">
                  <a:pos x="30" y="12"/>
                </a:cxn>
                <a:cxn ang="0">
                  <a:pos x="32" y="14"/>
                </a:cxn>
                <a:cxn ang="0">
                  <a:pos x="40" y="34"/>
                </a:cxn>
                <a:cxn ang="0">
                  <a:pos x="51" y="30"/>
                </a:cxn>
                <a:cxn ang="0">
                  <a:pos x="63" y="41"/>
                </a:cxn>
                <a:cxn ang="0">
                  <a:pos x="50" y="59"/>
                </a:cxn>
                <a:cxn ang="0">
                  <a:pos x="66" y="44"/>
                </a:cxn>
                <a:cxn ang="0">
                  <a:pos x="70" y="47"/>
                </a:cxn>
                <a:cxn ang="0">
                  <a:pos x="60" y="58"/>
                </a:cxn>
                <a:cxn ang="0">
                  <a:pos x="63" y="61"/>
                </a:cxn>
                <a:cxn ang="0">
                  <a:pos x="73" y="50"/>
                </a:cxn>
                <a:cxn ang="0">
                  <a:pos x="76" y="53"/>
                </a:cxn>
                <a:cxn ang="0">
                  <a:pos x="64" y="71"/>
                </a:cxn>
                <a:cxn ang="0">
                  <a:pos x="80" y="56"/>
                </a:cxn>
                <a:cxn ang="0">
                  <a:pos x="83" y="59"/>
                </a:cxn>
                <a:cxn ang="0">
                  <a:pos x="79" y="64"/>
                </a:cxn>
                <a:cxn ang="0">
                  <a:pos x="68" y="76"/>
                </a:cxn>
                <a:cxn ang="0">
                  <a:pos x="106" y="115"/>
                </a:cxn>
                <a:cxn ang="0">
                  <a:pos x="107" y="117"/>
                </a:cxn>
                <a:cxn ang="0">
                  <a:pos x="115" y="123"/>
                </a:cxn>
                <a:cxn ang="0">
                  <a:pos x="130" y="107"/>
                </a:cxn>
                <a:cxn ang="0">
                  <a:pos x="122" y="100"/>
                </a:cxn>
                <a:cxn ang="0">
                  <a:pos x="84" y="65"/>
                </a:cxn>
                <a:cxn ang="0">
                  <a:pos x="87" y="62"/>
                </a:cxn>
                <a:cxn ang="0">
                  <a:pos x="133" y="116"/>
                </a:cxn>
                <a:cxn ang="0">
                  <a:pos x="116" y="118"/>
                </a:cxn>
                <a:cxn ang="0">
                  <a:pos x="114" y="118"/>
                </a:cxn>
                <a:cxn ang="0">
                  <a:pos x="77" y="82"/>
                </a:cxn>
                <a:cxn ang="0">
                  <a:pos x="116" y="116"/>
                </a:cxn>
                <a:cxn ang="0">
                  <a:pos x="116" y="116"/>
                </a:cxn>
              </a:cxnLst>
              <a:rect l="0" t="0" r="r" b="b"/>
              <a:pathLst>
                <a:path w="176" h="164">
                  <a:moveTo>
                    <a:pt x="175" y="160"/>
                  </a:moveTo>
                  <a:cubicBezTo>
                    <a:pt x="136" y="124"/>
                    <a:pt x="136" y="124"/>
                    <a:pt x="136" y="124"/>
                  </a:cubicBezTo>
                  <a:cubicBezTo>
                    <a:pt x="138" y="122"/>
                    <a:pt x="139" y="119"/>
                    <a:pt x="139" y="117"/>
                  </a:cubicBezTo>
                  <a:cubicBezTo>
                    <a:pt x="139" y="116"/>
                    <a:pt x="139" y="116"/>
                    <a:pt x="139" y="116"/>
                  </a:cubicBezTo>
                  <a:cubicBezTo>
                    <a:pt x="141" y="101"/>
                    <a:pt x="140" y="100"/>
                    <a:pt x="138" y="99"/>
                  </a:cubicBezTo>
                  <a:cubicBezTo>
                    <a:pt x="55" y="24"/>
                    <a:pt x="55" y="24"/>
                    <a:pt x="55" y="24"/>
                  </a:cubicBezTo>
                  <a:cubicBezTo>
                    <a:pt x="53" y="22"/>
                    <a:pt x="49" y="22"/>
                    <a:pt x="47" y="24"/>
                  </a:cubicBezTo>
                  <a:cubicBezTo>
                    <a:pt x="44" y="28"/>
                    <a:pt x="44" y="28"/>
                    <a:pt x="44" y="28"/>
                  </a:cubicBezTo>
                  <a:cubicBezTo>
                    <a:pt x="36" y="21"/>
                    <a:pt x="36" y="21"/>
                    <a:pt x="36" y="21"/>
                  </a:cubicBezTo>
                  <a:cubicBezTo>
                    <a:pt x="37" y="19"/>
                    <a:pt x="37" y="19"/>
                    <a:pt x="37" y="19"/>
                  </a:cubicBezTo>
                  <a:cubicBezTo>
                    <a:pt x="43" y="13"/>
                    <a:pt x="44" y="7"/>
                    <a:pt x="40" y="4"/>
                  </a:cubicBezTo>
                  <a:cubicBezTo>
                    <a:pt x="36" y="0"/>
                    <a:pt x="30" y="2"/>
                    <a:pt x="25" y="8"/>
                  </a:cubicBezTo>
                  <a:cubicBezTo>
                    <a:pt x="6" y="29"/>
                    <a:pt x="6" y="29"/>
                    <a:pt x="6" y="29"/>
                  </a:cubicBezTo>
                  <a:cubicBezTo>
                    <a:pt x="1" y="35"/>
                    <a:pt x="0" y="41"/>
                    <a:pt x="3" y="44"/>
                  </a:cubicBezTo>
                  <a:cubicBezTo>
                    <a:pt x="7" y="48"/>
                    <a:pt x="13" y="46"/>
                    <a:pt x="18" y="40"/>
                  </a:cubicBezTo>
                  <a:cubicBezTo>
                    <a:pt x="20" y="39"/>
                    <a:pt x="20" y="39"/>
                    <a:pt x="20" y="39"/>
                  </a:cubicBezTo>
                  <a:cubicBezTo>
                    <a:pt x="27" y="46"/>
                    <a:pt x="27" y="46"/>
                    <a:pt x="27" y="46"/>
                  </a:cubicBezTo>
                  <a:cubicBezTo>
                    <a:pt x="24" y="49"/>
                    <a:pt x="24" y="49"/>
                    <a:pt x="24" y="49"/>
                  </a:cubicBezTo>
                  <a:cubicBezTo>
                    <a:pt x="22" y="51"/>
                    <a:pt x="22" y="55"/>
                    <a:pt x="25" y="57"/>
                  </a:cubicBezTo>
                  <a:cubicBezTo>
                    <a:pt x="108" y="133"/>
                    <a:pt x="108" y="133"/>
                    <a:pt x="108" y="133"/>
                  </a:cubicBezTo>
                  <a:cubicBezTo>
                    <a:pt x="112" y="136"/>
                    <a:pt x="126" y="132"/>
                    <a:pt x="126" y="132"/>
                  </a:cubicBezTo>
                  <a:cubicBezTo>
                    <a:pt x="128" y="131"/>
                    <a:pt x="131" y="130"/>
                    <a:pt x="133" y="128"/>
                  </a:cubicBezTo>
                  <a:cubicBezTo>
                    <a:pt x="172" y="163"/>
                    <a:pt x="172" y="163"/>
                    <a:pt x="172" y="163"/>
                  </a:cubicBezTo>
                  <a:cubicBezTo>
                    <a:pt x="173" y="164"/>
                    <a:pt x="175" y="164"/>
                    <a:pt x="176" y="163"/>
                  </a:cubicBezTo>
                  <a:cubicBezTo>
                    <a:pt x="176" y="162"/>
                    <a:pt x="176" y="161"/>
                    <a:pt x="175" y="160"/>
                  </a:cubicBezTo>
                  <a:close/>
                  <a:moveTo>
                    <a:pt x="133" y="116"/>
                  </a:moveTo>
                  <a:cubicBezTo>
                    <a:pt x="132" y="119"/>
                    <a:pt x="127" y="124"/>
                    <a:pt x="124" y="125"/>
                  </a:cubicBezTo>
                  <a:cubicBezTo>
                    <a:pt x="120" y="126"/>
                    <a:pt x="114" y="127"/>
                    <a:pt x="112" y="127"/>
                  </a:cubicBezTo>
                  <a:cubicBezTo>
                    <a:pt x="30" y="53"/>
                    <a:pt x="30" y="53"/>
                    <a:pt x="30" y="53"/>
                  </a:cubicBezTo>
                  <a:cubicBezTo>
                    <a:pt x="34" y="50"/>
                    <a:pt x="34" y="50"/>
                    <a:pt x="34" y="50"/>
                  </a:cubicBezTo>
                  <a:cubicBezTo>
                    <a:pt x="36" y="47"/>
                    <a:pt x="36" y="43"/>
                    <a:pt x="33" y="41"/>
                  </a:cubicBezTo>
                  <a:cubicBezTo>
                    <a:pt x="19" y="29"/>
                    <a:pt x="19" y="29"/>
                    <a:pt x="19" y="29"/>
                  </a:cubicBezTo>
                  <a:cubicBezTo>
                    <a:pt x="13" y="36"/>
                    <a:pt x="13" y="36"/>
                    <a:pt x="13" y="36"/>
                  </a:cubicBezTo>
                  <a:cubicBezTo>
                    <a:pt x="11" y="38"/>
                    <a:pt x="9" y="39"/>
                    <a:pt x="8" y="39"/>
                  </a:cubicBezTo>
                  <a:cubicBezTo>
                    <a:pt x="8" y="38"/>
                    <a:pt x="9" y="36"/>
                    <a:pt x="11" y="34"/>
                  </a:cubicBezTo>
                  <a:cubicBezTo>
                    <a:pt x="30" y="12"/>
                    <a:pt x="30" y="12"/>
                    <a:pt x="30" y="12"/>
                  </a:cubicBezTo>
                  <a:cubicBezTo>
                    <a:pt x="32" y="10"/>
                    <a:pt x="34" y="9"/>
                    <a:pt x="35" y="9"/>
                  </a:cubicBezTo>
                  <a:cubicBezTo>
                    <a:pt x="35" y="10"/>
                    <a:pt x="34" y="12"/>
                    <a:pt x="32" y="14"/>
                  </a:cubicBezTo>
                  <a:cubicBezTo>
                    <a:pt x="26" y="21"/>
                    <a:pt x="26" y="21"/>
                    <a:pt x="26" y="21"/>
                  </a:cubicBezTo>
                  <a:cubicBezTo>
                    <a:pt x="40" y="34"/>
                    <a:pt x="40" y="34"/>
                    <a:pt x="40" y="34"/>
                  </a:cubicBezTo>
                  <a:cubicBezTo>
                    <a:pt x="42" y="36"/>
                    <a:pt x="46" y="36"/>
                    <a:pt x="48" y="33"/>
                  </a:cubicBezTo>
                  <a:cubicBezTo>
                    <a:pt x="51" y="30"/>
                    <a:pt x="51" y="30"/>
                    <a:pt x="51" y="30"/>
                  </a:cubicBezTo>
                  <a:cubicBezTo>
                    <a:pt x="63" y="41"/>
                    <a:pt x="63" y="41"/>
                    <a:pt x="63" y="41"/>
                  </a:cubicBezTo>
                  <a:cubicBezTo>
                    <a:pt x="63" y="41"/>
                    <a:pt x="63" y="41"/>
                    <a:pt x="63" y="41"/>
                  </a:cubicBezTo>
                  <a:cubicBezTo>
                    <a:pt x="50" y="55"/>
                    <a:pt x="50" y="55"/>
                    <a:pt x="50" y="55"/>
                  </a:cubicBezTo>
                  <a:cubicBezTo>
                    <a:pt x="49" y="56"/>
                    <a:pt x="49" y="58"/>
                    <a:pt x="50" y="59"/>
                  </a:cubicBezTo>
                  <a:cubicBezTo>
                    <a:pt x="51" y="59"/>
                    <a:pt x="52" y="59"/>
                    <a:pt x="53" y="58"/>
                  </a:cubicBezTo>
                  <a:cubicBezTo>
                    <a:pt x="66" y="44"/>
                    <a:pt x="66" y="44"/>
                    <a:pt x="66" y="44"/>
                  </a:cubicBezTo>
                  <a:cubicBezTo>
                    <a:pt x="66" y="44"/>
                    <a:pt x="66" y="44"/>
                    <a:pt x="67" y="44"/>
                  </a:cubicBezTo>
                  <a:cubicBezTo>
                    <a:pt x="70" y="47"/>
                    <a:pt x="70" y="47"/>
                    <a:pt x="70" y="47"/>
                  </a:cubicBezTo>
                  <a:cubicBezTo>
                    <a:pt x="70" y="47"/>
                    <a:pt x="70" y="47"/>
                    <a:pt x="70" y="47"/>
                  </a:cubicBezTo>
                  <a:cubicBezTo>
                    <a:pt x="60" y="58"/>
                    <a:pt x="60" y="58"/>
                    <a:pt x="60" y="58"/>
                  </a:cubicBezTo>
                  <a:cubicBezTo>
                    <a:pt x="59" y="59"/>
                    <a:pt x="59" y="60"/>
                    <a:pt x="60" y="61"/>
                  </a:cubicBezTo>
                  <a:cubicBezTo>
                    <a:pt x="61" y="62"/>
                    <a:pt x="62" y="62"/>
                    <a:pt x="63" y="61"/>
                  </a:cubicBezTo>
                  <a:cubicBezTo>
                    <a:pt x="73" y="50"/>
                    <a:pt x="73" y="50"/>
                    <a:pt x="73" y="50"/>
                  </a:cubicBezTo>
                  <a:cubicBezTo>
                    <a:pt x="73" y="50"/>
                    <a:pt x="73" y="50"/>
                    <a:pt x="73" y="50"/>
                  </a:cubicBezTo>
                  <a:cubicBezTo>
                    <a:pt x="77" y="53"/>
                    <a:pt x="77" y="53"/>
                    <a:pt x="77" y="53"/>
                  </a:cubicBezTo>
                  <a:cubicBezTo>
                    <a:pt x="77" y="53"/>
                    <a:pt x="76" y="53"/>
                    <a:pt x="76" y="53"/>
                  </a:cubicBezTo>
                  <a:cubicBezTo>
                    <a:pt x="63" y="67"/>
                    <a:pt x="63" y="67"/>
                    <a:pt x="63" y="67"/>
                  </a:cubicBezTo>
                  <a:cubicBezTo>
                    <a:pt x="63" y="68"/>
                    <a:pt x="63" y="70"/>
                    <a:pt x="64" y="71"/>
                  </a:cubicBezTo>
                  <a:cubicBezTo>
                    <a:pt x="65" y="72"/>
                    <a:pt x="66" y="72"/>
                    <a:pt x="67" y="71"/>
                  </a:cubicBezTo>
                  <a:cubicBezTo>
                    <a:pt x="80" y="56"/>
                    <a:pt x="80" y="56"/>
                    <a:pt x="80" y="56"/>
                  </a:cubicBezTo>
                  <a:cubicBezTo>
                    <a:pt x="80" y="56"/>
                    <a:pt x="80" y="56"/>
                    <a:pt x="80" y="56"/>
                  </a:cubicBezTo>
                  <a:cubicBezTo>
                    <a:pt x="83" y="59"/>
                    <a:pt x="83" y="59"/>
                    <a:pt x="83" y="59"/>
                  </a:cubicBezTo>
                  <a:cubicBezTo>
                    <a:pt x="83" y="59"/>
                    <a:pt x="83" y="59"/>
                    <a:pt x="83" y="59"/>
                  </a:cubicBezTo>
                  <a:cubicBezTo>
                    <a:pt x="79" y="64"/>
                    <a:pt x="79" y="64"/>
                    <a:pt x="79" y="64"/>
                  </a:cubicBezTo>
                  <a:cubicBezTo>
                    <a:pt x="79" y="64"/>
                    <a:pt x="79" y="64"/>
                    <a:pt x="78" y="64"/>
                  </a:cubicBezTo>
                  <a:cubicBezTo>
                    <a:pt x="68" y="76"/>
                    <a:pt x="68" y="76"/>
                    <a:pt x="68" y="76"/>
                  </a:cubicBezTo>
                  <a:cubicBezTo>
                    <a:pt x="67" y="77"/>
                    <a:pt x="66" y="79"/>
                    <a:pt x="68" y="80"/>
                  </a:cubicBezTo>
                  <a:cubicBezTo>
                    <a:pt x="106" y="115"/>
                    <a:pt x="106" y="115"/>
                    <a:pt x="106" y="115"/>
                  </a:cubicBezTo>
                  <a:cubicBezTo>
                    <a:pt x="106" y="115"/>
                    <a:pt x="106" y="115"/>
                    <a:pt x="106" y="115"/>
                  </a:cubicBezTo>
                  <a:cubicBezTo>
                    <a:pt x="107" y="117"/>
                    <a:pt x="107" y="117"/>
                    <a:pt x="107" y="117"/>
                  </a:cubicBezTo>
                  <a:cubicBezTo>
                    <a:pt x="107" y="117"/>
                    <a:pt x="107" y="117"/>
                    <a:pt x="107" y="117"/>
                  </a:cubicBezTo>
                  <a:cubicBezTo>
                    <a:pt x="115" y="123"/>
                    <a:pt x="115" y="123"/>
                    <a:pt x="115" y="123"/>
                  </a:cubicBezTo>
                  <a:cubicBezTo>
                    <a:pt x="115" y="123"/>
                    <a:pt x="121" y="123"/>
                    <a:pt x="125" y="119"/>
                  </a:cubicBezTo>
                  <a:cubicBezTo>
                    <a:pt x="130" y="114"/>
                    <a:pt x="130" y="107"/>
                    <a:pt x="130" y="107"/>
                  </a:cubicBezTo>
                  <a:cubicBezTo>
                    <a:pt x="122" y="100"/>
                    <a:pt x="122" y="100"/>
                    <a:pt x="122" y="100"/>
                  </a:cubicBezTo>
                  <a:cubicBezTo>
                    <a:pt x="122" y="100"/>
                    <a:pt x="122" y="100"/>
                    <a:pt x="122" y="100"/>
                  </a:cubicBezTo>
                  <a:cubicBezTo>
                    <a:pt x="121" y="99"/>
                    <a:pt x="121" y="99"/>
                    <a:pt x="121" y="99"/>
                  </a:cubicBezTo>
                  <a:cubicBezTo>
                    <a:pt x="84" y="65"/>
                    <a:pt x="84" y="65"/>
                    <a:pt x="84" y="65"/>
                  </a:cubicBezTo>
                  <a:cubicBezTo>
                    <a:pt x="87" y="62"/>
                    <a:pt x="87" y="62"/>
                    <a:pt x="87" y="62"/>
                  </a:cubicBezTo>
                  <a:cubicBezTo>
                    <a:pt x="87" y="62"/>
                    <a:pt x="87" y="62"/>
                    <a:pt x="87" y="62"/>
                  </a:cubicBezTo>
                  <a:cubicBezTo>
                    <a:pt x="133" y="104"/>
                    <a:pt x="133" y="104"/>
                    <a:pt x="133" y="104"/>
                  </a:cubicBezTo>
                  <a:cubicBezTo>
                    <a:pt x="134" y="108"/>
                    <a:pt x="134" y="110"/>
                    <a:pt x="133" y="116"/>
                  </a:cubicBezTo>
                  <a:close/>
                  <a:moveTo>
                    <a:pt x="116" y="116"/>
                  </a:moveTo>
                  <a:cubicBezTo>
                    <a:pt x="117" y="117"/>
                    <a:pt x="117" y="118"/>
                    <a:pt x="116" y="118"/>
                  </a:cubicBezTo>
                  <a:cubicBezTo>
                    <a:pt x="116" y="119"/>
                    <a:pt x="116" y="119"/>
                    <a:pt x="115" y="119"/>
                  </a:cubicBezTo>
                  <a:cubicBezTo>
                    <a:pt x="115" y="119"/>
                    <a:pt x="114" y="119"/>
                    <a:pt x="114" y="118"/>
                  </a:cubicBezTo>
                  <a:cubicBezTo>
                    <a:pt x="77" y="84"/>
                    <a:pt x="77" y="84"/>
                    <a:pt x="77" y="84"/>
                  </a:cubicBezTo>
                  <a:cubicBezTo>
                    <a:pt x="77" y="84"/>
                    <a:pt x="77" y="82"/>
                    <a:pt x="77" y="82"/>
                  </a:cubicBezTo>
                  <a:cubicBezTo>
                    <a:pt x="78" y="81"/>
                    <a:pt x="79" y="81"/>
                    <a:pt x="79" y="82"/>
                  </a:cubicBezTo>
                  <a:lnTo>
                    <a:pt x="116" y="116"/>
                  </a:lnTo>
                  <a:close/>
                  <a:moveTo>
                    <a:pt x="116" y="116"/>
                  </a:moveTo>
                  <a:cubicBezTo>
                    <a:pt x="116" y="116"/>
                    <a:pt x="116" y="116"/>
                    <a:pt x="116" y="116"/>
                  </a:cubicBezTo>
                </a:path>
              </a:pathLst>
            </a:custGeom>
            <a:solidFill>
              <a:srgbClr val="FFFFFF"/>
            </a:solidFill>
            <a:ln w="9525">
              <a:noFill/>
              <a:round/>
            </a:ln>
          </p:spPr>
          <p:txBody>
            <a:bodyPr vert="horz" wrap="square" lIns="121920" tIns="60960" rIns="121920" bIns="60960" numCol="1" anchor="t" anchorCtr="0" compatLnSpc="1"/>
            <a:lstStyle/>
            <a:p>
              <a:endParaRPr lang="en-US" sz="2400"/>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barn(outVertical)">
                                      <p:cBhvr>
                                        <p:cTn id="11" dur="500"/>
                                        <p:tgtEl>
                                          <p:spTgt spid="4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000" fill="hold"/>
                                        <p:tgtEl>
                                          <p:spTgt spid="46"/>
                                        </p:tgtEl>
                                        <p:attrNameLst>
                                          <p:attrName>ppt_w</p:attrName>
                                        </p:attrNameLst>
                                      </p:cBhvr>
                                      <p:tavLst>
                                        <p:tav tm="0">
                                          <p:val>
                                            <p:fltVal val="0"/>
                                          </p:val>
                                        </p:tav>
                                        <p:tav tm="100000">
                                          <p:val>
                                            <p:strVal val="#ppt_w"/>
                                          </p:val>
                                        </p:tav>
                                      </p:tavLst>
                                    </p:anim>
                                    <p:anim calcmode="lin" valueType="num">
                                      <p:cBhvr>
                                        <p:cTn id="16" dur="1000" fill="hold"/>
                                        <p:tgtEl>
                                          <p:spTgt spid="46"/>
                                        </p:tgtEl>
                                        <p:attrNameLst>
                                          <p:attrName>ppt_h</p:attrName>
                                        </p:attrNameLst>
                                      </p:cBhvr>
                                      <p:tavLst>
                                        <p:tav tm="0">
                                          <p:val>
                                            <p:fltVal val="0"/>
                                          </p:val>
                                        </p:tav>
                                        <p:tav tm="100000">
                                          <p:val>
                                            <p:strVal val="#ppt_h"/>
                                          </p:val>
                                        </p:tav>
                                      </p:tavLst>
                                    </p:anim>
                                    <p:animEffect transition="in" filter="fade">
                                      <p:cBhvr>
                                        <p:cTn id="17" dur="1000"/>
                                        <p:tgtEl>
                                          <p:spTgt spid="46"/>
                                        </p:tgtEl>
                                      </p:cBhvr>
                                    </p:animEffect>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750" fill="hold"/>
                                        <p:tgtEl>
                                          <p:spTgt spid="8"/>
                                        </p:tgtEl>
                                        <p:attrNameLst>
                                          <p:attrName>ppt_x</p:attrName>
                                        </p:attrNameLst>
                                      </p:cBhvr>
                                      <p:tavLst>
                                        <p:tav tm="0">
                                          <p:val>
                                            <p:strVal val="1+#ppt_w/2"/>
                                          </p:val>
                                        </p:tav>
                                        <p:tav tm="100000">
                                          <p:val>
                                            <p:strVal val="#ppt_x"/>
                                          </p:val>
                                        </p:tav>
                                      </p:tavLst>
                                    </p:anim>
                                    <p:anim calcmode="lin" valueType="num">
                                      <p:cBhvr additive="base">
                                        <p:cTn id="22" dur="7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1+#ppt_w/2"/>
                                          </p:val>
                                        </p:tav>
                                        <p:tav tm="100000">
                                          <p:val>
                                            <p:strVal val="#ppt_x"/>
                                          </p:val>
                                        </p:tav>
                                      </p:tavLst>
                                    </p:anim>
                                    <p:anim calcmode="lin" valueType="num">
                                      <p:cBhvr additive="base">
                                        <p:cTn id="26" dur="75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5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750" fill="hold"/>
                                        <p:tgtEl>
                                          <p:spTgt spid="15"/>
                                        </p:tgtEl>
                                        <p:attrNameLst>
                                          <p:attrName>ppt_x</p:attrName>
                                        </p:attrNameLst>
                                      </p:cBhvr>
                                      <p:tavLst>
                                        <p:tav tm="0">
                                          <p:val>
                                            <p:strVal val="1+#ppt_w/2"/>
                                          </p:val>
                                        </p:tav>
                                        <p:tav tm="100000">
                                          <p:val>
                                            <p:strVal val="#ppt_x"/>
                                          </p:val>
                                        </p:tav>
                                      </p:tavLst>
                                    </p:anim>
                                    <p:anim calcmode="lin" valueType="num">
                                      <p:cBhvr additive="base">
                                        <p:cTn id="30" dur="75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7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1+#ppt_w/2"/>
                                          </p:val>
                                        </p:tav>
                                        <p:tav tm="100000">
                                          <p:val>
                                            <p:strVal val="#ppt_x"/>
                                          </p:val>
                                        </p:tav>
                                      </p:tavLst>
                                    </p:anim>
                                    <p:anim calcmode="lin" valueType="num">
                                      <p:cBhvr additive="base">
                                        <p:cTn id="34" dur="750" fill="hold"/>
                                        <p:tgtEl>
                                          <p:spTgt spid="16"/>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40" name="组合 39"/>
          <p:cNvGrpSpPr/>
          <p:nvPr/>
        </p:nvGrpSpPr>
        <p:grpSpPr>
          <a:xfrm>
            <a:off x="6610620" y="3995225"/>
            <a:ext cx="1872750" cy="2862775"/>
            <a:chOff x="6610620" y="3995225"/>
            <a:chExt cx="1872750" cy="2862775"/>
          </a:xfrm>
        </p:grpSpPr>
        <p:sp>
          <p:nvSpPr>
            <p:cNvPr id="41" name="矩形 40"/>
            <p:cNvSpPr/>
            <p:nvPr/>
          </p:nvSpPr>
          <p:spPr>
            <a:xfrm>
              <a:off x="6611762" y="3995225"/>
              <a:ext cx="1431238" cy="2321168"/>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文本框 41"/>
            <p:cNvSpPr txBox="1"/>
            <p:nvPr/>
          </p:nvSpPr>
          <p:spPr>
            <a:xfrm>
              <a:off x="6815818" y="4065563"/>
              <a:ext cx="1000595" cy="523220"/>
            </a:xfrm>
            <a:prstGeom prst="rect">
              <a:avLst/>
            </a:prstGeom>
            <a:noFill/>
            <a:effectLst/>
          </p:spPr>
          <p:txBody>
            <a:bodyPr wrap="none" rtlCol="0">
              <a:spAutoFit/>
            </a:bodyPr>
            <a:lstStyle/>
            <a:p>
              <a:r>
                <a:rPr lang="en-US" altLang="zh-CN" sz="2800" b="1" dirty="0">
                  <a:solidFill>
                    <a:prstClr val="white"/>
                  </a:solidFill>
                  <a:latin typeface="方正姚体" panose="02010601030101010101" pitchFamily="2" charset="-122"/>
                </a:rPr>
                <a:t>2,600</a:t>
              </a:r>
              <a:endParaRPr lang="en-US" altLang="zh-CN" sz="2000" b="1" dirty="0">
                <a:solidFill>
                  <a:prstClr val="white"/>
                </a:solidFill>
                <a:latin typeface="方正姚体" panose="02010601030101010101" pitchFamily="2" charset="-122"/>
              </a:endParaRPr>
            </a:p>
          </p:txBody>
        </p:sp>
        <p:sp>
          <p:nvSpPr>
            <p:cNvPr id="43" name="文本框 42"/>
            <p:cNvSpPr txBox="1"/>
            <p:nvPr/>
          </p:nvSpPr>
          <p:spPr>
            <a:xfrm>
              <a:off x="6772875" y="5155807"/>
              <a:ext cx="1112805" cy="830997"/>
            </a:xfrm>
            <a:prstGeom prst="rect">
              <a:avLst/>
            </a:prstGeom>
            <a:noFill/>
          </p:spPr>
          <p:txBody>
            <a:bodyPr wrap="none" rtlCol="0">
              <a:spAutoFit/>
            </a:bodyPr>
            <a:lstStyle/>
            <a:p>
              <a:r>
                <a:rPr lang="zh-CN" altLang="en-US" sz="2400" b="1" dirty="0">
                  <a:solidFill>
                    <a:srgbClr val="FFFFFF"/>
                  </a:solidFill>
                  <a:latin typeface="幼圆" panose="02010509060101010101" pitchFamily="49" charset="-122"/>
                  <a:ea typeface="幼圆" panose="02010509060101010101" pitchFamily="49" charset="-122"/>
                </a:rPr>
                <a:t>第四项</a:t>
              </a:r>
              <a:endParaRPr lang="en-US" altLang="zh-CN" sz="2400" b="1" dirty="0">
                <a:solidFill>
                  <a:srgbClr val="FFFFFF"/>
                </a:solidFill>
                <a:latin typeface="幼圆" panose="02010509060101010101" pitchFamily="49" charset="-122"/>
                <a:ea typeface="幼圆" panose="02010509060101010101" pitchFamily="49" charset="-122"/>
              </a:endParaRPr>
            </a:p>
            <a:p>
              <a:r>
                <a:rPr lang="en-US" altLang="zh-CN" sz="2400" b="1" dirty="0">
                  <a:solidFill>
                    <a:srgbClr val="FFFFFF"/>
                  </a:solidFill>
                  <a:latin typeface="幼圆" panose="02010509060101010101" pitchFamily="49" charset="-122"/>
                  <a:ea typeface="幼圆" panose="02010509060101010101" pitchFamily="49" charset="-122"/>
                </a:rPr>
                <a:t> </a:t>
              </a:r>
              <a:r>
                <a:rPr lang="zh-CN" altLang="en-US" sz="2400" b="1" dirty="0">
                  <a:solidFill>
                    <a:srgbClr val="FFFFFF"/>
                  </a:solidFill>
                  <a:latin typeface="幼圆" panose="02010509060101010101" pitchFamily="49" charset="-122"/>
                  <a:ea typeface="幼圆" panose="02010509060101010101" pitchFamily="49" charset="-122"/>
                </a:rPr>
                <a:t>工作</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44" name="任意多边形 43"/>
            <p:cNvSpPr/>
            <p:nvPr/>
          </p:nvSpPr>
          <p:spPr>
            <a:xfrm>
              <a:off x="6610620" y="6316394"/>
              <a:ext cx="1872750" cy="541606"/>
            </a:xfrm>
            <a:custGeom>
              <a:avLst/>
              <a:gdLst>
                <a:gd name="connsiteX0" fmla="*/ 0 w 1872750"/>
                <a:gd name="connsiteY0" fmla="*/ 0 h 541606"/>
                <a:gd name="connsiteX1" fmla="*/ 1437919 w 1872750"/>
                <a:gd name="connsiteY1" fmla="*/ 0 h 541606"/>
                <a:gd name="connsiteX2" fmla="*/ 1872750 w 1872750"/>
                <a:gd name="connsiteY2" fmla="*/ 541606 h 541606"/>
                <a:gd name="connsiteX3" fmla="*/ 128429 w 1872750"/>
                <a:gd name="connsiteY3" fmla="*/ 541606 h 541606"/>
              </a:gdLst>
              <a:ahLst/>
              <a:cxnLst>
                <a:cxn ang="0">
                  <a:pos x="connsiteX0" y="connsiteY0"/>
                </a:cxn>
                <a:cxn ang="0">
                  <a:pos x="connsiteX1" y="connsiteY1"/>
                </a:cxn>
                <a:cxn ang="0">
                  <a:pos x="connsiteX2" y="connsiteY2"/>
                </a:cxn>
                <a:cxn ang="0">
                  <a:pos x="connsiteX3" y="connsiteY3"/>
                </a:cxn>
              </a:cxnLst>
              <a:rect l="l" t="t" r="r" b="b"/>
              <a:pathLst>
                <a:path w="1872750" h="541606">
                  <a:moveTo>
                    <a:pt x="0" y="0"/>
                  </a:moveTo>
                  <a:lnTo>
                    <a:pt x="1437919" y="0"/>
                  </a:lnTo>
                  <a:lnTo>
                    <a:pt x="1872750" y="541606"/>
                  </a:lnTo>
                  <a:lnTo>
                    <a:pt x="128429" y="541606"/>
                  </a:lnTo>
                  <a:close/>
                </a:path>
              </a:pathLst>
            </a:custGeom>
            <a:solidFill>
              <a:srgbClr val="33CE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endParaRPr>
            </a:p>
          </p:txBody>
        </p:sp>
      </p:grpSp>
      <p:grpSp>
        <p:nvGrpSpPr>
          <p:cNvPr id="45" name="组合 44"/>
          <p:cNvGrpSpPr/>
          <p:nvPr/>
        </p:nvGrpSpPr>
        <p:grpSpPr>
          <a:xfrm>
            <a:off x="8043000" y="3530991"/>
            <a:ext cx="1990886" cy="3327009"/>
            <a:chOff x="8043000" y="3530991"/>
            <a:chExt cx="1990886" cy="3327009"/>
          </a:xfrm>
        </p:grpSpPr>
        <p:sp>
          <p:nvSpPr>
            <p:cNvPr id="46" name="任意多边形 45"/>
            <p:cNvSpPr/>
            <p:nvPr/>
          </p:nvSpPr>
          <p:spPr>
            <a:xfrm>
              <a:off x="8043000" y="3530991"/>
              <a:ext cx="1431238" cy="2788155"/>
            </a:xfrm>
            <a:custGeom>
              <a:avLst/>
              <a:gdLst>
                <a:gd name="connsiteX0" fmla="*/ 0 w 1431238"/>
                <a:gd name="connsiteY0" fmla="*/ 0 h 2788155"/>
                <a:gd name="connsiteX1" fmla="*/ 1431238 w 1431238"/>
                <a:gd name="connsiteY1" fmla="*/ 0 h 2788155"/>
                <a:gd name="connsiteX2" fmla="*/ 1431238 w 1431238"/>
                <a:gd name="connsiteY2" fmla="*/ 2788155 h 2788155"/>
                <a:gd name="connsiteX3" fmla="*/ 1428380 w 1431238"/>
                <a:gd name="connsiteY3" fmla="*/ 2785403 h 2788155"/>
                <a:gd name="connsiteX4" fmla="*/ 106974 w 1431238"/>
                <a:gd name="connsiteY4" fmla="*/ 2785403 h 2788155"/>
                <a:gd name="connsiteX5" fmla="*/ 5539 w 1431238"/>
                <a:gd name="connsiteY5" fmla="*/ 2785403 h 2788155"/>
                <a:gd name="connsiteX6" fmla="*/ 0 w 1431238"/>
                <a:gd name="connsiteY6" fmla="*/ 2785403 h 278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238" h="2788155">
                  <a:moveTo>
                    <a:pt x="0" y="0"/>
                  </a:moveTo>
                  <a:lnTo>
                    <a:pt x="1431238" y="0"/>
                  </a:lnTo>
                  <a:lnTo>
                    <a:pt x="1431238" y="2788155"/>
                  </a:lnTo>
                  <a:lnTo>
                    <a:pt x="1428380" y="2785403"/>
                  </a:lnTo>
                  <a:lnTo>
                    <a:pt x="106974" y="2785403"/>
                  </a:lnTo>
                  <a:lnTo>
                    <a:pt x="5539" y="2785403"/>
                  </a:lnTo>
                  <a:lnTo>
                    <a:pt x="0" y="2785403"/>
                  </a:lnTo>
                  <a:close/>
                </a:path>
              </a:pathLst>
            </a:cu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7" name="文本框 46"/>
            <p:cNvSpPr txBox="1"/>
            <p:nvPr/>
          </p:nvSpPr>
          <p:spPr>
            <a:xfrm>
              <a:off x="8264050" y="3742005"/>
              <a:ext cx="1000595" cy="523220"/>
            </a:xfrm>
            <a:prstGeom prst="rect">
              <a:avLst/>
            </a:prstGeom>
            <a:noFill/>
            <a:effectLst/>
          </p:spPr>
          <p:txBody>
            <a:bodyPr wrap="none" rtlCol="0">
              <a:spAutoFit/>
            </a:bodyPr>
            <a:lstStyle/>
            <a:p>
              <a:r>
                <a:rPr lang="en-US" altLang="zh-CN" sz="2800" b="1" dirty="0">
                  <a:solidFill>
                    <a:prstClr val="white"/>
                  </a:solidFill>
                  <a:latin typeface="方正姚体" panose="02010601030101010101" pitchFamily="2" charset="-122"/>
                </a:rPr>
                <a:t>3,600</a:t>
              </a:r>
              <a:endParaRPr lang="en-US" altLang="zh-CN" sz="2000" b="1" dirty="0">
                <a:solidFill>
                  <a:prstClr val="white"/>
                </a:solidFill>
                <a:latin typeface="方正姚体" panose="02010601030101010101" pitchFamily="2" charset="-122"/>
              </a:endParaRPr>
            </a:p>
          </p:txBody>
        </p:sp>
        <p:sp>
          <p:nvSpPr>
            <p:cNvPr id="48" name="文本框 47"/>
            <p:cNvSpPr txBox="1"/>
            <p:nvPr/>
          </p:nvSpPr>
          <p:spPr>
            <a:xfrm>
              <a:off x="8208382" y="5155807"/>
              <a:ext cx="1112805" cy="830997"/>
            </a:xfrm>
            <a:prstGeom prst="rect">
              <a:avLst/>
            </a:prstGeom>
            <a:noFill/>
          </p:spPr>
          <p:txBody>
            <a:bodyPr wrap="none" rtlCol="0">
              <a:spAutoFit/>
            </a:bodyPr>
            <a:lstStyle/>
            <a:p>
              <a:r>
                <a:rPr lang="zh-CN" altLang="en-US" sz="2400" b="1" dirty="0">
                  <a:solidFill>
                    <a:srgbClr val="FFFFFF"/>
                  </a:solidFill>
                  <a:latin typeface="幼圆" panose="02010509060101010101" pitchFamily="49" charset="-122"/>
                  <a:ea typeface="幼圆" panose="02010509060101010101" pitchFamily="49" charset="-122"/>
                </a:rPr>
                <a:t>第五项</a:t>
              </a:r>
              <a:endParaRPr lang="en-US" altLang="zh-CN" sz="2400" b="1" dirty="0">
                <a:solidFill>
                  <a:srgbClr val="FFFFFF"/>
                </a:solidFill>
                <a:latin typeface="幼圆" panose="02010509060101010101" pitchFamily="49" charset="-122"/>
                <a:ea typeface="幼圆" panose="02010509060101010101" pitchFamily="49" charset="-122"/>
              </a:endParaRPr>
            </a:p>
            <a:p>
              <a:r>
                <a:rPr lang="en-US" altLang="zh-CN" sz="2400" b="1" dirty="0">
                  <a:solidFill>
                    <a:srgbClr val="FFFFFF"/>
                  </a:solidFill>
                  <a:latin typeface="幼圆" panose="02010509060101010101" pitchFamily="49" charset="-122"/>
                  <a:ea typeface="幼圆" panose="02010509060101010101" pitchFamily="49" charset="-122"/>
                </a:rPr>
                <a:t> </a:t>
              </a:r>
              <a:r>
                <a:rPr lang="zh-CN" altLang="en-US" sz="2400" b="1" dirty="0">
                  <a:solidFill>
                    <a:srgbClr val="FFFFFF"/>
                  </a:solidFill>
                  <a:latin typeface="幼圆" panose="02010509060101010101" pitchFamily="49" charset="-122"/>
                  <a:ea typeface="幼圆" panose="02010509060101010101" pitchFamily="49" charset="-122"/>
                </a:rPr>
                <a:t>工作</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49" name="任意多边形 48"/>
            <p:cNvSpPr/>
            <p:nvPr/>
          </p:nvSpPr>
          <p:spPr>
            <a:xfrm>
              <a:off x="8048539" y="6316394"/>
              <a:ext cx="1985347" cy="541606"/>
            </a:xfrm>
            <a:custGeom>
              <a:avLst/>
              <a:gdLst>
                <a:gd name="connsiteX0" fmla="*/ 0 w 1985347"/>
                <a:gd name="connsiteY0" fmla="*/ 0 h 541606"/>
                <a:gd name="connsiteX1" fmla="*/ 101435 w 1985347"/>
                <a:gd name="connsiteY1" fmla="*/ 0 h 541606"/>
                <a:gd name="connsiteX2" fmla="*/ 1422841 w 1985347"/>
                <a:gd name="connsiteY2" fmla="*/ 0 h 541606"/>
                <a:gd name="connsiteX3" fmla="*/ 1985347 w 1985347"/>
                <a:gd name="connsiteY3" fmla="*/ 541606 h 541606"/>
                <a:gd name="connsiteX4" fmla="*/ 434831 w 1985347"/>
                <a:gd name="connsiteY4" fmla="*/ 541606 h 54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47" h="541606">
                  <a:moveTo>
                    <a:pt x="0" y="0"/>
                  </a:moveTo>
                  <a:lnTo>
                    <a:pt x="101435" y="0"/>
                  </a:lnTo>
                  <a:lnTo>
                    <a:pt x="1422841" y="0"/>
                  </a:lnTo>
                  <a:lnTo>
                    <a:pt x="1985347" y="541606"/>
                  </a:lnTo>
                  <a:lnTo>
                    <a:pt x="434831" y="541606"/>
                  </a:lnTo>
                  <a:close/>
                </a:path>
              </a:pathLst>
            </a:custGeom>
            <a:solidFill>
              <a:srgbClr val="0194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pSp>
        <p:nvGrpSpPr>
          <p:cNvPr id="50" name="组合 49"/>
          <p:cNvGrpSpPr/>
          <p:nvPr/>
        </p:nvGrpSpPr>
        <p:grpSpPr>
          <a:xfrm>
            <a:off x="3428252" y="3742005"/>
            <a:ext cx="1756537" cy="3115995"/>
            <a:chOff x="3428252" y="3742005"/>
            <a:chExt cx="1756537" cy="3115995"/>
          </a:xfrm>
        </p:grpSpPr>
        <p:sp>
          <p:nvSpPr>
            <p:cNvPr id="53" name="任意多边形 52"/>
            <p:cNvSpPr/>
            <p:nvPr/>
          </p:nvSpPr>
          <p:spPr>
            <a:xfrm>
              <a:off x="3753551" y="3742005"/>
              <a:ext cx="1431238" cy="2574389"/>
            </a:xfrm>
            <a:custGeom>
              <a:avLst/>
              <a:gdLst>
                <a:gd name="connsiteX0" fmla="*/ 0 w 1431238"/>
                <a:gd name="connsiteY0" fmla="*/ 0 h 2574389"/>
                <a:gd name="connsiteX1" fmla="*/ 1431238 w 1431238"/>
                <a:gd name="connsiteY1" fmla="*/ 0 h 2574389"/>
                <a:gd name="connsiteX2" fmla="*/ 1431238 w 1431238"/>
                <a:gd name="connsiteY2" fmla="*/ 2574389 h 2574389"/>
                <a:gd name="connsiteX3" fmla="*/ 0 w 1431238"/>
                <a:gd name="connsiteY3" fmla="*/ 2574389 h 2574389"/>
              </a:gdLst>
              <a:ahLst/>
              <a:cxnLst>
                <a:cxn ang="0">
                  <a:pos x="connsiteX0" y="connsiteY0"/>
                </a:cxn>
                <a:cxn ang="0">
                  <a:pos x="connsiteX1" y="connsiteY1"/>
                </a:cxn>
                <a:cxn ang="0">
                  <a:pos x="connsiteX2" y="connsiteY2"/>
                </a:cxn>
                <a:cxn ang="0">
                  <a:pos x="connsiteX3" y="connsiteY3"/>
                </a:cxn>
              </a:cxnLst>
              <a:rect l="l" t="t" r="r" b="b"/>
              <a:pathLst>
                <a:path w="1431238" h="2574389">
                  <a:moveTo>
                    <a:pt x="0" y="0"/>
                  </a:moveTo>
                  <a:lnTo>
                    <a:pt x="1431238" y="0"/>
                  </a:lnTo>
                  <a:lnTo>
                    <a:pt x="1431238" y="2574389"/>
                  </a:lnTo>
                  <a:lnTo>
                    <a:pt x="0" y="2574389"/>
                  </a:lnTo>
                  <a:close/>
                </a:path>
              </a:pathLst>
            </a:cu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4" name="文本框 53"/>
            <p:cNvSpPr txBox="1"/>
            <p:nvPr/>
          </p:nvSpPr>
          <p:spPr>
            <a:xfrm>
              <a:off x="3975480" y="3934096"/>
              <a:ext cx="1000595" cy="523220"/>
            </a:xfrm>
            <a:prstGeom prst="rect">
              <a:avLst/>
            </a:prstGeom>
            <a:noFill/>
            <a:effectLst/>
          </p:spPr>
          <p:txBody>
            <a:bodyPr wrap="none" rtlCol="0">
              <a:spAutoFit/>
            </a:bodyPr>
            <a:lstStyle/>
            <a:p>
              <a:r>
                <a:rPr lang="en-US" altLang="zh-CN" sz="2800" b="1" dirty="0">
                  <a:solidFill>
                    <a:prstClr val="white"/>
                  </a:solidFill>
                  <a:latin typeface="方正姚体" panose="02010601030101010101" pitchFamily="2" charset="-122"/>
                </a:rPr>
                <a:t>3,200</a:t>
              </a:r>
              <a:endParaRPr lang="en-US" altLang="zh-CN" sz="2000" b="1" dirty="0">
                <a:solidFill>
                  <a:prstClr val="white"/>
                </a:solidFill>
                <a:latin typeface="方正姚体" panose="02010601030101010101" pitchFamily="2" charset="-122"/>
              </a:endParaRPr>
            </a:p>
          </p:txBody>
        </p:sp>
        <p:sp>
          <p:nvSpPr>
            <p:cNvPr id="55" name="文本框 54"/>
            <p:cNvSpPr txBox="1"/>
            <p:nvPr/>
          </p:nvSpPr>
          <p:spPr>
            <a:xfrm>
              <a:off x="3898256" y="5155808"/>
              <a:ext cx="1112805" cy="830997"/>
            </a:xfrm>
            <a:prstGeom prst="rect">
              <a:avLst/>
            </a:prstGeom>
            <a:noFill/>
          </p:spPr>
          <p:txBody>
            <a:bodyPr wrap="none" rtlCol="0">
              <a:spAutoFit/>
            </a:bodyPr>
            <a:lstStyle/>
            <a:p>
              <a:r>
                <a:rPr lang="zh-CN" altLang="en-US" sz="2400" b="1" dirty="0">
                  <a:solidFill>
                    <a:srgbClr val="FFFFFF"/>
                  </a:solidFill>
                  <a:latin typeface="幼圆" panose="02010509060101010101" pitchFamily="49" charset="-122"/>
                  <a:ea typeface="幼圆" panose="02010509060101010101" pitchFamily="49" charset="-122"/>
                </a:rPr>
                <a:t>第二项</a:t>
              </a:r>
              <a:endParaRPr lang="en-US" altLang="zh-CN" sz="2400" b="1" dirty="0">
                <a:solidFill>
                  <a:srgbClr val="FFFFFF"/>
                </a:solidFill>
                <a:latin typeface="幼圆" panose="02010509060101010101" pitchFamily="49" charset="-122"/>
                <a:ea typeface="幼圆" panose="02010509060101010101" pitchFamily="49" charset="-122"/>
              </a:endParaRPr>
            </a:p>
            <a:p>
              <a:r>
                <a:rPr lang="en-US" altLang="zh-CN" sz="2400" b="1" dirty="0">
                  <a:solidFill>
                    <a:srgbClr val="FFFFFF"/>
                  </a:solidFill>
                  <a:latin typeface="幼圆" panose="02010509060101010101" pitchFamily="49" charset="-122"/>
                  <a:ea typeface="幼圆" panose="02010509060101010101" pitchFamily="49" charset="-122"/>
                </a:rPr>
                <a:t> </a:t>
              </a:r>
              <a:r>
                <a:rPr lang="zh-CN" altLang="en-US" sz="2400" b="1" dirty="0">
                  <a:solidFill>
                    <a:srgbClr val="FFFFFF"/>
                  </a:solidFill>
                  <a:latin typeface="幼圆" panose="02010509060101010101" pitchFamily="49" charset="-122"/>
                  <a:ea typeface="幼圆" panose="02010509060101010101" pitchFamily="49" charset="-122"/>
                </a:rPr>
                <a:t>工作</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56" name="任意多边形 55"/>
            <p:cNvSpPr/>
            <p:nvPr/>
          </p:nvSpPr>
          <p:spPr>
            <a:xfrm>
              <a:off x="3428252" y="6316394"/>
              <a:ext cx="1746738" cy="541606"/>
            </a:xfrm>
            <a:custGeom>
              <a:avLst/>
              <a:gdLst>
                <a:gd name="connsiteX0" fmla="*/ 325298 w 1746738"/>
                <a:gd name="connsiteY0" fmla="*/ 0 h 541606"/>
                <a:gd name="connsiteX1" fmla="*/ 1746738 w 1746738"/>
                <a:gd name="connsiteY1" fmla="*/ 0 h 541606"/>
                <a:gd name="connsiteX2" fmla="*/ 1652167 w 1746738"/>
                <a:gd name="connsiteY2" fmla="*/ 541606 h 541606"/>
                <a:gd name="connsiteX3" fmla="*/ 0 w 1746738"/>
                <a:gd name="connsiteY3" fmla="*/ 541606 h 541606"/>
              </a:gdLst>
              <a:ahLst/>
              <a:cxnLst>
                <a:cxn ang="0">
                  <a:pos x="connsiteX0" y="connsiteY0"/>
                </a:cxn>
                <a:cxn ang="0">
                  <a:pos x="connsiteX1" y="connsiteY1"/>
                </a:cxn>
                <a:cxn ang="0">
                  <a:pos x="connsiteX2" y="connsiteY2"/>
                </a:cxn>
                <a:cxn ang="0">
                  <a:pos x="connsiteX3" y="connsiteY3"/>
                </a:cxn>
              </a:cxnLst>
              <a:rect l="l" t="t" r="r" b="b"/>
              <a:pathLst>
                <a:path w="1746738" h="541606">
                  <a:moveTo>
                    <a:pt x="325298" y="0"/>
                  </a:moveTo>
                  <a:lnTo>
                    <a:pt x="1746738" y="0"/>
                  </a:lnTo>
                  <a:lnTo>
                    <a:pt x="1652167" y="541606"/>
                  </a:lnTo>
                  <a:lnTo>
                    <a:pt x="0" y="541606"/>
                  </a:lnTo>
                  <a:close/>
                </a:path>
              </a:pathLst>
            </a:custGeom>
            <a:solidFill>
              <a:srgbClr val="33CE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pSp>
        <p:nvGrpSpPr>
          <p:cNvPr id="57" name="组合 56"/>
          <p:cNvGrpSpPr/>
          <p:nvPr/>
        </p:nvGrpSpPr>
        <p:grpSpPr>
          <a:xfrm>
            <a:off x="1790802" y="3151163"/>
            <a:ext cx="1962750" cy="3706837"/>
            <a:chOff x="1790802" y="3151163"/>
            <a:chExt cx="1962750" cy="3706837"/>
          </a:xfrm>
        </p:grpSpPr>
        <p:sp>
          <p:nvSpPr>
            <p:cNvPr id="58" name="任意多边形 57"/>
            <p:cNvSpPr/>
            <p:nvPr/>
          </p:nvSpPr>
          <p:spPr>
            <a:xfrm>
              <a:off x="2322314" y="3151163"/>
              <a:ext cx="1431238" cy="3168454"/>
            </a:xfrm>
            <a:custGeom>
              <a:avLst/>
              <a:gdLst>
                <a:gd name="connsiteX0" fmla="*/ 0 w 1431238"/>
                <a:gd name="connsiteY0" fmla="*/ 0 h 3168454"/>
                <a:gd name="connsiteX1" fmla="*/ 1431238 w 1431238"/>
                <a:gd name="connsiteY1" fmla="*/ 0 h 3168454"/>
                <a:gd name="connsiteX2" fmla="*/ 1431238 w 1431238"/>
                <a:gd name="connsiteY2" fmla="*/ 3168454 h 3168454"/>
                <a:gd name="connsiteX3" fmla="*/ 1429300 w 1431238"/>
                <a:gd name="connsiteY3" fmla="*/ 3168454 h 3168454"/>
                <a:gd name="connsiteX4" fmla="*/ 1431236 w 1431238"/>
                <a:gd name="connsiteY4" fmla="*/ 3165231 h 3168454"/>
                <a:gd name="connsiteX5" fmla="*/ 7690 w 1431238"/>
                <a:gd name="connsiteY5" fmla="*/ 3165231 h 3168454"/>
                <a:gd name="connsiteX6" fmla="*/ 4481 w 1431238"/>
                <a:gd name="connsiteY6" fmla="*/ 3168454 h 3168454"/>
                <a:gd name="connsiteX7" fmla="*/ 0 w 1431238"/>
                <a:gd name="connsiteY7" fmla="*/ 3168454 h 316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238" h="3168454">
                  <a:moveTo>
                    <a:pt x="0" y="0"/>
                  </a:moveTo>
                  <a:lnTo>
                    <a:pt x="1431238" y="0"/>
                  </a:lnTo>
                  <a:lnTo>
                    <a:pt x="1431238" y="3168454"/>
                  </a:lnTo>
                  <a:lnTo>
                    <a:pt x="1429300" y="3168454"/>
                  </a:lnTo>
                  <a:lnTo>
                    <a:pt x="1431236" y="3165231"/>
                  </a:lnTo>
                  <a:lnTo>
                    <a:pt x="7690" y="3165231"/>
                  </a:lnTo>
                  <a:lnTo>
                    <a:pt x="4481" y="3168454"/>
                  </a:lnTo>
                  <a:lnTo>
                    <a:pt x="0" y="3168454"/>
                  </a:lnTo>
                  <a:close/>
                </a:path>
              </a:pathLst>
            </a:cu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65" name="文本框 64"/>
            <p:cNvSpPr txBox="1"/>
            <p:nvPr/>
          </p:nvSpPr>
          <p:spPr>
            <a:xfrm>
              <a:off x="2515336" y="3303193"/>
              <a:ext cx="1000595" cy="523220"/>
            </a:xfrm>
            <a:prstGeom prst="rect">
              <a:avLst/>
            </a:prstGeom>
            <a:noFill/>
            <a:effectLst/>
          </p:spPr>
          <p:txBody>
            <a:bodyPr wrap="none" rtlCol="0">
              <a:spAutoFit/>
            </a:bodyPr>
            <a:lstStyle/>
            <a:p>
              <a:r>
                <a:rPr lang="en-US" altLang="zh-CN" sz="2800" b="1" dirty="0">
                  <a:solidFill>
                    <a:prstClr val="white"/>
                  </a:solidFill>
                  <a:latin typeface="方正姚体" panose="02010601030101010101" pitchFamily="2" charset="-122"/>
                </a:rPr>
                <a:t>4,000</a:t>
              </a:r>
              <a:endParaRPr lang="en-US" altLang="zh-CN" sz="2000" b="1" dirty="0">
                <a:solidFill>
                  <a:prstClr val="white"/>
                </a:solidFill>
                <a:latin typeface="方正姚体" panose="02010601030101010101" pitchFamily="2" charset="-122"/>
              </a:endParaRPr>
            </a:p>
          </p:txBody>
        </p:sp>
        <p:sp>
          <p:nvSpPr>
            <p:cNvPr id="66" name="文本框 65"/>
            <p:cNvSpPr txBox="1"/>
            <p:nvPr/>
          </p:nvSpPr>
          <p:spPr>
            <a:xfrm>
              <a:off x="2460180" y="5155809"/>
              <a:ext cx="1112805" cy="830997"/>
            </a:xfrm>
            <a:prstGeom prst="rect">
              <a:avLst/>
            </a:prstGeom>
            <a:noFill/>
          </p:spPr>
          <p:txBody>
            <a:bodyPr wrap="none" rtlCol="0">
              <a:spAutoFit/>
            </a:bodyPr>
            <a:lstStyle/>
            <a:p>
              <a:r>
                <a:rPr lang="zh-CN" altLang="en-US" sz="2400" b="1" dirty="0">
                  <a:solidFill>
                    <a:srgbClr val="FFFFFF"/>
                  </a:solidFill>
                  <a:latin typeface="幼圆" panose="02010509060101010101" pitchFamily="49" charset="-122"/>
                  <a:ea typeface="幼圆" panose="02010509060101010101" pitchFamily="49" charset="-122"/>
                </a:rPr>
                <a:t>第一项</a:t>
              </a:r>
              <a:endParaRPr lang="en-US" altLang="zh-CN" sz="2400" b="1" dirty="0">
                <a:solidFill>
                  <a:srgbClr val="FFFFFF"/>
                </a:solidFill>
                <a:latin typeface="幼圆" panose="02010509060101010101" pitchFamily="49" charset="-122"/>
                <a:ea typeface="幼圆" panose="02010509060101010101" pitchFamily="49" charset="-122"/>
              </a:endParaRPr>
            </a:p>
            <a:p>
              <a:r>
                <a:rPr lang="en-US" altLang="zh-CN" sz="2400" b="1" dirty="0">
                  <a:solidFill>
                    <a:srgbClr val="FFFFFF"/>
                  </a:solidFill>
                  <a:latin typeface="幼圆" panose="02010509060101010101" pitchFamily="49" charset="-122"/>
                  <a:ea typeface="幼圆" panose="02010509060101010101" pitchFamily="49" charset="-122"/>
                </a:rPr>
                <a:t> </a:t>
              </a:r>
              <a:r>
                <a:rPr lang="zh-CN" altLang="en-US" sz="2400" b="1" dirty="0">
                  <a:solidFill>
                    <a:srgbClr val="FFFFFF"/>
                  </a:solidFill>
                  <a:latin typeface="幼圆" panose="02010509060101010101" pitchFamily="49" charset="-122"/>
                  <a:ea typeface="幼圆" panose="02010509060101010101" pitchFamily="49" charset="-122"/>
                </a:rPr>
                <a:t>工作</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67" name="任意多边形 66"/>
            <p:cNvSpPr/>
            <p:nvPr/>
          </p:nvSpPr>
          <p:spPr>
            <a:xfrm>
              <a:off x="1790802" y="6316394"/>
              <a:ext cx="1962748" cy="541606"/>
            </a:xfrm>
            <a:custGeom>
              <a:avLst/>
              <a:gdLst>
                <a:gd name="connsiteX0" fmla="*/ 530976 w 1932806"/>
                <a:gd name="connsiteY0" fmla="*/ 0 h 541606"/>
                <a:gd name="connsiteX1" fmla="*/ 1932806 w 1932806"/>
                <a:gd name="connsiteY1" fmla="*/ 0 h 541606"/>
                <a:gd name="connsiteX2" fmla="*/ 1612470 w 1932806"/>
                <a:gd name="connsiteY2" fmla="*/ 541606 h 541606"/>
                <a:gd name="connsiteX3" fmla="*/ 0 w 1932806"/>
                <a:gd name="connsiteY3" fmla="*/ 541606 h 541606"/>
              </a:gdLst>
              <a:ahLst/>
              <a:cxnLst>
                <a:cxn ang="0">
                  <a:pos x="connsiteX0" y="connsiteY0"/>
                </a:cxn>
                <a:cxn ang="0">
                  <a:pos x="connsiteX1" y="connsiteY1"/>
                </a:cxn>
                <a:cxn ang="0">
                  <a:pos x="connsiteX2" y="connsiteY2"/>
                </a:cxn>
                <a:cxn ang="0">
                  <a:pos x="connsiteX3" y="connsiteY3"/>
                </a:cxn>
              </a:cxnLst>
              <a:rect l="l" t="t" r="r" b="b"/>
              <a:pathLst>
                <a:path w="1932806" h="541606">
                  <a:moveTo>
                    <a:pt x="530976" y="0"/>
                  </a:moveTo>
                  <a:lnTo>
                    <a:pt x="1932806" y="0"/>
                  </a:lnTo>
                  <a:lnTo>
                    <a:pt x="1612470" y="541606"/>
                  </a:lnTo>
                  <a:lnTo>
                    <a:pt x="0" y="541606"/>
                  </a:lnTo>
                  <a:close/>
                </a:path>
              </a:pathLst>
            </a:custGeom>
            <a:solidFill>
              <a:srgbClr val="0194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pSp>
        <p:nvGrpSpPr>
          <p:cNvPr id="68" name="组合 67"/>
          <p:cNvGrpSpPr/>
          <p:nvPr/>
        </p:nvGrpSpPr>
        <p:grpSpPr>
          <a:xfrm>
            <a:off x="5080419" y="2518117"/>
            <a:ext cx="1658630" cy="4339883"/>
            <a:chOff x="5080419" y="2518117"/>
            <a:chExt cx="1658630" cy="4339883"/>
          </a:xfrm>
        </p:grpSpPr>
        <p:sp>
          <p:nvSpPr>
            <p:cNvPr id="69" name="矩形 68"/>
            <p:cNvSpPr/>
            <p:nvPr/>
          </p:nvSpPr>
          <p:spPr>
            <a:xfrm>
              <a:off x="5181378" y="2518117"/>
              <a:ext cx="1431238" cy="3798277"/>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文本框 69"/>
            <p:cNvSpPr txBox="1"/>
            <p:nvPr/>
          </p:nvSpPr>
          <p:spPr>
            <a:xfrm>
              <a:off x="5396699" y="2627943"/>
              <a:ext cx="1000595" cy="523220"/>
            </a:xfrm>
            <a:prstGeom prst="rect">
              <a:avLst/>
            </a:prstGeom>
            <a:noFill/>
            <a:effectLst/>
          </p:spPr>
          <p:txBody>
            <a:bodyPr wrap="none" rtlCol="0">
              <a:spAutoFit/>
            </a:bodyPr>
            <a:lstStyle/>
            <a:p>
              <a:r>
                <a:rPr lang="en-US" altLang="zh-CN" sz="2800" b="1" dirty="0">
                  <a:solidFill>
                    <a:prstClr val="white"/>
                  </a:solidFill>
                  <a:latin typeface="方正姚体" panose="02010601030101010101" pitchFamily="2" charset="-122"/>
                </a:rPr>
                <a:t>6,400</a:t>
              </a:r>
              <a:endParaRPr lang="en-US" altLang="zh-CN" sz="2000" b="1" dirty="0">
                <a:solidFill>
                  <a:prstClr val="white"/>
                </a:solidFill>
                <a:latin typeface="方正姚体" panose="02010601030101010101" pitchFamily="2" charset="-122"/>
              </a:endParaRPr>
            </a:p>
          </p:txBody>
        </p:sp>
        <p:sp>
          <p:nvSpPr>
            <p:cNvPr id="71" name="文本框 70"/>
            <p:cNvSpPr txBox="1"/>
            <p:nvPr/>
          </p:nvSpPr>
          <p:spPr>
            <a:xfrm>
              <a:off x="5351907" y="5155808"/>
              <a:ext cx="1112805" cy="830997"/>
            </a:xfrm>
            <a:prstGeom prst="rect">
              <a:avLst/>
            </a:prstGeom>
            <a:noFill/>
          </p:spPr>
          <p:txBody>
            <a:bodyPr wrap="none" rtlCol="0">
              <a:spAutoFit/>
            </a:bodyPr>
            <a:lstStyle/>
            <a:p>
              <a:r>
                <a:rPr lang="zh-CN" altLang="en-US" sz="2400" b="1" dirty="0">
                  <a:solidFill>
                    <a:srgbClr val="FFFFFF"/>
                  </a:solidFill>
                  <a:latin typeface="幼圆" panose="02010509060101010101" pitchFamily="49" charset="-122"/>
                  <a:ea typeface="幼圆" panose="02010509060101010101" pitchFamily="49" charset="-122"/>
                </a:rPr>
                <a:t>第三项</a:t>
              </a:r>
              <a:endParaRPr lang="en-US" altLang="zh-CN" sz="2400" b="1" dirty="0">
                <a:solidFill>
                  <a:srgbClr val="FFFFFF"/>
                </a:solidFill>
                <a:latin typeface="幼圆" panose="02010509060101010101" pitchFamily="49" charset="-122"/>
                <a:ea typeface="幼圆" panose="02010509060101010101" pitchFamily="49" charset="-122"/>
              </a:endParaRPr>
            </a:p>
            <a:p>
              <a:r>
                <a:rPr lang="en-US" altLang="zh-CN" sz="2400" b="1" dirty="0">
                  <a:solidFill>
                    <a:srgbClr val="FFFFFF"/>
                  </a:solidFill>
                  <a:latin typeface="幼圆" panose="02010509060101010101" pitchFamily="49" charset="-122"/>
                  <a:ea typeface="幼圆" panose="02010509060101010101" pitchFamily="49" charset="-122"/>
                </a:rPr>
                <a:t> </a:t>
              </a:r>
              <a:r>
                <a:rPr lang="zh-CN" altLang="en-US" sz="2400" b="1" dirty="0">
                  <a:solidFill>
                    <a:srgbClr val="FFFFFF"/>
                  </a:solidFill>
                  <a:latin typeface="幼圆" panose="02010509060101010101" pitchFamily="49" charset="-122"/>
                  <a:ea typeface="幼圆" panose="02010509060101010101" pitchFamily="49" charset="-122"/>
                </a:rPr>
                <a:t>工作</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72" name="任意多边形 71"/>
            <p:cNvSpPr/>
            <p:nvPr/>
          </p:nvSpPr>
          <p:spPr>
            <a:xfrm>
              <a:off x="5080419" y="6316394"/>
              <a:ext cx="1658630" cy="541606"/>
            </a:xfrm>
            <a:custGeom>
              <a:avLst/>
              <a:gdLst>
                <a:gd name="connsiteX0" fmla="*/ 96894 w 1699381"/>
                <a:gd name="connsiteY0" fmla="*/ 0 h 541606"/>
                <a:gd name="connsiteX1" fmla="*/ 221159 w 1699381"/>
                <a:gd name="connsiteY1" fmla="*/ 0 h 541606"/>
                <a:gd name="connsiteX2" fmla="*/ 1443531 w 1699381"/>
                <a:gd name="connsiteY2" fmla="*/ 0 h 541606"/>
                <a:gd name="connsiteX3" fmla="*/ 1567796 w 1699381"/>
                <a:gd name="connsiteY3" fmla="*/ 0 h 541606"/>
                <a:gd name="connsiteX4" fmla="*/ 1699381 w 1699381"/>
                <a:gd name="connsiteY4" fmla="*/ 541606 h 541606"/>
                <a:gd name="connsiteX5" fmla="*/ 1575116 w 1699381"/>
                <a:gd name="connsiteY5" fmla="*/ 541606 h 541606"/>
                <a:gd name="connsiteX6" fmla="*/ 124265 w 1699381"/>
                <a:gd name="connsiteY6" fmla="*/ 541606 h 541606"/>
                <a:gd name="connsiteX7" fmla="*/ 0 w 1699381"/>
                <a:gd name="connsiteY7" fmla="*/ 541606 h 5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9381" h="541606">
                  <a:moveTo>
                    <a:pt x="96894" y="0"/>
                  </a:moveTo>
                  <a:lnTo>
                    <a:pt x="221159" y="0"/>
                  </a:lnTo>
                  <a:lnTo>
                    <a:pt x="1443531" y="0"/>
                  </a:lnTo>
                  <a:lnTo>
                    <a:pt x="1567796" y="0"/>
                  </a:lnTo>
                  <a:lnTo>
                    <a:pt x="1699381" y="541606"/>
                  </a:lnTo>
                  <a:lnTo>
                    <a:pt x="1575116" y="541606"/>
                  </a:lnTo>
                  <a:lnTo>
                    <a:pt x="124265" y="541606"/>
                  </a:lnTo>
                  <a:lnTo>
                    <a:pt x="0" y="541606"/>
                  </a:lnTo>
                  <a:close/>
                </a:path>
              </a:pathLst>
            </a:custGeom>
            <a:solidFill>
              <a:srgbClr val="0194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750"/>
                                        <p:tgtEl>
                                          <p:spTgt spid="5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down)">
                                      <p:cBhvr>
                                        <p:cTn id="11" dur="750"/>
                                        <p:tgtEl>
                                          <p:spTgt spid="50"/>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down)">
                                      <p:cBhvr>
                                        <p:cTn id="15" dur="750"/>
                                        <p:tgtEl>
                                          <p:spTgt spid="68"/>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750"/>
                                        <p:tgtEl>
                                          <p:spTgt spid="40"/>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down)">
                                      <p:cBhvr>
                                        <p:cTn id="23"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1" cstate="print">
            <a:extLst>
              <a:ext uri="{28A0092B-C50C-407E-A947-70E740481C1C}">
                <a14:useLocalDpi xmlns:a14="http://schemas.microsoft.com/office/drawing/2010/main" val="0"/>
              </a:ext>
            </a:extLst>
          </a:blip>
          <a:srcRect l="24684" t="1" r="40911" b="256"/>
          <a:stretch>
            <a:fillRect/>
          </a:stretch>
        </p:blipFill>
        <p:spPr>
          <a:xfrm>
            <a:off x="-1" y="1"/>
            <a:ext cx="4655127" cy="6858000"/>
          </a:xfrm>
          <a:custGeom>
            <a:avLst/>
            <a:gdLst>
              <a:gd name="connsiteX0" fmla="*/ 0 w 4657499"/>
              <a:gd name="connsiteY0" fmla="*/ 0 h 6840417"/>
              <a:gd name="connsiteX1" fmla="*/ 4657499 w 4657499"/>
              <a:gd name="connsiteY1" fmla="*/ 0 h 6840417"/>
              <a:gd name="connsiteX2" fmla="*/ 4657499 w 4657499"/>
              <a:gd name="connsiteY2" fmla="*/ 6840417 h 6840417"/>
              <a:gd name="connsiteX3" fmla="*/ 0 w 4657499"/>
              <a:gd name="connsiteY3" fmla="*/ 6840417 h 6840417"/>
            </a:gdLst>
            <a:ahLst/>
            <a:cxnLst>
              <a:cxn ang="0">
                <a:pos x="connsiteX0" y="connsiteY0"/>
              </a:cxn>
              <a:cxn ang="0">
                <a:pos x="connsiteX1" y="connsiteY1"/>
              </a:cxn>
              <a:cxn ang="0">
                <a:pos x="connsiteX2" y="connsiteY2"/>
              </a:cxn>
              <a:cxn ang="0">
                <a:pos x="connsiteX3" y="connsiteY3"/>
              </a:cxn>
            </a:cxnLst>
            <a:rect l="l" t="t" r="r" b="b"/>
            <a:pathLst>
              <a:path w="4657499" h="6840417">
                <a:moveTo>
                  <a:pt x="0" y="0"/>
                </a:moveTo>
                <a:lnTo>
                  <a:pt x="4657499" y="0"/>
                </a:lnTo>
                <a:lnTo>
                  <a:pt x="4657499" y="6840417"/>
                </a:lnTo>
                <a:lnTo>
                  <a:pt x="0" y="6840417"/>
                </a:lnTo>
                <a:close/>
              </a:path>
            </a:pathLst>
          </a:custGeom>
        </p:spPr>
      </p:pic>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3366655" y="1027481"/>
            <a:ext cx="8825344" cy="241910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a:spLocks noChangeAspect="1"/>
          </p:cNvSpPr>
          <p:nvPr/>
        </p:nvSpPr>
        <p:spPr>
          <a:xfrm>
            <a:off x="3759682" y="1337032"/>
            <a:ext cx="1800000" cy="1800000"/>
          </a:xfrm>
          <a:prstGeom prst="rect">
            <a:avLst/>
          </a:prstGeom>
          <a:blipFill>
            <a:blip r:embed="rId2"/>
            <a:stretch>
              <a:fillRect/>
            </a:stretch>
          </a:blipFill>
          <a:ln w="254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文本框 1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6013518" y="1793743"/>
            <a:ext cx="5724644" cy="830997"/>
          </a:xfrm>
          <a:prstGeom prst="rect">
            <a:avLst/>
          </a:prstGeom>
          <a:noFill/>
          <a:effectLst/>
        </p:spPr>
        <p:txBody>
          <a:bodyPr wrap="none" rtlCol="0">
            <a:spAutoFit/>
          </a:bodyPr>
          <a:lstStyle/>
          <a:p>
            <a:r>
              <a:rPr lang="zh-CN" altLang="en-US" sz="4800" dirty="0">
                <a:solidFill>
                  <a:srgbClr val="FFFFFF"/>
                </a:solidFill>
                <a:latin typeface="微软雅黑" panose="020B0503020204020204" charset="-122"/>
                <a:ea typeface="微软雅黑" panose="020B0503020204020204" charset="-122"/>
                <a:cs typeface="Kartika" panose="02020503030404060203" pitchFamily="18" charset="0"/>
              </a:rPr>
              <a:t>请在此输入您的标题</a:t>
            </a:r>
            <a:endParaRPr lang="en-US" altLang="zh-CN" sz="4800" dirty="0">
              <a:solidFill>
                <a:srgbClr val="FFFFFF"/>
              </a:solidFill>
              <a:latin typeface="微软雅黑" panose="020B0503020204020204" charset="-122"/>
              <a:ea typeface="微软雅黑" panose="020B0503020204020204" charset="-122"/>
              <a:cs typeface="Kartika" panose="02020503030404060203" pitchFamily="18" charset="0"/>
            </a:endParaRPr>
          </a:p>
        </p:txBody>
      </p:sp>
      <p:sp>
        <p:nvSpPr>
          <p:cNvPr id="23" name="矩形 22"/>
          <p:cNvSpPr/>
          <p:nvPr/>
        </p:nvSpPr>
        <p:spPr>
          <a:xfrm>
            <a:off x="6130577" y="4974395"/>
            <a:ext cx="4195572" cy="830997"/>
          </a:xfrm>
          <a:prstGeom prst="rect">
            <a:avLst/>
          </a:prstGeom>
        </p:spPr>
        <p:txBody>
          <a:bodyPr wrap="none">
            <a:spAutoFit/>
          </a:bodyPr>
          <a:lstStyle/>
          <a:p>
            <a:pPr algn="ctr" fontAlgn="base">
              <a:spcBef>
                <a:spcPct val="0"/>
              </a:spcBef>
              <a:spcAft>
                <a:spcPct val="0"/>
              </a:spcAft>
            </a:pPr>
            <a:r>
              <a:rPr lang="en-US" altLang="zh-CN" sz="4800" b="1" dirty="0">
                <a:solidFill>
                  <a:srgbClr val="08AAFE"/>
                </a:solidFill>
                <a:latin typeface="微软雅黑" panose="020B0503020204020204" charset="-122"/>
                <a:ea typeface="微软雅黑" panose="020B0503020204020204" charset="-122"/>
              </a:rPr>
              <a:t>Medical Care</a:t>
            </a:r>
            <a:endParaRPr lang="en-US" altLang="zh-CN" sz="4800" b="1" dirty="0">
              <a:solidFill>
                <a:srgbClr val="08AAFE"/>
              </a:solidFill>
              <a:latin typeface="微软雅黑" panose="020B0503020204020204" charset="-122"/>
              <a:ea typeface="微软雅黑" panose="020B0503020204020204" charset="-122"/>
            </a:endParaRPr>
          </a:p>
        </p:txBody>
      </p:sp>
      <p:sp>
        <p:nvSpPr>
          <p:cNvPr id="24" name="矩形 23"/>
          <p:cNvSpPr/>
          <p:nvPr/>
        </p:nvSpPr>
        <p:spPr>
          <a:xfrm>
            <a:off x="6751036" y="3774066"/>
            <a:ext cx="2954655" cy="1200329"/>
          </a:xfrm>
          <a:prstGeom prst="rect">
            <a:avLst/>
          </a:prstGeom>
        </p:spPr>
        <p:txBody>
          <a:bodyPr wrap="none">
            <a:spAutoFit/>
          </a:bodyPr>
          <a:lstStyle/>
          <a:p>
            <a:pPr algn="ctr" fontAlgn="base">
              <a:spcBef>
                <a:spcPct val="0"/>
              </a:spcBef>
              <a:spcAft>
                <a:spcPct val="0"/>
              </a:spcAft>
            </a:pPr>
            <a:r>
              <a:rPr lang="zh-CN" altLang="en-US" sz="7200" b="1" dirty="0" smtClean="0">
                <a:solidFill>
                  <a:srgbClr val="08AAFE"/>
                </a:solidFill>
                <a:latin typeface="微软雅黑" panose="020B0503020204020204" charset="-122"/>
                <a:ea typeface="微软雅黑" panose="020B0503020204020204" charset="-122"/>
              </a:rPr>
              <a:t>第三节</a:t>
            </a:r>
            <a:endParaRPr lang="en-US" altLang="zh-CN" sz="7200" dirty="0">
              <a:solidFill>
                <a:srgbClr val="08AAFE"/>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1000"/>
                                        <p:tgtEl>
                                          <p:spTgt spid="2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5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Scale>
                                      <p:cBhvr>
                                        <p:cTn id="15"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5"/>
                                        </p:tgtEl>
                                        <p:attrNameLst>
                                          <p:attrName>ppt_x</p:attrName>
                                          <p:attrName>ppt_y</p:attrName>
                                        </p:attrNameLst>
                                      </p:cBhvr>
                                    </p:animMotion>
                                    <p:animEffect transition="in" filter="fade">
                                      <p:cBhvr>
                                        <p:cTn id="17" dur="1000"/>
                                        <p:tgtEl>
                                          <p:spTgt spid="15"/>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750"/>
                                        <p:tgtEl>
                                          <p:spTgt spid="16"/>
                                        </p:tgtEl>
                                      </p:cBhvr>
                                    </p:animEffect>
                                  </p:childTnLst>
                                </p:cTn>
                              </p:par>
                            </p:childTnLst>
                          </p:cTn>
                        </p:par>
                        <p:par>
                          <p:cTn id="22" fill="hold">
                            <p:stCondLst>
                              <p:cond delay="3500"/>
                            </p:stCondLst>
                            <p:childTnLst>
                              <p:par>
                                <p:cTn id="23" presetID="25"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4"/>
                                        </p:tgtEl>
                                      </p:cBhvr>
                                    </p:animEffect>
                                  </p:childTnLst>
                                </p:cTn>
                              </p:par>
                            </p:childTnLst>
                          </p:cTn>
                        </p:par>
                        <p:par>
                          <p:cTn id="33" fill="hold">
                            <p:stCondLst>
                              <p:cond delay="4500"/>
                            </p:stCondLst>
                            <p:childTnLst>
                              <p:par>
                                <p:cTn id="34" presetID="16" presetClass="entr" presetSubtype="37"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out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3" name="任意多边形 12"/>
          <p:cNvSpPr>
            <a:spLocks noChangeAspect="1"/>
          </p:cNvSpPr>
          <p:nvPr/>
        </p:nvSpPr>
        <p:spPr>
          <a:xfrm>
            <a:off x="2163984" y="2446099"/>
            <a:ext cx="963061" cy="1905598"/>
          </a:xfrm>
          <a:custGeom>
            <a:avLst/>
            <a:gdLst>
              <a:gd name="connsiteX0" fmla="*/ 10262 w 963061"/>
              <a:gd name="connsiteY0" fmla="*/ 0 h 1905598"/>
              <a:gd name="connsiteX1" fmla="*/ 963061 w 963061"/>
              <a:gd name="connsiteY1" fmla="*/ 952799 h 1905598"/>
              <a:gd name="connsiteX2" fmla="*/ 10262 w 963061"/>
              <a:gd name="connsiteY2" fmla="*/ 1905598 h 1905598"/>
              <a:gd name="connsiteX3" fmla="*/ 0 w 963061"/>
              <a:gd name="connsiteY3" fmla="*/ 1904564 h 1905598"/>
              <a:gd name="connsiteX4" fmla="*/ 0 w 963061"/>
              <a:gd name="connsiteY4" fmla="*/ 1035 h 190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61" h="1905598">
                <a:moveTo>
                  <a:pt x="10262" y="0"/>
                </a:moveTo>
                <a:cubicBezTo>
                  <a:pt x="536478" y="0"/>
                  <a:pt x="963061" y="426583"/>
                  <a:pt x="963061" y="952799"/>
                </a:cubicBezTo>
                <a:cubicBezTo>
                  <a:pt x="963061" y="1479015"/>
                  <a:pt x="536478" y="1905598"/>
                  <a:pt x="10262" y="1905598"/>
                </a:cubicBezTo>
                <a:lnTo>
                  <a:pt x="0" y="1904564"/>
                </a:lnTo>
                <a:lnTo>
                  <a:pt x="0" y="1035"/>
                </a:lnTo>
                <a:close/>
              </a:path>
            </a:pathLst>
          </a:cu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4" name="任意多边形 13"/>
          <p:cNvSpPr>
            <a:spLocks noChangeAspect="1"/>
          </p:cNvSpPr>
          <p:nvPr/>
        </p:nvSpPr>
        <p:spPr>
          <a:xfrm flipH="1">
            <a:off x="1144650" y="2663574"/>
            <a:ext cx="963061" cy="1905598"/>
          </a:xfrm>
          <a:custGeom>
            <a:avLst/>
            <a:gdLst>
              <a:gd name="connsiteX0" fmla="*/ 10262 w 963061"/>
              <a:gd name="connsiteY0" fmla="*/ 0 h 1905598"/>
              <a:gd name="connsiteX1" fmla="*/ 963061 w 963061"/>
              <a:gd name="connsiteY1" fmla="*/ 952799 h 1905598"/>
              <a:gd name="connsiteX2" fmla="*/ 10262 w 963061"/>
              <a:gd name="connsiteY2" fmla="*/ 1905598 h 1905598"/>
              <a:gd name="connsiteX3" fmla="*/ 0 w 963061"/>
              <a:gd name="connsiteY3" fmla="*/ 1904564 h 1905598"/>
              <a:gd name="connsiteX4" fmla="*/ 0 w 963061"/>
              <a:gd name="connsiteY4" fmla="*/ 1035 h 190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61" h="1905598">
                <a:moveTo>
                  <a:pt x="10262" y="0"/>
                </a:moveTo>
                <a:cubicBezTo>
                  <a:pt x="536478" y="0"/>
                  <a:pt x="963061" y="426583"/>
                  <a:pt x="963061" y="952799"/>
                </a:cubicBezTo>
                <a:cubicBezTo>
                  <a:pt x="963061" y="1479015"/>
                  <a:pt x="536478" y="1905598"/>
                  <a:pt x="10262" y="1905598"/>
                </a:cubicBezTo>
                <a:lnTo>
                  <a:pt x="0" y="1904564"/>
                </a:lnTo>
                <a:lnTo>
                  <a:pt x="0" y="1035"/>
                </a:lnTo>
                <a:close/>
              </a:path>
            </a:pathLst>
          </a:cu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5" name="椭圆 14"/>
          <p:cNvSpPr>
            <a:spLocks noChangeAspect="1"/>
          </p:cNvSpPr>
          <p:nvPr/>
        </p:nvSpPr>
        <p:spPr>
          <a:xfrm>
            <a:off x="1291786" y="2663574"/>
            <a:ext cx="1688123" cy="168812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a:spLocks noChangeAspect="1"/>
          </p:cNvSpPr>
          <p:nvPr/>
        </p:nvSpPr>
        <p:spPr>
          <a:xfrm>
            <a:off x="4871441" y="2446099"/>
            <a:ext cx="963061" cy="1905598"/>
          </a:xfrm>
          <a:custGeom>
            <a:avLst/>
            <a:gdLst>
              <a:gd name="connsiteX0" fmla="*/ 10262 w 963061"/>
              <a:gd name="connsiteY0" fmla="*/ 0 h 1905598"/>
              <a:gd name="connsiteX1" fmla="*/ 963061 w 963061"/>
              <a:gd name="connsiteY1" fmla="*/ 952799 h 1905598"/>
              <a:gd name="connsiteX2" fmla="*/ 10262 w 963061"/>
              <a:gd name="connsiteY2" fmla="*/ 1905598 h 1905598"/>
              <a:gd name="connsiteX3" fmla="*/ 0 w 963061"/>
              <a:gd name="connsiteY3" fmla="*/ 1904564 h 1905598"/>
              <a:gd name="connsiteX4" fmla="*/ 0 w 963061"/>
              <a:gd name="connsiteY4" fmla="*/ 1035 h 190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61" h="1905598">
                <a:moveTo>
                  <a:pt x="10262" y="0"/>
                </a:moveTo>
                <a:cubicBezTo>
                  <a:pt x="536478" y="0"/>
                  <a:pt x="963061" y="426583"/>
                  <a:pt x="963061" y="952799"/>
                </a:cubicBezTo>
                <a:cubicBezTo>
                  <a:pt x="963061" y="1479015"/>
                  <a:pt x="536478" y="1905598"/>
                  <a:pt x="10262" y="1905598"/>
                </a:cubicBezTo>
                <a:lnTo>
                  <a:pt x="0" y="1904564"/>
                </a:lnTo>
                <a:lnTo>
                  <a:pt x="0" y="1035"/>
                </a:lnTo>
                <a:close/>
              </a:path>
            </a:pathLst>
          </a:cu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7" name="任意多边形 16"/>
          <p:cNvSpPr>
            <a:spLocks noChangeAspect="1"/>
          </p:cNvSpPr>
          <p:nvPr/>
        </p:nvSpPr>
        <p:spPr>
          <a:xfrm flipH="1">
            <a:off x="3852107" y="2663574"/>
            <a:ext cx="963061" cy="1905598"/>
          </a:xfrm>
          <a:custGeom>
            <a:avLst/>
            <a:gdLst>
              <a:gd name="connsiteX0" fmla="*/ 10262 w 963061"/>
              <a:gd name="connsiteY0" fmla="*/ 0 h 1905598"/>
              <a:gd name="connsiteX1" fmla="*/ 963061 w 963061"/>
              <a:gd name="connsiteY1" fmla="*/ 952799 h 1905598"/>
              <a:gd name="connsiteX2" fmla="*/ 10262 w 963061"/>
              <a:gd name="connsiteY2" fmla="*/ 1905598 h 1905598"/>
              <a:gd name="connsiteX3" fmla="*/ 0 w 963061"/>
              <a:gd name="connsiteY3" fmla="*/ 1904564 h 1905598"/>
              <a:gd name="connsiteX4" fmla="*/ 0 w 963061"/>
              <a:gd name="connsiteY4" fmla="*/ 1035 h 190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61" h="1905598">
                <a:moveTo>
                  <a:pt x="10262" y="0"/>
                </a:moveTo>
                <a:cubicBezTo>
                  <a:pt x="536478" y="0"/>
                  <a:pt x="963061" y="426583"/>
                  <a:pt x="963061" y="952799"/>
                </a:cubicBezTo>
                <a:cubicBezTo>
                  <a:pt x="963061" y="1479015"/>
                  <a:pt x="536478" y="1905598"/>
                  <a:pt x="10262" y="1905598"/>
                </a:cubicBezTo>
                <a:lnTo>
                  <a:pt x="0" y="1904564"/>
                </a:lnTo>
                <a:lnTo>
                  <a:pt x="0" y="1035"/>
                </a:lnTo>
                <a:close/>
              </a:path>
            </a:pathLst>
          </a:cu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8" name="椭圆 17"/>
          <p:cNvSpPr>
            <a:spLocks noChangeAspect="1"/>
          </p:cNvSpPr>
          <p:nvPr/>
        </p:nvSpPr>
        <p:spPr>
          <a:xfrm>
            <a:off x="3999243" y="2663574"/>
            <a:ext cx="1688123" cy="168812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任意多边形 18"/>
          <p:cNvSpPr>
            <a:spLocks noChangeAspect="1"/>
          </p:cNvSpPr>
          <p:nvPr/>
        </p:nvSpPr>
        <p:spPr>
          <a:xfrm>
            <a:off x="7578898" y="2460167"/>
            <a:ext cx="963061" cy="1905598"/>
          </a:xfrm>
          <a:custGeom>
            <a:avLst/>
            <a:gdLst>
              <a:gd name="connsiteX0" fmla="*/ 10262 w 963061"/>
              <a:gd name="connsiteY0" fmla="*/ 0 h 1905598"/>
              <a:gd name="connsiteX1" fmla="*/ 963061 w 963061"/>
              <a:gd name="connsiteY1" fmla="*/ 952799 h 1905598"/>
              <a:gd name="connsiteX2" fmla="*/ 10262 w 963061"/>
              <a:gd name="connsiteY2" fmla="*/ 1905598 h 1905598"/>
              <a:gd name="connsiteX3" fmla="*/ 0 w 963061"/>
              <a:gd name="connsiteY3" fmla="*/ 1904564 h 1905598"/>
              <a:gd name="connsiteX4" fmla="*/ 0 w 963061"/>
              <a:gd name="connsiteY4" fmla="*/ 1035 h 190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61" h="1905598">
                <a:moveTo>
                  <a:pt x="10262" y="0"/>
                </a:moveTo>
                <a:cubicBezTo>
                  <a:pt x="536478" y="0"/>
                  <a:pt x="963061" y="426583"/>
                  <a:pt x="963061" y="952799"/>
                </a:cubicBezTo>
                <a:cubicBezTo>
                  <a:pt x="963061" y="1479015"/>
                  <a:pt x="536478" y="1905598"/>
                  <a:pt x="10262" y="1905598"/>
                </a:cubicBezTo>
                <a:lnTo>
                  <a:pt x="0" y="1904564"/>
                </a:lnTo>
                <a:lnTo>
                  <a:pt x="0" y="1035"/>
                </a:lnTo>
                <a:close/>
              </a:path>
            </a:pathLst>
          </a:cu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0" name="任意多边形 19"/>
          <p:cNvSpPr>
            <a:spLocks noChangeAspect="1"/>
          </p:cNvSpPr>
          <p:nvPr/>
        </p:nvSpPr>
        <p:spPr>
          <a:xfrm flipH="1">
            <a:off x="6559564" y="2677642"/>
            <a:ext cx="963061" cy="1905598"/>
          </a:xfrm>
          <a:custGeom>
            <a:avLst/>
            <a:gdLst>
              <a:gd name="connsiteX0" fmla="*/ 10262 w 963061"/>
              <a:gd name="connsiteY0" fmla="*/ 0 h 1905598"/>
              <a:gd name="connsiteX1" fmla="*/ 963061 w 963061"/>
              <a:gd name="connsiteY1" fmla="*/ 952799 h 1905598"/>
              <a:gd name="connsiteX2" fmla="*/ 10262 w 963061"/>
              <a:gd name="connsiteY2" fmla="*/ 1905598 h 1905598"/>
              <a:gd name="connsiteX3" fmla="*/ 0 w 963061"/>
              <a:gd name="connsiteY3" fmla="*/ 1904564 h 1905598"/>
              <a:gd name="connsiteX4" fmla="*/ 0 w 963061"/>
              <a:gd name="connsiteY4" fmla="*/ 1035 h 190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61" h="1905598">
                <a:moveTo>
                  <a:pt x="10262" y="0"/>
                </a:moveTo>
                <a:cubicBezTo>
                  <a:pt x="536478" y="0"/>
                  <a:pt x="963061" y="426583"/>
                  <a:pt x="963061" y="952799"/>
                </a:cubicBezTo>
                <a:cubicBezTo>
                  <a:pt x="963061" y="1479015"/>
                  <a:pt x="536478" y="1905598"/>
                  <a:pt x="10262" y="1905598"/>
                </a:cubicBezTo>
                <a:lnTo>
                  <a:pt x="0" y="1904564"/>
                </a:lnTo>
                <a:lnTo>
                  <a:pt x="0" y="1035"/>
                </a:lnTo>
                <a:close/>
              </a:path>
            </a:pathLst>
          </a:cu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1" name="椭圆 20"/>
          <p:cNvSpPr>
            <a:spLocks noChangeAspect="1"/>
          </p:cNvSpPr>
          <p:nvPr/>
        </p:nvSpPr>
        <p:spPr>
          <a:xfrm>
            <a:off x="6706700" y="2677642"/>
            <a:ext cx="1688123" cy="168812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任意多边形 21"/>
          <p:cNvSpPr>
            <a:spLocks noChangeAspect="1"/>
          </p:cNvSpPr>
          <p:nvPr/>
        </p:nvSpPr>
        <p:spPr>
          <a:xfrm>
            <a:off x="10139219" y="2474235"/>
            <a:ext cx="963061" cy="1905598"/>
          </a:xfrm>
          <a:custGeom>
            <a:avLst/>
            <a:gdLst>
              <a:gd name="connsiteX0" fmla="*/ 10262 w 963061"/>
              <a:gd name="connsiteY0" fmla="*/ 0 h 1905598"/>
              <a:gd name="connsiteX1" fmla="*/ 963061 w 963061"/>
              <a:gd name="connsiteY1" fmla="*/ 952799 h 1905598"/>
              <a:gd name="connsiteX2" fmla="*/ 10262 w 963061"/>
              <a:gd name="connsiteY2" fmla="*/ 1905598 h 1905598"/>
              <a:gd name="connsiteX3" fmla="*/ 0 w 963061"/>
              <a:gd name="connsiteY3" fmla="*/ 1904564 h 1905598"/>
              <a:gd name="connsiteX4" fmla="*/ 0 w 963061"/>
              <a:gd name="connsiteY4" fmla="*/ 1035 h 190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61" h="1905598">
                <a:moveTo>
                  <a:pt x="10262" y="0"/>
                </a:moveTo>
                <a:cubicBezTo>
                  <a:pt x="536478" y="0"/>
                  <a:pt x="963061" y="426583"/>
                  <a:pt x="963061" y="952799"/>
                </a:cubicBezTo>
                <a:cubicBezTo>
                  <a:pt x="963061" y="1479015"/>
                  <a:pt x="536478" y="1905598"/>
                  <a:pt x="10262" y="1905598"/>
                </a:cubicBezTo>
                <a:lnTo>
                  <a:pt x="0" y="1904564"/>
                </a:lnTo>
                <a:lnTo>
                  <a:pt x="0" y="1035"/>
                </a:lnTo>
                <a:close/>
              </a:path>
            </a:pathLst>
          </a:cu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3" name="任意多边形 22"/>
          <p:cNvSpPr>
            <a:spLocks noChangeAspect="1"/>
          </p:cNvSpPr>
          <p:nvPr/>
        </p:nvSpPr>
        <p:spPr>
          <a:xfrm flipH="1">
            <a:off x="9119885" y="2691710"/>
            <a:ext cx="963061" cy="1905598"/>
          </a:xfrm>
          <a:custGeom>
            <a:avLst/>
            <a:gdLst>
              <a:gd name="connsiteX0" fmla="*/ 10262 w 963061"/>
              <a:gd name="connsiteY0" fmla="*/ 0 h 1905598"/>
              <a:gd name="connsiteX1" fmla="*/ 963061 w 963061"/>
              <a:gd name="connsiteY1" fmla="*/ 952799 h 1905598"/>
              <a:gd name="connsiteX2" fmla="*/ 10262 w 963061"/>
              <a:gd name="connsiteY2" fmla="*/ 1905598 h 1905598"/>
              <a:gd name="connsiteX3" fmla="*/ 0 w 963061"/>
              <a:gd name="connsiteY3" fmla="*/ 1904564 h 1905598"/>
              <a:gd name="connsiteX4" fmla="*/ 0 w 963061"/>
              <a:gd name="connsiteY4" fmla="*/ 1035 h 190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61" h="1905598">
                <a:moveTo>
                  <a:pt x="10262" y="0"/>
                </a:moveTo>
                <a:cubicBezTo>
                  <a:pt x="536478" y="0"/>
                  <a:pt x="963061" y="426583"/>
                  <a:pt x="963061" y="952799"/>
                </a:cubicBezTo>
                <a:cubicBezTo>
                  <a:pt x="963061" y="1479015"/>
                  <a:pt x="536478" y="1905598"/>
                  <a:pt x="10262" y="1905598"/>
                </a:cubicBezTo>
                <a:lnTo>
                  <a:pt x="0" y="1904564"/>
                </a:lnTo>
                <a:lnTo>
                  <a:pt x="0" y="1035"/>
                </a:lnTo>
                <a:close/>
              </a:path>
            </a:pathLst>
          </a:cu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5" name="椭圆 24"/>
          <p:cNvSpPr>
            <a:spLocks noChangeAspect="1"/>
          </p:cNvSpPr>
          <p:nvPr/>
        </p:nvSpPr>
        <p:spPr>
          <a:xfrm>
            <a:off x="9267021" y="2691710"/>
            <a:ext cx="1688123" cy="168812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25"/>
          <p:cNvSpPr txBox="1"/>
          <p:nvPr/>
        </p:nvSpPr>
        <p:spPr>
          <a:xfrm>
            <a:off x="1144650" y="4979519"/>
            <a:ext cx="2159566" cy="707886"/>
          </a:xfrm>
          <a:prstGeom prst="rect">
            <a:avLst/>
          </a:prstGeom>
          <a:noFill/>
          <a:effectLst/>
        </p:spPr>
        <p:txBody>
          <a:bodyPr wrap="none" rtlCol="0">
            <a:spAutoFit/>
          </a:bodyPr>
          <a:lstStyle/>
          <a:p>
            <a:r>
              <a:rPr lang="zh-CN" altLang="en-US" dirty="0">
                <a:solidFill>
                  <a:srgbClr val="08AAFE"/>
                </a:solidFill>
                <a:latin typeface="微软雅黑" panose="020B0503020204020204" charset="-122"/>
                <a:ea typeface="微软雅黑" panose="020B0503020204020204" charset="-122"/>
              </a:rPr>
              <a:t>单击此处输入标题</a:t>
            </a:r>
            <a:endParaRPr lang="en-US" altLang="zh-CN" dirty="0">
              <a:solidFill>
                <a:srgbClr val="08AAFE"/>
              </a:solidFill>
              <a:latin typeface="微软雅黑" panose="020B0503020204020204" charset="-122"/>
              <a:ea typeface="微软雅黑" panose="020B0503020204020204" charset="-122"/>
            </a:endParaRPr>
          </a:p>
          <a:p>
            <a:r>
              <a:rPr lang="zh-CN" altLang="en-US" sz="1100" dirty="0">
                <a:solidFill>
                  <a:srgbClr val="2F242A"/>
                </a:solidFill>
                <a:latin typeface="微软雅黑" panose="020B0503020204020204" charset="-122"/>
                <a:ea typeface="微软雅黑" panose="020B0503020204020204" charset="-122"/>
              </a:rPr>
              <a:t>请在这里输入您的主要叙述内容</a:t>
            </a:r>
            <a:endParaRPr lang="en-US" altLang="zh-CN" sz="1100" dirty="0">
              <a:solidFill>
                <a:srgbClr val="2F242A"/>
              </a:solidFill>
              <a:latin typeface="微软雅黑" panose="020B0503020204020204" charset="-122"/>
              <a:ea typeface="微软雅黑" panose="020B0503020204020204" charset="-122"/>
            </a:endParaRPr>
          </a:p>
          <a:p>
            <a:r>
              <a:rPr lang="zh-CN" altLang="en-US" sz="1100" dirty="0">
                <a:solidFill>
                  <a:srgbClr val="2F242A"/>
                </a:solidFill>
                <a:latin typeface="微软雅黑" panose="020B0503020204020204" charset="-122"/>
                <a:ea typeface="微软雅黑" panose="020B0503020204020204" charset="-122"/>
              </a:rPr>
              <a:t>请在这里输入您的主要叙述内容</a:t>
            </a:r>
            <a:endParaRPr lang="en-US" altLang="zh-CN" sz="1100" dirty="0">
              <a:solidFill>
                <a:srgbClr val="2F242A"/>
              </a:solidFill>
              <a:latin typeface="微软雅黑" panose="020B0503020204020204" charset="-122"/>
              <a:ea typeface="微软雅黑" panose="020B0503020204020204" charset="-122"/>
            </a:endParaRPr>
          </a:p>
        </p:txBody>
      </p:sp>
      <p:sp>
        <p:nvSpPr>
          <p:cNvPr id="27" name="文本框 26"/>
          <p:cNvSpPr txBox="1"/>
          <p:nvPr/>
        </p:nvSpPr>
        <p:spPr>
          <a:xfrm>
            <a:off x="3789253" y="4979519"/>
            <a:ext cx="2159566" cy="707886"/>
          </a:xfrm>
          <a:prstGeom prst="rect">
            <a:avLst/>
          </a:prstGeom>
          <a:noFill/>
          <a:effectLst/>
        </p:spPr>
        <p:txBody>
          <a:bodyPr wrap="none" rtlCol="0">
            <a:spAutoFit/>
          </a:bodyPr>
          <a:lstStyle/>
          <a:p>
            <a:r>
              <a:rPr lang="zh-CN" altLang="en-US" dirty="0">
                <a:solidFill>
                  <a:srgbClr val="4CE2F9"/>
                </a:solidFill>
                <a:latin typeface="微软雅黑" panose="020B0503020204020204" charset="-122"/>
                <a:ea typeface="微软雅黑" panose="020B0503020204020204" charset="-122"/>
              </a:rPr>
              <a:t>单击此处输入标题</a:t>
            </a:r>
            <a:endParaRPr lang="en-US" altLang="zh-CN" dirty="0">
              <a:solidFill>
                <a:srgbClr val="4CE2F9"/>
              </a:solidFill>
              <a:latin typeface="微软雅黑" panose="020B0503020204020204" charset="-122"/>
              <a:ea typeface="微软雅黑" panose="020B0503020204020204" charset="-122"/>
            </a:endParaRPr>
          </a:p>
          <a:p>
            <a:r>
              <a:rPr lang="zh-CN" altLang="en-US" sz="1100" dirty="0">
                <a:solidFill>
                  <a:srgbClr val="2F242A"/>
                </a:solidFill>
                <a:latin typeface="微软雅黑" panose="020B0503020204020204" charset="-122"/>
                <a:ea typeface="微软雅黑" panose="020B0503020204020204" charset="-122"/>
              </a:rPr>
              <a:t>请在这里输入您的主要叙述内容</a:t>
            </a:r>
            <a:endParaRPr lang="en-US" altLang="zh-CN" sz="1100" dirty="0">
              <a:solidFill>
                <a:srgbClr val="2F242A"/>
              </a:solidFill>
              <a:latin typeface="微软雅黑" panose="020B0503020204020204" charset="-122"/>
              <a:ea typeface="微软雅黑" panose="020B0503020204020204" charset="-122"/>
            </a:endParaRPr>
          </a:p>
          <a:p>
            <a:r>
              <a:rPr lang="zh-CN" altLang="en-US" sz="1100" dirty="0">
                <a:solidFill>
                  <a:srgbClr val="2F242A"/>
                </a:solidFill>
                <a:latin typeface="微软雅黑" panose="020B0503020204020204" charset="-122"/>
                <a:ea typeface="微软雅黑" panose="020B0503020204020204" charset="-122"/>
              </a:rPr>
              <a:t>请在这里输入您的主要叙述内容</a:t>
            </a:r>
            <a:endParaRPr lang="en-US" altLang="zh-CN" sz="1100" dirty="0">
              <a:solidFill>
                <a:srgbClr val="2F242A"/>
              </a:solidFill>
              <a:latin typeface="微软雅黑" panose="020B0503020204020204" charset="-122"/>
              <a:ea typeface="微软雅黑" panose="020B0503020204020204" charset="-122"/>
            </a:endParaRPr>
          </a:p>
        </p:txBody>
      </p:sp>
      <p:sp>
        <p:nvSpPr>
          <p:cNvPr id="28" name="文本框 27"/>
          <p:cNvSpPr txBox="1"/>
          <p:nvPr/>
        </p:nvSpPr>
        <p:spPr>
          <a:xfrm>
            <a:off x="6559564" y="4979519"/>
            <a:ext cx="2159566" cy="707886"/>
          </a:xfrm>
          <a:prstGeom prst="rect">
            <a:avLst/>
          </a:prstGeom>
          <a:noFill/>
          <a:effectLst/>
        </p:spPr>
        <p:txBody>
          <a:bodyPr wrap="none" rtlCol="0">
            <a:spAutoFit/>
          </a:bodyPr>
          <a:lstStyle/>
          <a:p>
            <a:r>
              <a:rPr lang="zh-CN" altLang="en-US" dirty="0">
                <a:solidFill>
                  <a:srgbClr val="08AAFE"/>
                </a:solidFill>
                <a:latin typeface="微软雅黑" panose="020B0503020204020204" charset="-122"/>
                <a:ea typeface="微软雅黑" panose="020B0503020204020204" charset="-122"/>
              </a:rPr>
              <a:t>单击此处输入标题</a:t>
            </a:r>
            <a:endParaRPr lang="en-US" altLang="zh-CN" dirty="0">
              <a:solidFill>
                <a:srgbClr val="08AAFE"/>
              </a:solidFill>
              <a:latin typeface="微软雅黑" panose="020B0503020204020204" charset="-122"/>
              <a:ea typeface="微软雅黑" panose="020B0503020204020204" charset="-122"/>
            </a:endParaRPr>
          </a:p>
          <a:p>
            <a:r>
              <a:rPr lang="zh-CN" altLang="en-US" sz="1100" dirty="0">
                <a:solidFill>
                  <a:srgbClr val="2F242A"/>
                </a:solidFill>
                <a:latin typeface="微软雅黑" panose="020B0503020204020204" charset="-122"/>
                <a:ea typeface="微软雅黑" panose="020B0503020204020204" charset="-122"/>
              </a:rPr>
              <a:t>请在这里输入您的主要叙述内容</a:t>
            </a:r>
            <a:endParaRPr lang="en-US" altLang="zh-CN" sz="1100" dirty="0">
              <a:solidFill>
                <a:srgbClr val="2F242A"/>
              </a:solidFill>
              <a:latin typeface="微软雅黑" panose="020B0503020204020204" charset="-122"/>
              <a:ea typeface="微软雅黑" panose="020B0503020204020204" charset="-122"/>
            </a:endParaRPr>
          </a:p>
          <a:p>
            <a:r>
              <a:rPr lang="zh-CN" altLang="en-US" sz="1100" dirty="0">
                <a:solidFill>
                  <a:srgbClr val="2F242A"/>
                </a:solidFill>
                <a:latin typeface="微软雅黑" panose="020B0503020204020204" charset="-122"/>
                <a:ea typeface="微软雅黑" panose="020B0503020204020204" charset="-122"/>
              </a:rPr>
              <a:t>请在这里输入您的主要叙述内容</a:t>
            </a:r>
            <a:endParaRPr lang="en-US" altLang="zh-CN" sz="1100" dirty="0">
              <a:solidFill>
                <a:srgbClr val="2F242A"/>
              </a:solidFill>
              <a:latin typeface="微软雅黑" panose="020B0503020204020204" charset="-122"/>
              <a:ea typeface="微软雅黑" panose="020B0503020204020204" charset="-122"/>
            </a:endParaRPr>
          </a:p>
        </p:txBody>
      </p:sp>
      <p:sp>
        <p:nvSpPr>
          <p:cNvPr id="29" name="文本框 28"/>
          <p:cNvSpPr txBox="1"/>
          <p:nvPr/>
        </p:nvSpPr>
        <p:spPr>
          <a:xfrm>
            <a:off x="9119885" y="4979519"/>
            <a:ext cx="2159566" cy="984885"/>
          </a:xfrm>
          <a:prstGeom prst="rect">
            <a:avLst/>
          </a:prstGeom>
          <a:noFill/>
          <a:effectLst/>
        </p:spPr>
        <p:txBody>
          <a:bodyPr wrap="none" rtlCol="0">
            <a:spAutoFit/>
          </a:bodyPr>
          <a:lstStyle/>
          <a:p>
            <a:r>
              <a:rPr lang="zh-CN" altLang="en-US" dirty="0">
                <a:solidFill>
                  <a:srgbClr val="4CE2F9"/>
                </a:solidFill>
                <a:latin typeface="微软雅黑" panose="020B0503020204020204" charset="-122"/>
                <a:ea typeface="微软雅黑" panose="020B0503020204020204" charset="-122"/>
              </a:rPr>
              <a:t>单击此处输入标题</a:t>
            </a:r>
            <a:endParaRPr lang="en-US" altLang="zh-CN" dirty="0">
              <a:solidFill>
                <a:srgbClr val="4CE2F9"/>
              </a:solidFill>
              <a:latin typeface="微软雅黑" panose="020B0503020204020204" charset="-122"/>
              <a:ea typeface="微软雅黑" panose="020B0503020204020204" charset="-122"/>
            </a:endParaRPr>
          </a:p>
          <a:p>
            <a:r>
              <a:rPr lang="zh-CN" altLang="en-US" sz="1100" dirty="0">
                <a:solidFill>
                  <a:srgbClr val="2F242A"/>
                </a:solidFill>
                <a:latin typeface="微软雅黑" panose="020B0503020204020204" charset="-122"/>
                <a:ea typeface="微软雅黑" panose="020B0503020204020204" charset="-122"/>
              </a:rPr>
              <a:t>请在这里输入您的主要叙述内容</a:t>
            </a:r>
            <a:endParaRPr lang="en-US" altLang="zh-CN" sz="1100" dirty="0">
              <a:solidFill>
                <a:srgbClr val="2F242A"/>
              </a:solidFill>
              <a:latin typeface="微软雅黑" panose="020B0503020204020204" charset="-122"/>
              <a:ea typeface="微软雅黑" panose="020B0503020204020204" charset="-122"/>
            </a:endParaRPr>
          </a:p>
          <a:p>
            <a:r>
              <a:rPr lang="zh-CN" altLang="en-US" sz="1100" dirty="0">
                <a:solidFill>
                  <a:srgbClr val="2F242A"/>
                </a:solidFill>
                <a:latin typeface="微软雅黑" panose="020B0503020204020204" charset="-122"/>
                <a:ea typeface="微软雅黑" panose="020B0503020204020204" charset="-122"/>
              </a:rPr>
              <a:t>请在这里输入您的主要叙述内容</a:t>
            </a:r>
            <a:endParaRPr lang="en-US" altLang="zh-CN" sz="1100" dirty="0">
              <a:solidFill>
                <a:srgbClr val="2F242A"/>
              </a:solidFill>
              <a:latin typeface="微软雅黑" panose="020B0503020204020204" charset="-122"/>
              <a:ea typeface="微软雅黑" panose="020B0503020204020204" charset="-122"/>
            </a:endParaRPr>
          </a:p>
          <a:p>
            <a:endParaRPr lang="en-US" altLang="zh-CN" sz="800" dirty="0">
              <a:solidFill>
                <a:srgbClr val="2F242A"/>
              </a:solidFill>
            </a:endParaRPr>
          </a:p>
          <a:p>
            <a:endParaRPr lang="en-US" altLang="zh-CN" sz="1000" dirty="0">
              <a:solidFill>
                <a:srgbClr val="2F242A"/>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outVertical)">
                                      <p:cBhvr>
                                        <p:cTn id="20" dur="500"/>
                                        <p:tgtEl>
                                          <p:spTgt spid="26"/>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2500"/>
                            </p:stCondLst>
                            <p:childTnLst>
                              <p:par>
                                <p:cTn id="35" presetID="16" presetClass="entr" presetSubtype="37"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outVertical)">
                                      <p:cBhvr>
                                        <p:cTn id="37" dur="500"/>
                                        <p:tgtEl>
                                          <p:spTgt spid="27"/>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up)">
                                      <p:cBhvr>
                                        <p:cTn id="50" dur="500"/>
                                        <p:tgtEl>
                                          <p:spTgt spid="20"/>
                                        </p:tgtEl>
                                      </p:cBhvr>
                                    </p:animEffect>
                                  </p:childTnLst>
                                </p:cTn>
                              </p:par>
                            </p:childTnLst>
                          </p:cTn>
                        </p:par>
                        <p:par>
                          <p:cTn id="51" fill="hold">
                            <p:stCondLst>
                              <p:cond delay="4000"/>
                            </p:stCondLst>
                            <p:childTnLst>
                              <p:par>
                                <p:cTn id="52" presetID="16" presetClass="entr" presetSubtype="37"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arn(outVertical)">
                                      <p:cBhvr>
                                        <p:cTn id="54" dur="500"/>
                                        <p:tgtEl>
                                          <p:spTgt spid="28"/>
                                        </p:tgtEl>
                                      </p:cBhvr>
                                    </p:animEffect>
                                  </p:childTnLst>
                                </p:cTn>
                              </p:par>
                            </p:childTnLst>
                          </p:cTn>
                        </p:par>
                        <p:par>
                          <p:cTn id="55" fill="hold">
                            <p:stCondLst>
                              <p:cond delay="4500"/>
                            </p:stCondLst>
                            <p:childTnLst>
                              <p:par>
                                <p:cTn id="56" presetID="53" presetClass="entr" presetSubtype="16"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p:stCondLst>
                              <p:cond delay="5000"/>
                            </p:stCondLst>
                            <p:childTnLst>
                              <p:par>
                                <p:cTn id="62" presetID="22" presetClass="entr" presetSubtype="4"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500"/>
                                        <p:tgtEl>
                                          <p:spTgt spid="23"/>
                                        </p:tgtEl>
                                      </p:cBhvr>
                                    </p:animEffect>
                                  </p:childTnLst>
                                </p:cTn>
                              </p:par>
                            </p:childTnLst>
                          </p:cTn>
                        </p:par>
                        <p:par>
                          <p:cTn id="68" fill="hold">
                            <p:stCondLst>
                              <p:cond delay="5500"/>
                            </p:stCondLst>
                            <p:childTnLst>
                              <p:par>
                                <p:cTn id="69" presetID="16" presetClass="entr" presetSubtype="37"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outVertical)">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360471" y="2040925"/>
            <a:ext cx="1425565" cy="1384749"/>
            <a:chOff x="1360471" y="2040925"/>
            <a:chExt cx="1425565" cy="1384749"/>
          </a:xfrm>
        </p:grpSpPr>
        <p:sp>
          <p:nvSpPr>
            <p:cNvPr id="10" name="Oval 9"/>
            <p:cNvSpPr/>
            <p:nvPr/>
          </p:nvSpPr>
          <p:spPr>
            <a:xfrm>
              <a:off x="1360471" y="2040925"/>
              <a:ext cx="1425565" cy="1384749"/>
            </a:xfrm>
            <a:prstGeom prst="ellipse">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prstClr val="white"/>
                </a:solidFill>
              </a:endParaRPr>
            </a:p>
          </p:txBody>
        </p:sp>
        <p:grpSp>
          <p:nvGrpSpPr>
            <p:cNvPr id="13" name="Group 28"/>
            <p:cNvGrpSpPr/>
            <p:nvPr/>
          </p:nvGrpSpPr>
          <p:grpSpPr>
            <a:xfrm>
              <a:off x="1735325" y="2292748"/>
              <a:ext cx="675860" cy="826309"/>
              <a:chOff x="4106863" y="2003425"/>
              <a:chExt cx="927100" cy="1133476"/>
            </a:xfrm>
            <a:solidFill>
              <a:schemeClr val="bg1"/>
            </a:solidFill>
          </p:grpSpPr>
          <p:sp>
            <p:nvSpPr>
              <p:cNvPr id="14" name="Freeform 5"/>
              <p:cNvSpPr>
                <a:spLocks noEditPoints="1"/>
              </p:cNvSpPr>
              <p:nvPr/>
            </p:nvSpPr>
            <p:spPr bwMode="auto">
              <a:xfrm>
                <a:off x="4106863" y="2484438"/>
                <a:ext cx="927100" cy="652463"/>
              </a:xfrm>
              <a:custGeom>
                <a:avLst/>
                <a:gdLst/>
                <a:ahLst/>
                <a:cxnLst>
                  <a:cxn ang="0">
                    <a:pos x="20" y="172"/>
                  </a:cxn>
                  <a:cxn ang="0">
                    <a:pos x="224" y="172"/>
                  </a:cxn>
                  <a:cxn ang="0">
                    <a:pos x="244" y="153"/>
                  </a:cxn>
                  <a:cxn ang="0">
                    <a:pos x="244" y="20"/>
                  </a:cxn>
                  <a:cxn ang="0">
                    <a:pos x="224" y="0"/>
                  </a:cxn>
                  <a:cxn ang="0">
                    <a:pos x="195" y="0"/>
                  </a:cxn>
                  <a:cxn ang="0">
                    <a:pos x="195" y="40"/>
                  </a:cxn>
                  <a:cxn ang="0">
                    <a:pos x="215" y="66"/>
                  </a:cxn>
                  <a:cxn ang="0">
                    <a:pos x="215" y="88"/>
                  </a:cxn>
                  <a:cxn ang="0">
                    <a:pos x="199" y="88"/>
                  </a:cxn>
                  <a:cxn ang="0">
                    <a:pos x="199" y="66"/>
                  </a:cxn>
                  <a:cxn ang="0">
                    <a:pos x="187" y="54"/>
                  </a:cxn>
                  <a:cxn ang="0">
                    <a:pos x="175" y="66"/>
                  </a:cxn>
                  <a:cxn ang="0">
                    <a:pos x="175" y="88"/>
                  </a:cxn>
                  <a:cxn ang="0">
                    <a:pos x="159" y="88"/>
                  </a:cxn>
                  <a:cxn ang="0">
                    <a:pos x="159" y="66"/>
                  </a:cxn>
                  <a:cxn ang="0">
                    <a:pos x="179" y="40"/>
                  </a:cxn>
                  <a:cxn ang="0">
                    <a:pos x="179" y="1"/>
                  </a:cxn>
                  <a:cxn ang="0">
                    <a:pos x="122" y="25"/>
                  </a:cxn>
                  <a:cxn ang="0">
                    <a:pos x="67" y="3"/>
                  </a:cxn>
                  <a:cxn ang="0">
                    <a:pos x="67" y="46"/>
                  </a:cxn>
                  <a:cxn ang="0">
                    <a:pos x="85" y="70"/>
                  </a:cxn>
                  <a:cxn ang="0">
                    <a:pos x="59" y="96"/>
                  </a:cxn>
                  <a:cxn ang="0">
                    <a:pos x="33" y="70"/>
                  </a:cxn>
                  <a:cxn ang="0">
                    <a:pos x="51" y="46"/>
                  </a:cxn>
                  <a:cxn ang="0">
                    <a:pos x="51" y="0"/>
                  </a:cxn>
                  <a:cxn ang="0">
                    <a:pos x="20" y="0"/>
                  </a:cxn>
                  <a:cxn ang="0">
                    <a:pos x="0" y="20"/>
                  </a:cxn>
                  <a:cxn ang="0">
                    <a:pos x="0" y="153"/>
                  </a:cxn>
                  <a:cxn ang="0">
                    <a:pos x="20" y="172"/>
                  </a:cxn>
                  <a:cxn ang="0">
                    <a:pos x="20" y="172"/>
                  </a:cxn>
                  <a:cxn ang="0">
                    <a:pos x="20" y="172"/>
                  </a:cxn>
                </a:cxnLst>
                <a:rect l="0" t="0" r="r" b="b"/>
                <a:pathLst>
                  <a:path w="244" h="172">
                    <a:moveTo>
                      <a:pt x="20" y="172"/>
                    </a:moveTo>
                    <a:cubicBezTo>
                      <a:pt x="224" y="172"/>
                      <a:pt x="224" y="172"/>
                      <a:pt x="224" y="172"/>
                    </a:cubicBezTo>
                    <a:cubicBezTo>
                      <a:pt x="235" y="172"/>
                      <a:pt x="244" y="163"/>
                      <a:pt x="244" y="153"/>
                    </a:cubicBezTo>
                    <a:cubicBezTo>
                      <a:pt x="244" y="20"/>
                      <a:pt x="244" y="20"/>
                      <a:pt x="244" y="20"/>
                    </a:cubicBezTo>
                    <a:cubicBezTo>
                      <a:pt x="244" y="9"/>
                      <a:pt x="235" y="0"/>
                      <a:pt x="224" y="0"/>
                    </a:cubicBezTo>
                    <a:cubicBezTo>
                      <a:pt x="195" y="0"/>
                      <a:pt x="195" y="0"/>
                      <a:pt x="195" y="0"/>
                    </a:cubicBezTo>
                    <a:cubicBezTo>
                      <a:pt x="195" y="40"/>
                      <a:pt x="195" y="40"/>
                      <a:pt x="195" y="40"/>
                    </a:cubicBezTo>
                    <a:cubicBezTo>
                      <a:pt x="206" y="43"/>
                      <a:pt x="215" y="54"/>
                      <a:pt x="215" y="66"/>
                    </a:cubicBezTo>
                    <a:cubicBezTo>
                      <a:pt x="215" y="88"/>
                      <a:pt x="215" y="88"/>
                      <a:pt x="215" y="88"/>
                    </a:cubicBezTo>
                    <a:cubicBezTo>
                      <a:pt x="199" y="88"/>
                      <a:pt x="199" y="88"/>
                      <a:pt x="199" y="88"/>
                    </a:cubicBezTo>
                    <a:cubicBezTo>
                      <a:pt x="199" y="66"/>
                      <a:pt x="199" y="66"/>
                      <a:pt x="199" y="66"/>
                    </a:cubicBezTo>
                    <a:cubicBezTo>
                      <a:pt x="199" y="60"/>
                      <a:pt x="193" y="54"/>
                      <a:pt x="187" y="54"/>
                    </a:cubicBezTo>
                    <a:cubicBezTo>
                      <a:pt x="180" y="54"/>
                      <a:pt x="175" y="60"/>
                      <a:pt x="175" y="66"/>
                    </a:cubicBezTo>
                    <a:cubicBezTo>
                      <a:pt x="175" y="88"/>
                      <a:pt x="175" y="88"/>
                      <a:pt x="175" y="88"/>
                    </a:cubicBezTo>
                    <a:cubicBezTo>
                      <a:pt x="159" y="88"/>
                      <a:pt x="159" y="88"/>
                      <a:pt x="159" y="88"/>
                    </a:cubicBezTo>
                    <a:cubicBezTo>
                      <a:pt x="159" y="66"/>
                      <a:pt x="159" y="66"/>
                      <a:pt x="159" y="66"/>
                    </a:cubicBezTo>
                    <a:cubicBezTo>
                      <a:pt x="159" y="54"/>
                      <a:pt x="167" y="43"/>
                      <a:pt x="179" y="40"/>
                    </a:cubicBezTo>
                    <a:cubicBezTo>
                      <a:pt x="179" y="1"/>
                      <a:pt x="179" y="1"/>
                      <a:pt x="179" y="1"/>
                    </a:cubicBezTo>
                    <a:cubicBezTo>
                      <a:pt x="164" y="16"/>
                      <a:pt x="144" y="25"/>
                      <a:pt x="122" y="25"/>
                    </a:cubicBezTo>
                    <a:cubicBezTo>
                      <a:pt x="100" y="25"/>
                      <a:pt x="81" y="17"/>
                      <a:pt x="67" y="3"/>
                    </a:cubicBezTo>
                    <a:cubicBezTo>
                      <a:pt x="67" y="46"/>
                      <a:pt x="67" y="46"/>
                      <a:pt x="67" y="46"/>
                    </a:cubicBezTo>
                    <a:cubicBezTo>
                      <a:pt x="77" y="49"/>
                      <a:pt x="85" y="59"/>
                      <a:pt x="85" y="70"/>
                    </a:cubicBezTo>
                    <a:cubicBezTo>
                      <a:pt x="85" y="85"/>
                      <a:pt x="73" y="96"/>
                      <a:pt x="59" y="96"/>
                    </a:cubicBezTo>
                    <a:cubicBezTo>
                      <a:pt x="44" y="96"/>
                      <a:pt x="33" y="85"/>
                      <a:pt x="33" y="70"/>
                    </a:cubicBezTo>
                    <a:cubicBezTo>
                      <a:pt x="33" y="59"/>
                      <a:pt x="40" y="49"/>
                      <a:pt x="51" y="46"/>
                    </a:cubicBezTo>
                    <a:cubicBezTo>
                      <a:pt x="51" y="0"/>
                      <a:pt x="51" y="0"/>
                      <a:pt x="51" y="0"/>
                    </a:cubicBezTo>
                    <a:cubicBezTo>
                      <a:pt x="20" y="0"/>
                      <a:pt x="20" y="0"/>
                      <a:pt x="20" y="0"/>
                    </a:cubicBezTo>
                    <a:cubicBezTo>
                      <a:pt x="9" y="0"/>
                      <a:pt x="0" y="9"/>
                      <a:pt x="0" y="20"/>
                    </a:cubicBezTo>
                    <a:cubicBezTo>
                      <a:pt x="0" y="153"/>
                      <a:pt x="0" y="153"/>
                      <a:pt x="0" y="153"/>
                    </a:cubicBezTo>
                    <a:cubicBezTo>
                      <a:pt x="0" y="163"/>
                      <a:pt x="9" y="172"/>
                      <a:pt x="20" y="172"/>
                    </a:cubicBezTo>
                    <a:close/>
                    <a:moveTo>
                      <a:pt x="20" y="172"/>
                    </a:moveTo>
                    <a:cubicBezTo>
                      <a:pt x="20" y="172"/>
                      <a:pt x="20" y="172"/>
                      <a:pt x="20" y="17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5" name="Freeform 6"/>
              <p:cNvSpPr>
                <a:spLocks noEditPoints="1"/>
              </p:cNvSpPr>
              <p:nvPr/>
            </p:nvSpPr>
            <p:spPr bwMode="auto">
              <a:xfrm>
                <a:off x="4300538" y="2003425"/>
                <a:ext cx="539750" cy="538163"/>
              </a:xfrm>
              <a:custGeom>
                <a:avLst/>
                <a:gdLst/>
                <a:ahLst/>
                <a:cxnLst>
                  <a:cxn ang="0">
                    <a:pos x="22" y="123"/>
                  </a:cxn>
                  <a:cxn ang="0">
                    <a:pos x="27" y="127"/>
                  </a:cxn>
                  <a:cxn ang="0">
                    <a:pos x="71" y="142"/>
                  </a:cxn>
                  <a:cxn ang="0">
                    <a:pos x="114" y="127"/>
                  </a:cxn>
                  <a:cxn ang="0">
                    <a:pos x="120" y="123"/>
                  </a:cxn>
                  <a:cxn ang="0">
                    <a:pos x="124" y="118"/>
                  </a:cxn>
                  <a:cxn ang="0">
                    <a:pos x="142" y="71"/>
                  </a:cxn>
                  <a:cxn ang="0">
                    <a:pos x="71" y="0"/>
                  </a:cxn>
                  <a:cxn ang="0">
                    <a:pos x="0" y="71"/>
                  </a:cxn>
                  <a:cxn ang="0">
                    <a:pos x="17" y="118"/>
                  </a:cxn>
                  <a:cxn ang="0">
                    <a:pos x="22" y="123"/>
                  </a:cxn>
                  <a:cxn ang="0">
                    <a:pos x="22" y="123"/>
                  </a:cxn>
                  <a:cxn ang="0">
                    <a:pos x="22" y="123"/>
                  </a:cxn>
                </a:cxnLst>
                <a:rect l="0" t="0" r="r" b="b"/>
                <a:pathLst>
                  <a:path w="142" h="142">
                    <a:moveTo>
                      <a:pt x="22" y="123"/>
                    </a:moveTo>
                    <a:cubicBezTo>
                      <a:pt x="24" y="124"/>
                      <a:pt x="25" y="126"/>
                      <a:pt x="27" y="127"/>
                    </a:cubicBezTo>
                    <a:cubicBezTo>
                      <a:pt x="39" y="137"/>
                      <a:pt x="54" y="142"/>
                      <a:pt x="71" y="142"/>
                    </a:cubicBezTo>
                    <a:cubicBezTo>
                      <a:pt x="87" y="142"/>
                      <a:pt x="102" y="137"/>
                      <a:pt x="114" y="127"/>
                    </a:cubicBezTo>
                    <a:cubicBezTo>
                      <a:pt x="116" y="126"/>
                      <a:pt x="118" y="124"/>
                      <a:pt x="120" y="123"/>
                    </a:cubicBezTo>
                    <a:cubicBezTo>
                      <a:pt x="121" y="121"/>
                      <a:pt x="123" y="120"/>
                      <a:pt x="124" y="118"/>
                    </a:cubicBezTo>
                    <a:cubicBezTo>
                      <a:pt x="135" y="105"/>
                      <a:pt x="142" y="89"/>
                      <a:pt x="142" y="71"/>
                    </a:cubicBezTo>
                    <a:cubicBezTo>
                      <a:pt x="142" y="32"/>
                      <a:pt x="110" y="0"/>
                      <a:pt x="71" y="0"/>
                    </a:cubicBezTo>
                    <a:cubicBezTo>
                      <a:pt x="32" y="0"/>
                      <a:pt x="0" y="32"/>
                      <a:pt x="0" y="71"/>
                    </a:cubicBezTo>
                    <a:cubicBezTo>
                      <a:pt x="0" y="89"/>
                      <a:pt x="6" y="105"/>
                      <a:pt x="17" y="118"/>
                    </a:cubicBezTo>
                    <a:cubicBezTo>
                      <a:pt x="19" y="120"/>
                      <a:pt x="20" y="121"/>
                      <a:pt x="22" y="123"/>
                    </a:cubicBezTo>
                    <a:close/>
                    <a:moveTo>
                      <a:pt x="22" y="123"/>
                    </a:moveTo>
                    <a:cubicBezTo>
                      <a:pt x="22" y="123"/>
                      <a:pt x="22" y="123"/>
                      <a:pt x="22" y="123"/>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6" name="Freeform 7"/>
              <p:cNvSpPr>
                <a:spLocks noEditPoints="1"/>
              </p:cNvSpPr>
              <p:nvPr/>
            </p:nvSpPr>
            <p:spPr bwMode="auto">
              <a:xfrm>
                <a:off x="4292601" y="2711450"/>
                <a:ext cx="76200" cy="76200"/>
              </a:xfrm>
              <a:custGeom>
                <a:avLst/>
                <a:gdLst/>
                <a:ahLst/>
                <a:cxnLst>
                  <a:cxn ang="0">
                    <a:pos x="0" y="10"/>
                  </a:cxn>
                  <a:cxn ang="0">
                    <a:pos x="10" y="20"/>
                  </a:cxn>
                  <a:cxn ang="0">
                    <a:pos x="20" y="10"/>
                  </a:cxn>
                  <a:cxn ang="0">
                    <a:pos x="16" y="3"/>
                  </a:cxn>
                  <a:cxn ang="0">
                    <a:pos x="10" y="0"/>
                  </a:cxn>
                  <a:cxn ang="0">
                    <a:pos x="3" y="3"/>
                  </a:cxn>
                  <a:cxn ang="0">
                    <a:pos x="0" y="10"/>
                  </a:cxn>
                  <a:cxn ang="0">
                    <a:pos x="0" y="10"/>
                  </a:cxn>
                  <a:cxn ang="0">
                    <a:pos x="0" y="10"/>
                  </a:cxn>
                </a:cxnLst>
                <a:rect l="0" t="0" r="r" b="b"/>
                <a:pathLst>
                  <a:path w="20" h="20">
                    <a:moveTo>
                      <a:pt x="0" y="10"/>
                    </a:moveTo>
                    <a:cubicBezTo>
                      <a:pt x="0" y="16"/>
                      <a:pt x="4" y="20"/>
                      <a:pt x="10" y="20"/>
                    </a:cubicBezTo>
                    <a:cubicBezTo>
                      <a:pt x="15" y="20"/>
                      <a:pt x="20" y="16"/>
                      <a:pt x="20" y="10"/>
                    </a:cubicBezTo>
                    <a:cubicBezTo>
                      <a:pt x="20" y="7"/>
                      <a:pt x="18" y="5"/>
                      <a:pt x="16" y="3"/>
                    </a:cubicBezTo>
                    <a:cubicBezTo>
                      <a:pt x="14" y="1"/>
                      <a:pt x="12" y="0"/>
                      <a:pt x="10" y="0"/>
                    </a:cubicBezTo>
                    <a:cubicBezTo>
                      <a:pt x="7" y="0"/>
                      <a:pt x="5" y="1"/>
                      <a:pt x="3" y="3"/>
                    </a:cubicBezTo>
                    <a:cubicBezTo>
                      <a:pt x="1" y="5"/>
                      <a:pt x="0" y="7"/>
                      <a:pt x="0" y="10"/>
                    </a:cubicBezTo>
                    <a:close/>
                    <a:moveTo>
                      <a:pt x="0" y="10"/>
                    </a:moveTo>
                    <a:cubicBezTo>
                      <a:pt x="0" y="10"/>
                      <a:pt x="0" y="10"/>
                      <a:pt x="0" y="1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grpSp>
        <p:nvGrpSpPr>
          <p:cNvPr id="4" name="组合 3"/>
          <p:cNvGrpSpPr/>
          <p:nvPr/>
        </p:nvGrpSpPr>
        <p:grpSpPr>
          <a:xfrm>
            <a:off x="4050022" y="2040925"/>
            <a:ext cx="1425565" cy="1384749"/>
            <a:chOff x="4050022" y="2040925"/>
            <a:chExt cx="1425565" cy="1384749"/>
          </a:xfrm>
        </p:grpSpPr>
        <p:sp>
          <p:nvSpPr>
            <p:cNvPr id="17" name="Oval 33"/>
            <p:cNvSpPr/>
            <p:nvPr/>
          </p:nvSpPr>
          <p:spPr>
            <a:xfrm>
              <a:off x="4050022" y="2040925"/>
              <a:ext cx="1425565" cy="1384749"/>
            </a:xfrm>
            <a:prstGeom prst="ellipse">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prstClr val="white"/>
                </a:solidFill>
              </a:endParaRPr>
            </a:p>
          </p:txBody>
        </p:sp>
        <p:sp>
          <p:nvSpPr>
            <p:cNvPr id="26" name="Freeform 11"/>
            <p:cNvSpPr>
              <a:spLocks noEditPoints="1"/>
            </p:cNvSpPr>
            <p:nvPr/>
          </p:nvSpPr>
          <p:spPr bwMode="auto">
            <a:xfrm>
              <a:off x="4414935" y="2346993"/>
              <a:ext cx="713197" cy="730953"/>
            </a:xfrm>
            <a:custGeom>
              <a:avLst/>
              <a:gdLst/>
              <a:ahLst/>
              <a:cxnLst>
                <a:cxn ang="0">
                  <a:pos x="16" y="0"/>
                </a:cxn>
                <a:cxn ang="0">
                  <a:pos x="0" y="16"/>
                </a:cxn>
                <a:cxn ang="0">
                  <a:pos x="0" y="86"/>
                </a:cxn>
                <a:cxn ang="0">
                  <a:pos x="16" y="102"/>
                </a:cxn>
                <a:cxn ang="0">
                  <a:pos x="83" y="102"/>
                </a:cxn>
                <a:cxn ang="0">
                  <a:pos x="99" y="86"/>
                </a:cxn>
                <a:cxn ang="0">
                  <a:pos x="99" y="16"/>
                </a:cxn>
                <a:cxn ang="0">
                  <a:pos x="83" y="0"/>
                </a:cxn>
                <a:cxn ang="0">
                  <a:pos x="16" y="0"/>
                </a:cxn>
                <a:cxn ang="0">
                  <a:pos x="72" y="75"/>
                </a:cxn>
                <a:cxn ang="0">
                  <a:pos x="68" y="79"/>
                </a:cxn>
                <a:cxn ang="0">
                  <a:pos x="64" y="79"/>
                </a:cxn>
                <a:cxn ang="0">
                  <a:pos x="60" y="75"/>
                </a:cxn>
                <a:cxn ang="0">
                  <a:pos x="60" y="56"/>
                </a:cxn>
                <a:cxn ang="0">
                  <a:pos x="39" y="56"/>
                </a:cxn>
                <a:cxn ang="0">
                  <a:pos x="39" y="75"/>
                </a:cxn>
                <a:cxn ang="0">
                  <a:pos x="35" y="79"/>
                </a:cxn>
                <a:cxn ang="0">
                  <a:pos x="31" y="79"/>
                </a:cxn>
                <a:cxn ang="0">
                  <a:pos x="27" y="75"/>
                </a:cxn>
                <a:cxn ang="0">
                  <a:pos x="27" y="27"/>
                </a:cxn>
                <a:cxn ang="0">
                  <a:pos x="31" y="23"/>
                </a:cxn>
                <a:cxn ang="0">
                  <a:pos x="35" y="23"/>
                </a:cxn>
                <a:cxn ang="0">
                  <a:pos x="39" y="27"/>
                </a:cxn>
                <a:cxn ang="0">
                  <a:pos x="39" y="45"/>
                </a:cxn>
                <a:cxn ang="0">
                  <a:pos x="60" y="45"/>
                </a:cxn>
                <a:cxn ang="0">
                  <a:pos x="60" y="27"/>
                </a:cxn>
                <a:cxn ang="0">
                  <a:pos x="64" y="23"/>
                </a:cxn>
                <a:cxn ang="0">
                  <a:pos x="68" y="23"/>
                </a:cxn>
                <a:cxn ang="0">
                  <a:pos x="72" y="27"/>
                </a:cxn>
                <a:cxn ang="0">
                  <a:pos x="72" y="75"/>
                </a:cxn>
                <a:cxn ang="0">
                  <a:pos x="72" y="75"/>
                </a:cxn>
                <a:cxn ang="0">
                  <a:pos x="72" y="75"/>
                </a:cxn>
              </a:cxnLst>
              <a:rect l="0" t="0" r="r" b="b"/>
              <a:pathLst>
                <a:path w="99" h="102">
                  <a:moveTo>
                    <a:pt x="16" y="0"/>
                  </a:moveTo>
                  <a:cubicBezTo>
                    <a:pt x="7" y="0"/>
                    <a:pt x="0" y="7"/>
                    <a:pt x="0" y="16"/>
                  </a:cubicBezTo>
                  <a:cubicBezTo>
                    <a:pt x="0" y="86"/>
                    <a:pt x="0" y="86"/>
                    <a:pt x="0" y="86"/>
                  </a:cubicBezTo>
                  <a:cubicBezTo>
                    <a:pt x="0" y="95"/>
                    <a:pt x="7" y="102"/>
                    <a:pt x="16" y="102"/>
                  </a:cubicBezTo>
                  <a:cubicBezTo>
                    <a:pt x="83" y="102"/>
                    <a:pt x="83" y="102"/>
                    <a:pt x="83" y="102"/>
                  </a:cubicBezTo>
                  <a:cubicBezTo>
                    <a:pt x="92" y="102"/>
                    <a:pt x="99" y="95"/>
                    <a:pt x="99" y="86"/>
                  </a:cubicBezTo>
                  <a:cubicBezTo>
                    <a:pt x="99" y="16"/>
                    <a:pt x="99" y="16"/>
                    <a:pt x="99" y="16"/>
                  </a:cubicBezTo>
                  <a:cubicBezTo>
                    <a:pt x="99" y="7"/>
                    <a:pt x="92" y="0"/>
                    <a:pt x="83" y="0"/>
                  </a:cubicBezTo>
                  <a:lnTo>
                    <a:pt x="16" y="0"/>
                  </a:lnTo>
                  <a:close/>
                  <a:moveTo>
                    <a:pt x="72" y="75"/>
                  </a:moveTo>
                  <a:cubicBezTo>
                    <a:pt x="72" y="77"/>
                    <a:pt x="71" y="79"/>
                    <a:pt x="68" y="79"/>
                  </a:cubicBezTo>
                  <a:cubicBezTo>
                    <a:pt x="64" y="79"/>
                    <a:pt x="64" y="79"/>
                    <a:pt x="64" y="79"/>
                  </a:cubicBezTo>
                  <a:cubicBezTo>
                    <a:pt x="62" y="79"/>
                    <a:pt x="60" y="77"/>
                    <a:pt x="60" y="75"/>
                  </a:cubicBezTo>
                  <a:cubicBezTo>
                    <a:pt x="60" y="56"/>
                    <a:pt x="60" y="56"/>
                    <a:pt x="60" y="56"/>
                  </a:cubicBezTo>
                  <a:cubicBezTo>
                    <a:pt x="39" y="56"/>
                    <a:pt x="39" y="56"/>
                    <a:pt x="39" y="56"/>
                  </a:cubicBezTo>
                  <a:cubicBezTo>
                    <a:pt x="39" y="75"/>
                    <a:pt x="39" y="75"/>
                    <a:pt x="39" y="75"/>
                  </a:cubicBezTo>
                  <a:cubicBezTo>
                    <a:pt x="39" y="77"/>
                    <a:pt x="37" y="79"/>
                    <a:pt x="35" y="79"/>
                  </a:cubicBezTo>
                  <a:cubicBezTo>
                    <a:pt x="31" y="79"/>
                    <a:pt x="31" y="79"/>
                    <a:pt x="31" y="79"/>
                  </a:cubicBezTo>
                  <a:cubicBezTo>
                    <a:pt x="29" y="79"/>
                    <a:pt x="27" y="77"/>
                    <a:pt x="27" y="75"/>
                  </a:cubicBezTo>
                  <a:cubicBezTo>
                    <a:pt x="27" y="27"/>
                    <a:pt x="27" y="27"/>
                    <a:pt x="27" y="27"/>
                  </a:cubicBezTo>
                  <a:cubicBezTo>
                    <a:pt x="27" y="25"/>
                    <a:pt x="29" y="23"/>
                    <a:pt x="31" y="23"/>
                  </a:cubicBezTo>
                  <a:cubicBezTo>
                    <a:pt x="35" y="23"/>
                    <a:pt x="35" y="23"/>
                    <a:pt x="35" y="23"/>
                  </a:cubicBezTo>
                  <a:cubicBezTo>
                    <a:pt x="37" y="23"/>
                    <a:pt x="39" y="25"/>
                    <a:pt x="39" y="27"/>
                  </a:cubicBezTo>
                  <a:cubicBezTo>
                    <a:pt x="39" y="45"/>
                    <a:pt x="39" y="45"/>
                    <a:pt x="39" y="45"/>
                  </a:cubicBezTo>
                  <a:cubicBezTo>
                    <a:pt x="60" y="45"/>
                    <a:pt x="60" y="45"/>
                    <a:pt x="60" y="45"/>
                  </a:cubicBezTo>
                  <a:cubicBezTo>
                    <a:pt x="60" y="27"/>
                    <a:pt x="60" y="27"/>
                    <a:pt x="60" y="27"/>
                  </a:cubicBezTo>
                  <a:cubicBezTo>
                    <a:pt x="60" y="25"/>
                    <a:pt x="62" y="23"/>
                    <a:pt x="64" y="23"/>
                  </a:cubicBezTo>
                  <a:cubicBezTo>
                    <a:pt x="68" y="23"/>
                    <a:pt x="68" y="23"/>
                    <a:pt x="68" y="23"/>
                  </a:cubicBezTo>
                  <a:cubicBezTo>
                    <a:pt x="71" y="23"/>
                    <a:pt x="72" y="25"/>
                    <a:pt x="72" y="27"/>
                  </a:cubicBezTo>
                  <a:cubicBezTo>
                    <a:pt x="72" y="75"/>
                    <a:pt x="72" y="75"/>
                    <a:pt x="72" y="75"/>
                  </a:cubicBezTo>
                  <a:close/>
                  <a:moveTo>
                    <a:pt x="72" y="75"/>
                  </a:moveTo>
                  <a:cubicBezTo>
                    <a:pt x="72" y="75"/>
                    <a:pt x="72" y="75"/>
                    <a:pt x="72" y="75"/>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5" name="组合 4"/>
          <p:cNvGrpSpPr/>
          <p:nvPr/>
        </p:nvGrpSpPr>
        <p:grpSpPr>
          <a:xfrm>
            <a:off x="6716334" y="2040925"/>
            <a:ext cx="1425565" cy="1384749"/>
            <a:chOff x="6716334" y="2040925"/>
            <a:chExt cx="1425565" cy="1384749"/>
          </a:xfrm>
        </p:grpSpPr>
        <p:sp>
          <p:nvSpPr>
            <p:cNvPr id="27" name="Oval 47"/>
            <p:cNvSpPr/>
            <p:nvPr/>
          </p:nvSpPr>
          <p:spPr>
            <a:xfrm>
              <a:off x="6716334" y="2040925"/>
              <a:ext cx="1425565" cy="1384749"/>
            </a:xfrm>
            <a:prstGeom prst="ellipse">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prstClr val="white"/>
                </a:solidFill>
              </a:endParaRPr>
            </a:p>
          </p:txBody>
        </p:sp>
        <p:sp>
          <p:nvSpPr>
            <p:cNvPr id="29" name="Freeform 15"/>
            <p:cNvSpPr>
              <a:spLocks noEditPoints="1"/>
            </p:cNvSpPr>
            <p:nvPr/>
          </p:nvSpPr>
          <p:spPr bwMode="auto">
            <a:xfrm>
              <a:off x="7080977" y="2340656"/>
              <a:ext cx="713467" cy="709892"/>
            </a:xfrm>
            <a:custGeom>
              <a:avLst/>
              <a:gdLst/>
              <a:ahLst/>
              <a:cxnLst>
                <a:cxn ang="0">
                  <a:pos x="165" y="147"/>
                </a:cxn>
                <a:cxn ang="0">
                  <a:pos x="165" y="14"/>
                </a:cxn>
                <a:cxn ang="0">
                  <a:pos x="148" y="0"/>
                </a:cxn>
                <a:cxn ang="0">
                  <a:pos x="18" y="0"/>
                </a:cxn>
                <a:cxn ang="0">
                  <a:pos x="0" y="15"/>
                </a:cxn>
                <a:cxn ang="0">
                  <a:pos x="0" y="145"/>
                </a:cxn>
                <a:cxn ang="0">
                  <a:pos x="16" y="165"/>
                </a:cxn>
                <a:cxn ang="0">
                  <a:pos x="149" y="165"/>
                </a:cxn>
                <a:cxn ang="0">
                  <a:pos x="165" y="147"/>
                </a:cxn>
                <a:cxn ang="0">
                  <a:pos x="38" y="22"/>
                </a:cxn>
                <a:cxn ang="0">
                  <a:pos x="46" y="16"/>
                </a:cxn>
                <a:cxn ang="0">
                  <a:pos x="51" y="15"/>
                </a:cxn>
                <a:cxn ang="0">
                  <a:pos x="55" y="17"/>
                </a:cxn>
                <a:cxn ang="0">
                  <a:pos x="57" y="20"/>
                </a:cxn>
                <a:cxn ang="0">
                  <a:pos x="39" y="34"/>
                </a:cxn>
                <a:cxn ang="0">
                  <a:pos x="36" y="31"/>
                </a:cxn>
                <a:cxn ang="0">
                  <a:pos x="38" y="22"/>
                </a:cxn>
                <a:cxn ang="0">
                  <a:pos x="120" y="150"/>
                </a:cxn>
                <a:cxn ang="0">
                  <a:pos x="116" y="153"/>
                </a:cxn>
                <a:cxn ang="0">
                  <a:pos x="37" y="153"/>
                </a:cxn>
                <a:cxn ang="0">
                  <a:pos x="34" y="150"/>
                </a:cxn>
                <a:cxn ang="0">
                  <a:pos x="34" y="138"/>
                </a:cxn>
                <a:cxn ang="0">
                  <a:pos x="37" y="135"/>
                </a:cxn>
                <a:cxn ang="0">
                  <a:pos x="41" y="135"/>
                </a:cxn>
                <a:cxn ang="0">
                  <a:pos x="43" y="132"/>
                </a:cxn>
                <a:cxn ang="0">
                  <a:pos x="61" y="73"/>
                </a:cxn>
                <a:cxn ang="0">
                  <a:pos x="63" y="68"/>
                </a:cxn>
                <a:cxn ang="0">
                  <a:pos x="45" y="41"/>
                </a:cxn>
                <a:cxn ang="0">
                  <a:pos x="63" y="27"/>
                </a:cxn>
                <a:cxn ang="0">
                  <a:pos x="104" y="82"/>
                </a:cxn>
                <a:cxn ang="0">
                  <a:pos x="98" y="86"/>
                </a:cxn>
                <a:cxn ang="0">
                  <a:pos x="103" y="92"/>
                </a:cxn>
                <a:cxn ang="0">
                  <a:pos x="104" y="95"/>
                </a:cxn>
                <a:cxn ang="0">
                  <a:pos x="102" y="98"/>
                </a:cxn>
                <a:cxn ang="0">
                  <a:pos x="101" y="99"/>
                </a:cxn>
                <a:cxn ang="0">
                  <a:pos x="95" y="99"/>
                </a:cxn>
                <a:cxn ang="0">
                  <a:pos x="90" y="92"/>
                </a:cxn>
                <a:cxn ang="0">
                  <a:pos x="83" y="97"/>
                </a:cxn>
                <a:cxn ang="0">
                  <a:pos x="74" y="84"/>
                </a:cxn>
                <a:cxn ang="0">
                  <a:pos x="68" y="83"/>
                </a:cxn>
                <a:cxn ang="0">
                  <a:pos x="48" y="111"/>
                </a:cxn>
                <a:cxn ang="0">
                  <a:pos x="116" y="134"/>
                </a:cxn>
                <a:cxn ang="0">
                  <a:pos x="120" y="138"/>
                </a:cxn>
                <a:cxn ang="0">
                  <a:pos x="120" y="150"/>
                </a:cxn>
                <a:cxn ang="0">
                  <a:pos x="113" y="115"/>
                </a:cxn>
                <a:cxn ang="0">
                  <a:pos x="90" y="122"/>
                </a:cxn>
                <a:cxn ang="0">
                  <a:pos x="105" y="104"/>
                </a:cxn>
                <a:cxn ang="0">
                  <a:pos x="128" y="96"/>
                </a:cxn>
                <a:cxn ang="0">
                  <a:pos x="113" y="115"/>
                </a:cxn>
                <a:cxn ang="0">
                  <a:pos x="113" y="115"/>
                </a:cxn>
                <a:cxn ang="0">
                  <a:pos x="113" y="115"/>
                </a:cxn>
              </a:cxnLst>
              <a:rect l="0" t="0" r="r" b="b"/>
              <a:pathLst>
                <a:path w="166" h="165">
                  <a:moveTo>
                    <a:pt x="165" y="147"/>
                  </a:moveTo>
                  <a:cubicBezTo>
                    <a:pt x="165" y="14"/>
                    <a:pt x="165" y="14"/>
                    <a:pt x="165" y="14"/>
                  </a:cubicBezTo>
                  <a:cubicBezTo>
                    <a:pt x="165" y="7"/>
                    <a:pt x="165" y="0"/>
                    <a:pt x="148" y="0"/>
                  </a:cubicBezTo>
                  <a:cubicBezTo>
                    <a:pt x="18" y="0"/>
                    <a:pt x="18" y="0"/>
                    <a:pt x="18" y="0"/>
                  </a:cubicBezTo>
                  <a:cubicBezTo>
                    <a:pt x="7" y="0"/>
                    <a:pt x="0" y="0"/>
                    <a:pt x="0" y="15"/>
                  </a:cubicBezTo>
                  <a:cubicBezTo>
                    <a:pt x="0" y="145"/>
                    <a:pt x="0" y="145"/>
                    <a:pt x="0" y="145"/>
                  </a:cubicBezTo>
                  <a:cubicBezTo>
                    <a:pt x="0" y="164"/>
                    <a:pt x="1" y="165"/>
                    <a:pt x="16" y="165"/>
                  </a:cubicBezTo>
                  <a:cubicBezTo>
                    <a:pt x="149" y="165"/>
                    <a:pt x="149" y="165"/>
                    <a:pt x="149" y="165"/>
                  </a:cubicBezTo>
                  <a:cubicBezTo>
                    <a:pt x="166" y="165"/>
                    <a:pt x="165" y="163"/>
                    <a:pt x="165" y="147"/>
                  </a:cubicBezTo>
                  <a:close/>
                  <a:moveTo>
                    <a:pt x="38" y="22"/>
                  </a:moveTo>
                  <a:cubicBezTo>
                    <a:pt x="46" y="16"/>
                    <a:pt x="46" y="16"/>
                    <a:pt x="46" y="16"/>
                  </a:cubicBezTo>
                  <a:cubicBezTo>
                    <a:pt x="47" y="15"/>
                    <a:pt x="49" y="14"/>
                    <a:pt x="51" y="15"/>
                  </a:cubicBezTo>
                  <a:cubicBezTo>
                    <a:pt x="52" y="15"/>
                    <a:pt x="54" y="16"/>
                    <a:pt x="55" y="17"/>
                  </a:cubicBezTo>
                  <a:cubicBezTo>
                    <a:pt x="57" y="20"/>
                    <a:pt x="57" y="20"/>
                    <a:pt x="57" y="20"/>
                  </a:cubicBezTo>
                  <a:cubicBezTo>
                    <a:pt x="39" y="34"/>
                    <a:pt x="39" y="34"/>
                    <a:pt x="39" y="34"/>
                  </a:cubicBezTo>
                  <a:cubicBezTo>
                    <a:pt x="36" y="31"/>
                    <a:pt x="36" y="31"/>
                    <a:pt x="36" y="31"/>
                  </a:cubicBezTo>
                  <a:cubicBezTo>
                    <a:pt x="34" y="28"/>
                    <a:pt x="35" y="24"/>
                    <a:pt x="38" y="22"/>
                  </a:cubicBezTo>
                  <a:close/>
                  <a:moveTo>
                    <a:pt x="120" y="150"/>
                  </a:moveTo>
                  <a:cubicBezTo>
                    <a:pt x="120" y="152"/>
                    <a:pt x="118" y="153"/>
                    <a:pt x="116" y="153"/>
                  </a:cubicBezTo>
                  <a:cubicBezTo>
                    <a:pt x="37" y="153"/>
                    <a:pt x="37" y="153"/>
                    <a:pt x="37" y="153"/>
                  </a:cubicBezTo>
                  <a:cubicBezTo>
                    <a:pt x="35" y="153"/>
                    <a:pt x="34" y="152"/>
                    <a:pt x="34" y="150"/>
                  </a:cubicBezTo>
                  <a:cubicBezTo>
                    <a:pt x="34" y="138"/>
                    <a:pt x="34" y="138"/>
                    <a:pt x="34" y="138"/>
                  </a:cubicBezTo>
                  <a:cubicBezTo>
                    <a:pt x="34" y="136"/>
                    <a:pt x="35" y="135"/>
                    <a:pt x="37" y="135"/>
                  </a:cubicBezTo>
                  <a:cubicBezTo>
                    <a:pt x="41" y="135"/>
                    <a:pt x="41" y="135"/>
                    <a:pt x="41" y="135"/>
                  </a:cubicBezTo>
                  <a:cubicBezTo>
                    <a:pt x="43" y="135"/>
                    <a:pt x="44" y="133"/>
                    <a:pt x="43" y="132"/>
                  </a:cubicBezTo>
                  <a:cubicBezTo>
                    <a:pt x="31" y="113"/>
                    <a:pt x="41" y="80"/>
                    <a:pt x="61" y="73"/>
                  </a:cubicBezTo>
                  <a:cubicBezTo>
                    <a:pt x="63" y="72"/>
                    <a:pt x="64" y="70"/>
                    <a:pt x="63" y="68"/>
                  </a:cubicBezTo>
                  <a:cubicBezTo>
                    <a:pt x="57" y="59"/>
                    <a:pt x="51" y="50"/>
                    <a:pt x="45" y="41"/>
                  </a:cubicBezTo>
                  <a:cubicBezTo>
                    <a:pt x="63" y="27"/>
                    <a:pt x="63" y="27"/>
                    <a:pt x="63" y="27"/>
                  </a:cubicBezTo>
                  <a:cubicBezTo>
                    <a:pt x="77" y="47"/>
                    <a:pt x="102" y="78"/>
                    <a:pt x="104" y="82"/>
                  </a:cubicBezTo>
                  <a:cubicBezTo>
                    <a:pt x="98" y="86"/>
                    <a:pt x="98" y="86"/>
                    <a:pt x="98" y="86"/>
                  </a:cubicBezTo>
                  <a:cubicBezTo>
                    <a:pt x="103" y="92"/>
                    <a:pt x="103" y="92"/>
                    <a:pt x="103" y="92"/>
                  </a:cubicBezTo>
                  <a:cubicBezTo>
                    <a:pt x="104" y="93"/>
                    <a:pt x="104" y="94"/>
                    <a:pt x="104" y="95"/>
                  </a:cubicBezTo>
                  <a:cubicBezTo>
                    <a:pt x="104" y="96"/>
                    <a:pt x="103" y="97"/>
                    <a:pt x="102" y="98"/>
                  </a:cubicBezTo>
                  <a:cubicBezTo>
                    <a:pt x="101" y="99"/>
                    <a:pt x="101" y="99"/>
                    <a:pt x="101" y="99"/>
                  </a:cubicBezTo>
                  <a:cubicBezTo>
                    <a:pt x="99" y="101"/>
                    <a:pt x="96" y="100"/>
                    <a:pt x="95" y="99"/>
                  </a:cubicBezTo>
                  <a:cubicBezTo>
                    <a:pt x="90" y="92"/>
                    <a:pt x="90" y="92"/>
                    <a:pt x="90" y="92"/>
                  </a:cubicBezTo>
                  <a:cubicBezTo>
                    <a:pt x="83" y="97"/>
                    <a:pt x="83" y="97"/>
                    <a:pt x="83" y="97"/>
                  </a:cubicBezTo>
                  <a:cubicBezTo>
                    <a:pt x="81" y="94"/>
                    <a:pt x="77" y="89"/>
                    <a:pt x="74" y="84"/>
                  </a:cubicBezTo>
                  <a:cubicBezTo>
                    <a:pt x="72" y="83"/>
                    <a:pt x="70" y="82"/>
                    <a:pt x="68" y="83"/>
                  </a:cubicBezTo>
                  <a:cubicBezTo>
                    <a:pt x="56" y="88"/>
                    <a:pt x="48" y="100"/>
                    <a:pt x="48" y="111"/>
                  </a:cubicBezTo>
                  <a:cubicBezTo>
                    <a:pt x="49" y="139"/>
                    <a:pt x="83" y="135"/>
                    <a:pt x="116" y="134"/>
                  </a:cubicBezTo>
                  <a:cubicBezTo>
                    <a:pt x="118" y="134"/>
                    <a:pt x="120" y="136"/>
                    <a:pt x="120" y="138"/>
                  </a:cubicBezTo>
                  <a:lnTo>
                    <a:pt x="120" y="150"/>
                  </a:lnTo>
                  <a:close/>
                  <a:moveTo>
                    <a:pt x="113" y="115"/>
                  </a:moveTo>
                  <a:cubicBezTo>
                    <a:pt x="102" y="122"/>
                    <a:pt x="92" y="125"/>
                    <a:pt x="90" y="122"/>
                  </a:cubicBezTo>
                  <a:cubicBezTo>
                    <a:pt x="88" y="120"/>
                    <a:pt x="95" y="111"/>
                    <a:pt x="105" y="104"/>
                  </a:cubicBezTo>
                  <a:cubicBezTo>
                    <a:pt x="116" y="97"/>
                    <a:pt x="126" y="93"/>
                    <a:pt x="128" y="96"/>
                  </a:cubicBezTo>
                  <a:cubicBezTo>
                    <a:pt x="130" y="99"/>
                    <a:pt x="123" y="107"/>
                    <a:pt x="113" y="115"/>
                  </a:cubicBezTo>
                  <a:close/>
                  <a:moveTo>
                    <a:pt x="113" y="115"/>
                  </a:moveTo>
                  <a:cubicBezTo>
                    <a:pt x="113" y="115"/>
                    <a:pt x="113" y="115"/>
                    <a:pt x="113" y="115"/>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1" name="Rounded Rectangle 23"/>
          <p:cNvSpPr/>
          <p:nvPr/>
        </p:nvSpPr>
        <p:spPr>
          <a:xfrm>
            <a:off x="947447" y="3984155"/>
            <a:ext cx="2316041" cy="592232"/>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FFFFFF"/>
                </a:solidFill>
                <a:latin typeface="幼圆" panose="02010509060101010101" pitchFamily="49" charset="-122"/>
                <a:ea typeface="幼圆" panose="02010509060101010101" pitchFamily="49" charset="-122"/>
                <a:cs typeface="Kartika" panose="02020503030404060203" pitchFamily="18" charset="0"/>
              </a:rPr>
              <a:t> 输入您的标题</a:t>
            </a:r>
            <a:endParaRPr lang="en-US" altLang="zh-CN" sz="24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25" name="Rounded Rectangle 34"/>
          <p:cNvSpPr/>
          <p:nvPr/>
        </p:nvSpPr>
        <p:spPr>
          <a:xfrm>
            <a:off x="3581207" y="3984155"/>
            <a:ext cx="2316041" cy="592232"/>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FFFFFF"/>
                </a:solidFill>
                <a:latin typeface="幼圆" panose="02010509060101010101" pitchFamily="49" charset="-122"/>
                <a:ea typeface="幼圆" panose="02010509060101010101" pitchFamily="49" charset="-122"/>
                <a:cs typeface="Kartika" panose="02020503030404060203" pitchFamily="18" charset="0"/>
              </a:rPr>
              <a:t> 输入您的标题</a:t>
            </a:r>
            <a:endParaRPr lang="en-US" altLang="zh-CN" sz="24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28" name="Rounded Rectangle 48"/>
          <p:cNvSpPr/>
          <p:nvPr/>
        </p:nvSpPr>
        <p:spPr>
          <a:xfrm>
            <a:off x="6265834" y="3978201"/>
            <a:ext cx="2316041" cy="592232"/>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FFFFFF"/>
                </a:solidFill>
                <a:latin typeface="幼圆" panose="02010509060101010101" pitchFamily="49" charset="-122"/>
                <a:ea typeface="幼圆" panose="02010509060101010101" pitchFamily="49" charset="-122"/>
                <a:cs typeface="Kartika" panose="02020503030404060203" pitchFamily="18" charset="0"/>
              </a:rPr>
              <a:t> 输入您的标题</a:t>
            </a:r>
            <a:endParaRPr lang="en-US" altLang="zh-CN" sz="24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31" name="Rounded Rectangle 59"/>
          <p:cNvSpPr/>
          <p:nvPr/>
        </p:nvSpPr>
        <p:spPr>
          <a:xfrm>
            <a:off x="8950029" y="3978201"/>
            <a:ext cx="2316041" cy="592232"/>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FFFFFF"/>
                </a:solidFill>
                <a:latin typeface="幼圆" panose="02010509060101010101" pitchFamily="49" charset="-122"/>
                <a:ea typeface="幼圆" panose="02010509060101010101" pitchFamily="49" charset="-122"/>
                <a:cs typeface="Kartika" panose="02020503030404060203" pitchFamily="18" charset="0"/>
              </a:rPr>
              <a:t> 输入您的标题</a:t>
            </a:r>
            <a:endParaRPr lang="en-US" altLang="zh-CN" sz="24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grpSp>
        <p:nvGrpSpPr>
          <p:cNvPr id="6" name="组合 5"/>
          <p:cNvGrpSpPr/>
          <p:nvPr/>
        </p:nvGrpSpPr>
        <p:grpSpPr>
          <a:xfrm>
            <a:off x="9409123" y="2040925"/>
            <a:ext cx="1425565" cy="1384749"/>
            <a:chOff x="9409123" y="2040925"/>
            <a:chExt cx="1425565" cy="1384749"/>
          </a:xfrm>
        </p:grpSpPr>
        <p:sp>
          <p:nvSpPr>
            <p:cNvPr id="30" name="Oval 58"/>
            <p:cNvSpPr/>
            <p:nvPr/>
          </p:nvSpPr>
          <p:spPr>
            <a:xfrm>
              <a:off x="9409123" y="2040925"/>
              <a:ext cx="1425565" cy="1384749"/>
            </a:xfrm>
            <a:prstGeom prst="ellipse">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prstClr val="white"/>
                </a:solidFill>
              </a:endParaRPr>
            </a:p>
          </p:txBody>
        </p:sp>
        <p:grpSp>
          <p:nvGrpSpPr>
            <p:cNvPr id="32" name="Group 67"/>
            <p:cNvGrpSpPr/>
            <p:nvPr/>
          </p:nvGrpSpPr>
          <p:grpSpPr>
            <a:xfrm>
              <a:off x="9745134" y="2355506"/>
              <a:ext cx="768351" cy="772584"/>
              <a:chOff x="7299325" y="1482725"/>
              <a:chExt cx="576263" cy="579438"/>
            </a:xfrm>
            <a:solidFill>
              <a:schemeClr val="bg1"/>
            </a:solidFill>
          </p:grpSpPr>
          <p:sp>
            <p:nvSpPr>
              <p:cNvPr id="33" name="Freeform 19"/>
              <p:cNvSpPr>
                <a:spLocks noEditPoints="1"/>
              </p:cNvSpPr>
              <p:nvPr/>
            </p:nvSpPr>
            <p:spPr bwMode="auto">
              <a:xfrm>
                <a:off x="7299325" y="1482725"/>
                <a:ext cx="576263" cy="357188"/>
              </a:xfrm>
              <a:custGeom>
                <a:avLst/>
                <a:gdLst/>
                <a:ahLst/>
                <a:cxnLst>
                  <a:cxn ang="0">
                    <a:pos x="51" y="0"/>
                  </a:cxn>
                  <a:cxn ang="0">
                    <a:pos x="0" y="51"/>
                  </a:cxn>
                  <a:cxn ang="0">
                    <a:pos x="0" y="54"/>
                  </a:cxn>
                  <a:cxn ang="0">
                    <a:pos x="28" y="54"/>
                  </a:cxn>
                  <a:cxn ang="0">
                    <a:pos x="38" y="17"/>
                  </a:cxn>
                  <a:cxn ang="0">
                    <a:pos x="42" y="14"/>
                  </a:cxn>
                  <a:cxn ang="0">
                    <a:pos x="45" y="17"/>
                  </a:cxn>
                  <a:cxn ang="0">
                    <a:pos x="49" y="63"/>
                  </a:cxn>
                  <a:cxn ang="0">
                    <a:pos x="55" y="33"/>
                  </a:cxn>
                  <a:cxn ang="0">
                    <a:pos x="59" y="30"/>
                  </a:cxn>
                  <a:cxn ang="0">
                    <a:pos x="63" y="32"/>
                  </a:cxn>
                  <a:cxn ang="0">
                    <a:pos x="71" y="54"/>
                  </a:cxn>
                  <a:cxn ang="0">
                    <a:pos x="102" y="55"/>
                  </a:cxn>
                  <a:cxn ang="0">
                    <a:pos x="102" y="51"/>
                  </a:cxn>
                  <a:cxn ang="0">
                    <a:pos x="51" y="0"/>
                  </a:cxn>
                  <a:cxn ang="0">
                    <a:pos x="51" y="0"/>
                  </a:cxn>
                  <a:cxn ang="0">
                    <a:pos x="51" y="0"/>
                  </a:cxn>
                </a:cxnLst>
                <a:rect l="0" t="0" r="r" b="b"/>
                <a:pathLst>
                  <a:path w="102" h="63">
                    <a:moveTo>
                      <a:pt x="51" y="0"/>
                    </a:moveTo>
                    <a:cubicBezTo>
                      <a:pt x="23" y="0"/>
                      <a:pt x="0" y="23"/>
                      <a:pt x="0" y="51"/>
                    </a:cubicBezTo>
                    <a:cubicBezTo>
                      <a:pt x="0" y="52"/>
                      <a:pt x="0" y="53"/>
                      <a:pt x="0" y="54"/>
                    </a:cubicBezTo>
                    <a:cubicBezTo>
                      <a:pt x="28" y="54"/>
                      <a:pt x="28" y="54"/>
                      <a:pt x="28" y="54"/>
                    </a:cubicBezTo>
                    <a:cubicBezTo>
                      <a:pt x="38" y="17"/>
                      <a:pt x="38" y="17"/>
                      <a:pt x="38" y="17"/>
                    </a:cubicBezTo>
                    <a:cubicBezTo>
                      <a:pt x="38" y="15"/>
                      <a:pt x="40" y="14"/>
                      <a:pt x="42" y="14"/>
                    </a:cubicBezTo>
                    <a:cubicBezTo>
                      <a:pt x="43" y="14"/>
                      <a:pt x="45" y="15"/>
                      <a:pt x="45" y="17"/>
                    </a:cubicBezTo>
                    <a:cubicBezTo>
                      <a:pt x="49" y="63"/>
                      <a:pt x="49" y="63"/>
                      <a:pt x="49" y="63"/>
                    </a:cubicBezTo>
                    <a:cubicBezTo>
                      <a:pt x="55" y="33"/>
                      <a:pt x="55" y="33"/>
                      <a:pt x="55" y="33"/>
                    </a:cubicBezTo>
                    <a:cubicBezTo>
                      <a:pt x="56" y="31"/>
                      <a:pt x="57" y="30"/>
                      <a:pt x="59" y="30"/>
                    </a:cubicBezTo>
                    <a:cubicBezTo>
                      <a:pt x="61" y="30"/>
                      <a:pt x="62" y="31"/>
                      <a:pt x="63" y="32"/>
                    </a:cubicBezTo>
                    <a:cubicBezTo>
                      <a:pt x="71" y="54"/>
                      <a:pt x="71" y="54"/>
                      <a:pt x="71" y="54"/>
                    </a:cubicBezTo>
                    <a:cubicBezTo>
                      <a:pt x="102" y="55"/>
                      <a:pt x="102" y="55"/>
                      <a:pt x="102" y="55"/>
                    </a:cubicBezTo>
                    <a:cubicBezTo>
                      <a:pt x="102" y="53"/>
                      <a:pt x="102" y="52"/>
                      <a:pt x="102" y="51"/>
                    </a:cubicBezTo>
                    <a:cubicBezTo>
                      <a:pt x="102" y="23"/>
                      <a:pt x="79" y="0"/>
                      <a:pt x="51" y="0"/>
                    </a:cubicBezTo>
                    <a:close/>
                    <a:moveTo>
                      <a:pt x="51" y="0"/>
                    </a:moveTo>
                    <a:cubicBezTo>
                      <a:pt x="51" y="0"/>
                      <a:pt x="51" y="0"/>
                      <a:pt x="51" y="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4" name="Freeform 20"/>
              <p:cNvSpPr>
                <a:spLocks noEditPoints="1"/>
              </p:cNvSpPr>
              <p:nvPr/>
            </p:nvSpPr>
            <p:spPr bwMode="auto">
              <a:xfrm>
                <a:off x="7304088" y="1709738"/>
                <a:ext cx="566738" cy="352425"/>
              </a:xfrm>
              <a:custGeom>
                <a:avLst/>
                <a:gdLst/>
                <a:ahLst/>
                <a:cxnLst>
                  <a:cxn ang="0">
                    <a:pos x="63" y="19"/>
                  </a:cxn>
                  <a:cxn ang="0">
                    <a:pos x="59" y="7"/>
                  </a:cxn>
                  <a:cxn ang="0">
                    <a:pos x="50" y="50"/>
                  </a:cxn>
                  <a:cxn ang="0">
                    <a:pos x="46" y="53"/>
                  </a:cxn>
                  <a:cxn ang="0">
                    <a:pos x="46" y="53"/>
                  </a:cxn>
                  <a:cxn ang="0">
                    <a:pos x="43" y="50"/>
                  </a:cxn>
                  <a:cxn ang="0">
                    <a:pos x="38" y="0"/>
                  </a:cxn>
                  <a:cxn ang="0">
                    <a:pos x="34" y="19"/>
                  </a:cxn>
                  <a:cxn ang="0">
                    <a:pos x="30" y="22"/>
                  </a:cxn>
                  <a:cxn ang="0">
                    <a:pos x="0" y="22"/>
                  </a:cxn>
                  <a:cxn ang="0">
                    <a:pos x="50" y="62"/>
                  </a:cxn>
                  <a:cxn ang="0">
                    <a:pos x="100" y="22"/>
                  </a:cxn>
                  <a:cxn ang="0">
                    <a:pos x="67" y="22"/>
                  </a:cxn>
                  <a:cxn ang="0">
                    <a:pos x="63" y="19"/>
                  </a:cxn>
                  <a:cxn ang="0">
                    <a:pos x="63" y="19"/>
                  </a:cxn>
                  <a:cxn ang="0">
                    <a:pos x="63" y="19"/>
                  </a:cxn>
                </a:cxnLst>
                <a:rect l="0" t="0" r="r" b="b"/>
                <a:pathLst>
                  <a:path w="100" h="62">
                    <a:moveTo>
                      <a:pt x="63" y="19"/>
                    </a:moveTo>
                    <a:cubicBezTo>
                      <a:pt x="59" y="7"/>
                      <a:pt x="59" y="7"/>
                      <a:pt x="59" y="7"/>
                    </a:cubicBezTo>
                    <a:cubicBezTo>
                      <a:pt x="50" y="50"/>
                      <a:pt x="50" y="50"/>
                      <a:pt x="50" y="50"/>
                    </a:cubicBezTo>
                    <a:cubicBezTo>
                      <a:pt x="50" y="52"/>
                      <a:pt x="48" y="53"/>
                      <a:pt x="46" y="53"/>
                    </a:cubicBezTo>
                    <a:cubicBezTo>
                      <a:pt x="46" y="53"/>
                      <a:pt x="46" y="53"/>
                      <a:pt x="46" y="53"/>
                    </a:cubicBezTo>
                    <a:cubicBezTo>
                      <a:pt x="44" y="53"/>
                      <a:pt x="43" y="52"/>
                      <a:pt x="43" y="50"/>
                    </a:cubicBezTo>
                    <a:cubicBezTo>
                      <a:pt x="38" y="0"/>
                      <a:pt x="38" y="0"/>
                      <a:pt x="38" y="0"/>
                    </a:cubicBezTo>
                    <a:cubicBezTo>
                      <a:pt x="34" y="19"/>
                      <a:pt x="34" y="19"/>
                      <a:pt x="34" y="19"/>
                    </a:cubicBezTo>
                    <a:cubicBezTo>
                      <a:pt x="33" y="21"/>
                      <a:pt x="32" y="22"/>
                      <a:pt x="30" y="22"/>
                    </a:cubicBezTo>
                    <a:cubicBezTo>
                      <a:pt x="0" y="22"/>
                      <a:pt x="0" y="22"/>
                      <a:pt x="0" y="22"/>
                    </a:cubicBezTo>
                    <a:cubicBezTo>
                      <a:pt x="5" y="45"/>
                      <a:pt x="26" y="62"/>
                      <a:pt x="50" y="62"/>
                    </a:cubicBezTo>
                    <a:cubicBezTo>
                      <a:pt x="75" y="62"/>
                      <a:pt x="95" y="45"/>
                      <a:pt x="100" y="22"/>
                    </a:cubicBezTo>
                    <a:cubicBezTo>
                      <a:pt x="67" y="22"/>
                      <a:pt x="67" y="22"/>
                      <a:pt x="67" y="22"/>
                    </a:cubicBezTo>
                    <a:cubicBezTo>
                      <a:pt x="65" y="22"/>
                      <a:pt x="64" y="21"/>
                      <a:pt x="63" y="19"/>
                    </a:cubicBezTo>
                    <a:close/>
                    <a:moveTo>
                      <a:pt x="63" y="19"/>
                    </a:moveTo>
                    <a:cubicBezTo>
                      <a:pt x="63" y="19"/>
                      <a:pt x="63" y="19"/>
                      <a:pt x="63" y="19"/>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sp>
        <p:nvSpPr>
          <p:cNvPr id="35" name="矩形 34"/>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矩形 35"/>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文本框 37"/>
          <p:cNvSpPr txBox="1"/>
          <p:nvPr/>
        </p:nvSpPr>
        <p:spPr>
          <a:xfrm>
            <a:off x="3620972" y="4959795"/>
            <a:ext cx="2236510" cy="1754326"/>
          </a:xfrm>
          <a:prstGeom prst="rect">
            <a:avLst/>
          </a:prstGeom>
          <a:noFill/>
          <a:effectLst/>
        </p:spPr>
        <p:txBody>
          <a:bodyPr wrap="none" rtlCol="0">
            <a:spAutoFit/>
          </a:bodyPr>
          <a:lstStyle/>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a:p>
            <a:endParaRPr lang="en-US" altLang="zh-CN" sz="1200" dirty="0">
              <a:solidFill>
                <a:prstClr val="black">
                  <a:lumMod val="85000"/>
                  <a:lumOff val="15000"/>
                </a:prstClr>
              </a:solidFill>
              <a:latin typeface="微软雅黑" panose="020B0503020204020204" charset="-122"/>
              <a:ea typeface="微软雅黑" panose="020B0503020204020204" charset="-122"/>
            </a:endParaRPr>
          </a:p>
        </p:txBody>
      </p:sp>
      <p:sp>
        <p:nvSpPr>
          <p:cNvPr id="39" name="文本框 38"/>
          <p:cNvSpPr txBox="1"/>
          <p:nvPr/>
        </p:nvSpPr>
        <p:spPr>
          <a:xfrm>
            <a:off x="6305599" y="4959795"/>
            <a:ext cx="2236510" cy="1754326"/>
          </a:xfrm>
          <a:prstGeom prst="rect">
            <a:avLst/>
          </a:prstGeom>
          <a:noFill/>
          <a:effectLst/>
        </p:spPr>
        <p:txBody>
          <a:bodyPr wrap="none" rtlCol="0">
            <a:spAutoFit/>
          </a:bodyPr>
          <a:lstStyle/>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a:p>
            <a:endParaRPr lang="en-US" altLang="zh-CN" sz="1200" dirty="0">
              <a:solidFill>
                <a:prstClr val="black">
                  <a:lumMod val="85000"/>
                  <a:lumOff val="15000"/>
                </a:prstClr>
              </a:solidFill>
              <a:latin typeface="微软雅黑" panose="020B0503020204020204" charset="-122"/>
              <a:ea typeface="微软雅黑" panose="020B0503020204020204" charset="-122"/>
            </a:endParaRPr>
          </a:p>
        </p:txBody>
      </p:sp>
      <p:sp>
        <p:nvSpPr>
          <p:cNvPr id="40" name="文本框 39"/>
          <p:cNvSpPr txBox="1"/>
          <p:nvPr/>
        </p:nvSpPr>
        <p:spPr>
          <a:xfrm>
            <a:off x="8990226" y="4959795"/>
            <a:ext cx="2236510" cy="1754326"/>
          </a:xfrm>
          <a:prstGeom prst="rect">
            <a:avLst/>
          </a:prstGeom>
          <a:noFill/>
          <a:effectLst/>
        </p:spPr>
        <p:txBody>
          <a:bodyPr wrap="none" rtlCol="0">
            <a:spAutoFit/>
          </a:bodyPr>
          <a:lstStyle/>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a:p>
            <a:endParaRPr lang="en-US" altLang="zh-CN" sz="1200" dirty="0">
              <a:solidFill>
                <a:prstClr val="black">
                  <a:lumMod val="85000"/>
                  <a:lumOff val="15000"/>
                </a:prstClr>
              </a:solidFill>
              <a:latin typeface="微软雅黑" panose="020B0503020204020204" charset="-122"/>
              <a:ea typeface="微软雅黑" panose="020B0503020204020204" charset="-122"/>
            </a:endParaRPr>
          </a:p>
        </p:txBody>
      </p:sp>
      <p:sp>
        <p:nvSpPr>
          <p:cNvPr id="41" name="文本框 40"/>
          <p:cNvSpPr txBox="1"/>
          <p:nvPr/>
        </p:nvSpPr>
        <p:spPr>
          <a:xfrm>
            <a:off x="987212" y="4959795"/>
            <a:ext cx="2236510" cy="1754326"/>
          </a:xfrm>
          <a:prstGeom prst="rect">
            <a:avLst/>
          </a:prstGeom>
          <a:noFill/>
          <a:effectLst/>
        </p:spPr>
        <p:txBody>
          <a:bodyPr wrap="none" rtlCol="0">
            <a:spAutoFit/>
          </a:bodyPr>
          <a:lstStyle/>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r>
              <a:rPr lang="zh-CN" altLang="en-US" sz="1600" dirty="0">
                <a:solidFill>
                  <a:prstClr val="black">
                    <a:lumMod val="85000"/>
                    <a:lumOff val="15000"/>
                  </a:prstClr>
                </a:solidFill>
                <a:latin typeface="微软雅黑" panose="020B0503020204020204" charset="-122"/>
                <a:ea typeface="微软雅黑" panose="020B0503020204020204" charset="-122"/>
              </a:rPr>
              <a:t>这里输入主要叙述内容</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a:p>
            <a:endParaRPr lang="en-US" altLang="zh-CN" sz="1200" dirty="0">
              <a:solidFill>
                <a:prstClr val="black">
                  <a:lumMod val="85000"/>
                  <a:lumOff val="15000"/>
                </a:prstClr>
              </a:solidFill>
              <a:latin typeface="微软雅黑" panose="020B0503020204020204" charset="-122"/>
              <a:ea typeface="微软雅黑" panose="020B0503020204020204" charset="-122"/>
            </a:endParaRPr>
          </a:p>
        </p:txBody>
      </p:sp>
      <p:grpSp>
        <p:nvGrpSpPr>
          <p:cNvPr id="42" name="Group 175"/>
          <p:cNvGrpSpPr/>
          <p:nvPr/>
        </p:nvGrpSpPr>
        <p:grpSpPr>
          <a:xfrm>
            <a:off x="347540" y="293401"/>
            <a:ext cx="1014276" cy="715368"/>
            <a:chOff x="6035675" y="862013"/>
            <a:chExt cx="479425" cy="338138"/>
          </a:xfrm>
          <a:solidFill>
            <a:srgbClr val="08AAFE"/>
          </a:solidFill>
        </p:grpSpPr>
        <p:sp>
          <p:nvSpPr>
            <p:cNvPr id="43"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4"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5"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6"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7"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par>
                          <p:cTn id="15" fill="hold">
                            <p:stCondLst>
                              <p:cond delay="1500"/>
                            </p:stCondLst>
                            <p:childTnLst>
                              <p:par>
                                <p:cTn id="16" presetID="2" presetClass="entr" presetSubtype="4" decel="2800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750" fill="hold"/>
                                        <p:tgtEl>
                                          <p:spTgt spid="41"/>
                                        </p:tgtEl>
                                        <p:attrNameLst>
                                          <p:attrName>ppt_x</p:attrName>
                                        </p:attrNameLst>
                                      </p:cBhvr>
                                      <p:tavLst>
                                        <p:tav tm="0">
                                          <p:val>
                                            <p:strVal val="#ppt_x"/>
                                          </p:val>
                                        </p:tav>
                                        <p:tav tm="100000">
                                          <p:val>
                                            <p:strVal val="#ppt_x"/>
                                          </p:val>
                                        </p:tav>
                                      </p:tavLst>
                                    </p:anim>
                                    <p:anim calcmode="lin" valueType="num">
                                      <p:cBhvr additive="base">
                                        <p:cTn id="19" dur="750" fill="hold"/>
                                        <p:tgtEl>
                                          <p:spTgt spid="4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16" presetClass="entr" presetSubtype="37"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outVertical)">
                                      <p:cBhvr>
                                        <p:cTn id="30" dur="500"/>
                                        <p:tgtEl>
                                          <p:spTgt spid="25"/>
                                        </p:tgtEl>
                                      </p:cBhvr>
                                    </p:animEffect>
                                  </p:childTnLst>
                                </p:cTn>
                              </p:par>
                            </p:childTnLst>
                          </p:cTn>
                        </p:par>
                        <p:par>
                          <p:cTn id="31" fill="hold">
                            <p:stCondLst>
                              <p:cond delay="4000"/>
                            </p:stCondLst>
                            <p:childTnLst>
                              <p:par>
                                <p:cTn id="32" presetID="2" presetClass="entr" presetSubtype="4" decel="28000"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750" fill="hold"/>
                                        <p:tgtEl>
                                          <p:spTgt spid="38"/>
                                        </p:tgtEl>
                                        <p:attrNameLst>
                                          <p:attrName>ppt_x</p:attrName>
                                        </p:attrNameLst>
                                      </p:cBhvr>
                                      <p:tavLst>
                                        <p:tav tm="0">
                                          <p:val>
                                            <p:strVal val="#ppt_x"/>
                                          </p:val>
                                        </p:tav>
                                        <p:tav tm="100000">
                                          <p:val>
                                            <p:strVal val="#ppt_x"/>
                                          </p:val>
                                        </p:tav>
                                      </p:tavLst>
                                    </p:anim>
                                    <p:anim calcmode="lin" valueType="num">
                                      <p:cBhvr additive="base">
                                        <p:cTn id="35" dur="750" fill="hold"/>
                                        <p:tgtEl>
                                          <p:spTgt spid="38"/>
                                        </p:tgtEl>
                                        <p:attrNameLst>
                                          <p:attrName>ppt_y</p:attrName>
                                        </p:attrNameLst>
                                      </p:cBhvr>
                                      <p:tavLst>
                                        <p:tav tm="0">
                                          <p:val>
                                            <p:strVal val="1+#ppt_h/2"/>
                                          </p:val>
                                        </p:tav>
                                        <p:tav tm="100000">
                                          <p:val>
                                            <p:strVal val="#ppt_y"/>
                                          </p:val>
                                        </p:tav>
                                      </p:tavLst>
                                    </p:anim>
                                  </p:childTnLst>
                                </p:cTn>
                              </p:par>
                            </p:childTnLst>
                          </p:cTn>
                        </p:par>
                        <p:par>
                          <p:cTn id="36" fill="hold">
                            <p:stCondLst>
                              <p:cond delay="5000"/>
                            </p:stCondLst>
                            <p:childTnLst>
                              <p:par>
                                <p:cTn id="37" presetID="37"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900" decel="100000" fill="hold"/>
                                        <p:tgtEl>
                                          <p:spTgt spid="5"/>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43" fill="hold">
                            <p:stCondLst>
                              <p:cond delay="6000"/>
                            </p:stCondLst>
                            <p:childTnLst>
                              <p:par>
                                <p:cTn id="44" presetID="16" presetClass="entr" presetSubtype="37"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outVertical)">
                                      <p:cBhvr>
                                        <p:cTn id="46" dur="500"/>
                                        <p:tgtEl>
                                          <p:spTgt spid="28"/>
                                        </p:tgtEl>
                                      </p:cBhvr>
                                    </p:animEffect>
                                  </p:childTnLst>
                                </p:cTn>
                              </p:par>
                            </p:childTnLst>
                          </p:cTn>
                        </p:par>
                        <p:par>
                          <p:cTn id="47" fill="hold">
                            <p:stCondLst>
                              <p:cond delay="6500"/>
                            </p:stCondLst>
                            <p:childTnLst>
                              <p:par>
                                <p:cTn id="48" presetID="2" presetClass="entr" presetSubtype="4" decel="28000"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additive="base">
                                        <p:cTn id="50" dur="750" fill="hold"/>
                                        <p:tgtEl>
                                          <p:spTgt spid="39"/>
                                        </p:tgtEl>
                                        <p:attrNameLst>
                                          <p:attrName>ppt_x</p:attrName>
                                        </p:attrNameLst>
                                      </p:cBhvr>
                                      <p:tavLst>
                                        <p:tav tm="0">
                                          <p:val>
                                            <p:strVal val="#ppt_x"/>
                                          </p:val>
                                        </p:tav>
                                        <p:tav tm="100000">
                                          <p:val>
                                            <p:strVal val="#ppt_x"/>
                                          </p:val>
                                        </p:tav>
                                      </p:tavLst>
                                    </p:anim>
                                    <p:anim calcmode="lin" valueType="num">
                                      <p:cBhvr additive="base">
                                        <p:cTn id="51" dur="750" fill="hold"/>
                                        <p:tgtEl>
                                          <p:spTgt spid="39"/>
                                        </p:tgtEl>
                                        <p:attrNameLst>
                                          <p:attrName>ppt_y</p:attrName>
                                        </p:attrNameLst>
                                      </p:cBhvr>
                                      <p:tavLst>
                                        <p:tav tm="0">
                                          <p:val>
                                            <p:strVal val="1+#ppt_h/2"/>
                                          </p:val>
                                        </p:tav>
                                        <p:tav tm="100000">
                                          <p:val>
                                            <p:strVal val="#ppt_y"/>
                                          </p:val>
                                        </p:tav>
                                      </p:tavLst>
                                    </p:anim>
                                  </p:childTnLst>
                                </p:cTn>
                              </p:par>
                            </p:childTnLst>
                          </p:cTn>
                        </p:par>
                        <p:par>
                          <p:cTn id="52" fill="hold">
                            <p:stCondLst>
                              <p:cond delay="7500"/>
                            </p:stCondLst>
                            <p:childTnLst>
                              <p:par>
                                <p:cTn id="53" presetID="37"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900" decel="100000" fill="hold"/>
                                        <p:tgtEl>
                                          <p:spTgt spid="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59" fill="hold">
                            <p:stCondLst>
                              <p:cond delay="8500"/>
                            </p:stCondLst>
                            <p:childTnLst>
                              <p:par>
                                <p:cTn id="60" presetID="16" presetClass="entr" presetSubtype="37"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outVertical)">
                                      <p:cBhvr>
                                        <p:cTn id="62" dur="500"/>
                                        <p:tgtEl>
                                          <p:spTgt spid="31"/>
                                        </p:tgtEl>
                                      </p:cBhvr>
                                    </p:animEffect>
                                  </p:childTnLst>
                                </p:cTn>
                              </p:par>
                            </p:childTnLst>
                          </p:cTn>
                        </p:par>
                        <p:par>
                          <p:cTn id="63" fill="hold">
                            <p:stCondLst>
                              <p:cond delay="9000"/>
                            </p:stCondLst>
                            <p:childTnLst>
                              <p:par>
                                <p:cTn id="64" presetID="2" presetClass="entr" presetSubtype="4" decel="28000"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750" fill="hold"/>
                                        <p:tgtEl>
                                          <p:spTgt spid="40"/>
                                        </p:tgtEl>
                                        <p:attrNameLst>
                                          <p:attrName>ppt_x</p:attrName>
                                        </p:attrNameLst>
                                      </p:cBhvr>
                                      <p:tavLst>
                                        <p:tav tm="0">
                                          <p:val>
                                            <p:strVal val="#ppt_x"/>
                                          </p:val>
                                        </p:tav>
                                        <p:tav tm="100000">
                                          <p:val>
                                            <p:strVal val="#ppt_x"/>
                                          </p:val>
                                        </p:tav>
                                      </p:tavLst>
                                    </p:anim>
                                    <p:anim calcmode="lin" valueType="num">
                                      <p:cBhvr additive="base">
                                        <p:cTn id="67" dur="75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28" grpId="0" animBg="1"/>
      <p:bldP spid="31" grpId="0" animBg="1"/>
      <p:bldP spid="38" grpId="0"/>
      <p:bldP spid="39" grpId="0"/>
      <p:bldP spid="40"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10" name="Group 57"/>
          <p:cNvGrpSpPr/>
          <p:nvPr/>
        </p:nvGrpSpPr>
        <p:grpSpPr>
          <a:xfrm>
            <a:off x="5678191" y="3646919"/>
            <a:ext cx="815034" cy="2339817"/>
            <a:chOff x="2190581" y="2398929"/>
            <a:chExt cx="661589" cy="1899305"/>
          </a:xfrm>
          <a:solidFill>
            <a:srgbClr val="08AAFE"/>
          </a:solidFill>
        </p:grpSpPr>
        <p:sp>
          <p:nvSpPr>
            <p:cNvPr id="11" name="Freeform 5"/>
            <p:cNvSpPr>
              <a:spLocks noEditPoints="1"/>
            </p:cNvSpPr>
            <p:nvPr/>
          </p:nvSpPr>
          <p:spPr bwMode="auto">
            <a:xfrm>
              <a:off x="2190581" y="2398929"/>
              <a:ext cx="661589" cy="1899305"/>
            </a:xfrm>
            <a:custGeom>
              <a:avLst/>
              <a:gdLst/>
              <a:ahLst/>
              <a:cxnLst>
                <a:cxn ang="0">
                  <a:pos x="208" y="0"/>
                </a:cxn>
                <a:cxn ang="0">
                  <a:pos x="34" y="0"/>
                </a:cxn>
                <a:cxn ang="0">
                  <a:pos x="0" y="34"/>
                </a:cxn>
                <a:cxn ang="0">
                  <a:pos x="0" y="71"/>
                </a:cxn>
                <a:cxn ang="0">
                  <a:pos x="24" y="104"/>
                </a:cxn>
                <a:cxn ang="0">
                  <a:pos x="24" y="618"/>
                </a:cxn>
                <a:cxn ang="0">
                  <a:pos x="24" y="620"/>
                </a:cxn>
                <a:cxn ang="0">
                  <a:pos x="121" y="693"/>
                </a:cxn>
                <a:cxn ang="0">
                  <a:pos x="217" y="623"/>
                </a:cxn>
                <a:cxn ang="0">
                  <a:pos x="218" y="618"/>
                </a:cxn>
                <a:cxn ang="0">
                  <a:pos x="218" y="104"/>
                </a:cxn>
                <a:cxn ang="0">
                  <a:pos x="242" y="71"/>
                </a:cxn>
                <a:cxn ang="0">
                  <a:pos x="242" y="34"/>
                </a:cxn>
                <a:cxn ang="0">
                  <a:pos x="208" y="0"/>
                </a:cxn>
                <a:cxn ang="0">
                  <a:pos x="208" y="59"/>
                </a:cxn>
                <a:cxn ang="0">
                  <a:pos x="196" y="70"/>
                </a:cxn>
                <a:cxn ang="0">
                  <a:pos x="195" y="70"/>
                </a:cxn>
                <a:cxn ang="0">
                  <a:pos x="184" y="82"/>
                </a:cxn>
                <a:cxn ang="0">
                  <a:pos x="184" y="618"/>
                </a:cxn>
                <a:cxn ang="0">
                  <a:pos x="121" y="659"/>
                </a:cxn>
                <a:cxn ang="0">
                  <a:pos x="59" y="618"/>
                </a:cxn>
                <a:cxn ang="0">
                  <a:pos x="59" y="82"/>
                </a:cxn>
                <a:cxn ang="0">
                  <a:pos x="47" y="70"/>
                </a:cxn>
                <a:cxn ang="0">
                  <a:pos x="46" y="70"/>
                </a:cxn>
                <a:cxn ang="0">
                  <a:pos x="35" y="59"/>
                </a:cxn>
                <a:cxn ang="0">
                  <a:pos x="35" y="46"/>
                </a:cxn>
                <a:cxn ang="0">
                  <a:pos x="46" y="34"/>
                </a:cxn>
                <a:cxn ang="0">
                  <a:pos x="196" y="34"/>
                </a:cxn>
                <a:cxn ang="0">
                  <a:pos x="208" y="46"/>
                </a:cxn>
                <a:cxn ang="0">
                  <a:pos x="208" y="59"/>
                </a:cxn>
                <a:cxn ang="0">
                  <a:pos x="208" y="59"/>
                </a:cxn>
                <a:cxn ang="0">
                  <a:pos x="208" y="59"/>
                </a:cxn>
              </a:cxnLst>
              <a:rect l="0" t="0" r="r" b="b"/>
              <a:pathLst>
                <a:path w="242" h="693">
                  <a:moveTo>
                    <a:pt x="208" y="0"/>
                  </a:moveTo>
                  <a:cubicBezTo>
                    <a:pt x="34" y="0"/>
                    <a:pt x="34" y="0"/>
                    <a:pt x="34" y="0"/>
                  </a:cubicBezTo>
                  <a:cubicBezTo>
                    <a:pt x="15" y="0"/>
                    <a:pt x="0" y="15"/>
                    <a:pt x="0" y="34"/>
                  </a:cubicBezTo>
                  <a:cubicBezTo>
                    <a:pt x="0" y="71"/>
                    <a:pt x="0" y="71"/>
                    <a:pt x="0" y="71"/>
                  </a:cubicBezTo>
                  <a:cubicBezTo>
                    <a:pt x="0" y="86"/>
                    <a:pt x="10" y="100"/>
                    <a:pt x="24" y="104"/>
                  </a:cubicBezTo>
                  <a:cubicBezTo>
                    <a:pt x="24" y="618"/>
                    <a:pt x="24" y="618"/>
                    <a:pt x="24" y="618"/>
                  </a:cubicBezTo>
                  <a:cubicBezTo>
                    <a:pt x="24" y="619"/>
                    <a:pt x="24" y="619"/>
                    <a:pt x="24" y="620"/>
                  </a:cubicBezTo>
                  <a:cubicBezTo>
                    <a:pt x="26" y="645"/>
                    <a:pt x="48" y="693"/>
                    <a:pt x="121" y="693"/>
                  </a:cubicBezTo>
                  <a:cubicBezTo>
                    <a:pt x="188" y="693"/>
                    <a:pt x="213" y="647"/>
                    <a:pt x="217" y="623"/>
                  </a:cubicBezTo>
                  <a:cubicBezTo>
                    <a:pt x="217" y="622"/>
                    <a:pt x="218" y="620"/>
                    <a:pt x="218" y="618"/>
                  </a:cubicBezTo>
                  <a:cubicBezTo>
                    <a:pt x="218" y="104"/>
                    <a:pt x="218" y="104"/>
                    <a:pt x="218" y="104"/>
                  </a:cubicBezTo>
                  <a:cubicBezTo>
                    <a:pt x="232" y="100"/>
                    <a:pt x="242" y="86"/>
                    <a:pt x="242" y="71"/>
                  </a:cubicBezTo>
                  <a:cubicBezTo>
                    <a:pt x="242" y="34"/>
                    <a:pt x="242" y="34"/>
                    <a:pt x="242" y="34"/>
                  </a:cubicBezTo>
                  <a:cubicBezTo>
                    <a:pt x="242" y="15"/>
                    <a:pt x="227" y="0"/>
                    <a:pt x="208" y="0"/>
                  </a:cubicBezTo>
                  <a:close/>
                  <a:moveTo>
                    <a:pt x="208" y="59"/>
                  </a:moveTo>
                  <a:cubicBezTo>
                    <a:pt x="208" y="65"/>
                    <a:pt x="202" y="70"/>
                    <a:pt x="196" y="70"/>
                  </a:cubicBezTo>
                  <a:cubicBezTo>
                    <a:pt x="195" y="70"/>
                    <a:pt x="195" y="70"/>
                    <a:pt x="195" y="70"/>
                  </a:cubicBezTo>
                  <a:cubicBezTo>
                    <a:pt x="189" y="70"/>
                    <a:pt x="184" y="76"/>
                    <a:pt x="184" y="82"/>
                  </a:cubicBezTo>
                  <a:cubicBezTo>
                    <a:pt x="184" y="618"/>
                    <a:pt x="184" y="618"/>
                    <a:pt x="184" y="618"/>
                  </a:cubicBezTo>
                  <a:cubicBezTo>
                    <a:pt x="184" y="618"/>
                    <a:pt x="177" y="659"/>
                    <a:pt x="121" y="659"/>
                  </a:cubicBezTo>
                  <a:cubicBezTo>
                    <a:pt x="62" y="659"/>
                    <a:pt x="59" y="618"/>
                    <a:pt x="59" y="618"/>
                  </a:cubicBezTo>
                  <a:cubicBezTo>
                    <a:pt x="59" y="82"/>
                    <a:pt x="59" y="82"/>
                    <a:pt x="59" y="82"/>
                  </a:cubicBezTo>
                  <a:cubicBezTo>
                    <a:pt x="59" y="76"/>
                    <a:pt x="53" y="70"/>
                    <a:pt x="47" y="70"/>
                  </a:cubicBezTo>
                  <a:cubicBezTo>
                    <a:pt x="46" y="70"/>
                    <a:pt x="46" y="70"/>
                    <a:pt x="46" y="70"/>
                  </a:cubicBezTo>
                  <a:cubicBezTo>
                    <a:pt x="40" y="70"/>
                    <a:pt x="35" y="65"/>
                    <a:pt x="35" y="59"/>
                  </a:cubicBezTo>
                  <a:cubicBezTo>
                    <a:pt x="35" y="46"/>
                    <a:pt x="35" y="46"/>
                    <a:pt x="35" y="46"/>
                  </a:cubicBezTo>
                  <a:cubicBezTo>
                    <a:pt x="35" y="39"/>
                    <a:pt x="40" y="34"/>
                    <a:pt x="46" y="34"/>
                  </a:cubicBezTo>
                  <a:cubicBezTo>
                    <a:pt x="196" y="34"/>
                    <a:pt x="196" y="34"/>
                    <a:pt x="196" y="34"/>
                  </a:cubicBezTo>
                  <a:cubicBezTo>
                    <a:pt x="202" y="34"/>
                    <a:pt x="208" y="39"/>
                    <a:pt x="208" y="46"/>
                  </a:cubicBezTo>
                  <a:lnTo>
                    <a:pt x="208" y="59"/>
                  </a:lnTo>
                  <a:close/>
                  <a:moveTo>
                    <a:pt x="208" y="59"/>
                  </a:moveTo>
                  <a:cubicBezTo>
                    <a:pt x="208" y="59"/>
                    <a:pt x="208" y="59"/>
                    <a:pt x="208" y="59"/>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3" name="Freeform 6"/>
            <p:cNvSpPr>
              <a:spLocks noEditPoints="1"/>
            </p:cNvSpPr>
            <p:nvPr/>
          </p:nvSpPr>
          <p:spPr bwMode="auto">
            <a:xfrm>
              <a:off x="2401287" y="3333110"/>
              <a:ext cx="240176" cy="825144"/>
            </a:xfrm>
            <a:custGeom>
              <a:avLst/>
              <a:gdLst/>
              <a:ahLst/>
              <a:cxnLst>
                <a:cxn ang="0">
                  <a:pos x="0" y="268"/>
                </a:cxn>
                <a:cxn ang="0">
                  <a:pos x="44" y="301"/>
                </a:cxn>
                <a:cxn ang="0">
                  <a:pos x="88" y="268"/>
                </a:cxn>
                <a:cxn ang="0">
                  <a:pos x="88" y="0"/>
                </a:cxn>
                <a:cxn ang="0">
                  <a:pos x="0" y="0"/>
                </a:cxn>
                <a:cxn ang="0">
                  <a:pos x="0" y="268"/>
                </a:cxn>
                <a:cxn ang="0">
                  <a:pos x="0" y="268"/>
                </a:cxn>
                <a:cxn ang="0">
                  <a:pos x="0" y="268"/>
                </a:cxn>
              </a:cxnLst>
              <a:rect l="0" t="0" r="r" b="b"/>
              <a:pathLst>
                <a:path w="88" h="301">
                  <a:moveTo>
                    <a:pt x="0" y="268"/>
                  </a:moveTo>
                  <a:cubicBezTo>
                    <a:pt x="0" y="268"/>
                    <a:pt x="2" y="301"/>
                    <a:pt x="44" y="301"/>
                  </a:cubicBezTo>
                  <a:cubicBezTo>
                    <a:pt x="83" y="301"/>
                    <a:pt x="88" y="268"/>
                    <a:pt x="88" y="268"/>
                  </a:cubicBezTo>
                  <a:cubicBezTo>
                    <a:pt x="88" y="0"/>
                    <a:pt x="88" y="0"/>
                    <a:pt x="88" y="0"/>
                  </a:cubicBezTo>
                  <a:cubicBezTo>
                    <a:pt x="0" y="0"/>
                    <a:pt x="0" y="0"/>
                    <a:pt x="0" y="0"/>
                  </a:cubicBezTo>
                  <a:lnTo>
                    <a:pt x="0" y="268"/>
                  </a:lnTo>
                  <a:close/>
                  <a:moveTo>
                    <a:pt x="0" y="268"/>
                  </a:moveTo>
                  <a:cubicBezTo>
                    <a:pt x="0" y="268"/>
                    <a:pt x="0" y="268"/>
                    <a:pt x="0" y="268"/>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14" name="Group 58"/>
          <p:cNvGrpSpPr/>
          <p:nvPr/>
        </p:nvGrpSpPr>
        <p:grpSpPr>
          <a:xfrm>
            <a:off x="7709659" y="3627859"/>
            <a:ext cx="809587" cy="2339817"/>
            <a:chOff x="2945527" y="2398929"/>
            <a:chExt cx="657168" cy="1899305"/>
          </a:xfrm>
          <a:solidFill>
            <a:srgbClr val="4CE2F9"/>
          </a:solidFill>
        </p:grpSpPr>
        <p:sp>
          <p:nvSpPr>
            <p:cNvPr id="15" name="Freeform 7"/>
            <p:cNvSpPr>
              <a:spLocks noEditPoints="1"/>
            </p:cNvSpPr>
            <p:nvPr/>
          </p:nvSpPr>
          <p:spPr bwMode="auto">
            <a:xfrm>
              <a:off x="2945527" y="2398929"/>
              <a:ext cx="657168" cy="1899305"/>
            </a:xfrm>
            <a:custGeom>
              <a:avLst/>
              <a:gdLst/>
              <a:ahLst/>
              <a:cxnLst>
                <a:cxn ang="0">
                  <a:pos x="206" y="0"/>
                </a:cxn>
                <a:cxn ang="0">
                  <a:pos x="34" y="0"/>
                </a:cxn>
                <a:cxn ang="0">
                  <a:pos x="0" y="34"/>
                </a:cxn>
                <a:cxn ang="0">
                  <a:pos x="0" y="71"/>
                </a:cxn>
                <a:cxn ang="0">
                  <a:pos x="24" y="104"/>
                </a:cxn>
                <a:cxn ang="0">
                  <a:pos x="24" y="618"/>
                </a:cxn>
                <a:cxn ang="0">
                  <a:pos x="24" y="620"/>
                </a:cxn>
                <a:cxn ang="0">
                  <a:pos x="120" y="693"/>
                </a:cxn>
                <a:cxn ang="0">
                  <a:pos x="215" y="623"/>
                </a:cxn>
                <a:cxn ang="0">
                  <a:pos x="216" y="618"/>
                </a:cxn>
                <a:cxn ang="0">
                  <a:pos x="216" y="104"/>
                </a:cxn>
                <a:cxn ang="0">
                  <a:pos x="240" y="71"/>
                </a:cxn>
                <a:cxn ang="0">
                  <a:pos x="240" y="34"/>
                </a:cxn>
                <a:cxn ang="0">
                  <a:pos x="206" y="0"/>
                </a:cxn>
                <a:cxn ang="0">
                  <a:pos x="206" y="59"/>
                </a:cxn>
                <a:cxn ang="0">
                  <a:pos x="194" y="70"/>
                </a:cxn>
                <a:cxn ang="0">
                  <a:pos x="194" y="70"/>
                </a:cxn>
                <a:cxn ang="0">
                  <a:pos x="182" y="82"/>
                </a:cxn>
                <a:cxn ang="0">
                  <a:pos x="182" y="618"/>
                </a:cxn>
                <a:cxn ang="0">
                  <a:pos x="120" y="659"/>
                </a:cxn>
                <a:cxn ang="0">
                  <a:pos x="58" y="618"/>
                </a:cxn>
                <a:cxn ang="0">
                  <a:pos x="58" y="82"/>
                </a:cxn>
                <a:cxn ang="0">
                  <a:pos x="46" y="70"/>
                </a:cxn>
                <a:cxn ang="0">
                  <a:pos x="46" y="70"/>
                </a:cxn>
                <a:cxn ang="0">
                  <a:pos x="34" y="59"/>
                </a:cxn>
                <a:cxn ang="0">
                  <a:pos x="34" y="46"/>
                </a:cxn>
                <a:cxn ang="0">
                  <a:pos x="46" y="34"/>
                </a:cxn>
                <a:cxn ang="0">
                  <a:pos x="194" y="34"/>
                </a:cxn>
                <a:cxn ang="0">
                  <a:pos x="206" y="46"/>
                </a:cxn>
                <a:cxn ang="0">
                  <a:pos x="206" y="59"/>
                </a:cxn>
                <a:cxn ang="0">
                  <a:pos x="206" y="59"/>
                </a:cxn>
                <a:cxn ang="0">
                  <a:pos x="206" y="59"/>
                </a:cxn>
              </a:cxnLst>
              <a:rect l="0" t="0" r="r" b="b"/>
              <a:pathLst>
                <a:path w="240" h="693">
                  <a:moveTo>
                    <a:pt x="206" y="0"/>
                  </a:moveTo>
                  <a:cubicBezTo>
                    <a:pt x="34" y="0"/>
                    <a:pt x="34" y="0"/>
                    <a:pt x="34" y="0"/>
                  </a:cubicBezTo>
                  <a:cubicBezTo>
                    <a:pt x="15" y="0"/>
                    <a:pt x="0" y="15"/>
                    <a:pt x="0" y="34"/>
                  </a:cubicBezTo>
                  <a:cubicBezTo>
                    <a:pt x="0" y="71"/>
                    <a:pt x="0" y="71"/>
                    <a:pt x="0" y="71"/>
                  </a:cubicBezTo>
                  <a:cubicBezTo>
                    <a:pt x="0" y="86"/>
                    <a:pt x="10" y="100"/>
                    <a:pt x="24" y="104"/>
                  </a:cubicBezTo>
                  <a:cubicBezTo>
                    <a:pt x="24" y="618"/>
                    <a:pt x="24" y="618"/>
                    <a:pt x="24" y="618"/>
                  </a:cubicBezTo>
                  <a:cubicBezTo>
                    <a:pt x="24" y="619"/>
                    <a:pt x="24" y="619"/>
                    <a:pt x="24" y="620"/>
                  </a:cubicBezTo>
                  <a:cubicBezTo>
                    <a:pt x="26" y="645"/>
                    <a:pt x="48" y="693"/>
                    <a:pt x="120" y="693"/>
                  </a:cubicBezTo>
                  <a:cubicBezTo>
                    <a:pt x="187" y="693"/>
                    <a:pt x="212" y="647"/>
                    <a:pt x="215" y="623"/>
                  </a:cubicBezTo>
                  <a:cubicBezTo>
                    <a:pt x="216" y="622"/>
                    <a:pt x="216" y="620"/>
                    <a:pt x="216" y="618"/>
                  </a:cubicBezTo>
                  <a:cubicBezTo>
                    <a:pt x="216" y="104"/>
                    <a:pt x="216" y="104"/>
                    <a:pt x="216" y="104"/>
                  </a:cubicBezTo>
                  <a:cubicBezTo>
                    <a:pt x="230" y="100"/>
                    <a:pt x="240" y="86"/>
                    <a:pt x="240" y="71"/>
                  </a:cubicBezTo>
                  <a:cubicBezTo>
                    <a:pt x="240" y="34"/>
                    <a:pt x="240" y="34"/>
                    <a:pt x="240" y="34"/>
                  </a:cubicBezTo>
                  <a:cubicBezTo>
                    <a:pt x="240" y="15"/>
                    <a:pt x="225" y="0"/>
                    <a:pt x="206" y="0"/>
                  </a:cubicBezTo>
                  <a:close/>
                  <a:moveTo>
                    <a:pt x="206" y="59"/>
                  </a:moveTo>
                  <a:cubicBezTo>
                    <a:pt x="206" y="65"/>
                    <a:pt x="201" y="70"/>
                    <a:pt x="194" y="70"/>
                  </a:cubicBezTo>
                  <a:cubicBezTo>
                    <a:pt x="194" y="70"/>
                    <a:pt x="194" y="70"/>
                    <a:pt x="194" y="70"/>
                  </a:cubicBezTo>
                  <a:cubicBezTo>
                    <a:pt x="187" y="70"/>
                    <a:pt x="182" y="76"/>
                    <a:pt x="182" y="82"/>
                  </a:cubicBezTo>
                  <a:cubicBezTo>
                    <a:pt x="182" y="618"/>
                    <a:pt x="182" y="618"/>
                    <a:pt x="182" y="618"/>
                  </a:cubicBezTo>
                  <a:cubicBezTo>
                    <a:pt x="182" y="618"/>
                    <a:pt x="176" y="659"/>
                    <a:pt x="120" y="659"/>
                  </a:cubicBezTo>
                  <a:cubicBezTo>
                    <a:pt x="61" y="659"/>
                    <a:pt x="58" y="618"/>
                    <a:pt x="58" y="618"/>
                  </a:cubicBezTo>
                  <a:cubicBezTo>
                    <a:pt x="58" y="82"/>
                    <a:pt x="58" y="82"/>
                    <a:pt x="58" y="82"/>
                  </a:cubicBezTo>
                  <a:cubicBezTo>
                    <a:pt x="58" y="76"/>
                    <a:pt x="53" y="70"/>
                    <a:pt x="46" y="70"/>
                  </a:cubicBezTo>
                  <a:cubicBezTo>
                    <a:pt x="46" y="70"/>
                    <a:pt x="46" y="70"/>
                    <a:pt x="46" y="70"/>
                  </a:cubicBezTo>
                  <a:cubicBezTo>
                    <a:pt x="39" y="70"/>
                    <a:pt x="34" y="65"/>
                    <a:pt x="34" y="59"/>
                  </a:cubicBezTo>
                  <a:cubicBezTo>
                    <a:pt x="34" y="46"/>
                    <a:pt x="34" y="46"/>
                    <a:pt x="34" y="46"/>
                  </a:cubicBezTo>
                  <a:cubicBezTo>
                    <a:pt x="34" y="39"/>
                    <a:pt x="39" y="34"/>
                    <a:pt x="46" y="34"/>
                  </a:cubicBezTo>
                  <a:cubicBezTo>
                    <a:pt x="194" y="34"/>
                    <a:pt x="194" y="34"/>
                    <a:pt x="194" y="34"/>
                  </a:cubicBezTo>
                  <a:cubicBezTo>
                    <a:pt x="201" y="34"/>
                    <a:pt x="206" y="39"/>
                    <a:pt x="206" y="46"/>
                  </a:cubicBezTo>
                  <a:lnTo>
                    <a:pt x="206" y="59"/>
                  </a:lnTo>
                  <a:close/>
                  <a:moveTo>
                    <a:pt x="206" y="59"/>
                  </a:moveTo>
                  <a:cubicBezTo>
                    <a:pt x="206" y="59"/>
                    <a:pt x="206" y="59"/>
                    <a:pt x="206" y="59"/>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6" name="Freeform 8"/>
            <p:cNvSpPr>
              <a:spLocks noEditPoints="1"/>
            </p:cNvSpPr>
            <p:nvPr/>
          </p:nvSpPr>
          <p:spPr bwMode="auto">
            <a:xfrm>
              <a:off x="3156233" y="2603741"/>
              <a:ext cx="235755" cy="1554513"/>
            </a:xfrm>
            <a:custGeom>
              <a:avLst/>
              <a:gdLst/>
              <a:ahLst/>
              <a:cxnLst>
                <a:cxn ang="0">
                  <a:pos x="0" y="534"/>
                </a:cxn>
                <a:cxn ang="0">
                  <a:pos x="43" y="567"/>
                </a:cxn>
                <a:cxn ang="0">
                  <a:pos x="86" y="534"/>
                </a:cxn>
                <a:cxn ang="0">
                  <a:pos x="86" y="0"/>
                </a:cxn>
                <a:cxn ang="0">
                  <a:pos x="0" y="0"/>
                </a:cxn>
                <a:cxn ang="0">
                  <a:pos x="0" y="534"/>
                </a:cxn>
                <a:cxn ang="0">
                  <a:pos x="0" y="534"/>
                </a:cxn>
                <a:cxn ang="0">
                  <a:pos x="0" y="534"/>
                </a:cxn>
              </a:cxnLst>
              <a:rect l="0" t="0" r="r" b="b"/>
              <a:pathLst>
                <a:path w="86" h="567">
                  <a:moveTo>
                    <a:pt x="0" y="534"/>
                  </a:moveTo>
                  <a:cubicBezTo>
                    <a:pt x="0" y="534"/>
                    <a:pt x="2" y="567"/>
                    <a:pt x="43" y="567"/>
                  </a:cubicBezTo>
                  <a:cubicBezTo>
                    <a:pt x="82" y="567"/>
                    <a:pt x="86" y="534"/>
                    <a:pt x="86" y="534"/>
                  </a:cubicBezTo>
                  <a:cubicBezTo>
                    <a:pt x="86" y="0"/>
                    <a:pt x="86" y="0"/>
                    <a:pt x="86" y="0"/>
                  </a:cubicBezTo>
                  <a:cubicBezTo>
                    <a:pt x="0" y="0"/>
                    <a:pt x="0" y="0"/>
                    <a:pt x="0" y="0"/>
                  </a:cubicBezTo>
                  <a:lnTo>
                    <a:pt x="0" y="534"/>
                  </a:lnTo>
                  <a:close/>
                  <a:moveTo>
                    <a:pt x="0" y="534"/>
                  </a:moveTo>
                  <a:cubicBezTo>
                    <a:pt x="0" y="534"/>
                    <a:pt x="0" y="534"/>
                    <a:pt x="0" y="53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17" name="Group 59"/>
          <p:cNvGrpSpPr/>
          <p:nvPr/>
        </p:nvGrpSpPr>
        <p:grpSpPr>
          <a:xfrm>
            <a:off x="9824604" y="3646919"/>
            <a:ext cx="807772" cy="2339817"/>
            <a:chOff x="3649177" y="2398929"/>
            <a:chExt cx="655695" cy="1899305"/>
          </a:xfrm>
          <a:solidFill>
            <a:srgbClr val="08AAFE"/>
          </a:solidFill>
        </p:grpSpPr>
        <p:sp>
          <p:nvSpPr>
            <p:cNvPr id="25" name="Freeform 9"/>
            <p:cNvSpPr>
              <a:spLocks noEditPoints="1"/>
            </p:cNvSpPr>
            <p:nvPr/>
          </p:nvSpPr>
          <p:spPr bwMode="auto">
            <a:xfrm>
              <a:off x="3649177" y="2398929"/>
              <a:ext cx="655695" cy="1899305"/>
            </a:xfrm>
            <a:custGeom>
              <a:avLst/>
              <a:gdLst/>
              <a:ahLst/>
              <a:cxnLst>
                <a:cxn ang="0">
                  <a:pos x="206" y="0"/>
                </a:cxn>
                <a:cxn ang="0">
                  <a:pos x="34" y="0"/>
                </a:cxn>
                <a:cxn ang="0">
                  <a:pos x="0" y="34"/>
                </a:cxn>
                <a:cxn ang="0">
                  <a:pos x="0" y="71"/>
                </a:cxn>
                <a:cxn ang="0">
                  <a:pos x="24" y="104"/>
                </a:cxn>
                <a:cxn ang="0">
                  <a:pos x="24" y="618"/>
                </a:cxn>
                <a:cxn ang="0">
                  <a:pos x="24" y="620"/>
                </a:cxn>
                <a:cxn ang="0">
                  <a:pos x="120" y="693"/>
                </a:cxn>
                <a:cxn ang="0">
                  <a:pos x="215" y="623"/>
                </a:cxn>
                <a:cxn ang="0">
                  <a:pos x="216" y="618"/>
                </a:cxn>
                <a:cxn ang="0">
                  <a:pos x="216" y="104"/>
                </a:cxn>
                <a:cxn ang="0">
                  <a:pos x="240" y="71"/>
                </a:cxn>
                <a:cxn ang="0">
                  <a:pos x="240" y="34"/>
                </a:cxn>
                <a:cxn ang="0">
                  <a:pos x="206" y="0"/>
                </a:cxn>
                <a:cxn ang="0">
                  <a:pos x="206" y="59"/>
                </a:cxn>
                <a:cxn ang="0">
                  <a:pos x="194" y="70"/>
                </a:cxn>
                <a:cxn ang="0">
                  <a:pos x="194" y="70"/>
                </a:cxn>
                <a:cxn ang="0">
                  <a:pos x="182" y="82"/>
                </a:cxn>
                <a:cxn ang="0">
                  <a:pos x="182" y="618"/>
                </a:cxn>
                <a:cxn ang="0">
                  <a:pos x="120" y="659"/>
                </a:cxn>
                <a:cxn ang="0">
                  <a:pos x="58" y="618"/>
                </a:cxn>
                <a:cxn ang="0">
                  <a:pos x="58" y="82"/>
                </a:cxn>
                <a:cxn ang="0">
                  <a:pos x="46" y="70"/>
                </a:cxn>
                <a:cxn ang="0">
                  <a:pos x="46" y="70"/>
                </a:cxn>
                <a:cxn ang="0">
                  <a:pos x="34" y="59"/>
                </a:cxn>
                <a:cxn ang="0">
                  <a:pos x="34" y="46"/>
                </a:cxn>
                <a:cxn ang="0">
                  <a:pos x="46" y="34"/>
                </a:cxn>
                <a:cxn ang="0">
                  <a:pos x="194" y="34"/>
                </a:cxn>
                <a:cxn ang="0">
                  <a:pos x="206" y="46"/>
                </a:cxn>
                <a:cxn ang="0">
                  <a:pos x="206" y="59"/>
                </a:cxn>
                <a:cxn ang="0">
                  <a:pos x="206" y="59"/>
                </a:cxn>
                <a:cxn ang="0">
                  <a:pos x="206" y="59"/>
                </a:cxn>
              </a:cxnLst>
              <a:rect l="0" t="0" r="r" b="b"/>
              <a:pathLst>
                <a:path w="240" h="693">
                  <a:moveTo>
                    <a:pt x="206" y="0"/>
                  </a:moveTo>
                  <a:cubicBezTo>
                    <a:pt x="34" y="0"/>
                    <a:pt x="34" y="0"/>
                    <a:pt x="34" y="0"/>
                  </a:cubicBezTo>
                  <a:cubicBezTo>
                    <a:pt x="15" y="0"/>
                    <a:pt x="0" y="15"/>
                    <a:pt x="0" y="34"/>
                  </a:cubicBezTo>
                  <a:cubicBezTo>
                    <a:pt x="0" y="71"/>
                    <a:pt x="0" y="71"/>
                    <a:pt x="0" y="71"/>
                  </a:cubicBezTo>
                  <a:cubicBezTo>
                    <a:pt x="0" y="86"/>
                    <a:pt x="10" y="100"/>
                    <a:pt x="24" y="104"/>
                  </a:cubicBezTo>
                  <a:cubicBezTo>
                    <a:pt x="24" y="618"/>
                    <a:pt x="24" y="618"/>
                    <a:pt x="24" y="618"/>
                  </a:cubicBezTo>
                  <a:cubicBezTo>
                    <a:pt x="24" y="619"/>
                    <a:pt x="24" y="619"/>
                    <a:pt x="24" y="620"/>
                  </a:cubicBezTo>
                  <a:cubicBezTo>
                    <a:pt x="26" y="645"/>
                    <a:pt x="48" y="693"/>
                    <a:pt x="120" y="693"/>
                  </a:cubicBezTo>
                  <a:cubicBezTo>
                    <a:pt x="187" y="693"/>
                    <a:pt x="212" y="647"/>
                    <a:pt x="215" y="623"/>
                  </a:cubicBezTo>
                  <a:cubicBezTo>
                    <a:pt x="216" y="622"/>
                    <a:pt x="216" y="620"/>
                    <a:pt x="216" y="618"/>
                  </a:cubicBezTo>
                  <a:cubicBezTo>
                    <a:pt x="216" y="104"/>
                    <a:pt x="216" y="104"/>
                    <a:pt x="216" y="104"/>
                  </a:cubicBezTo>
                  <a:cubicBezTo>
                    <a:pt x="230" y="100"/>
                    <a:pt x="240" y="86"/>
                    <a:pt x="240" y="71"/>
                  </a:cubicBezTo>
                  <a:cubicBezTo>
                    <a:pt x="240" y="34"/>
                    <a:pt x="240" y="34"/>
                    <a:pt x="240" y="34"/>
                  </a:cubicBezTo>
                  <a:cubicBezTo>
                    <a:pt x="240" y="15"/>
                    <a:pt x="225" y="0"/>
                    <a:pt x="206" y="0"/>
                  </a:cubicBezTo>
                  <a:close/>
                  <a:moveTo>
                    <a:pt x="206" y="59"/>
                  </a:moveTo>
                  <a:cubicBezTo>
                    <a:pt x="206" y="65"/>
                    <a:pt x="201" y="70"/>
                    <a:pt x="194" y="70"/>
                  </a:cubicBezTo>
                  <a:cubicBezTo>
                    <a:pt x="194" y="70"/>
                    <a:pt x="194" y="70"/>
                    <a:pt x="194" y="70"/>
                  </a:cubicBezTo>
                  <a:cubicBezTo>
                    <a:pt x="187" y="70"/>
                    <a:pt x="182" y="76"/>
                    <a:pt x="182" y="82"/>
                  </a:cubicBezTo>
                  <a:cubicBezTo>
                    <a:pt x="182" y="618"/>
                    <a:pt x="182" y="618"/>
                    <a:pt x="182" y="618"/>
                  </a:cubicBezTo>
                  <a:cubicBezTo>
                    <a:pt x="182" y="618"/>
                    <a:pt x="176" y="659"/>
                    <a:pt x="120" y="659"/>
                  </a:cubicBezTo>
                  <a:cubicBezTo>
                    <a:pt x="61" y="659"/>
                    <a:pt x="58" y="618"/>
                    <a:pt x="58" y="618"/>
                  </a:cubicBezTo>
                  <a:cubicBezTo>
                    <a:pt x="58" y="82"/>
                    <a:pt x="58" y="82"/>
                    <a:pt x="58" y="82"/>
                  </a:cubicBezTo>
                  <a:cubicBezTo>
                    <a:pt x="58" y="76"/>
                    <a:pt x="53" y="70"/>
                    <a:pt x="46" y="70"/>
                  </a:cubicBezTo>
                  <a:cubicBezTo>
                    <a:pt x="46" y="70"/>
                    <a:pt x="46" y="70"/>
                    <a:pt x="46" y="70"/>
                  </a:cubicBezTo>
                  <a:cubicBezTo>
                    <a:pt x="39" y="70"/>
                    <a:pt x="34" y="65"/>
                    <a:pt x="34" y="59"/>
                  </a:cubicBezTo>
                  <a:cubicBezTo>
                    <a:pt x="34" y="46"/>
                    <a:pt x="34" y="46"/>
                    <a:pt x="34" y="46"/>
                  </a:cubicBezTo>
                  <a:cubicBezTo>
                    <a:pt x="34" y="39"/>
                    <a:pt x="39" y="34"/>
                    <a:pt x="46" y="34"/>
                  </a:cubicBezTo>
                  <a:cubicBezTo>
                    <a:pt x="194" y="34"/>
                    <a:pt x="194" y="34"/>
                    <a:pt x="194" y="34"/>
                  </a:cubicBezTo>
                  <a:cubicBezTo>
                    <a:pt x="201" y="34"/>
                    <a:pt x="206" y="39"/>
                    <a:pt x="206" y="46"/>
                  </a:cubicBezTo>
                  <a:lnTo>
                    <a:pt x="206" y="59"/>
                  </a:lnTo>
                  <a:close/>
                  <a:moveTo>
                    <a:pt x="206" y="59"/>
                  </a:moveTo>
                  <a:cubicBezTo>
                    <a:pt x="206" y="59"/>
                    <a:pt x="206" y="59"/>
                    <a:pt x="206" y="59"/>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6" name="Freeform 10"/>
            <p:cNvSpPr>
              <a:spLocks noEditPoints="1"/>
            </p:cNvSpPr>
            <p:nvPr/>
          </p:nvSpPr>
          <p:spPr bwMode="auto">
            <a:xfrm>
              <a:off x="3859884" y="2932326"/>
              <a:ext cx="234282" cy="1225929"/>
            </a:xfrm>
            <a:custGeom>
              <a:avLst/>
              <a:gdLst/>
              <a:ahLst/>
              <a:cxnLst>
                <a:cxn ang="0">
                  <a:pos x="0" y="414"/>
                </a:cxn>
                <a:cxn ang="0">
                  <a:pos x="43" y="447"/>
                </a:cxn>
                <a:cxn ang="0">
                  <a:pos x="86" y="414"/>
                </a:cxn>
                <a:cxn ang="0">
                  <a:pos x="86" y="0"/>
                </a:cxn>
                <a:cxn ang="0">
                  <a:pos x="0" y="0"/>
                </a:cxn>
                <a:cxn ang="0">
                  <a:pos x="0" y="414"/>
                </a:cxn>
                <a:cxn ang="0">
                  <a:pos x="0" y="414"/>
                </a:cxn>
                <a:cxn ang="0">
                  <a:pos x="0" y="414"/>
                </a:cxn>
              </a:cxnLst>
              <a:rect l="0" t="0" r="r" b="b"/>
              <a:pathLst>
                <a:path w="86" h="447">
                  <a:moveTo>
                    <a:pt x="0" y="414"/>
                  </a:moveTo>
                  <a:cubicBezTo>
                    <a:pt x="0" y="414"/>
                    <a:pt x="2" y="447"/>
                    <a:pt x="43" y="447"/>
                  </a:cubicBezTo>
                  <a:cubicBezTo>
                    <a:pt x="82" y="447"/>
                    <a:pt x="86" y="414"/>
                    <a:pt x="86" y="414"/>
                  </a:cubicBezTo>
                  <a:cubicBezTo>
                    <a:pt x="86" y="0"/>
                    <a:pt x="86" y="0"/>
                    <a:pt x="86" y="0"/>
                  </a:cubicBezTo>
                  <a:cubicBezTo>
                    <a:pt x="0" y="0"/>
                    <a:pt x="0" y="0"/>
                    <a:pt x="0" y="0"/>
                  </a:cubicBezTo>
                  <a:lnTo>
                    <a:pt x="0" y="414"/>
                  </a:lnTo>
                  <a:close/>
                  <a:moveTo>
                    <a:pt x="0" y="414"/>
                  </a:moveTo>
                  <a:cubicBezTo>
                    <a:pt x="0" y="414"/>
                    <a:pt x="0" y="414"/>
                    <a:pt x="0" y="4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27" name="Group 56"/>
          <p:cNvGrpSpPr/>
          <p:nvPr/>
        </p:nvGrpSpPr>
        <p:grpSpPr>
          <a:xfrm>
            <a:off x="3647394" y="3646919"/>
            <a:ext cx="815034" cy="2339817"/>
            <a:chOff x="1417536" y="2398929"/>
            <a:chExt cx="661589" cy="1899305"/>
          </a:xfrm>
          <a:solidFill>
            <a:srgbClr val="4CE2F9"/>
          </a:solidFill>
        </p:grpSpPr>
        <p:sp>
          <p:nvSpPr>
            <p:cNvPr id="28" name="Freeform 11"/>
            <p:cNvSpPr>
              <a:spLocks noEditPoints="1"/>
            </p:cNvSpPr>
            <p:nvPr/>
          </p:nvSpPr>
          <p:spPr bwMode="auto">
            <a:xfrm>
              <a:off x="1417536" y="2398929"/>
              <a:ext cx="661589" cy="1899305"/>
            </a:xfrm>
            <a:custGeom>
              <a:avLst/>
              <a:gdLst/>
              <a:ahLst/>
              <a:cxnLst>
                <a:cxn ang="0">
                  <a:pos x="208" y="0"/>
                </a:cxn>
                <a:cxn ang="0">
                  <a:pos x="34" y="0"/>
                </a:cxn>
                <a:cxn ang="0">
                  <a:pos x="0" y="34"/>
                </a:cxn>
                <a:cxn ang="0">
                  <a:pos x="0" y="71"/>
                </a:cxn>
                <a:cxn ang="0">
                  <a:pos x="24" y="104"/>
                </a:cxn>
                <a:cxn ang="0">
                  <a:pos x="24" y="618"/>
                </a:cxn>
                <a:cxn ang="0">
                  <a:pos x="24" y="620"/>
                </a:cxn>
                <a:cxn ang="0">
                  <a:pos x="121" y="693"/>
                </a:cxn>
                <a:cxn ang="0">
                  <a:pos x="217" y="623"/>
                </a:cxn>
                <a:cxn ang="0">
                  <a:pos x="218" y="618"/>
                </a:cxn>
                <a:cxn ang="0">
                  <a:pos x="218" y="104"/>
                </a:cxn>
                <a:cxn ang="0">
                  <a:pos x="242" y="71"/>
                </a:cxn>
                <a:cxn ang="0">
                  <a:pos x="242" y="34"/>
                </a:cxn>
                <a:cxn ang="0">
                  <a:pos x="208" y="0"/>
                </a:cxn>
                <a:cxn ang="0">
                  <a:pos x="208" y="59"/>
                </a:cxn>
                <a:cxn ang="0">
                  <a:pos x="196" y="70"/>
                </a:cxn>
                <a:cxn ang="0">
                  <a:pos x="195" y="70"/>
                </a:cxn>
                <a:cxn ang="0">
                  <a:pos x="184" y="82"/>
                </a:cxn>
                <a:cxn ang="0">
                  <a:pos x="184" y="618"/>
                </a:cxn>
                <a:cxn ang="0">
                  <a:pos x="121" y="659"/>
                </a:cxn>
                <a:cxn ang="0">
                  <a:pos x="59" y="618"/>
                </a:cxn>
                <a:cxn ang="0">
                  <a:pos x="59" y="82"/>
                </a:cxn>
                <a:cxn ang="0">
                  <a:pos x="47" y="70"/>
                </a:cxn>
                <a:cxn ang="0">
                  <a:pos x="46" y="70"/>
                </a:cxn>
                <a:cxn ang="0">
                  <a:pos x="35" y="59"/>
                </a:cxn>
                <a:cxn ang="0">
                  <a:pos x="35" y="46"/>
                </a:cxn>
                <a:cxn ang="0">
                  <a:pos x="46" y="34"/>
                </a:cxn>
                <a:cxn ang="0">
                  <a:pos x="196" y="34"/>
                </a:cxn>
                <a:cxn ang="0">
                  <a:pos x="208" y="46"/>
                </a:cxn>
                <a:cxn ang="0">
                  <a:pos x="208" y="59"/>
                </a:cxn>
                <a:cxn ang="0">
                  <a:pos x="208" y="59"/>
                </a:cxn>
                <a:cxn ang="0">
                  <a:pos x="208" y="59"/>
                </a:cxn>
              </a:cxnLst>
              <a:rect l="0" t="0" r="r" b="b"/>
              <a:pathLst>
                <a:path w="242" h="693">
                  <a:moveTo>
                    <a:pt x="208" y="0"/>
                  </a:moveTo>
                  <a:cubicBezTo>
                    <a:pt x="34" y="0"/>
                    <a:pt x="34" y="0"/>
                    <a:pt x="34" y="0"/>
                  </a:cubicBezTo>
                  <a:cubicBezTo>
                    <a:pt x="15" y="0"/>
                    <a:pt x="0" y="15"/>
                    <a:pt x="0" y="34"/>
                  </a:cubicBezTo>
                  <a:cubicBezTo>
                    <a:pt x="0" y="71"/>
                    <a:pt x="0" y="71"/>
                    <a:pt x="0" y="71"/>
                  </a:cubicBezTo>
                  <a:cubicBezTo>
                    <a:pt x="0" y="86"/>
                    <a:pt x="10" y="100"/>
                    <a:pt x="24" y="104"/>
                  </a:cubicBezTo>
                  <a:cubicBezTo>
                    <a:pt x="24" y="618"/>
                    <a:pt x="24" y="618"/>
                    <a:pt x="24" y="618"/>
                  </a:cubicBezTo>
                  <a:cubicBezTo>
                    <a:pt x="24" y="619"/>
                    <a:pt x="24" y="619"/>
                    <a:pt x="24" y="620"/>
                  </a:cubicBezTo>
                  <a:cubicBezTo>
                    <a:pt x="26" y="645"/>
                    <a:pt x="48" y="693"/>
                    <a:pt x="121" y="693"/>
                  </a:cubicBezTo>
                  <a:cubicBezTo>
                    <a:pt x="188" y="693"/>
                    <a:pt x="213" y="647"/>
                    <a:pt x="217" y="623"/>
                  </a:cubicBezTo>
                  <a:cubicBezTo>
                    <a:pt x="217" y="622"/>
                    <a:pt x="218" y="620"/>
                    <a:pt x="218" y="618"/>
                  </a:cubicBezTo>
                  <a:cubicBezTo>
                    <a:pt x="218" y="104"/>
                    <a:pt x="218" y="104"/>
                    <a:pt x="218" y="104"/>
                  </a:cubicBezTo>
                  <a:cubicBezTo>
                    <a:pt x="232" y="100"/>
                    <a:pt x="242" y="86"/>
                    <a:pt x="242" y="71"/>
                  </a:cubicBezTo>
                  <a:cubicBezTo>
                    <a:pt x="242" y="34"/>
                    <a:pt x="242" y="34"/>
                    <a:pt x="242" y="34"/>
                  </a:cubicBezTo>
                  <a:cubicBezTo>
                    <a:pt x="242" y="15"/>
                    <a:pt x="227" y="0"/>
                    <a:pt x="208" y="0"/>
                  </a:cubicBezTo>
                  <a:close/>
                  <a:moveTo>
                    <a:pt x="208" y="59"/>
                  </a:moveTo>
                  <a:cubicBezTo>
                    <a:pt x="208" y="65"/>
                    <a:pt x="202" y="70"/>
                    <a:pt x="196" y="70"/>
                  </a:cubicBezTo>
                  <a:cubicBezTo>
                    <a:pt x="195" y="70"/>
                    <a:pt x="195" y="70"/>
                    <a:pt x="195" y="70"/>
                  </a:cubicBezTo>
                  <a:cubicBezTo>
                    <a:pt x="189" y="70"/>
                    <a:pt x="184" y="76"/>
                    <a:pt x="184" y="82"/>
                  </a:cubicBezTo>
                  <a:cubicBezTo>
                    <a:pt x="184" y="618"/>
                    <a:pt x="184" y="618"/>
                    <a:pt x="184" y="618"/>
                  </a:cubicBezTo>
                  <a:cubicBezTo>
                    <a:pt x="184" y="618"/>
                    <a:pt x="177" y="659"/>
                    <a:pt x="121" y="659"/>
                  </a:cubicBezTo>
                  <a:cubicBezTo>
                    <a:pt x="62" y="659"/>
                    <a:pt x="59" y="618"/>
                    <a:pt x="59" y="618"/>
                  </a:cubicBezTo>
                  <a:cubicBezTo>
                    <a:pt x="59" y="82"/>
                    <a:pt x="59" y="82"/>
                    <a:pt x="59" y="82"/>
                  </a:cubicBezTo>
                  <a:cubicBezTo>
                    <a:pt x="59" y="76"/>
                    <a:pt x="53" y="70"/>
                    <a:pt x="47" y="70"/>
                  </a:cubicBezTo>
                  <a:cubicBezTo>
                    <a:pt x="46" y="70"/>
                    <a:pt x="46" y="70"/>
                    <a:pt x="46" y="70"/>
                  </a:cubicBezTo>
                  <a:cubicBezTo>
                    <a:pt x="40" y="70"/>
                    <a:pt x="35" y="65"/>
                    <a:pt x="35" y="59"/>
                  </a:cubicBezTo>
                  <a:cubicBezTo>
                    <a:pt x="35" y="46"/>
                    <a:pt x="35" y="46"/>
                    <a:pt x="35" y="46"/>
                  </a:cubicBezTo>
                  <a:cubicBezTo>
                    <a:pt x="35" y="39"/>
                    <a:pt x="40" y="34"/>
                    <a:pt x="46" y="34"/>
                  </a:cubicBezTo>
                  <a:cubicBezTo>
                    <a:pt x="196" y="34"/>
                    <a:pt x="196" y="34"/>
                    <a:pt x="196" y="34"/>
                  </a:cubicBezTo>
                  <a:cubicBezTo>
                    <a:pt x="202" y="34"/>
                    <a:pt x="208" y="39"/>
                    <a:pt x="208" y="46"/>
                  </a:cubicBezTo>
                  <a:lnTo>
                    <a:pt x="208" y="59"/>
                  </a:lnTo>
                  <a:close/>
                  <a:moveTo>
                    <a:pt x="208" y="59"/>
                  </a:moveTo>
                  <a:cubicBezTo>
                    <a:pt x="208" y="59"/>
                    <a:pt x="208" y="59"/>
                    <a:pt x="208" y="59"/>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9" name="Freeform 12"/>
            <p:cNvSpPr>
              <a:spLocks noEditPoints="1"/>
            </p:cNvSpPr>
            <p:nvPr/>
          </p:nvSpPr>
          <p:spPr bwMode="auto">
            <a:xfrm>
              <a:off x="1628243" y="3113562"/>
              <a:ext cx="240176" cy="1044691"/>
            </a:xfrm>
            <a:custGeom>
              <a:avLst/>
              <a:gdLst/>
              <a:ahLst/>
              <a:cxnLst>
                <a:cxn ang="0">
                  <a:pos x="0" y="348"/>
                </a:cxn>
                <a:cxn ang="0">
                  <a:pos x="44" y="381"/>
                </a:cxn>
                <a:cxn ang="0">
                  <a:pos x="88" y="348"/>
                </a:cxn>
                <a:cxn ang="0">
                  <a:pos x="88" y="0"/>
                </a:cxn>
                <a:cxn ang="0">
                  <a:pos x="0" y="0"/>
                </a:cxn>
                <a:cxn ang="0">
                  <a:pos x="0" y="348"/>
                </a:cxn>
                <a:cxn ang="0">
                  <a:pos x="0" y="348"/>
                </a:cxn>
                <a:cxn ang="0">
                  <a:pos x="0" y="348"/>
                </a:cxn>
              </a:cxnLst>
              <a:rect l="0" t="0" r="r" b="b"/>
              <a:pathLst>
                <a:path w="88" h="381">
                  <a:moveTo>
                    <a:pt x="0" y="348"/>
                  </a:moveTo>
                  <a:cubicBezTo>
                    <a:pt x="0" y="348"/>
                    <a:pt x="2" y="381"/>
                    <a:pt x="44" y="381"/>
                  </a:cubicBezTo>
                  <a:cubicBezTo>
                    <a:pt x="83" y="381"/>
                    <a:pt x="88" y="348"/>
                    <a:pt x="88" y="348"/>
                  </a:cubicBezTo>
                  <a:cubicBezTo>
                    <a:pt x="88" y="0"/>
                    <a:pt x="88" y="0"/>
                    <a:pt x="88" y="0"/>
                  </a:cubicBezTo>
                  <a:cubicBezTo>
                    <a:pt x="0" y="0"/>
                    <a:pt x="0" y="0"/>
                    <a:pt x="0" y="0"/>
                  </a:cubicBezTo>
                  <a:lnTo>
                    <a:pt x="0" y="348"/>
                  </a:lnTo>
                  <a:close/>
                  <a:moveTo>
                    <a:pt x="0" y="348"/>
                  </a:moveTo>
                  <a:cubicBezTo>
                    <a:pt x="0" y="348"/>
                    <a:pt x="0" y="348"/>
                    <a:pt x="0" y="348"/>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30" name="Group 55"/>
          <p:cNvGrpSpPr/>
          <p:nvPr/>
        </p:nvGrpSpPr>
        <p:grpSpPr>
          <a:xfrm>
            <a:off x="1755169" y="3646919"/>
            <a:ext cx="815034" cy="2339817"/>
            <a:chOff x="657225" y="2398929"/>
            <a:chExt cx="661589" cy="1899305"/>
          </a:xfrm>
          <a:solidFill>
            <a:srgbClr val="08AAFE"/>
          </a:solidFill>
        </p:grpSpPr>
        <p:sp>
          <p:nvSpPr>
            <p:cNvPr id="31" name="Freeform 13"/>
            <p:cNvSpPr>
              <a:spLocks noEditPoints="1"/>
            </p:cNvSpPr>
            <p:nvPr/>
          </p:nvSpPr>
          <p:spPr bwMode="auto">
            <a:xfrm>
              <a:off x="657225" y="2398929"/>
              <a:ext cx="661589" cy="1899305"/>
            </a:xfrm>
            <a:custGeom>
              <a:avLst/>
              <a:gdLst/>
              <a:ahLst/>
              <a:cxnLst>
                <a:cxn ang="0">
                  <a:pos x="208" y="0"/>
                </a:cxn>
                <a:cxn ang="0">
                  <a:pos x="34" y="0"/>
                </a:cxn>
                <a:cxn ang="0">
                  <a:pos x="0" y="34"/>
                </a:cxn>
                <a:cxn ang="0">
                  <a:pos x="0" y="71"/>
                </a:cxn>
                <a:cxn ang="0">
                  <a:pos x="24" y="104"/>
                </a:cxn>
                <a:cxn ang="0">
                  <a:pos x="24" y="618"/>
                </a:cxn>
                <a:cxn ang="0">
                  <a:pos x="24" y="620"/>
                </a:cxn>
                <a:cxn ang="0">
                  <a:pos x="121" y="693"/>
                </a:cxn>
                <a:cxn ang="0">
                  <a:pos x="217" y="623"/>
                </a:cxn>
                <a:cxn ang="0">
                  <a:pos x="218" y="618"/>
                </a:cxn>
                <a:cxn ang="0">
                  <a:pos x="218" y="104"/>
                </a:cxn>
                <a:cxn ang="0">
                  <a:pos x="242" y="71"/>
                </a:cxn>
                <a:cxn ang="0">
                  <a:pos x="242" y="34"/>
                </a:cxn>
                <a:cxn ang="0">
                  <a:pos x="208" y="0"/>
                </a:cxn>
                <a:cxn ang="0">
                  <a:pos x="208" y="59"/>
                </a:cxn>
                <a:cxn ang="0">
                  <a:pos x="196" y="70"/>
                </a:cxn>
                <a:cxn ang="0">
                  <a:pos x="195" y="70"/>
                </a:cxn>
                <a:cxn ang="0">
                  <a:pos x="184" y="82"/>
                </a:cxn>
                <a:cxn ang="0">
                  <a:pos x="184" y="618"/>
                </a:cxn>
                <a:cxn ang="0">
                  <a:pos x="121" y="659"/>
                </a:cxn>
                <a:cxn ang="0">
                  <a:pos x="59" y="618"/>
                </a:cxn>
                <a:cxn ang="0">
                  <a:pos x="59" y="82"/>
                </a:cxn>
                <a:cxn ang="0">
                  <a:pos x="47" y="70"/>
                </a:cxn>
                <a:cxn ang="0">
                  <a:pos x="46" y="70"/>
                </a:cxn>
                <a:cxn ang="0">
                  <a:pos x="35" y="59"/>
                </a:cxn>
                <a:cxn ang="0">
                  <a:pos x="35" y="46"/>
                </a:cxn>
                <a:cxn ang="0">
                  <a:pos x="46" y="34"/>
                </a:cxn>
                <a:cxn ang="0">
                  <a:pos x="196" y="34"/>
                </a:cxn>
                <a:cxn ang="0">
                  <a:pos x="208" y="46"/>
                </a:cxn>
                <a:cxn ang="0">
                  <a:pos x="208" y="59"/>
                </a:cxn>
                <a:cxn ang="0">
                  <a:pos x="208" y="59"/>
                </a:cxn>
                <a:cxn ang="0">
                  <a:pos x="208" y="59"/>
                </a:cxn>
              </a:cxnLst>
              <a:rect l="0" t="0" r="r" b="b"/>
              <a:pathLst>
                <a:path w="242" h="693">
                  <a:moveTo>
                    <a:pt x="208" y="0"/>
                  </a:moveTo>
                  <a:cubicBezTo>
                    <a:pt x="34" y="0"/>
                    <a:pt x="34" y="0"/>
                    <a:pt x="34" y="0"/>
                  </a:cubicBezTo>
                  <a:cubicBezTo>
                    <a:pt x="15" y="0"/>
                    <a:pt x="0" y="15"/>
                    <a:pt x="0" y="34"/>
                  </a:cubicBezTo>
                  <a:cubicBezTo>
                    <a:pt x="0" y="71"/>
                    <a:pt x="0" y="71"/>
                    <a:pt x="0" y="71"/>
                  </a:cubicBezTo>
                  <a:cubicBezTo>
                    <a:pt x="0" y="86"/>
                    <a:pt x="10" y="100"/>
                    <a:pt x="24" y="104"/>
                  </a:cubicBezTo>
                  <a:cubicBezTo>
                    <a:pt x="24" y="618"/>
                    <a:pt x="24" y="618"/>
                    <a:pt x="24" y="618"/>
                  </a:cubicBezTo>
                  <a:cubicBezTo>
                    <a:pt x="24" y="619"/>
                    <a:pt x="24" y="619"/>
                    <a:pt x="24" y="620"/>
                  </a:cubicBezTo>
                  <a:cubicBezTo>
                    <a:pt x="26" y="645"/>
                    <a:pt x="48" y="693"/>
                    <a:pt x="121" y="693"/>
                  </a:cubicBezTo>
                  <a:cubicBezTo>
                    <a:pt x="188" y="693"/>
                    <a:pt x="213" y="647"/>
                    <a:pt x="217" y="623"/>
                  </a:cubicBezTo>
                  <a:cubicBezTo>
                    <a:pt x="217" y="622"/>
                    <a:pt x="218" y="620"/>
                    <a:pt x="218" y="618"/>
                  </a:cubicBezTo>
                  <a:cubicBezTo>
                    <a:pt x="218" y="104"/>
                    <a:pt x="218" y="104"/>
                    <a:pt x="218" y="104"/>
                  </a:cubicBezTo>
                  <a:cubicBezTo>
                    <a:pt x="231" y="100"/>
                    <a:pt x="242" y="86"/>
                    <a:pt x="242" y="71"/>
                  </a:cubicBezTo>
                  <a:cubicBezTo>
                    <a:pt x="242" y="34"/>
                    <a:pt x="242" y="34"/>
                    <a:pt x="242" y="34"/>
                  </a:cubicBezTo>
                  <a:cubicBezTo>
                    <a:pt x="242" y="15"/>
                    <a:pt x="227" y="0"/>
                    <a:pt x="208" y="0"/>
                  </a:cubicBezTo>
                  <a:close/>
                  <a:moveTo>
                    <a:pt x="208" y="59"/>
                  </a:moveTo>
                  <a:cubicBezTo>
                    <a:pt x="208" y="65"/>
                    <a:pt x="202" y="70"/>
                    <a:pt x="196" y="70"/>
                  </a:cubicBezTo>
                  <a:cubicBezTo>
                    <a:pt x="195" y="70"/>
                    <a:pt x="195" y="70"/>
                    <a:pt x="195" y="70"/>
                  </a:cubicBezTo>
                  <a:cubicBezTo>
                    <a:pt x="189" y="70"/>
                    <a:pt x="184" y="76"/>
                    <a:pt x="184" y="82"/>
                  </a:cubicBezTo>
                  <a:cubicBezTo>
                    <a:pt x="184" y="618"/>
                    <a:pt x="184" y="618"/>
                    <a:pt x="184" y="618"/>
                  </a:cubicBezTo>
                  <a:cubicBezTo>
                    <a:pt x="184" y="618"/>
                    <a:pt x="177" y="659"/>
                    <a:pt x="121" y="659"/>
                  </a:cubicBezTo>
                  <a:cubicBezTo>
                    <a:pt x="61" y="659"/>
                    <a:pt x="59" y="618"/>
                    <a:pt x="59" y="618"/>
                  </a:cubicBezTo>
                  <a:cubicBezTo>
                    <a:pt x="59" y="82"/>
                    <a:pt x="59" y="82"/>
                    <a:pt x="59" y="82"/>
                  </a:cubicBezTo>
                  <a:cubicBezTo>
                    <a:pt x="59" y="76"/>
                    <a:pt x="53" y="70"/>
                    <a:pt x="47" y="70"/>
                  </a:cubicBezTo>
                  <a:cubicBezTo>
                    <a:pt x="46" y="70"/>
                    <a:pt x="46" y="70"/>
                    <a:pt x="46" y="70"/>
                  </a:cubicBezTo>
                  <a:cubicBezTo>
                    <a:pt x="40" y="70"/>
                    <a:pt x="35" y="65"/>
                    <a:pt x="35" y="59"/>
                  </a:cubicBezTo>
                  <a:cubicBezTo>
                    <a:pt x="35" y="46"/>
                    <a:pt x="35" y="46"/>
                    <a:pt x="35" y="46"/>
                  </a:cubicBezTo>
                  <a:cubicBezTo>
                    <a:pt x="35" y="39"/>
                    <a:pt x="40" y="34"/>
                    <a:pt x="46" y="34"/>
                  </a:cubicBezTo>
                  <a:cubicBezTo>
                    <a:pt x="196" y="34"/>
                    <a:pt x="196" y="34"/>
                    <a:pt x="196" y="34"/>
                  </a:cubicBezTo>
                  <a:cubicBezTo>
                    <a:pt x="202" y="34"/>
                    <a:pt x="208" y="39"/>
                    <a:pt x="208" y="46"/>
                  </a:cubicBezTo>
                  <a:lnTo>
                    <a:pt x="208" y="59"/>
                  </a:lnTo>
                  <a:close/>
                  <a:moveTo>
                    <a:pt x="208" y="59"/>
                  </a:moveTo>
                  <a:cubicBezTo>
                    <a:pt x="208" y="59"/>
                    <a:pt x="208" y="59"/>
                    <a:pt x="208" y="59"/>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2" name="Freeform 14"/>
            <p:cNvSpPr>
              <a:spLocks noEditPoints="1"/>
            </p:cNvSpPr>
            <p:nvPr/>
          </p:nvSpPr>
          <p:spPr bwMode="auto">
            <a:xfrm>
              <a:off x="867932" y="3772205"/>
              <a:ext cx="237229" cy="386050"/>
            </a:xfrm>
            <a:custGeom>
              <a:avLst/>
              <a:gdLst/>
              <a:ahLst/>
              <a:cxnLst>
                <a:cxn ang="0">
                  <a:pos x="0" y="108"/>
                </a:cxn>
                <a:cxn ang="0">
                  <a:pos x="44" y="141"/>
                </a:cxn>
                <a:cxn ang="0">
                  <a:pos x="87" y="108"/>
                </a:cxn>
                <a:cxn ang="0">
                  <a:pos x="87" y="0"/>
                </a:cxn>
                <a:cxn ang="0">
                  <a:pos x="0" y="0"/>
                </a:cxn>
                <a:cxn ang="0">
                  <a:pos x="0" y="108"/>
                </a:cxn>
                <a:cxn ang="0">
                  <a:pos x="0" y="108"/>
                </a:cxn>
                <a:cxn ang="0">
                  <a:pos x="0" y="108"/>
                </a:cxn>
              </a:cxnLst>
              <a:rect l="0" t="0" r="r" b="b"/>
              <a:pathLst>
                <a:path w="87" h="141">
                  <a:moveTo>
                    <a:pt x="0" y="108"/>
                  </a:moveTo>
                  <a:cubicBezTo>
                    <a:pt x="0" y="108"/>
                    <a:pt x="2" y="141"/>
                    <a:pt x="44" y="141"/>
                  </a:cubicBezTo>
                  <a:cubicBezTo>
                    <a:pt x="83" y="141"/>
                    <a:pt x="87" y="108"/>
                    <a:pt x="87" y="108"/>
                  </a:cubicBezTo>
                  <a:cubicBezTo>
                    <a:pt x="87" y="0"/>
                    <a:pt x="87" y="0"/>
                    <a:pt x="87" y="0"/>
                  </a:cubicBezTo>
                  <a:cubicBezTo>
                    <a:pt x="0" y="0"/>
                    <a:pt x="0" y="0"/>
                    <a:pt x="0" y="0"/>
                  </a:cubicBezTo>
                  <a:lnTo>
                    <a:pt x="0" y="108"/>
                  </a:lnTo>
                  <a:close/>
                  <a:moveTo>
                    <a:pt x="0" y="108"/>
                  </a:moveTo>
                  <a:cubicBezTo>
                    <a:pt x="0" y="108"/>
                    <a:pt x="0" y="108"/>
                    <a:pt x="0" y="108"/>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68" name="矩形 67"/>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矩形 68"/>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文本框 7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424346" y="6094376"/>
            <a:ext cx="1422184" cy="461665"/>
          </a:xfrm>
          <a:prstGeom prst="rect">
            <a:avLst/>
          </a:prstGeom>
          <a:noFill/>
          <a:effectLst/>
        </p:spPr>
        <p:txBody>
          <a:bodyPr wrap="none" rtlCol="0">
            <a:spAutoFit/>
          </a:bodyPr>
          <a:lstStyle/>
          <a:p>
            <a:r>
              <a:rPr lang="zh-CN" altLang="en-US"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endParaRPr>
          </a:p>
        </p:txBody>
      </p:sp>
      <p:sp>
        <p:nvSpPr>
          <p:cNvPr id="77" name="文本框 76"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391040" y="6094376"/>
            <a:ext cx="1422184" cy="461665"/>
          </a:xfrm>
          <a:prstGeom prst="rect">
            <a:avLst/>
          </a:prstGeom>
          <a:noFill/>
          <a:effectLst/>
        </p:spPr>
        <p:txBody>
          <a:bodyPr wrap="none" rtlCol="0">
            <a:spAutoFit/>
          </a:bodyPr>
          <a:lstStyle/>
          <a:p>
            <a:r>
              <a:rPr lang="zh-CN" altLang="en-US"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endParaRPr>
          </a:p>
        </p:txBody>
      </p:sp>
      <p:sp>
        <p:nvSpPr>
          <p:cNvPr id="78" name="文本框 77"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9517398" y="6094376"/>
            <a:ext cx="1422184" cy="461665"/>
          </a:xfrm>
          <a:prstGeom prst="rect">
            <a:avLst/>
          </a:prstGeom>
          <a:noFill/>
          <a:effectLst/>
        </p:spPr>
        <p:txBody>
          <a:bodyPr wrap="none" rtlCol="0">
            <a:spAutoFit/>
          </a:bodyPr>
          <a:lstStyle/>
          <a:p>
            <a:r>
              <a:rPr lang="zh-CN" altLang="en-US"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endParaRPr>
          </a:p>
        </p:txBody>
      </p:sp>
      <p:sp>
        <p:nvSpPr>
          <p:cNvPr id="79" name="文本框 7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3343819" y="6094376"/>
            <a:ext cx="1422184" cy="461665"/>
          </a:xfrm>
          <a:prstGeom prst="rect">
            <a:avLst/>
          </a:prstGeom>
          <a:noFill/>
          <a:effectLst/>
        </p:spPr>
        <p:txBody>
          <a:bodyPr wrap="none" rtlCol="0">
            <a:spAutoFit/>
          </a:bodyPr>
          <a:lstStyle/>
          <a:p>
            <a:r>
              <a:rPr lang="zh-CN" altLang="en-US"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endParaRPr>
          </a:p>
        </p:txBody>
      </p:sp>
      <p:sp>
        <p:nvSpPr>
          <p:cNvPr id="80" name="文本框 79"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7417062" y="6094376"/>
            <a:ext cx="1422184" cy="461665"/>
          </a:xfrm>
          <a:prstGeom prst="rect">
            <a:avLst/>
          </a:prstGeom>
          <a:noFill/>
          <a:effectLst/>
        </p:spPr>
        <p:txBody>
          <a:bodyPr wrap="none" rtlCol="0">
            <a:spAutoFit/>
          </a:bodyPr>
          <a:lstStyle/>
          <a:p>
            <a:r>
              <a:rPr lang="zh-CN" altLang="en-US"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2400" b="1" dirty="0">
              <a:solidFill>
                <a:prstClr val="black">
                  <a:lumMod val="75000"/>
                  <a:lumOff val="25000"/>
                </a:prstClr>
              </a:solidFill>
              <a:latin typeface="幼圆" panose="02010509060101010101" pitchFamily="49" charset="-122"/>
              <a:ea typeface="幼圆" panose="02010509060101010101" pitchFamily="49" charset="-122"/>
              <a:cs typeface="Kartika" panose="02020503030404060203" pitchFamily="18" charset="0"/>
            </a:endParaRPr>
          </a:p>
        </p:txBody>
      </p:sp>
      <p:grpSp>
        <p:nvGrpSpPr>
          <p:cNvPr id="95" name="组合 94"/>
          <p:cNvGrpSpPr/>
          <p:nvPr/>
        </p:nvGrpSpPr>
        <p:grpSpPr>
          <a:xfrm>
            <a:off x="7575633" y="1489483"/>
            <a:ext cx="958917" cy="2067407"/>
            <a:chOff x="7575633" y="1489483"/>
            <a:chExt cx="958917" cy="2067407"/>
          </a:xfrm>
        </p:grpSpPr>
        <p:grpSp>
          <p:nvGrpSpPr>
            <p:cNvPr id="7" name="组合 6"/>
            <p:cNvGrpSpPr/>
            <p:nvPr/>
          </p:nvGrpSpPr>
          <p:grpSpPr>
            <a:xfrm>
              <a:off x="7828553" y="2171578"/>
              <a:ext cx="431115" cy="1385312"/>
              <a:chOff x="7828553" y="1755940"/>
              <a:chExt cx="431115" cy="1385312"/>
            </a:xfrm>
          </p:grpSpPr>
          <p:grpSp>
            <p:nvGrpSpPr>
              <p:cNvPr id="45" name="Group 72"/>
              <p:cNvGrpSpPr/>
              <p:nvPr/>
            </p:nvGrpSpPr>
            <p:grpSpPr>
              <a:xfrm>
                <a:off x="7828553" y="2573508"/>
                <a:ext cx="431115" cy="567744"/>
                <a:chOff x="811376" y="1880466"/>
                <a:chExt cx="349950" cy="460856"/>
              </a:xfrm>
              <a:solidFill>
                <a:srgbClr val="4CE2F9"/>
              </a:solidFill>
            </p:grpSpPr>
            <p:sp>
              <p:nvSpPr>
                <p:cNvPr id="46" name="Oval 73"/>
                <p:cNvSpPr/>
                <p:nvPr/>
              </p:nvSpPr>
              <p:spPr>
                <a:xfrm>
                  <a:off x="811376" y="1985478"/>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7" name="Oval 74"/>
                <p:cNvSpPr>
                  <a:spLocks noChangeAspect="1"/>
                </p:cNvSpPr>
                <p:nvPr/>
              </p:nvSpPr>
              <p:spPr>
                <a:xfrm>
                  <a:off x="995265" y="2222707"/>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8" name="Oval 75"/>
                <p:cNvSpPr>
                  <a:spLocks noChangeAspect="1"/>
                </p:cNvSpPr>
                <p:nvPr/>
              </p:nvSpPr>
              <p:spPr>
                <a:xfrm>
                  <a:off x="1054572" y="1880466"/>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74" name="Oval 96"/>
              <p:cNvSpPr>
                <a:spLocks noChangeAspect="1"/>
              </p:cNvSpPr>
              <p:nvPr/>
            </p:nvSpPr>
            <p:spPr>
              <a:xfrm flipV="1">
                <a:off x="7924197" y="2177382"/>
                <a:ext cx="246611" cy="239552"/>
              </a:xfrm>
              <a:prstGeom prst="ellipse">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cxnSp>
            <p:nvCxnSpPr>
              <p:cNvPr id="75" name="Straight Connector 99"/>
              <p:cNvCxnSpPr/>
              <p:nvPr/>
            </p:nvCxnSpPr>
            <p:spPr>
              <a:xfrm flipV="1">
                <a:off x="8049177" y="1755940"/>
                <a:ext cx="0" cy="421442"/>
              </a:xfrm>
              <a:prstGeom prst="line">
                <a:avLst/>
              </a:prstGeom>
              <a:ln w="19050">
                <a:solidFill>
                  <a:srgbClr val="4CE2F9"/>
                </a:solidFill>
                <a:prstDash val="sysDot"/>
              </a:ln>
            </p:spPr>
            <p:style>
              <a:lnRef idx="1">
                <a:schemeClr val="accent1"/>
              </a:lnRef>
              <a:fillRef idx="0">
                <a:schemeClr val="accent1"/>
              </a:fillRef>
              <a:effectRef idx="0">
                <a:schemeClr val="accent1"/>
              </a:effectRef>
              <a:fontRef idx="minor">
                <a:schemeClr val="tx1"/>
              </a:fontRef>
            </p:style>
          </p:cxnSp>
        </p:grpSp>
        <p:sp>
          <p:nvSpPr>
            <p:cNvPr id="81" name="文本框 80"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7575633" y="1489483"/>
              <a:ext cx="958917" cy="707886"/>
            </a:xfrm>
            <a:prstGeom prst="rect">
              <a:avLst/>
            </a:prstGeom>
            <a:noFill/>
            <a:effectLst/>
          </p:spPr>
          <p:txBody>
            <a:bodyPr wrap="none" rtlCol="0">
              <a:spAutoFit/>
            </a:bodyPr>
            <a:lstStyle/>
            <a:p>
              <a:r>
                <a:rPr lang="en-US" altLang="zh-CN" sz="4000" b="1" dirty="0">
                  <a:solidFill>
                    <a:srgbClr val="4CE2F9"/>
                  </a:solidFill>
                  <a:latin typeface="幼圆" panose="02010509060101010101" pitchFamily="49" charset="-122"/>
                  <a:ea typeface="幼圆" panose="02010509060101010101" pitchFamily="49" charset="-122"/>
                  <a:cs typeface="Kartika" panose="02020503030404060203" pitchFamily="18" charset="0"/>
                </a:rPr>
                <a:t>95%</a:t>
              </a:r>
              <a:endParaRPr lang="en-US" altLang="zh-CN" sz="4000" b="1" dirty="0">
                <a:solidFill>
                  <a:srgbClr val="4CE2F9"/>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96" name="组合 95"/>
          <p:cNvGrpSpPr/>
          <p:nvPr/>
        </p:nvGrpSpPr>
        <p:grpSpPr>
          <a:xfrm>
            <a:off x="9737339" y="1474944"/>
            <a:ext cx="958917" cy="2101006"/>
            <a:chOff x="9737339" y="1474944"/>
            <a:chExt cx="958917" cy="2101006"/>
          </a:xfrm>
        </p:grpSpPr>
        <p:grpSp>
          <p:nvGrpSpPr>
            <p:cNvPr id="8" name="组合 7"/>
            <p:cNvGrpSpPr/>
            <p:nvPr/>
          </p:nvGrpSpPr>
          <p:grpSpPr>
            <a:xfrm>
              <a:off x="9940891" y="2292035"/>
              <a:ext cx="455906" cy="1283915"/>
              <a:chOff x="9940891" y="1876397"/>
              <a:chExt cx="455906" cy="1283915"/>
            </a:xfrm>
          </p:grpSpPr>
          <p:grpSp>
            <p:nvGrpSpPr>
              <p:cNvPr id="49" name="Group 76"/>
              <p:cNvGrpSpPr/>
              <p:nvPr/>
            </p:nvGrpSpPr>
            <p:grpSpPr>
              <a:xfrm>
                <a:off x="9940891" y="2622747"/>
                <a:ext cx="455906" cy="537565"/>
                <a:chOff x="810732" y="1904963"/>
                <a:chExt cx="370074" cy="436359"/>
              </a:xfrm>
              <a:solidFill>
                <a:srgbClr val="08AAFE"/>
              </a:solidFill>
            </p:grpSpPr>
            <p:sp>
              <p:nvSpPr>
                <p:cNvPr id="50" name="Oval 77"/>
                <p:cNvSpPr/>
                <p:nvPr/>
              </p:nvSpPr>
              <p:spPr>
                <a:xfrm>
                  <a:off x="943577" y="1961925"/>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1" name="Oval 78"/>
                <p:cNvSpPr>
                  <a:spLocks noChangeAspect="1"/>
                </p:cNvSpPr>
                <p:nvPr/>
              </p:nvSpPr>
              <p:spPr>
                <a:xfrm>
                  <a:off x="995265" y="2222707"/>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2" name="Oval 79"/>
                <p:cNvSpPr>
                  <a:spLocks noChangeAspect="1"/>
                </p:cNvSpPr>
                <p:nvPr/>
              </p:nvSpPr>
              <p:spPr>
                <a:xfrm>
                  <a:off x="810732" y="1904963"/>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66" name="Oval 101"/>
              <p:cNvSpPr>
                <a:spLocks noChangeAspect="1"/>
              </p:cNvSpPr>
              <p:nvPr/>
            </p:nvSpPr>
            <p:spPr>
              <a:xfrm flipV="1">
                <a:off x="10093493" y="2297839"/>
                <a:ext cx="246611" cy="239552"/>
              </a:xfrm>
              <a:prstGeom prst="ellipse">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cxnSp>
            <p:nvCxnSpPr>
              <p:cNvPr id="67" name="Straight Connector 104"/>
              <p:cNvCxnSpPr/>
              <p:nvPr/>
            </p:nvCxnSpPr>
            <p:spPr>
              <a:xfrm flipV="1">
                <a:off x="10216798" y="1876397"/>
                <a:ext cx="0" cy="421442"/>
              </a:xfrm>
              <a:prstGeom prst="line">
                <a:avLst/>
              </a:prstGeom>
              <a:ln w="19050">
                <a:solidFill>
                  <a:srgbClr val="08AAFE"/>
                </a:solidFill>
                <a:prstDash val="sysDot"/>
              </a:ln>
            </p:spPr>
            <p:style>
              <a:lnRef idx="1">
                <a:schemeClr val="accent1"/>
              </a:lnRef>
              <a:fillRef idx="0">
                <a:schemeClr val="accent1"/>
              </a:fillRef>
              <a:effectRef idx="0">
                <a:schemeClr val="accent1"/>
              </a:effectRef>
              <a:fontRef idx="minor">
                <a:schemeClr val="tx1"/>
              </a:fontRef>
            </p:style>
          </p:cxnSp>
        </p:grpSp>
        <p:sp>
          <p:nvSpPr>
            <p:cNvPr id="82" name="文本框 8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9737339" y="1474944"/>
              <a:ext cx="958917" cy="707886"/>
            </a:xfrm>
            <a:prstGeom prst="rect">
              <a:avLst/>
            </a:prstGeom>
            <a:noFill/>
            <a:effectLst/>
          </p:spPr>
          <p:txBody>
            <a:bodyPr wrap="none" rtlCol="0">
              <a:spAutoFit/>
            </a:bodyPr>
            <a:lstStyle/>
            <a:p>
              <a:r>
                <a:rPr lang="en-US" altLang="zh-CN" sz="4000" b="1" dirty="0">
                  <a:solidFill>
                    <a:srgbClr val="08AAFE"/>
                  </a:solidFill>
                  <a:latin typeface="幼圆" panose="02010509060101010101" pitchFamily="49" charset="-122"/>
                  <a:ea typeface="幼圆" panose="02010509060101010101" pitchFamily="49" charset="-122"/>
                  <a:cs typeface="Kartika" panose="02020503030404060203" pitchFamily="18" charset="0"/>
                </a:rPr>
                <a:t>78%</a:t>
              </a:r>
              <a:endParaRPr lang="en-US" altLang="zh-CN" sz="40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94" name="组合 93"/>
          <p:cNvGrpSpPr/>
          <p:nvPr/>
        </p:nvGrpSpPr>
        <p:grpSpPr>
          <a:xfrm>
            <a:off x="5585651" y="1462892"/>
            <a:ext cx="958917" cy="2029755"/>
            <a:chOff x="5585651" y="1462892"/>
            <a:chExt cx="958917" cy="2029755"/>
          </a:xfrm>
        </p:grpSpPr>
        <p:grpSp>
          <p:nvGrpSpPr>
            <p:cNvPr id="6" name="组合 5"/>
            <p:cNvGrpSpPr/>
            <p:nvPr/>
          </p:nvGrpSpPr>
          <p:grpSpPr>
            <a:xfrm>
              <a:off x="5736820" y="2140316"/>
              <a:ext cx="496826" cy="1352331"/>
              <a:chOff x="5736820" y="1724678"/>
              <a:chExt cx="496826" cy="1352331"/>
            </a:xfrm>
          </p:grpSpPr>
          <p:grpSp>
            <p:nvGrpSpPr>
              <p:cNvPr id="41" name="Group 68"/>
              <p:cNvGrpSpPr/>
              <p:nvPr/>
            </p:nvGrpSpPr>
            <p:grpSpPr>
              <a:xfrm>
                <a:off x="5736820" y="2539444"/>
                <a:ext cx="496826" cy="537565"/>
                <a:chOff x="758036" y="1904963"/>
                <a:chExt cx="403290" cy="436359"/>
              </a:xfrm>
              <a:solidFill>
                <a:srgbClr val="08AAFE"/>
              </a:solidFill>
            </p:grpSpPr>
            <p:sp>
              <p:nvSpPr>
                <p:cNvPr id="42" name="Oval 69"/>
                <p:cNvSpPr/>
                <p:nvPr/>
              </p:nvSpPr>
              <p:spPr>
                <a:xfrm>
                  <a:off x="758036" y="1985478"/>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3" name="Oval 70"/>
                <p:cNvSpPr>
                  <a:spLocks noChangeAspect="1"/>
                </p:cNvSpPr>
                <p:nvPr/>
              </p:nvSpPr>
              <p:spPr>
                <a:xfrm>
                  <a:off x="995265" y="2222707"/>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4" name="Oval 71"/>
                <p:cNvSpPr>
                  <a:spLocks noChangeAspect="1"/>
                </p:cNvSpPr>
                <p:nvPr/>
              </p:nvSpPr>
              <p:spPr>
                <a:xfrm>
                  <a:off x="1054572" y="1904963"/>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63" name="Oval 96"/>
              <p:cNvSpPr>
                <a:spLocks noChangeAspect="1"/>
              </p:cNvSpPr>
              <p:nvPr/>
            </p:nvSpPr>
            <p:spPr>
              <a:xfrm flipV="1">
                <a:off x="5941805" y="2146120"/>
                <a:ext cx="246611" cy="239552"/>
              </a:xfrm>
              <a:prstGeom prst="ellipse">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cxnSp>
            <p:nvCxnSpPr>
              <p:cNvPr id="64" name="Straight Connector 99"/>
              <p:cNvCxnSpPr/>
              <p:nvPr/>
            </p:nvCxnSpPr>
            <p:spPr>
              <a:xfrm flipV="1">
                <a:off x="6066785" y="1724678"/>
                <a:ext cx="0" cy="421442"/>
              </a:xfrm>
              <a:prstGeom prst="line">
                <a:avLst/>
              </a:prstGeom>
              <a:ln w="19050">
                <a:solidFill>
                  <a:srgbClr val="08AAFE"/>
                </a:solidFill>
                <a:prstDash val="sysDot"/>
              </a:ln>
            </p:spPr>
            <p:style>
              <a:lnRef idx="1">
                <a:schemeClr val="accent1"/>
              </a:lnRef>
              <a:fillRef idx="0">
                <a:schemeClr val="accent1"/>
              </a:fillRef>
              <a:effectRef idx="0">
                <a:schemeClr val="accent1"/>
              </a:effectRef>
              <a:fontRef idx="minor">
                <a:schemeClr val="tx1"/>
              </a:fontRef>
            </p:style>
          </p:cxnSp>
        </p:grpSp>
        <p:sp>
          <p:nvSpPr>
            <p:cNvPr id="83" name="文本框 82"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585651" y="1462892"/>
              <a:ext cx="958917" cy="707886"/>
            </a:xfrm>
            <a:prstGeom prst="rect">
              <a:avLst/>
            </a:prstGeom>
            <a:noFill/>
            <a:effectLst/>
          </p:spPr>
          <p:txBody>
            <a:bodyPr wrap="none" rtlCol="0">
              <a:spAutoFit/>
            </a:bodyPr>
            <a:lstStyle/>
            <a:p>
              <a:r>
                <a:rPr lang="en-US" altLang="zh-CN" sz="4000" b="1" dirty="0">
                  <a:solidFill>
                    <a:srgbClr val="08AAFE"/>
                  </a:solidFill>
                  <a:latin typeface="幼圆" panose="02010509060101010101" pitchFamily="49" charset="-122"/>
                  <a:ea typeface="幼圆" panose="02010509060101010101" pitchFamily="49" charset="-122"/>
                  <a:cs typeface="Kartika" panose="02020503030404060203" pitchFamily="18" charset="0"/>
                </a:rPr>
                <a:t>52%</a:t>
              </a:r>
              <a:endParaRPr lang="en-US" altLang="zh-CN" sz="40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93" name="组合 92"/>
          <p:cNvGrpSpPr/>
          <p:nvPr/>
        </p:nvGrpSpPr>
        <p:grpSpPr>
          <a:xfrm>
            <a:off x="3525643" y="1476804"/>
            <a:ext cx="958917" cy="2088905"/>
            <a:chOff x="3525643" y="1476804"/>
            <a:chExt cx="958917" cy="2088905"/>
          </a:xfrm>
        </p:grpSpPr>
        <p:grpSp>
          <p:nvGrpSpPr>
            <p:cNvPr id="5" name="组合 4"/>
            <p:cNvGrpSpPr/>
            <p:nvPr/>
          </p:nvGrpSpPr>
          <p:grpSpPr>
            <a:xfrm>
              <a:off x="3760846" y="2197369"/>
              <a:ext cx="456617" cy="1368340"/>
              <a:chOff x="3760846" y="1781731"/>
              <a:chExt cx="456617" cy="1368340"/>
            </a:xfrm>
          </p:grpSpPr>
          <p:grpSp>
            <p:nvGrpSpPr>
              <p:cNvPr id="37" name="Group 64"/>
              <p:cNvGrpSpPr/>
              <p:nvPr/>
            </p:nvGrpSpPr>
            <p:grpSpPr>
              <a:xfrm>
                <a:off x="3760846" y="2539444"/>
                <a:ext cx="456617" cy="610627"/>
                <a:chOff x="802535" y="1904963"/>
                <a:chExt cx="370651" cy="495666"/>
              </a:xfrm>
              <a:solidFill>
                <a:srgbClr val="4CE2F9"/>
              </a:solidFill>
            </p:grpSpPr>
            <p:sp>
              <p:nvSpPr>
                <p:cNvPr id="38" name="Oval 65"/>
                <p:cNvSpPr/>
                <p:nvPr/>
              </p:nvSpPr>
              <p:spPr>
                <a:xfrm>
                  <a:off x="935957" y="2063300"/>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9" name="Oval 66"/>
                <p:cNvSpPr>
                  <a:spLocks noChangeAspect="1"/>
                </p:cNvSpPr>
                <p:nvPr/>
              </p:nvSpPr>
              <p:spPr>
                <a:xfrm>
                  <a:off x="802535" y="2282014"/>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0" name="Oval 67"/>
                <p:cNvSpPr>
                  <a:spLocks noChangeAspect="1"/>
                </p:cNvSpPr>
                <p:nvPr/>
              </p:nvSpPr>
              <p:spPr>
                <a:xfrm>
                  <a:off x="1054572" y="1904963"/>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71" name="Oval 96"/>
              <p:cNvSpPr>
                <a:spLocks noChangeAspect="1"/>
              </p:cNvSpPr>
              <p:nvPr/>
            </p:nvSpPr>
            <p:spPr>
              <a:xfrm flipV="1">
                <a:off x="3876954" y="2203173"/>
                <a:ext cx="246611" cy="239552"/>
              </a:xfrm>
              <a:prstGeom prst="ellipse">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cxnSp>
            <p:nvCxnSpPr>
              <p:cNvPr id="72" name="Straight Connector 99"/>
              <p:cNvCxnSpPr/>
              <p:nvPr/>
            </p:nvCxnSpPr>
            <p:spPr>
              <a:xfrm flipV="1">
                <a:off x="4001934" y="1781731"/>
                <a:ext cx="0" cy="421442"/>
              </a:xfrm>
              <a:prstGeom prst="line">
                <a:avLst/>
              </a:prstGeom>
              <a:ln w="19050">
                <a:solidFill>
                  <a:srgbClr val="4CE2F9"/>
                </a:solidFill>
                <a:prstDash val="sysDot"/>
              </a:ln>
            </p:spPr>
            <p:style>
              <a:lnRef idx="1">
                <a:schemeClr val="accent1"/>
              </a:lnRef>
              <a:fillRef idx="0">
                <a:schemeClr val="accent1"/>
              </a:fillRef>
              <a:effectRef idx="0">
                <a:schemeClr val="accent1"/>
              </a:effectRef>
              <a:fontRef idx="minor">
                <a:schemeClr val="tx1"/>
              </a:fontRef>
            </p:style>
          </p:cxnSp>
        </p:grpSp>
        <p:sp>
          <p:nvSpPr>
            <p:cNvPr id="84" name="文本框 83"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3525643" y="1476804"/>
              <a:ext cx="958917" cy="707886"/>
            </a:xfrm>
            <a:prstGeom prst="rect">
              <a:avLst/>
            </a:prstGeom>
            <a:noFill/>
            <a:effectLst/>
          </p:spPr>
          <p:txBody>
            <a:bodyPr wrap="none" rtlCol="0">
              <a:spAutoFit/>
            </a:bodyPr>
            <a:lstStyle/>
            <a:p>
              <a:r>
                <a:rPr lang="en-US" altLang="zh-CN" sz="4000" b="1" dirty="0">
                  <a:solidFill>
                    <a:srgbClr val="4CE2F9"/>
                  </a:solidFill>
                  <a:latin typeface="幼圆" panose="02010509060101010101" pitchFamily="49" charset="-122"/>
                  <a:ea typeface="幼圆" panose="02010509060101010101" pitchFamily="49" charset="-122"/>
                  <a:cs typeface="Kartika" panose="02020503030404060203" pitchFamily="18" charset="0"/>
                </a:rPr>
                <a:t>63%</a:t>
              </a:r>
              <a:endParaRPr lang="en-US" altLang="zh-CN" sz="4000" b="1" dirty="0">
                <a:solidFill>
                  <a:srgbClr val="4CE2F9"/>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9" name="组合 8"/>
          <p:cNvGrpSpPr/>
          <p:nvPr/>
        </p:nvGrpSpPr>
        <p:grpSpPr>
          <a:xfrm>
            <a:off x="1679496" y="1492654"/>
            <a:ext cx="958917" cy="2083296"/>
            <a:chOff x="1679496" y="1492654"/>
            <a:chExt cx="958917" cy="2083296"/>
          </a:xfrm>
        </p:grpSpPr>
        <p:grpSp>
          <p:nvGrpSpPr>
            <p:cNvPr id="4" name="组合 3"/>
            <p:cNvGrpSpPr/>
            <p:nvPr/>
          </p:nvGrpSpPr>
          <p:grpSpPr>
            <a:xfrm>
              <a:off x="1866705" y="2274118"/>
              <a:ext cx="496826" cy="1301832"/>
              <a:chOff x="1866705" y="1858480"/>
              <a:chExt cx="496826" cy="1301832"/>
            </a:xfrm>
          </p:grpSpPr>
          <p:grpSp>
            <p:nvGrpSpPr>
              <p:cNvPr id="33" name="Group 63"/>
              <p:cNvGrpSpPr/>
              <p:nvPr/>
            </p:nvGrpSpPr>
            <p:grpSpPr>
              <a:xfrm>
                <a:off x="1866705" y="2622747"/>
                <a:ext cx="496826" cy="537565"/>
                <a:chOff x="758036" y="1904963"/>
                <a:chExt cx="403290" cy="436359"/>
              </a:xfrm>
              <a:solidFill>
                <a:srgbClr val="08AAFE"/>
              </a:solidFill>
            </p:grpSpPr>
            <p:sp>
              <p:nvSpPr>
                <p:cNvPr id="34" name="Oval 60"/>
                <p:cNvSpPr/>
                <p:nvPr/>
              </p:nvSpPr>
              <p:spPr>
                <a:xfrm>
                  <a:off x="758036" y="1985478"/>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5" name="Oval 61"/>
                <p:cNvSpPr>
                  <a:spLocks noChangeAspect="1"/>
                </p:cNvSpPr>
                <p:nvPr/>
              </p:nvSpPr>
              <p:spPr>
                <a:xfrm>
                  <a:off x="995265" y="2222707"/>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6" name="Oval 62"/>
                <p:cNvSpPr>
                  <a:spLocks noChangeAspect="1"/>
                </p:cNvSpPr>
                <p:nvPr/>
              </p:nvSpPr>
              <p:spPr>
                <a:xfrm>
                  <a:off x="1054572" y="1904963"/>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54" name="Oval 81"/>
              <p:cNvSpPr>
                <a:spLocks noChangeAspect="1"/>
              </p:cNvSpPr>
              <p:nvPr/>
            </p:nvSpPr>
            <p:spPr>
              <a:xfrm flipV="1">
                <a:off x="2018955" y="2279922"/>
                <a:ext cx="246611" cy="239552"/>
              </a:xfrm>
              <a:prstGeom prst="ellipse">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cxnSp>
            <p:nvCxnSpPr>
              <p:cNvPr id="55" name="Straight Connector 84"/>
              <p:cNvCxnSpPr/>
              <p:nvPr/>
            </p:nvCxnSpPr>
            <p:spPr>
              <a:xfrm flipV="1">
                <a:off x="2142405" y="1858480"/>
                <a:ext cx="0" cy="421442"/>
              </a:xfrm>
              <a:prstGeom prst="line">
                <a:avLst/>
              </a:prstGeom>
              <a:ln w="19050">
                <a:solidFill>
                  <a:srgbClr val="08AAFE"/>
                </a:solidFill>
                <a:prstDash val="sysDot"/>
              </a:ln>
            </p:spPr>
            <p:style>
              <a:lnRef idx="1">
                <a:schemeClr val="accent1"/>
              </a:lnRef>
              <a:fillRef idx="0">
                <a:schemeClr val="accent1"/>
              </a:fillRef>
              <a:effectRef idx="0">
                <a:schemeClr val="accent1"/>
              </a:effectRef>
              <a:fontRef idx="minor">
                <a:schemeClr val="tx1"/>
              </a:fontRef>
            </p:style>
          </p:cxnSp>
        </p:grpSp>
        <p:sp>
          <p:nvSpPr>
            <p:cNvPr id="85" name="文本框 84"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679496" y="1492654"/>
              <a:ext cx="958917" cy="707886"/>
            </a:xfrm>
            <a:prstGeom prst="rect">
              <a:avLst/>
            </a:prstGeom>
            <a:noFill/>
            <a:effectLst/>
          </p:spPr>
          <p:txBody>
            <a:bodyPr wrap="none" rtlCol="0">
              <a:spAutoFit/>
            </a:bodyPr>
            <a:lstStyle/>
            <a:p>
              <a:r>
                <a:rPr lang="en-US" altLang="zh-CN" sz="4000" b="1" dirty="0">
                  <a:solidFill>
                    <a:srgbClr val="08AAFE"/>
                  </a:solidFill>
                  <a:latin typeface="幼圆" panose="02010509060101010101" pitchFamily="49" charset="-122"/>
                  <a:ea typeface="幼圆" panose="02010509060101010101" pitchFamily="49" charset="-122"/>
                  <a:cs typeface="Kartika" panose="02020503030404060203" pitchFamily="18" charset="0"/>
                </a:rPr>
                <a:t>33%</a:t>
              </a:r>
              <a:endParaRPr lang="en-US" altLang="zh-CN" sz="40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86" name="Group 175"/>
          <p:cNvGrpSpPr/>
          <p:nvPr/>
        </p:nvGrpSpPr>
        <p:grpSpPr>
          <a:xfrm>
            <a:off x="347540" y="293401"/>
            <a:ext cx="1014276" cy="715368"/>
            <a:chOff x="6035675" y="862013"/>
            <a:chExt cx="479425" cy="338138"/>
          </a:xfrm>
          <a:solidFill>
            <a:srgbClr val="08AAFE"/>
          </a:solidFill>
        </p:grpSpPr>
        <p:sp>
          <p:nvSpPr>
            <p:cNvPr id="87"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8"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9"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90"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91"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8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6" presetClass="entr" presetSubtype="37" fill="hold" grpId="0" nodeType="after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barn(outVertical)">
                                      <p:cBhvr>
                                        <p:cTn id="18" dur="500"/>
                                        <p:tgtEl>
                                          <p:spTgt spid="76"/>
                                        </p:tgtEl>
                                      </p:cBhvr>
                                    </p:animEffect>
                                  </p:childTnLst>
                                </p:cTn>
                              </p:par>
                            </p:childTnLst>
                          </p:cTn>
                        </p:par>
                        <p:par>
                          <p:cTn id="19" fill="hold">
                            <p:stCondLst>
                              <p:cond delay="2500"/>
                            </p:stCondLst>
                            <p:childTnLst>
                              <p:par>
                                <p:cTn id="20" presetID="2" presetClass="entr" presetSubtype="4" decel="2800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750" fill="hold"/>
                                        <p:tgtEl>
                                          <p:spTgt spid="27"/>
                                        </p:tgtEl>
                                        <p:attrNameLst>
                                          <p:attrName>ppt_x</p:attrName>
                                        </p:attrNameLst>
                                      </p:cBhvr>
                                      <p:tavLst>
                                        <p:tav tm="0">
                                          <p:val>
                                            <p:strVal val="#ppt_x"/>
                                          </p:val>
                                        </p:tav>
                                        <p:tav tm="100000">
                                          <p:val>
                                            <p:strVal val="#ppt_x"/>
                                          </p:val>
                                        </p:tav>
                                      </p:tavLst>
                                    </p:anim>
                                    <p:anim calcmode="lin" valueType="num">
                                      <p:cBhvr additive="base">
                                        <p:cTn id="23" dur="75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000"/>
                                        <p:tgtEl>
                                          <p:spTgt spid="93"/>
                                        </p:tgtEl>
                                      </p:cBhvr>
                                    </p:animEffect>
                                    <p:anim calcmode="lin" valueType="num">
                                      <p:cBhvr>
                                        <p:cTn id="28" dur="1000" fill="hold"/>
                                        <p:tgtEl>
                                          <p:spTgt spid="93"/>
                                        </p:tgtEl>
                                        <p:attrNameLst>
                                          <p:attrName>ppt_x</p:attrName>
                                        </p:attrNameLst>
                                      </p:cBhvr>
                                      <p:tavLst>
                                        <p:tav tm="0">
                                          <p:val>
                                            <p:strVal val="#ppt_x"/>
                                          </p:val>
                                        </p:tav>
                                        <p:tav tm="100000">
                                          <p:val>
                                            <p:strVal val="#ppt_x"/>
                                          </p:val>
                                        </p:tav>
                                      </p:tavLst>
                                    </p:anim>
                                    <p:anim calcmode="lin" valueType="num">
                                      <p:cBhvr>
                                        <p:cTn id="29" dur="1000" fill="hold"/>
                                        <p:tgtEl>
                                          <p:spTgt spid="93"/>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37" fill="hold" grpId="0" nodeType="after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barn(outVertical)">
                                      <p:cBhvr>
                                        <p:cTn id="33" dur="500"/>
                                        <p:tgtEl>
                                          <p:spTgt spid="79"/>
                                        </p:tgtEl>
                                      </p:cBhvr>
                                    </p:animEffect>
                                  </p:childTnLst>
                                </p:cTn>
                              </p:par>
                            </p:childTnLst>
                          </p:cTn>
                        </p:par>
                        <p:par>
                          <p:cTn id="34" fill="hold">
                            <p:stCondLst>
                              <p:cond delay="5000"/>
                            </p:stCondLst>
                            <p:childTnLst>
                              <p:par>
                                <p:cTn id="35" presetID="2" presetClass="entr" presetSubtype="4" decel="2800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750" fill="hold"/>
                                        <p:tgtEl>
                                          <p:spTgt spid="10"/>
                                        </p:tgtEl>
                                        <p:attrNameLst>
                                          <p:attrName>ppt_x</p:attrName>
                                        </p:attrNameLst>
                                      </p:cBhvr>
                                      <p:tavLst>
                                        <p:tav tm="0">
                                          <p:val>
                                            <p:strVal val="#ppt_x"/>
                                          </p:val>
                                        </p:tav>
                                        <p:tav tm="100000">
                                          <p:val>
                                            <p:strVal val="#ppt_x"/>
                                          </p:val>
                                        </p:tav>
                                      </p:tavLst>
                                    </p:anim>
                                    <p:anim calcmode="lin" valueType="num">
                                      <p:cBhvr additive="base">
                                        <p:cTn id="38" dur="750" fill="hold"/>
                                        <p:tgtEl>
                                          <p:spTgt spid="10"/>
                                        </p:tgtEl>
                                        <p:attrNameLst>
                                          <p:attrName>ppt_y</p:attrName>
                                        </p:attrNameLst>
                                      </p:cBhvr>
                                      <p:tavLst>
                                        <p:tav tm="0">
                                          <p:val>
                                            <p:strVal val="1+#ppt_h/2"/>
                                          </p:val>
                                        </p:tav>
                                        <p:tav tm="100000">
                                          <p:val>
                                            <p:strVal val="#ppt_y"/>
                                          </p:val>
                                        </p:tav>
                                      </p:tavLst>
                                    </p:anim>
                                  </p:childTnLst>
                                </p:cTn>
                              </p:par>
                            </p:childTnLst>
                          </p:cTn>
                        </p:par>
                        <p:par>
                          <p:cTn id="39" fill="hold">
                            <p:stCondLst>
                              <p:cond delay="6000"/>
                            </p:stCondLst>
                            <p:childTnLst>
                              <p:par>
                                <p:cTn id="40" presetID="42" presetClass="entr" presetSubtype="0" fill="hold" nodeType="after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1000"/>
                                        <p:tgtEl>
                                          <p:spTgt spid="94"/>
                                        </p:tgtEl>
                                      </p:cBhvr>
                                    </p:animEffect>
                                    <p:anim calcmode="lin" valueType="num">
                                      <p:cBhvr>
                                        <p:cTn id="43" dur="1000" fill="hold"/>
                                        <p:tgtEl>
                                          <p:spTgt spid="94"/>
                                        </p:tgtEl>
                                        <p:attrNameLst>
                                          <p:attrName>ppt_x</p:attrName>
                                        </p:attrNameLst>
                                      </p:cBhvr>
                                      <p:tavLst>
                                        <p:tav tm="0">
                                          <p:val>
                                            <p:strVal val="#ppt_x"/>
                                          </p:val>
                                        </p:tav>
                                        <p:tav tm="100000">
                                          <p:val>
                                            <p:strVal val="#ppt_x"/>
                                          </p:val>
                                        </p:tav>
                                      </p:tavLst>
                                    </p:anim>
                                    <p:anim calcmode="lin" valueType="num">
                                      <p:cBhvr>
                                        <p:cTn id="44" dur="1000" fill="hold"/>
                                        <p:tgtEl>
                                          <p:spTgt spid="94"/>
                                        </p:tgtEl>
                                        <p:attrNameLst>
                                          <p:attrName>ppt_y</p:attrName>
                                        </p:attrNameLst>
                                      </p:cBhvr>
                                      <p:tavLst>
                                        <p:tav tm="0">
                                          <p:val>
                                            <p:strVal val="#ppt_y+.1"/>
                                          </p:val>
                                        </p:tav>
                                        <p:tav tm="100000">
                                          <p:val>
                                            <p:strVal val="#ppt_y"/>
                                          </p:val>
                                        </p:tav>
                                      </p:tavLst>
                                    </p:anim>
                                  </p:childTnLst>
                                </p:cTn>
                              </p:par>
                            </p:childTnLst>
                          </p:cTn>
                        </p:par>
                        <p:par>
                          <p:cTn id="45" fill="hold">
                            <p:stCondLst>
                              <p:cond delay="7000"/>
                            </p:stCondLst>
                            <p:childTnLst>
                              <p:par>
                                <p:cTn id="46" presetID="16" presetClass="entr" presetSubtype="37" fill="hold" grpId="0" nodeType="after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barn(outVertical)">
                                      <p:cBhvr>
                                        <p:cTn id="48" dur="500"/>
                                        <p:tgtEl>
                                          <p:spTgt spid="77"/>
                                        </p:tgtEl>
                                      </p:cBhvr>
                                    </p:animEffect>
                                  </p:childTnLst>
                                </p:cTn>
                              </p:par>
                            </p:childTnLst>
                          </p:cTn>
                        </p:par>
                        <p:par>
                          <p:cTn id="49" fill="hold">
                            <p:stCondLst>
                              <p:cond delay="7500"/>
                            </p:stCondLst>
                            <p:childTnLst>
                              <p:par>
                                <p:cTn id="50" presetID="2" presetClass="entr" presetSubtype="4" decel="2800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750" fill="hold"/>
                                        <p:tgtEl>
                                          <p:spTgt spid="14"/>
                                        </p:tgtEl>
                                        <p:attrNameLst>
                                          <p:attrName>ppt_x</p:attrName>
                                        </p:attrNameLst>
                                      </p:cBhvr>
                                      <p:tavLst>
                                        <p:tav tm="0">
                                          <p:val>
                                            <p:strVal val="#ppt_x"/>
                                          </p:val>
                                        </p:tav>
                                        <p:tav tm="100000">
                                          <p:val>
                                            <p:strVal val="#ppt_x"/>
                                          </p:val>
                                        </p:tav>
                                      </p:tavLst>
                                    </p:anim>
                                    <p:anim calcmode="lin" valueType="num">
                                      <p:cBhvr additive="base">
                                        <p:cTn id="53" dur="75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8500"/>
                            </p:stCondLst>
                            <p:childTnLst>
                              <p:par>
                                <p:cTn id="55" presetID="42" presetClass="entr" presetSubtype="0" fill="hold" nodeType="after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1000"/>
                                        <p:tgtEl>
                                          <p:spTgt spid="95"/>
                                        </p:tgtEl>
                                      </p:cBhvr>
                                    </p:animEffect>
                                    <p:anim calcmode="lin" valueType="num">
                                      <p:cBhvr>
                                        <p:cTn id="58" dur="1000" fill="hold"/>
                                        <p:tgtEl>
                                          <p:spTgt spid="95"/>
                                        </p:tgtEl>
                                        <p:attrNameLst>
                                          <p:attrName>ppt_x</p:attrName>
                                        </p:attrNameLst>
                                      </p:cBhvr>
                                      <p:tavLst>
                                        <p:tav tm="0">
                                          <p:val>
                                            <p:strVal val="#ppt_x"/>
                                          </p:val>
                                        </p:tav>
                                        <p:tav tm="100000">
                                          <p:val>
                                            <p:strVal val="#ppt_x"/>
                                          </p:val>
                                        </p:tav>
                                      </p:tavLst>
                                    </p:anim>
                                    <p:anim calcmode="lin" valueType="num">
                                      <p:cBhvr>
                                        <p:cTn id="59" dur="1000" fill="hold"/>
                                        <p:tgtEl>
                                          <p:spTgt spid="95"/>
                                        </p:tgtEl>
                                        <p:attrNameLst>
                                          <p:attrName>ppt_y</p:attrName>
                                        </p:attrNameLst>
                                      </p:cBhvr>
                                      <p:tavLst>
                                        <p:tav tm="0">
                                          <p:val>
                                            <p:strVal val="#ppt_y+.1"/>
                                          </p:val>
                                        </p:tav>
                                        <p:tav tm="100000">
                                          <p:val>
                                            <p:strVal val="#ppt_y"/>
                                          </p:val>
                                        </p:tav>
                                      </p:tavLst>
                                    </p:anim>
                                  </p:childTnLst>
                                </p:cTn>
                              </p:par>
                            </p:childTnLst>
                          </p:cTn>
                        </p:par>
                        <p:par>
                          <p:cTn id="60" fill="hold">
                            <p:stCondLst>
                              <p:cond delay="9500"/>
                            </p:stCondLst>
                            <p:childTnLst>
                              <p:par>
                                <p:cTn id="61" presetID="16" presetClass="entr" presetSubtype="37" fill="hold" grpId="0" nodeType="after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barn(outVertical)">
                                      <p:cBhvr>
                                        <p:cTn id="63" dur="500"/>
                                        <p:tgtEl>
                                          <p:spTgt spid="80"/>
                                        </p:tgtEl>
                                      </p:cBhvr>
                                    </p:animEffect>
                                  </p:childTnLst>
                                </p:cTn>
                              </p:par>
                            </p:childTnLst>
                          </p:cTn>
                        </p:par>
                        <p:par>
                          <p:cTn id="64" fill="hold">
                            <p:stCondLst>
                              <p:cond delay="10000"/>
                            </p:stCondLst>
                            <p:childTnLst>
                              <p:par>
                                <p:cTn id="65" presetID="2" presetClass="entr" presetSubtype="4" decel="2800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750" fill="hold"/>
                                        <p:tgtEl>
                                          <p:spTgt spid="17"/>
                                        </p:tgtEl>
                                        <p:attrNameLst>
                                          <p:attrName>ppt_x</p:attrName>
                                        </p:attrNameLst>
                                      </p:cBhvr>
                                      <p:tavLst>
                                        <p:tav tm="0">
                                          <p:val>
                                            <p:strVal val="#ppt_x"/>
                                          </p:val>
                                        </p:tav>
                                        <p:tav tm="100000">
                                          <p:val>
                                            <p:strVal val="#ppt_x"/>
                                          </p:val>
                                        </p:tav>
                                      </p:tavLst>
                                    </p:anim>
                                    <p:anim calcmode="lin" valueType="num">
                                      <p:cBhvr additive="base">
                                        <p:cTn id="68" dur="750" fill="hold"/>
                                        <p:tgtEl>
                                          <p:spTgt spid="17"/>
                                        </p:tgtEl>
                                        <p:attrNameLst>
                                          <p:attrName>ppt_y</p:attrName>
                                        </p:attrNameLst>
                                      </p:cBhvr>
                                      <p:tavLst>
                                        <p:tav tm="0">
                                          <p:val>
                                            <p:strVal val="1+#ppt_h/2"/>
                                          </p:val>
                                        </p:tav>
                                        <p:tav tm="100000">
                                          <p:val>
                                            <p:strVal val="#ppt_y"/>
                                          </p:val>
                                        </p:tav>
                                      </p:tavLst>
                                    </p:anim>
                                  </p:childTnLst>
                                </p:cTn>
                              </p:par>
                            </p:childTnLst>
                          </p:cTn>
                        </p:par>
                        <p:par>
                          <p:cTn id="69" fill="hold">
                            <p:stCondLst>
                              <p:cond delay="11000"/>
                            </p:stCondLst>
                            <p:childTnLst>
                              <p:par>
                                <p:cTn id="70" presetID="42" presetClass="entr" presetSubtype="0" fill="hold" nodeType="after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fade">
                                      <p:cBhvr>
                                        <p:cTn id="72" dur="1000"/>
                                        <p:tgtEl>
                                          <p:spTgt spid="96"/>
                                        </p:tgtEl>
                                      </p:cBhvr>
                                    </p:animEffect>
                                    <p:anim calcmode="lin" valueType="num">
                                      <p:cBhvr>
                                        <p:cTn id="73" dur="1000" fill="hold"/>
                                        <p:tgtEl>
                                          <p:spTgt spid="96"/>
                                        </p:tgtEl>
                                        <p:attrNameLst>
                                          <p:attrName>ppt_x</p:attrName>
                                        </p:attrNameLst>
                                      </p:cBhvr>
                                      <p:tavLst>
                                        <p:tav tm="0">
                                          <p:val>
                                            <p:strVal val="#ppt_x"/>
                                          </p:val>
                                        </p:tav>
                                        <p:tav tm="100000">
                                          <p:val>
                                            <p:strVal val="#ppt_x"/>
                                          </p:val>
                                        </p:tav>
                                      </p:tavLst>
                                    </p:anim>
                                    <p:anim calcmode="lin" valueType="num">
                                      <p:cBhvr>
                                        <p:cTn id="74" dur="1000" fill="hold"/>
                                        <p:tgtEl>
                                          <p:spTgt spid="96"/>
                                        </p:tgtEl>
                                        <p:attrNameLst>
                                          <p:attrName>ppt_y</p:attrName>
                                        </p:attrNameLst>
                                      </p:cBhvr>
                                      <p:tavLst>
                                        <p:tav tm="0">
                                          <p:val>
                                            <p:strVal val="#ppt_y+.1"/>
                                          </p:val>
                                        </p:tav>
                                        <p:tav tm="100000">
                                          <p:val>
                                            <p:strVal val="#ppt_y"/>
                                          </p:val>
                                        </p:tav>
                                      </p:tavLst>
                                    </p:anim>
                                  </p:childTnLst>
                                </p:cTn>
                              </p:par>
                            </p:childTnLst>
                          </p:cTn>
                        </p:par>
                        <p:par>
                          <p:cTn id="75" fill="hold">
                            <p:stCondLst>
                              <p:cond delay="12000"/>
                            </p:stCondLst>
                            <p:childTnLst>
                              <p:par>
                                <p:cTn id="76" presetID="16" presetClass="entr" presetSubtype="37" fill="hold" grpId="0" nodeType="after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barn(outVertical)">
                                      <p:cBhvr>
                                        <p:cTn id="7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79" grpId="0"/>
      <p:bldP spid="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3" name="圆角矩形 12"/>
          <p:cNvSpPr/>
          <p:nvPr/>
        </p:nvSpPr>
        <p:spPr>
          <a:xfrm>
            <a:off x="2501946" y="1997718"/>
            <a:ext cx="7208185" cy="1813034"/>
          </a:xfrm>
          <a:prstGeom prst="roundRect">
            <a:avLst/>
          </a:prstGeom>
          <a:solidFill>
            <a:srgbClr val="08AAFE">
              <a:alpha val="50000"/>
            </a:srgbClr>
          </a:solidFill>
          <a:ln>
            <a:solidFill>
              <a:srgbClr val="08AAF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a:off x="2140012" y="2552801"/>
            <a:ext cx="741066" cy="741066"/>
            <a:chOff x="2140012" y="2552801"/>
            <a:chExt cx="741066" cy="741066"/>
          </a:xfrm>
        </p:grpSpPr>
        <p:sp>
          <p:nvSpPr>
            <p:cNvPr id="15" name="椭圆 14"/>
            <p:cNvSpPr/>
            <p:nvPr/>
          </p:nvSpPr>
          <p:spPr>
            <a:xfrm>
              <a:off x="2200148" y="2621535"/>
              <a:ext cx="603596" cy="60359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6" name="组合 15"/>
            <p:cNvGrpSpPr/>
            <p:nvPr/>
          </p:nvGrpSpPr>
          <p:grpSpPr>
            <a:xfrm rot="5400000">
              <a:off x="2140012" y="2552801"/>
              <a:ext cx="741066" cy="741066"/>
              <a:chOff x="5817389" y="4621066"/>
              <a:chExt cx="517363" cy="517363"/>
            </a:xfrm>
            <a:solidFill>
              <a:schemeClr val="bg1">
                <a:lumMod val="85000"/>
              </a:schemeClr>
            </a:solidFill>
          </p:grpSpPr>
          <p:sp>
            <p:nvSpPr>
              <p:cNvPr id="17" name="Freeform 12"/>
              <p:cNvSpPr/>
              <p:nvPr/>
            </p:nvSpPr>
            <p:spPr bwMode="auto">
              <a:xfrm rot="10800000">
                <a:off x="5945339" y="4785175"/>
                <a:ext cx="261463" cy="225304"/>
              </a:xfrm>
              <a:custGeom>
                <a:avLst/>
                <a:gdLst/>
                <a:ahLst/>
                <a:cxnLst>
                  <a:cxn ang="0">
                    <a:pos x="0" y="47"/>
                  </a:cxn>
                  <a:cxn ang="0">
                    <a:pos x="24" y="47"/>
                  </a:cxn>
                  <a:cxn ang="0">
                    <a:pos x="24" y="81"/>
                  </a:cxn>
                  <a:cxn ang="0">
                    <a:pos x="70" y="81"/>
                  </a:cxn>
                  <a:cxn ang="0">
                    <a:pos x="70" y="47"/>
                  </a:cxn>
                  <a:cxn ang="0">
                    <a:pos x="94" y="47"/>
                  </a:cxn>
                  <a:cxn ang="0">
                    <a:pos x="46" y="0"/>
                  </a:cxn>
                  <a:cxn ang="0">
                    <a:pos x="0" y="47"/>
                  </a:cxn>
                </a:cxnLst>
                <a:rect l="0" t="0" r="r" b="b"/>
                <a:pathLst>
                  <a:path w="94" h="81">
                    <a:moveTo>
                      <a:pt x="0" y="47"/>
                    </a:moveTo>
                    <a:lnTo>
                      <a:pt x="24" y="47"/>
                    </a:lnTo>
                    <a:lnTo>
                      <a:pt x="24" y="81"/>
                    </a:lnTo>
                    <a:lnTo>
                      <a:pt x="70" y="81"/>
                    </a:lnTo>
                    <a:lnTo>
                      <a:pt x="70" y="47"/>
                    </a:lnTo>
                    <a:lnTo>
                      <a:pt x="94" y="47"/>
                    </a:lnTo>
                    <a:lnTo>
                      <a:pt x="46" y="0"/>
                    </a:lnTo>
                    <a:lnTo>
                      <a:pt x="0" y="47"/>
                    </a:lnTo>
                    <a:close/>
                  </a:path>
                </a:pathLst>
              </a:custGeom>
              <a:solidFill>
                <a:srgbClr val="08AAFE"/>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8" name="Freeform 13"/>
              <p:cNvSpPr>
                <a:spLocks noEditPoints="1"/>
              </p:cNvSpPr>
              <p:nvPr/>
            </p:nvSpPr>
            <p:spPr bwMode="auto">
              <a:xfrm rot="10800000">
                <a:off x="5817389" y="4621066"/>
                <a:ext cx="517363" cy="517363"/>
              </a:xfrm>
              <a:custGeom>
                <a:avLst/>
                <a:gdLst/>
                <a:ahLst/>
                <a:cxnLst>
                  <a:cxn ang="0">
                    <a:pos x="58" y="0"/>
                  </a:cxn>
                  <a:cxn ang="0">
                    <a:pos x="0" y="58"/>
                  </a:cxn>
                  <a:cxn ang="0">
                    <a:pos x="58" y="117"/>
                  </a:cxn>
                  <a:cxn ang="0">
                    <a:pos x="117" y="58"/>
                  </a:cxn>
                  <a:cxn ang="0">
                    <a:pos x="58" y="0"/>
                  </a:cxn>
                  <a:cxn ang="0">
                    <a:pos x="58" y="102"/>
                  </a:cxn>
                  <a:cxn ang="0">
                    <a:pos x="15" y="58"/>
                  </a:cxn>
                  <a:cxn ang="0">
                    <a:pos x="58" y="15"/>
                  </a:cxn>
                  <a:cxn ang="0">
                    <a:pos x="102" y="58"/>
                  </a:cxn>
                  <a:cxn ang="0">
                    <a:pos x="58" y="102"/>
                  </a:cxn>
                </a:cxnLst>
                <a:rect l="0" t="0" r="r" b="b"/>
                <a:pathLst>
                  <a:path w="117" h="117">
                    <a:moveTo>
                      <a:pt x="58" y="0"/>
                    </a:moveTo>
                    <a:cubicBezTo>
                      <a:pt x="26" y="0"/>
                      <a:pt x="0" y="26"/>
                      <a:pt x="0" y="58"/>
                    </a:cubicBezTo>
                    <a:cubicBezTo>
                      <a:pt x="0" y="91"/>
                      <a:pt x="26" y="117"/>
                      <a:pt x="58" y="117"/>
                    </a:cubicBezTo>
                    <a:cubicBezTo>
                      <a:pt x="91" y="117"/>
                      <a:pt x="117" y="91"/>
                      <a:pt x="117" y="58"/>
                    </a:cubicBezTo>
                    <a:cubicBezTo>
                      <a:pt x="117" y="26"/>
                      <a:pt x="91" y="0"/>
                      <a:pt x="58" y="0"/>
                    </a:cubicBezTo>
                    <a:close/>
                    <a:moveTo>
                      <a:pt x="58" y="102"/>
                    </a:moveTo>
                    <a:cubicBezTo>
                      <a:pt x="34" y="102"/>
                      <a:pt x="15" y="82"/>
                      <a:pt x="15" y="58"/>
                    </a:cubicBezTo>
                    <a:cubicBezTo>
                      <a:pt x="15" y="34"/>
                      <a:pt x="34" y="15"/>
                      <a:pt x="58" y="15"/>
                    </a:cubicBezTo>
                    <a:cubicBezTo>
                      <a:pt x="83" y="15"/>
                      <a:pt x="102" y="34"/>
                      <a:pt x="102" y="58"/>
                    </a:cubicBezTo>
                    <a:cubicBezTo>
                      <a:pt x="102" y="82"/>
                      <a:pt x="83" y="102"/>
                      <a:pt x="58" y="102"/>
                    </a:cubicBezTo>
                    <a:close/>
                  </a:path>
                </a:pathLst>
              </a:custGeom>
              <a:solidFill>
                <a:srgbClr val="08AAFE"/>
              </a:solidFill>
              <a:ln w="9525">
                <a:noFill/>
                <a:round/>
              </a:ln>
            </p:spPr>
            <p:txBody>
              <a:bodyPr vert="horz" wrap="square" lIns="91440" tIns="45720" rIns="91440" bIns="45720" numCol="1" anchor="t" anchorCtr="0" compatLnSpc="1"/>
              <a:lstStyle/>
              <a:p>
                <a:endParaRPr lang="en-US">
                  <a:solidFill>
                    <a:prstClr val="black"/>
                  </a:solidFill>
                </a:endParaRPr>
              </a:p>
            </p:txBody>
          </p:sp>
        </p:grpSp>
      </p:grpSp>
      <p:grpSp>
        <p:nvGrpSpPr>
          <p:cNvPr id="19" name="组合 18"/>
          <p:cNvGrpSpPr/>
          <p:nvPr/>
        </p:nvGrpSpPr>
        <p:grpSpPr>
          <a:xfrm>
            <a:off x="9339599" y="2552801"/>
            <a:ext cx="741066" cy="741066"/>
            <a:chOff x="9339599" y="2552801"/>
            <a:chExt cx="741066" cy="741066"/>
          </a:xfrm>
        </p:grpSpPr>
        <p:sp>
          <p:nvSpPr>
            <p:cNvPr id="20" name="椭圆 19"/>
            <p:cNvSpPr/>
            <p:nvPr/>
          </p:nvSpPr>
          <p:spPr>
            <a:xfrm>
              <a:off x="9408333" y="2621535"/>
              <a:ext cx="603596" cy="60359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Freeform 12"/>
            <p:cNvSpPr/>
            <p:nvPr/>
          </p:nvSpPr>
          <p:spPr bwMode="auto">
            <a:xfrm rot="5400000" flipH="1">
              <a:off x="9548770" y="2761972"/>
              <a:ext cx="374517" cy="322723"/>
            </a:xfrm>
            <a:custGeom>
              <a:avLst/>
              <a:gdLst/>
              <a:ahLst/>
              <a:cxnLst>
                <a:cxn ang="0">
                  <a:pos x="0" y="47"/>
                </a:cxn>
                <a:cxn ang="0">
                  <a:pos x="24" y="47"/>
                </a:cxn>
                <a:cxn ang="0">
                  <a:pos x="24" y="81"/>
                </a:cxn>
                <a:cxn ang="0">
                  <a:pos x="70" y="81"/>
                </a:cxn>
                <a:cxn ang="0">
                  <a:pos x="70" y="47"/>
                </a:cxn>
                <a:cxn ang="0">
                  <a:pos x="94" y="47"/>
                </a:cxn>
                <a:cxn ang="0">
                  <a:pos x="46" y="0"/>
                </a:cxn>
                <a:cxn ang="0">
                  <a:pos x="0" y="47"/>
                </a:cxn>
              </a:cxnLst>
              <a:rect l="0" t="0" r="r" b="b"/>
              <a:pathLst>
                <a:path w="94" h="81">
                  <a:moveTo>
                    <a:pt x="0" y="47"/>
                  </a:moveTo>
                  <a:lnTo>
                    <a:pt x="24" y="47"/>
                  </a:lnTo>
                  <a:lnTo>
                    <a:pt x="24" y="81"/>
                  </a:lnTo>
                  <a:lnTo>
                    <a:pt x="70" y="81"/>
                  </a:lnTo>
                  <a:lnTo>
                    <a:pt x="70" y="47"/>
                  </a:lnTo>
                  <a:lnTo>
                    <a:pt x="94" y="47"/>
                  </a:lnTo>
                  <a:lnTo>
                    <a:pt x="46" y="0"/>
                  </a:lnTo>
                  <a:lnTo>
                    <a:pt x="0" y="47"/>
                  </a:lnTo>
                  <a:close/>
                </a:path>
              </a:pathLst>
            </a:custGeom>
            <a:solidFill>
              <a:srgbClr val="08AAFE"/>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22" name="Freeform 13"/>
            <p:cNvSpPr>
              <a:spLocks noEditPoints="1"/>
            </p:cNvSpPr>
            <p:nvPr/>
          </p:nvSpPr>
          <p:spPr bwMode="auto">
            <a:xfrm rot="5400000" flipH="1">
              <a:off x="9339599" y="2552801"/>
              <a:ext cx="741066" cy="741066"/>
            </a:xfrm>
            <a:custGeom>
              <a:avLst/>
              <a:gdLst/>
              <a:ahLst/>
              <a:cxnLst>
                <a:cxn ang="0">
                  <a:pos x="58" y="0"/>
                </a:cxn>
                <a:cxn ang="0">
                  <a:pos x="0" y="58"/>
                </a:cxn>
                <a:cxn ang="0">
                  <a:pos x="58" y="117"/>
                </a:cxn>
                <a:cxn ang="0">
                  <a:pos x="117" y="58"/>
                </a:cxn>
                <a:cxn ang="0">
                  <a:pos x="58" y="0"/>
                </a:cxn>
                <a:cxn ang="0">
                  <a:pos x="58" y="102"/>
                </a:cxn>
                <a:cxn ang="0">
                  <a:pos x="15" y="58"/>
                </a:cxn>
                <a:cxn ang="0">
                  <a:pos x="58" y="15"/>
                </a:cxn>
                <a:cxn ang="0">
                  <a:pos x="102" y="58"/>
                </a:cxn>
                <a:cxn ang="0">
                  <a:pos x="58" y="102"/>
                </a:cxn>
              </a:cxnLst>
              <a:rect l="0" t="0" r="r" b="b"/>
              <a:pathLst>
                <a:path w="117" h="117">
                  <a:moveTo>
                    <a:pt x="58" y="0"/>
                  </a:moveTo>
                  <a:cubicBezTo>
                    <a:pt x="26" y="0"/>
                    <a:pt x="0" y="26"/>
                    <a:pt x="0" y="58"/>
                  </a:cubicBezTo>
                  <a:cubicBezTo>
                    <a:pt x="0" y="91"/>
                    <a:pt x="26" y="117"/>
                    <a:pt x="58" y="117"/>
                  </a:cubicBezTo>
                  <a:cubicBezTo>
                    <a:pt x="91" y="117"/>
                    <a:pt x="117" y="91"/>
                    <a:pt x="117" y="58"/>
                  </a:cubicBezTo>
                  <a:cubicBezTo>
                    <a:pt x="117" y="26"/>
                    <a:pt x="91" y="0"/>
                    <a:pt x="58" y="0"/>
                  </a:cubicBezTo>
                  <a:close/>
                  <a:moveTo>
                    <a:pt x="58" y="102"/>
                  </a:moveTo>
                  <a:cubicBezTo>
                    <a:pt x="34" y="102"/>
                    <a:pt x="15" y="82"/>
                    <a:pt x="15" y="58"/>
                  </a:cubicBezTo>
                  <a:cubicBezTo>
                    <a:pt x="15" y="34"/>
                    <a:pt x="34" y="15"/>
                    <a:pt x="58" y="15"/>
                  </a:cubicBezTo>
                  <a:cubicBezTo>
                    <a:pt x="83" y="15"/>
                    <a:pt x="102" y="34"/>
                    <a:pt x="102" y="58"/>
                  </a:cubicBezTo>
                  <a:cubicBezTo>
                    <a:pt x="102" y="82"/>
                    <a:pt x="83" y="102"/>
                    <a:pt x="58" y="102"/>
                  </a:cubicBezTo>
                  <a:close/>
                </a:path>
              </a:pathLst>
            </a:custGeom>
            <a:solidFill>
              <a:srgbClr val="08AAFE"/>
            </a:solidFill>
            <a:ln w="9525">
              <a:noFill/>
              <a:round/>
            </a:ln>
          </p:spPr>
          <p:txBody>
            <a:bodyPr vert="horz" wrap="square" lIns="91440" tIns="45720" rIns="91440" bIns="45720" numCol="1" anchor="t" anchorCtr="0" compatLnSpc="1"/>
            <a:lstStyle/>
            <a:p>
              <a:endParaRPr lang="en-US">
                <a:solidFill>
                  <a:prstClr val="black"/>
                </a:solidFill>
              </a:endParaRPr>
            </a:p>
          </p:txBody>
        </p:sp>
      </p:grpSp>
      <p:sp>
        <p:nvSpPr>
          <p:cNvPr id="23" name="矩形 22"/>
          <p:cNvSpPr/>
          <p:nvPr/>
        </p:nvSpPr>
        <p:spPr>
          <a:xfrm>
            <a:off x="1040522" y="4444149"/>
            <a:ext cx="2283408" cy="1885771"/>
          </a:xfrm>
          <a:prstGeom prst="rect">
            <a:avLst/>
          </a:prstGeom>
          <a:blipFill>
            <a:blip r:embed="rId1"/>
            <a:stretch>
              <a:fillRect/>
            </a:stretch>
          </a:blipFill>
          <a:ln w="63500">
            <a:solidFill>
              <a:srgbClr val="08A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a:off x="3658463" y="4444149"/>
            <a:ext cx="2283408" cy="1885771"/>
          </a:xfrm>
          <a:prstGeom prst="rect">
            <a:avLst/>
          </a:prstGeom>
          <a:blipFill>
            <a:blip r:embed="rId2"/>
            <a:stretch>
              <a:fillRect/>
            </a:stretch>
          </a:blipFill>
          <a:ln w="63500">
            <a:solidFill>
              <a:srgbClr val="4CE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6276403" y="4444149"/>
            <a:ext cx="2283408" cy="1885771"/>
          </a:xfrm>
          <a:prstGeom prst="rect">
            <a:avLst/>
          </a:prstGeom>
          <a:blipFill>
            <a:blip r:embed="rId3"/>
            <a:stretch>
              <a:fillRect/>
            </a:stretch>
          </a:blipFill>
          <a:ln w="63500">
            <a:solidFill>
              <a:srgbClr val="08A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a:off x="8894344" y="4444148"/>
            <a:ext cx="2283408" cy="1885771"/>
          </a:xfrm>
          <a:prstGeom prst="rect">
            <a:avLst/>
          </a:prstGeom>
          <a:blipFill>
            <a:blip r:embed="rId4"/>
            <a:stretch>
              <a:fillRect/>
            </a:stretch>
          </a:blipFill>
          <a:ln w="63500">
            <a:solidFill>
              <a:srgbClr val="4CE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16"/>
          <p:cNvSpPr txBox="1"/>
          <p:nvPr/>
        </p:nvSpPr>
        <p:spPr bwMode="auto">
          <a:xfrm>
            <a:off x="3091061" y="2139705"/>
            <a:ext cx="6113071" cy="1938992"/>
          </a:xfrm>
          <a:prstGeom prst="rect">
            <a:avLst/>
          </a:prstGeom>
          <a:noFill/>
        </p:spPr>
        <p:txBody>
          <a:bodyPr wrap="square">
            <a:spAutoFit/>
          </a:bodyPr>
          <a:lstStyle/>
          <a:p>
            <a:pPr>
              <a:lnSpc>
                <a:spcPct val="150000"/>
              </a:lnSpc>
            </a:pPr>
            <a:r>
              <a:rPr lang="zh-CN" altLang="en-US" sz="1600" dirty="0">
                <a:solidFill>
                  <a:srgbClr val="FFFFFF"/>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单的文字概述这里输入简单文字概述简单的文字概述这里输入简单的文字概述这里输入简单的文字概述这里输入简单的文字概述这里输入简单的文字概述</a:t>
            </a:r>
            <a:endParaRPr lang="zh-CN" altLang="en-US" sz="1600" dirty="0">
              <a:solidFill>
                <a:srgbClr val="FFFFFF"/>
              </a:solidFill>
              <a:latin typeface="微软雅黑" panose="020B0503020204020204" charset="-122"/>
              <a:ea typeface="微软雅黑" panose="020B0503020204020204" charset="-122"/>
            </a:endParaRPr>
          </a:p>
          <a:p>
            <a:pPr>
              <a:lnSpc>
                <a:spcPct val="150000"/>
              </a:lnSpc>
            </a:pPr>
            <a:endParaRPr lang="zh-CN" altLang="en-US" sz="1600"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fltVal val="0"/>
                                          </p:val>
                                        </p:tav>
                                        <p:tav tm="100000">
                                          <p:val>
                                            <p:strVal val="#ppt_h"/>
                                          </p:val>
                                        </p:tav>
                                      </p:tavLst>
                                    </p:anim>
                                    <p:animEffect transition="in" filter="fade">
                                      <p:cBhvr>
                                        <p:cTn id="14" dur="750"/>
                                        <p:tgtEl>
                                          <p:spTgt spid="2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ppt_w</p:attrName>
                                        </p:attrNameLst>
                                      </p:cBhvr>
                                      <p:tavLst>
                                        <p:tav tm="0">
                                          <p:val>
                                            <p:fltVal val="0"/>
                                          </p:val>
                                        </p:tav>
                                        <p:tav tm="100000">
                                          <p:val>
                                            <p:strVal val="#ppt_w"/>
                                          </p:val>
                                        </p:tav>
                                      </p:tavLst>
                                    </p:anim>
                                    <p:anim calcmode="lin" valueType="num">
                                      <p:cBhvr>
                                        <p:cTn id="18" dur="750" fill="hold"/>
                                        <p:tgtEl>
                                          <p:spTgt spid="26"/>
                                        </p:tgtEl>
                                        <p:attrNameLst>
                                          <p:attrName>ppt_h</p:attrName>
                                        </p:attrNameLst>
                                      </p:cBhvr>
                                      <p:tavLst>
                                        <p:tav tm="0">
                                          <p:val>
                                            <p:fltVal val="0"/>
                                          </p:val>
                                        </p:tav>
                                        <p:tav tm="100000">
                                          <p:val>
                                            <p:strVal val="#ppt_h"/>
                                          </p:val>
                                        </p:tav>
                                      </p:tavLst>
                                    </p:anim>
                                    <p:animEffect transition="in" filter="fade">
                                      <p:cBhvr>
                                        <p:cTn id="19" dur="750"/>
                                        <p:tgtEl>
                                          <p:spTgt spid="26"/>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ppt_w</p:attrName>
                                        </p:attrNameLst>
                                      </p:cBhvr>
                                      <p:tavLst>
                                        <p:tav tm="0">
                                          <p:val>
                                            <p:fltVal val="0"/>
                                          </p:val>
                                        </p:tav>
                                        <p:tav tm="100000">
                                          <p:val>
                                            <p:strVal val="#ppt_w"/>
                                          </p:val>
                                        </p:tav>
                                      </p:tavLst>
                                    </p:anim>
                                    <p:anim calcmode="lin" valueType="num">
                                      <p:cBhvr>
                                        <p:cTn id="23" dur="750" fill="hold"/>
                                        <p:tgtEl>
                                          <p:spTgt spid="27"/>
                                        </p:tgtEl>
                                        <p:attrNameLst>
                                          <p:attrName>ppt_h</p:attrName>
                                        </p:attrNameLst>
                                      </p:cBhvr>
                                      <p:tavLst>
                                        <p:tav tm="0">
                                          <p:val>
                                            <p:fltVal val="0"/>
                                          </p:val>
                                        </p:tav>
                                        <p:tav tm="100000">
                                          <p:val>
                                            <p:strVal val="#ppt_h"/>
                                          </p:val>
                                        </p:tav>
                                      </p:tavLst>
                                    </p:anim>
                                    <p:animEffect transition="in" filter="fade">
                                      <p:cBhvr>
                                        <p:cTn id="24" dur="750"/>
                                        <p:tgtEl>
                                          <p:spTgt spid="27"/>
                                        </p:tgtEl>
                                      </p:cBhvr>
                                    </p:animEffect>
                                  </p:childTnLst>
                                </p:cTn>
                              </p:par>
                            </p:childTnLst>
                          </p:cTn>
                        </p:par>
                        <p:par>
                          <p:cTn id="25" fill="hold">
                            <p:stCondLst>
                              <p:cond delay="1000"/>
                            </p:stCondLst>
                            <p:childTnLst>
                              <p:par>
                                <p:cTn id="26" presetID="16" presetClass="entr" presetSubtype="37"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750"/>
                                        <p:tgtEl>
                                          <p:spTgt spid="13"/>
                                        </p:tgtEl>
                                      </p:cBhvr>
                                    </p:animEffect>
                                  </p:childTnLst>
                                </p:cTn>
                              </p:par>
                            </p:childTnLst>
                          </p:cTn>
                        </p:par>
                        <p:par>
                          <p:cTn id="29" fill="hold">
                            <p:stCondLst>
                              <p:cond delay="2000"/>
                            </p:stCondLst>
                            <p:childTnLst>
                              <p:par>
                                <p:cTn id="30" presetID="2" presetClass="entr" presetSubtype="8" decel="3800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0-#ppt_w/2"/>
                                          </p:val>
                                        </p:tav>
                                        <p:tav tm="100000">
                                          <p:val>
                                            <p:strVal val="#ppt_x"/>
                                          </p:val>
                                        </p:tav>
                                      </p:tavLst>
                                    </p:anim>
                                    <p:anim calcmode="lin" valueType="num">
                                      <p:cBhvr additive="base">
                                        <p:cTn id="33" dur="750" fill="hold"/>
                                        <p:tgtEl>
                                          <p:spTgt spid="14"/>
                                        </p:tgtEl>
                                        <p:attrNameLst>
                                          <p:attrName>ppt_y</p:attrName>
                                        </p:attrNameLst>
                                      </p:cBhvr>
                                      <p:tavLst>
                                        <p:tav tm="0">
                                          <p:val>
                                            <p:strVal val="#ppt_y"/>
                                          </p:val>
                                        </p:tav>
                                        <p:tav tm="100000">
                                          <p:val>
                                            <p:strVal val="#ppt_y"/>
                                          </p:val>
                                        </p:tav>
                                      </p:tavLst>
                                    </p:anim>
                                  </p:childTnLst>
                                </p:cTn>
                              </p:par>
                              <p:par>
                                <p:cTn id="34" presetID="2" presetClass="entr" presetSubtype="2" decel="3800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750" fill="hold"/>
                                        <p:tgtEl>
                                          <p:spTgt spid="19"/>
                                        </p:tgtEl>
                                        <p:attrNameLst>
                                          <p:attrName>ppt_x</p:attrName>
                                        </p:attrNameLst>
                                      </p:cBhvr>
                                      <p:tavLst>
                                        <p:tav tm="0">
                                          <p:val>
                                            <p:strVal val="1+#ppt_w/2"/>
                                          </p:val>
                                        </p:tav>
                                        <p:tav tm="100000">
                                          <p:val>
                                            <p:strVal val="#ppt_x"/>
                                          </p:val>
                                        </p:tav>
                                      </p:tavLst>
                                    </p:anim>
                                    <p:anim calcmode="lin" valueType="num">
                                      <p:cBhvr additive="base">
                                        <p:cTn id="37" dur="75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2" presetClass="entr" presetSubtype="1"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5" grpId="0" animBg="1"/>
      <p:bldP spid="26" grpId="0" animBg="1"/>
      <p:bldP spid="27" grpId="0" animBg="1"/>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3" name="Freeform 53"/>
          <p:cNvSpPr>
            <a:spLocks noEditPoints="1"/>
          </p:cNvSpPr>
          <p:nvPr/>
        </p:nvSpPr>
        <p:spPr bwMode="black">
          <a:xfrm>
            <a:off x="5225456" y="4672563"/>
            <a:ext cx="1823014" cy="2057337"/>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gradFill>
            <a:gsLst>
              <a:gs pos="0">
                <a:srgbClr val="08AAFE"/>
              </a:gs>
              <a:gs pos="100000">
                <a:srgbClr val="4CE2F9"/>
              </a:gs>
            </a:gsLst>
            <a:lin ang="5400000" scaled="1"/>
          </a:gradFill>
          <a:ln>
            <a:noFill/>
          </a:ln>
          <a:effectLst/>
        </p:spPr>
        <p:txBody>
          <a:bodyPr vert="horz" wrap="square" lIns="71639" tIns="35823" rIns="71639" bIns="35823" numCol="1" anchor="t" anchorCtr="0" compatLnSpc="1"/>
          <a:lstStyle/>
          <a:p>
            <a:endParaRPr lang="en-US" sz="2255" dirty="0">
              <a:solidFill>
                <a:prstClr val="black"/>
              </a:solidFill>
            </a:endParaRPr>
          </a:p>
        </p:txBody>
      </p:sp>
      <p:grpSp>
        <p:nvGrpSpPr>
          <p:cNvPr id="14" name="组合 13"/>
          <p:cNvGrpSpPr/>
          <p:nvPr/>
        </p:nvGrpSpPr>
        <p:grpSpPr>
          <a:xfrm>
            <a:off x="2773755" y="1556193"/>
            <a:ext cx="3057956" cy="1843653"/>
            <a:chOff x="2773755" y="1556193"/>
            <a:chExt cx="3057956" cy="1843653"/>
          </a:xfrm>
        </p:grpSpPr>
        <p:sp>
          <p:nvSpPr>
            <p:cNvPr id="15" name="Cloud Callout 12"/>
            <p:cNvSpPr/>
            <p:nvPr/>
          </p:nvSpPr>
          <p:spPr bwMode="auto">
            <a:xfrm>
              <a:off x="2773755" y="1556193"/>
              <a:ext cx="3057956" cy="1704825"/>
            </a:xfrm>
            <a:prstGeom prst="cloudCallout">
              <a:avLst>
                <a:gd name="adj1" fmla="val 44578"/>
                <a:gd name="adj2" fmla="val 117581"/>
              </a:avLst>
            </a:prstGeom>
            <a:solidFill>
              <a:srgbClr val="4CE2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5823" rIns="35823" bIns="71639" numCol="1" spcCol="0" rtlCol="0" fromWordArt="0" anchor="b" anchorCtr="0" forceAA="0" compatLnSpc="1">
              <a:noAutofit/>
            </a:bodyPr>
            <a:lstStyle/>
            <a:p>
              <a:endParaRPr lang="en-US" altLang="zh-CN" sz="2130" dirty="0">
                <a:gradFill>
                  <a:gsLst>
                    <a:gs pos="0">
                      <a:srgbClr val="FFFFFF"/>
                    </a:gs>
                    <a:gs pos="100000">
                      <a:srgbClr val="FFFFFF"/>
                    </a:gs>
                  </a:gsLst>
                  <a:lin ang="5400000" scaled="0"/>
                </a:gradFill>
                <a:latin typeface="微软雅黑" panose="020B0503020204020204" charset="-122"/>
                <a:ea typeface="微软雅黑" panose="020B0503020204020204" charset="-122"/>
              </a:endParaRPr>
            </a:p>
          </p:txBody>
        </p:sp>
        <p:sp>
          <p:nvSpPr>
            <p:cNvPr id="16" name="文本框 15"/>
            <p:cNvSpPr txBox="1"/>
            <p:nvPr/>
          </p:nvSpPr>
          <p:spPr>
            <a:xfrm>
              <a:off x="3180470" y="2076407"/>
              <a:ext cx="2244525" cy="1323439"/>
            </a:xfrm>
            <a:prstGeom prst="rect">
              <a:avLst/>
            </a:prstGeom>
            <a:noFill/>
            <a:effectLst/>
          </p:spPr>
          <p:txBody>
            <a:bodyPr wrap="none" rtlCol="0">
              <a:spAutoFit/>
            </a:bodyPr>
            <a:lstStyle/>
            <a:p>
              <a:r>
                <a:rPr lang="zh-CN" altLang="en-US" sz="3200" b="1" dirty="0">
                  <a:solidFill>
                    <a:srgbClr val="FFFFFF"/>
                  </a:solidFill>
                  <a:latin typeface="幼圆" panose="02010509060101010101" pitchFamily="49" charset="-122"/>
                  <a:ea typeface="幼圆" panose="02010509060101010101" pitchFamily="49" charset="-122"/>
                  <a:cs typeface="Kartika" panose="02020503030404060203" pitchFamily="18" charset="0"/>
                </a:rPr>
                <a:t>构想问题二</a:t>
              </a:r>
              <a:endParaRPr lang="en-US" altLang="zh-CN" sz="32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a:p>
              <a:endParaRPr lang="en-US" altLang="zh-CN" sz="2400" dirty="0">
                <a:solidFill>
                  <a:srgbClr val="FFFFFF"/>
                </a:solidFill>
                <a:latin typeface="微软雅黑" panose="020B0503020204020204" charset="-122"/>
                <a:ea typeface="微软雅黑" panose="020B0503020204020204" charset="-122"/>
              </a:endParaRPr>
            </a:p>
            <a:p>
              <a:endParaRPr lang="en-US" altLang="zh-CN" sz="2400" dirty="0">
                <a:solidFill>
                  <a:prstClr val="black">
                    <a:lumMod val="85000"/>
                    <a:lumOff val="15000"/>
                  </a:prstClr>
                </a:solidFill>
                <a:latin typeface="微软雅黑" panose="020B0503020204020204" charset="-122"/>
                <a:ea typeface="微软雅黑" panose="020B0503020204020204" charset="-122"/>
              </a:endParaRPr>
            </a:p>
          </p:txBody>
        </p:sp>
      </p:grpSp>
      <p:grpSp>
        <p:nvGrpSpPr>
          <p:cNvPr id="17" name="组合 16"/>
          <p:cNvGrpSpPr/>
          <p:nvPr/>
        </p:nvGrpSpPr>
        <p:grpSpPr>
          <a:xfrm>
            <a:off x="1531462" y="3567068"/>
            <a:ext cx="3139820" cy="1706209"/>
            <a:chOff x="1531462" y="3567068"/>
            <a:chExt cx="3139820" cy="1706209"/>
          </a:xfrm>
        </p:grpSpPr>
        <p:sp>
          <p:nvSpPr>
            <p:cNvPr id="18" name="Cloud Callout 9"/>
            <p:cNvSpPr/>
            <p:nvPr/>
          </p:nvSpPr>
          <p:spPr bwMode="auto">
            <a:xfrm>
              <a:off x="1531462" y="3567068"/>
              <a:ext cx="3139820" cy="1706209"/>
            </a:xfrm>
            <a:prstGeom prst="cloudCallout">
              <a:avLst>
                <a:gd name="adj1" fmla="val 68799"/>
                <a:gd name="adj2" fmla="val 17194"/>
              </a:avLst>
            </a:prstGeom>
            <a:solidFill>
              <a:srgbClr val="08AAF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823" rIns="35823" bIns="71639" numCol="1" spcCol="0" rtlCol="0" fromWordArt="0" anchor="b" anchorCtr="0" forceAA="0" compatLnSpc="1">
              <a:noAutofit/>
            </a:bodyPr>
            <a:lstStyle/>
            <a:p>
              <a:endParaRPr lang="en-US" sz="2130" dirty="0">
                <a:gradFill>
                  <a:gsLst>
                    <a:gs pos="0">
                      <a:srgbClr val="FFFFFF"/>
                    </a:gs>
                    <a:gs pos="100000">
                      <a:srgbClr val="FFFFFF"/>
                    </a:gs>
                  </a:gsLst>
                  <a:lin ang="5400000" scaled="0"/>
                </a:gradFill>
                <a:latin typeface="微软雅黑" panose="020B0503020204020204" charset="-122"/>
                <a:ea typeface="微软雅黑" panose="020B0503020204020204" charset="-122"/>
              </a:endParaRPr>
            </a:p>
          </p:txBody>
        </p:sp>
        <p:sp>
          <p:nvSpPr>
            <p:cNvPr id="19" name="文本框 18"/>
            <p:cNvSpPr txBox="1"/>
            <p:nvPr/>
          </p:nvSpPr>
          <p:spPr>
            <a:xfrm>
              <a:off x="1979109" y="4116458"/>
              <a:ext cx="2244525" cy="1077218"/>
            </a:xfrm>
            <a:prstGeom prst="rect">
              <a:avLst/>
            </a:prstGeom>
            <a:noFill/>
            <a:effectLst/>
          </p:spPr>
          <p:txBody>
            <a:bodyPr wrap="none" rtlCol="0">
              <a:spAutoFit/>
            </a:bodyPr>
            <a:lstStyle/>
            <a:p>
              <a:r>
                <a:rPr lang="zh-CN" altLang="en-US" sz="3200" b="1" dirty="0">
                  <a:solidFill>
                    <a:srgbClr val="FFFFFF"/>
                  </a:solidFill>
                  <a:latin typeface="幼圆" panose="02010509060101010101" pitchFamily="49" charset="-122"/>
                  <a:ea typeface="幼圆" panose="02010509060101010101" pitchFamily="49" charset="-122"/>
                  <a:cs typeface="Kartika" panose="02020503030404060203" pitchFamily="18" charset="0"/>
                </a:rPr>
                <a:t>构想问题一</a:t>
              </a:r>
              <a:endParaRPr lang="en-US" altLang="zh-CN" sz="32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a:p>
              <a:endParaRPr lang="en-US" altLang="zh-CN" sz="3200" dirty="0">
                <a:solidFill>
                  <a:srgbClr val="FFFFFF"/>
                </a:solidFill>
                <a:latin typeface="微软雅黑" panose="020B0503020204020204" charset="-122"/>
                <a:ea typeface="微软雅黑" panose="020B0503020204020204" charset="-122"/>
              </a:endParaRPr>
            </a:p>
          </p:txBody>
        </p:sp>
      </p:grpSp>
      <p:grpSp>
        <p:nvGrpSpPr>
          <p:cNvPr id="20" name="组合 19"/>
          <p:cNvGrpSpPr/>
          <p:nvPr/>
        </p:nvGrpSpPr>
        <p:grpSpPr>
          <a:xfrm>
            <a:off x="6309515" y="1492271"/>
            <a:ext cx="2758556" cy="1692553"/>
            <a:chOff x="6309515" y="1492271"/>
            <a:chExt cx="2758556" cy="1692553"/>
          </a:xfrm>
        </p:grpSpPr>
        <p:sp>
          <p:nvSpPr>
            <p:cNvPr id="21" name="Cloud Callout 8"/>
            <p:cNvSpPr/>
            <p:nvPr/>
          </p:nvSpPr>
          <p:spPr bwMode="auto">
            <a:xfrm>
              <a:off x="6309515" y="1492271"/>
              <a:ext cx="2758556" cy="1692553"/>
            </a:xfrm>
            <a:prstGeom prst="cloudCallout">
              <a:avLst>
                <a:gd name="adj1" fmla="val -66639"/>
                <a:gd name="adj2" fmla="val 117063"/>
              </a:avLst>
            </a:prstGeom>
            <a:solidFill>
              <a:srgbClr val="08AAF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823" rIns="35823" bIns="71639" numCol="1" spcCol="0" rtlCol="0" fromWordArt="0" anchor="b" anchorCtr="0" forceAA="0" compatLnSpc="1">
              <a:noAutofit/>
            </a:bodyPr>
            <a:lstStyle/>
            <a:p>
              <a:endParaRPr lang="en-US" altLang="zh-CN" sz="2130" dirty="0">
                <a:gradFill>
                  <a:gsLst>
                    <a:gs pos="0">
                      <a:srgbClr val="FFFFFF"/>
                    </a:gs>
                    <a:gs pos="100000">
                      <a:srgbClr val="FFFFFF"/>
                    </a:gs>
                  </a:gsLst>
                  <a:lin ang="5400000" scaled="0"/>
                </a:gradFill>
                <a:latin typeface="微软雅黑" panose="020B0503020204020204" charset="-122"/>
                <a:ea typeface="微软雅黑" panose="020B0503020204020204" charset="-122"/>
              </a:endParaRPr>
            </a:p>
          </p:txBody>
        </p:sp>
        <p:sp>
          <p:nvSpPr>
            <p:cNvPr id="22" name="文本框 21"/>
            <p:cNvSpPr txBox="1"/>
            <p:nvPr/>
          </p:nvSpPr>
          <p:spPr>
            <a:xfrm>
              <a:off x="6622369" y="1979745"/>
              <a:ext cx="2244525" cy="954107"/>
            </a:xfrm>
            <a:prstGeom prst="rect">
              <a:avLst/>
            </a:prstGeom>
            <a:noFill/>
            <a:effectLst/>
          </p:spPr>
          <p:txBody>
            <a:bodyPr wrap="none" rtlCol="0">
              <a:spAutoFit/>
            </a:bodyPr>
            <a:lstStyle/>
            <a:p>
              <a:r>
                <a:rPr lang="zh-CN" altLang="en-US" sz="3200" b="1" dirty="0">
                  <a:solidFill>
                    <a:srgbClr val="FFFFFF"/>
                  </a:solidFill>
                  <a:latin typeface="幼圆" panose="02010509060101010101" pitchFamily="49" charset="-122"/>
                  <a:ea typeface="幼圆" panose="02010509060101010101" pitchFamily="49" charset="-122"/>
                  <a:cs typeface="Kartika" panose="02020503030404060203" pitchFamily="18" charset="0"/>
                </a:rPr>
                <a:t>构想问题三</a:t>
              </a:r>
              <a:endParaRPr lang="en-US" altLang="zh-CN" sz="32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a:p>
              <a:endParaRPr lang="en-US" altLang="zh-CN" sz="2400" dirty="0">
                <a:solidFill>
                  <a:prstClr val="black">
                    <a:lumMod val="85000"/>
                    <a:lumOff val="15000"/>
                  </a:prstClr>
                </a:solidFill>
                <a:latin typeface="微软雅黑" panose="020B0503020204020204" charset="-122"/>
                <a:ea typeface="微软雅黑" panose="020B0503020204020204" charset="-122"/>
              </a:endParaRPr>
            </a:p>
          </p:txBody>
        </p:sp>
      </p:grpSp>
      <p:grpSp>
        <p:nvGrpSpPr>
          <p:cNvPr id="23" name="组合 22"/>
          <p:cNvGrpSpPr/>
          <p:nvPr/>
        </p:nvGrpSpPr>
        <p:grpSpPr>
          <a:xfrm>
            <a:off x="7497146" y="3399846"/>
            <a:ext cx="2921495" cy="1897322"/>
            <a:chOff x="7497146" y="3399846"/>
            <a:chExt cx="2921495" cy="1897322"/>
          </a:xfrm>
        </p:grpSpPr>
        <p:sp>
          <p:nvSpPr>
            <p:cNvPr id="25" name="Cloud Callout 11"/>
            <p:cNvSpPr/>
            <p:nvPr/>
          </p:nvSpPr>
          <p:spPr bwMode="auto">
            <a:xfrm>
              <a:off x="7497146" y="3399846"/>
              <a:ext cx="2921495" cy="1897322"/>
            </a:xfrm>
            <a:prstGeom prst="cloudCallout">
              <a:avLst>
                <a:gd name="adj1" fmla="val -90339"/>
                <a:gd name="adj2" fmla="val 18228"/>
              </a:avLst>
            </a:prstGeom>
            <a:solidFill>
              <a:srgbClr val="4CE2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823" rIns="35823" bIns="71639" numCol="1" spcCol="0" rtlCol="0" fromWordArt="0" anchor="b" anchorCtr="0" forceAA="0" compatLnSpc="1">
              <a:noAutofit/>
            </a:bodyPr>
            <a:lstStyle/>
            <a:p>
              <a:endParaRPr lang="en-US" altLang="zh-CN" sz="2130" dirty="0">
                <a:gradFill>
                  <a:gsLst>
                    <a:gs pos="0">
                      <a:srgbClr val="FFFFFF"/>
                    </a:gs>
                    <a:gs pos="100000">
                      <a:srgbClr val="FFFFFF"/>
                    </a:gs>
                  </a:gsLst>
                  <a:lin ang="5400000" scaled="0"/>
                </a:gradFill>
                <a:latin typeface="微软雅黑" panose="020B0503020204020204" charset="-122"/>
                <a:ea typeface="微软雅黑" panose="020B0503020204020204" charset="-122"/>
              </a:endParaRPr>
            </a:p>
          </p:txBody>
        </p:sp>
        <p:sp>
          <p:nvSpPr>
            <p:cNvPr id="26" name="文本框 25"/>
            <p:cNvSpPr txBox="1"/>
            <p:nvPr/>
          </p:nvSpPr>
          <p:spPr>
            <a:xfrm>
              <a:off x="7835630" y="4042233"/>
              <a:ext cx="2244525" cy="954107"/>
            </a:xfrm>
            <a:prstGeom prst="rect">
              <a:avLst/>
            </a:prstGeom>
            <a:noFill/>
            <a:effectLst/>
          </p:spPr>
          <p:txBody>
            <a:bodyPr wrap="none" rtlCol="0">
              <a:spAutoFit/>
            </a:bodyPr>
            <a:lstStyle/>
            <a:p>
              <a:r>
                <a:rPr lang="zh-CN" altLang="en-US" sz="3200" b="1" dirty="0">
                  <a:solidFill>
                    <a:srgbClr val="FFFFFF"/>
                  </a:solidFill>
                  <a:latin typeface="幼圆" panose="02010509060101010101" pitchFamily="49" charset="-122"/>
                  <a:ea typeface="幼圆" panose="02010509060101010101" pitchFamily="49" charset="-122"/>
                  <a:cs typeface="Kartika" panose="02020503030404060203" pitchFamily="18" charset="0"/>
                </a:rPr>
                <a:t>构想问题四</a:t>
              </a:r>
              <a:endParaRPr lang="en-US" altLang="zh-CN" sz="32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a:p>
              <a:endParaRPr lang="en-US" altLang="zh-CN" sz="2400" dirty="0">
                <a:solidFill>
                  <a:srgbClr val="FFFFFF"/>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par>
                                <p:cTn id="12" presetID="9" presetClass="entr" presetSubtype="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par>
                                <p:cTn id="15" presetID="9" presetClass="entr" presetSubtype="0"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13" name="组合 12"/>
          <p:cNvGrpSpPr/>
          <p:nvPr/>
        </p:nvGrpSpPr>
        <p:grpSpPr>
          <a:xfrm>
            <a:off x="857658" y="2267583"/>
            <a:ext cx="10506629" cy="3230701"/>
            <a:chOff x="752726" y="2361754"/>
            <a:chExt cx="10506629" cy="3230701"/>
          </a:xfrm>
        </p:grpSpPr>
        <p:sp>
          <p:nvSpPr>
            <p:cNvPr id="14" name="六边形 13"/>
            <p:cNvSpPr/>
            <p:nvPr/>
          </p:nvSpPr>
          <p:spPr>
            <a:xfrm>
              <a:off x="4316746" y="2361754"/>
              <a:ext cx="1889500" cy="1628880"/>
            </a:xfrm>
            <a:prstGeom prst="hexagon">
              <a:avLst>
                <a:gd name="adj" fmla="val 29052"/>
                <a:gd name="vf" fmla="val 115470"/>
              </a:avLst>
            </a:pr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六边形 14"/>
            <p:cNvSpPr/>
            <p:nvPr/>
          </p:nvSpPr>
          <p:spPr>
            <a:xfrm>
              <a:off x="7271391" y="2361754"/>
              <a:ext cx="1889500" cy="1628880"/>
            </a:xfrm>
            <a:prstGeom prst="hexagon">
              <a:avLst>
                <a:gd name="adj" fmla="val 29052"/>
                <a:gd name="vf" fmla="val 115470"/>
              </a:avLst>
            </a:pr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六边形 15"/>
            <p:cNvSpPr/>
            <p:nvPr/>
          </p:nvSpPr>
          <p:spPr>
            <a:xfrm>
              <a:off x="5799271" y="3963575"/>
              <a:ext cx="1889500" cy="1628880"/>
            </a:xfrm>
            <a:prstGeom prst="hexagon">
              <a:avLst>
                <a:gd name="adj" fmla="val 29052"/>
                <a:gd name="vf" fmla="val 115470"/>
              </a:avLst>
            </a:pr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六边形 16"/>
            <p:cNvSpPr/>
            <p:nvPr/>
          </p:nvSpPr>
          <p:spPr>
            <a:xfrm>
              <a:off x="2819365" y="3960333"/>
              <a:ext cx="1889500" cy="1628880"/>
            </a:xfrm>
            <a:prstGeom prst="hexagon">
              <a:avLst>
                <a:gd name="adj" fmla="val 29052"/>
                <a:gd name="vf" fmla="val 115470"/>
              </a:avLst>
            </a:pr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任意多边形 17"/>
            <p:cNvSpPr/>
            <p:nvPr/>
          </p:nvSpPr>
          <p:spPr>
            <a:xfrm>
              <a:off x="6196519" y="3166131"/>
              <a:ext cx="1089498" cy="0"/>
            </a:xfrm>
            <a:custGeom>
              <a:avLst/>
              <a:gdLst>
                <a:gd name="connsiteX0" fmla="*/ 0 w 1089498"/>
                <a:gd name="connsiteY0" fmla="*/ 0 h 0"/>
                <a:gd name="connsiteX1" fmla="*/ 1089498 w 1089498"/>
                <a:gd name="connsiteY1" fmla="*/ 0 h 0"/>
              </a:gdLst>
              <a:ahLst/>
              <a:cxnLst>
                <a:cxn ang="0">
                  <a:pos x="connsiteX0" y="connsiteY0"/>
                </a:cxn>
                <a:cxn ang="0">
                  <a:pos x="connsiteX1" y="connsiteY1"/>
                </a:cxn>
              </a:cxnLst>
              <a:rect l="l" t="t" r="r" b="b"/>
              <a:pathLst>
                <a:path w="1089498">
                  <a:moveTo>
                    <a:pt x="0" y="0"/>
                  </a:moveTo>
                  <a:lnTo>
                    <a:pt x="1089498" y="0"/>
                  </a:lnTo>
                </a:path>
              </a:pathLst>
            </a:cu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任意多边形 18"/>
            <p:cNvSpPr/>
            <p:nvPr/>
          </p:nvSpPr>
          <p:spPr>
            <a:xfrm>
              <a:off x="4716747" y="4771529"/>
              <a:ext cx="1089498" cy="0"/>
            </a:xfrm>
            <a:custGeom>
              <a:avLst/>
              <a:gdLst>
                <a:gd name="connsiteX0" fmla="*/ 0 w 1089498"/>
                <a:gd name="connsiteY0" fmla="*/ 0 h 0"/>
                <a:gd name="connsiteX1" fmla="*/ 1089498 w 1089498"/>
                <a:gd name="connsiteY1" fmla="*/ 0 h 0"/>
              </a:gdLst>
              <a:ahLst/>
              <a:cxnLst>
                <a:cxn ang="0">
                  <a:pos x="connsiteX0" y="connsiteY0"/>
                </a:cxn>
                <a:cxn ang="0">
                  <a:pos x="connsiteX1" y="connsiteY1"/>
                </a:cxn>
              </a:cxnLst>
              <a:rect l="l" t="t" r="r" b="b"/>
              <a:pathLst>
                <a:path w="1089498">
                  <a:moveTo>
                    <a:pt x="0" y="0"/>
                  </a:moveTo>
                  <a:lnTo>
                    <a:pt x="1089498" y="0"/>
                  </a:lnTo>
                </a:path>
              </a:pathLst>
            </a:cu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任意多边形 19"/>
            <p:cNvSpPr/>
            <p:nvPr/>
          </p:nvSpPr>
          <p:spPr>
            <a:xfrm>
              <a:off x="3713629" y="2361754"/>
              <a:ext cx="1089498" cy="0"/>
            </a:xfrm>
            <a:custGeom>
              <a:avLst/>
              <a:gdLst>
                <a:gd name="connsiteX0" fmla="*/ 0 w 1089498"/>
                <a:gd name="connsiteY0" fmla="*/ 0 h 0"/>
                <a:gd name="connsiteX1" fmla="*/ 1089498 w 1089498"/>
                <a:gd name="connsiteY1" fmla="*/ 0 h 0"/>
              </a:gdLst>
              <a:ahLst/>
              <a:cxnLst>
                <a:cxn ang="0">
                  <a:pos x="connsiteX0" y="connsiteY0"/>
                </a:cxn>
                <a:cxn ang="0">
                  <a:pos x="connsiteX1" y="connsiteY1"/>
                </a:cxn>
              </a:cxnLst>
              <a:rect l="l" t="t" r="r" b="b"/>
              <a:pathLst>
                <a:path w="1089498">
                  <a:moveTo>
                    <a:pt x="0" y="0"/>
                  </a:moveTo>
                  <a:lnTo>
                    <a:pt x="1089498" y="0"/>
                  </a:lnTo>
                </a:path>
              </a:pathLst>
            </a:cu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任意多边形 20"/>
            <p:cNvSpPr/>
            <p:nvPr/>
          </p:nvSpPr>
          <p:spPr>
            <a:xfrm flipV="1">
              <a:off x="752726" y="4771528"/>
              <a:ext cx="2066639" cy="45719"/>
            </a:xfrm>
            <a:custGeom>
              <a:avLst/>
              <a:gdLst>
                <a:gd name="connsiteX0" fmla="*/ 0 w 1089498"/>
                <a:gd name="connsiteY0" fmla="*/ 0 h 0"/>
                <a:gd name="connsiteX1" fmla="*/ 1089498 w 1089498"/>
                <a:gd name="connsiteY1" fmla="*/ 0 h 0"/>
              </a:gdLst>
              <a:ahLst/>
              <a:cxnLst>
                <a:cxn ang="0">
                  <a:pos x="connsiteX0" y="connsiteY0"/>
                </a:cxn>
                <a:cxn ang="0">
                  <a:pos x="connsiteX1" y="connsiteY1"/>
                </a:cxn>
              </a:cxnLst>
              <a:rect l="l" t="t" r="r" b="b"/>
              <a:pathLst>
                <a:path w="1089498">
                  <a:moveTo>
                    <a:pt x="0" y="0"/>
                  </a:moveTo>
                  <a:lnTo>
                    <a:pt x="1089498" y="0"/>
                  </a:lnTo>
                </a:path>
              </a:pathLst>
            </a:cu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任意多边形 21"/>
            <p:cNvSpPr/>
            <p:nvPr/>
          </p:nvSpPr>
          <p:spPr>
            <a:xfrm flipV="1">
              <a:off x="9192716" y="3153334"/>
              <a:ext cx="2066639" cy="45719"/>
            </a:xfrm>
            <a:custGeom>
              <a:avLst/>
              <a:gdLst>
                <a:gd name="connsiteX0" fmla="*/ 0 w 1089498"/>
                <a:gd name="connsiteY0" fmla="*/ 0 h 0"/>
                <a:gd name="connsiteX1" fmla="*/ 1089498 w 1089498"/>
                <a:gd name="connsiteY1" fmla="*/ 0 h 0"/>
              </a:gdLst>
              <a:ahLst/>
              <a:cxnLst>
                <a:cxn ang="0">
                  <a:pos x="connsiteX0" y="connsiteY0"/>
                </a:cxn>
                <a:cxn ang="0">
                  <a:pos x="connsiteX1" y="connsiteY1"/>
                </a:cxn>
              </a:cxnLst>
              <a:rect l="l" t="t" r="r" b="b"/>
              <a:pathLst>
                <a:path w="1089498">
                  <a:moveTo>
                    <a:pt x="0" y="0"/>
                  </a:moveTo>
                  <a:lnTo>
                    <a:pt x="1089498" y="0"/>
                  </a:lnTo>
                </a:path>
              </a:pathLst>
            </a:cu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任意多边形 22"/>
            <p:cNvSpPr/>
            <p:nvPr/>
          </p:nvSpPr>
          <p:spPr>
            <a:xfrm>
              <a:off x="7248690" y="5579485"/>
              <a:ext cx="1089498" cy="0"/>
            </a:xfrm>
            <a:custGeom>
              <a:avLst/>
              <a:gdLst>
                <a:gd name="connsiteX0" fmla="*/ 0 w 1089498"/>
                <a:gd name="connsiteY0" fmla="*/ 0 h 0"/>
                <a:gd name="connsiteX1" fmla="*/ 1089498 w 1089498"/>
                <a:gd name="connsiteY1" fmla="*/ 0 h 0"/>
              </a:gdLst>
              <a:ahLst/>
              <a:cxnLst>
                <a:cxn ang="0">
                  <a:pos x="connsiteX0" y="connsiteY0"/>
                </a:cxn>
                <a:cxn ang="0">
                  <a:pos x="connsiteX1" y="connsiteY1"/>
                </a:cxn>
              </a:cxnLst>
              <a:rect l="l" t="t" r="r" b="b"/>
              <a:pathLst>
                <a:path w="1089498">
                  <a:moveTo>
                    <a:pt x="0" y="0"/>
                  </a:moveTo>
                  <a:lnTo>
                    <a:pt x="1089498" y="0"/>
                  </a:lnTo>
                </a:path>
              </a:pathLst>
            </a:cu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5" name="组合 24"/>
          <p:cNvGrpSpPr/>
          <p:nvPr/>
        </p:nvGrpSpPr>
        <p:grpSpPr>
          <a:xfrm>
            <a:off x="4531016" y="2361840"/>
            <a:ext cx="1670824" cy="1440365"/>
            <a:chOff x="4531016" y="2052126"/>
            <a:chExt cx="1670824" cy="1440365"/>
          </a:xfrm>
        </p:grpSpPr>
        <p:sp>
          <p:nvSpPr>
            <p:cNvPr id="26" name="六边形 25"/>
            <p:cNvSpPr/>
            <p:nvPr/>
          </p:nvSpPr>
          <p:spPr>
            <a:xfrm>
              <a:off x="4531016" y="2052126"/>
              <a:ext cx="1670824" cy="1440365"/>
            </a:xfrm>
            <a:prstGeom prst="hexagon">
              <a:avLst>
                <a:gd name="adj" fmla="val 29052"/>
                <a:gd name="vf" fmla="val 115470"/>
              </a:avLst>
            </a:pr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文本框 18"/>
            <p:cNvSpPr>
              <a:spLocks noChangeArrowheads="1"/>
            </p:cNvSpPr>
            <p:nvPr/>
          </p:nvSpPr>
          <p:spPr bwMode="auto">
            <a:xfrm>
              <a:off x="4821679" y="2333950"/>
              <a:ext cx="1107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9pPr>
            </a:lstStyle>
            <a:p>
              <a:r>
                <a:rPr lang="zh-CN" altLang="en-US" sz="2400" dirty="0" smtClean="0">
                  <a:solidFill>
                    <a:srgbClr val="FFFFFF"/>
                  </a:solidFill>
                  <a:latin typeface="微软雅黑" panose="020B0503020204020204" charset="-122"/>
                  <a:ea typeface="微软雅黑" panose="020B0503020204020204" charset="-122"/>
                  <a:sym typeface="微软雅黑" panose="020B0503020204020204" charset="-122"/>
                </a:rPr>
                <a:t>意见跟</a:t>
              </a:r>
              <a:endParaRPr lang="en-US" altLang="zh-CN" sz="2400" dirty="0" smtClean="0">
                <a:solidFill>
                  <a:srgbClr val="FFFFFF"/>
                </a:solidFill>
                <a:latin typeface="微软雅黑" panose="020B0503020204020204" charset="-122"/>
                <a:ea typeface="微软雅黑" panose="020B0503020204020204" charset="-122"/>
                <a:sym typeface="微软雅黑" panose="020B0503020204020204" charset="-122"/>
              </a:endParaRPr>
            </a:p>
            <a:p>
              <a:r>
                <a:rPr lang="zh-CN" altLang="en-US" sz="2400" dirty="0" smtClean="0">
                  <a:solidFill>
                    <a:srgbClr val="FFFFFF"/>
                  </a:solidFill>
                  <a:latin typeface="微软雅黑" panose="020B0503020204020204" charset="-122"/>
                  <a:ea typeface="微软雅黑" panose="020B0503020204020204" charset="-122"/>
                  <a:sym typeface="微软雅黑" panose="020B0503020204020204" charset="-122"/>
                </a:rPr>
                <a:t>建议一</a:t>
              </a:r>
              <a:endParaRPr lang="en-US" altLang="en-US" sz="2400" dirty="0">
                <a:solidFill>
                  <a:srgbClr val="FFFFFF"/>
                </a:solidFill>
                <a:latin typeface="微软雅黑" panose="020B0503020204020204" charset="-122"/>
                <a:ea typeface="微软雅黑" panose="020B0503020204020204" charset="-122"/>
                <a:sym typeface="微软雅黑" panose="020B0503020204020204" charset="-122"/>
              </a:endParaRPr>
            </a:p>
          </p:txBody>
        </p:sp>
      </p:grpSp>
      <p:grpSp>
        <p:nvGrpSpPr>
          <p:cNvPr id="28" name="组合 27"/>
          <p:cNvGrpSpPr/>
          <p:nvPr/>
        </p:nvGrpSpPr>
        <p:grpSpPr>
          <a:xfrm>
            <a:off x="7485661" y="2361840"/>
            <a:ext cx="1670824" cy="1440365"/>
            <a:chOff x="7485661" y="2052126"/>
            <a:chExt cx="1670824" cy="1440365"/>
          </a:xfrm>
        </p:grpSpPr>
        <p:sp>
          <p:nvSpPr>
            <p:cNvPr id="29" name="六边形 28"/>
            <p:cNvSpPr/>
            <p:nvPr/>
          </p:nvSpPr>
          <p:spPr>
            <a:xfrm>
              <a:off x="7485661" y="2052126"/>
              <a:ext cx="1670824" cy="1440365"/>
            </a:xfrm>
            <a:prstGeom prst="hexagon">
              <a:avLst>
                <a:gd name="adj" fmla="val 29052"/>
                <a:gd name="vf" fmla="val 115470"/>
              </a:avLst>
            </a:pr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文本框 18"/>
            <p:cNvSpPr>
              <a:spLocks noChangeArrowheads="1"/>
            </p:cNvSpPr>
            <p:nvPr/>
          </p:nvSpPr>
          <p:spPr bwMode="auto">
            <a:xfrm>
              <a:off x="7795385" y="2343281"/>
              <a:ext cx="1107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9pPr>
            </a:lstStyle>
            <a:p>
              <a:r>
                <a:rPr lang="zh-CN" altLang="en-US" sz="2400" dirty="0">
                  <a:solidFill>
                    <a:srgbClr val="FFFFFF"/>
                  </a:solidFill>
                  <a:latin typeface="微软雅黑" panose="020B0503020204020204" charset="-122"/>
                  <a:ea typeface="微软雅黑" panose="020B0503020204020204" charset="-122"/>
                  <a:sym typeface="微软雅黑" panose="020B0503020204020204" charset="-122"/>
                </a:rPr>
                <a:t>意见跟</a:t>
              </a:r>
              <a:endParaRPr lang="en-US" altLang="zh-CN" sz="2400" dirty="0">
                <a:solidFill>
                  <a:srgbClr val="FFFFFF"/>
                </a:solidFill>
                <a:latin typeface="微软雅黑" panose="020B0503020204020204" charset="-122"/>
                <a:ea typeface="微软雅黑" panose="020B0503020204020204" charset="-122"/>
                <a:sym typeface="微软雅黑" panose="020B0503020204020204" charset="-122"/>
              </a:endParaRPr>
            </a:p>
            <a:p>
              <a:r>
                <a:rPr lang="zh-CN" altLang="en-US" sz="2400" dirty="0" smtClean="0">
                  <a:solidFill>
                    <a:srgbClr val="FFFFFF"/>
                  </a:solidFill>
                  <a:latin typeface="微软雅黑" panose="020B0503020204020204" charset="-122"/>
                  <a:ea typeface="微软雅黑" panose="020B0503020204020204" charset="-122"/>
                  <a:sym typeface="微软雅黑" panose="020B0503020204020204" charset="-122"/>
                </a:rPr>
                <a:t>建议二</a:t>
              </a:r>
              <a:endParaRPr lang="en-US" altLang="en-US" sz="2400" dirty="0">
                <a:solidFill>
                  <a:srgbClr val="FFFFFF"/>
                </a:solidFill>
                <a:latin typeface="微软雅黑" panose="020B0503020204020204" charset="-122"/>
                <a:ea typeface="微软雅黑" panose="020B0503020204020204" charset="-122"/>
                <a:sym typeface="微软雅黑" panose="020B0503020204020204" charset="-122"/>
              </a:endParaRPr>
            </a:p>
          </p:txBody>
        </p:sp>
      </p:grpSp>
      <p:grpSp>
        <p:nvGrpSpPr>
          <p:cNvPr id="31" name="组合 30"/>
          <p:cNvGrpSpPr/>
          <p:nvPr/>
        </p:nvGrpSpPr>
        <p:grpSpPr>
          <a:xfrm>
            <a:off x="3033635" y="3960419"/>
            <a:ext cx="1670824" cy="1440365"/>
            <a:chOff x="3033635" y="3650705"/>
            <a:chExt cx="1670824" cy="1440365"/>
          </a:xfrm>
        </p:grpSpPr>
        <p:sp>
          <p:nvSpPr>
            <p:cNvPr id="32" name="六边形 31"/>
            <p:cNvSpPr/>
            <p:nvPr/>
          </p:nvSpPr>
          <p:spPr>
            <a:xfrm>
              <a:off x="3033635" y="3650705"/>
              <a:ext cx="1670824" cy="1440365"/>
            </a:xfrm>
            <a:prstGeom prst="hexagon">
              <a:avLst>
                <a:gd name="adj" fmla="val 29052"/>
                <a:gd name="vf" fmla="val 115470"/>
              </a:avLst>
            </a:pr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文本框 18"/>
            <p:cNvSpPr>
              <a:spLocks noChangeArrowheads="1"/>
            </p:cNvSpPr>
            <p:nvPr/>
          </p:nvSpPr>
          <p:spPr bwMode="auto">
            <a:xfrm>
              <a:off x="3329460" y="3933285"/>
              <a:ext cx="1107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9pPr>
            </a:lstStyle>
            <a:p>
              <a:r>
                <a:rPr lang="zh-CN" altLang="en-US" sz="2400" dirty="0">
                  <a:solidFill>
                    <a:srgbClr val="FFFFFF"/>
                  </a:solidFill>
                  <a:latin typeface="微软雅黑" panose="020B0503020204020204" charset="-122"/>
                  <a:ea typeface="微软雅黑" panose="020B0503020204020204" charset="-122"/>
                  <a:sym typeface="微软雅黑" panose="020B0503020204020204" charset="-122"/>
                </a:rPr>
                <a:t>意见跟</a:t>
              </a:r>
              <a:endParaRPr lang="en-US" altLang="zh-CN" sz="2400" dirty="0">
                <a:solidFill>
                  <a:srgbClr val="FFFFFF"/>
                </a:solidFill>
                <a:latin typeface="微软雅黑" panose="020B0503020204020204" charset="-122"/>
                <a:ea typeface="微软雅黑" panose="020B0503020204020204" charset="-122"/>
                <a:sym typeface="微软雅黑" panose="020B0503020204020204" charset="-122"/>
              </a:endParaRPr>
            </a:p>
            <a:p>
              <a:r>
                <a:rPr lang="zh-CN" altLang="en-US" sz="2400" dirty="0" smtClean="0">
                  <a:solidFill>
                    <a:srgbClr val="FFFFFF"/>
                  </a:solidFill>
                  <a:latin typeface="微软雅黑" panose="020B0503020204020204" charset="-122"/>
                  <a:ea typeface="微软雅黑" panose="020B0503020204020204" charset="-122"/>
                  <a:sym typeface="微软雅黑" panose="020B0503020204020204" charset="-122"/>
                </a:rPr>
                <a:t>建议三</a:t>
              </a:r>
              <a:endParaRPr lang="en-US" altLang="en-US" sz="2400" dirty="0">
                <a:solidFill>
                  <a:srgbClr val="FFFFFF"/>
                </a:solidFill>
                <a:latin typeface="微软雅黑" panose="020B0503020204020204" charset="-122"/>
                <a:ea typeface="微软雅黑" panose="020B0503020204020204" charset="-122"/>
                <a:sym typeface="微软雅黑" panose="020B0503020204020204" charset="-122"/>
              </a:endParaRPr>
            </a:p>
          </p:txBody>
        </p:sp>
      </p:grpSp>
      <p:grpSp>
        <p:nvGrpSpPr>
          <p:cNvPr id="34" name="组合 33"/>
          <p:cNvGrpSpPr/>
          <p:nvPr/>
        </p:nvGrpSpPr>
        <p:grpSpPr>
          <a:xfrm>
            <a:off x="6013541" y="3963661"/>
            <a:ext cx="1670824" cy="1440365"/>
            <a:chOff x="6013541" y="3653947"/>
            <a:chExt cx="1670824" cy="1440365"/>
          </a:xfrm>
        </p:grpSpPr>
        <p:sp>
          <p:nvSpPr>
            <p:cNvPr id="35" name="六边形 34"/>
            <p:cNvSpPr/>
            <p:nvPr/>
          </p:nvSpPr>
          <p:spPr>
            <a:xfrm>
              <a:off x="6013541" y="3653947"/>
              <a:ext cx="1670824" cy="1440365"/>
            </a:xfrm>
            <a:prstGeom prst="hexagon">
              <a:avLst>
                <a:gd name="adj" fmla="val 29052"/>
                <a:gd name="vf" fmla="val 115470"/>
              </a:avLst>
            </a:pr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文本框 18"/>
            <p:cNvSpPr>
              <a:spLocks noChangeArrowheads="1"/>
            </p:cNvSpPr>
            <p:nvPr/>
          </p:nvSpPr>
          <p:spPr bwMode="auto">
            <a:xfrm>
              <a:off x="6311178" y="3989204"/>
              <a:ext cx="1107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anose="02010600030101010101" pitchFamily="2" charset="-122"/>
                </a:defRPr>
              </a:lvl9pPr>
            </a:lstStyle>
            <a:p>
              <a:r>
                <a:rPr lang="zh-CN" altLang="en-US" sz="2400" dirty="0">
                  <a:solidFill>
                    <a:srgbClr val="FFFFFF"/>
                  </a:solidFill>
                  <a:latin typeface="微软雅黑" panose="020B0503020204020204" charset="-122"/>
                  <a:ea typeface="微软雅黑" panose="020B0503020204020204" charset="-122"/>
                  <a:sym typeface="微软雅黑" panose="020B0503020204020204" charset="-122"/>
                </a:rPr>
                <a:t>意见跟</a:t>
              </a:r>
              <a:endParaRPr lang="en-US" altLang="zh-CN" sz="2400" dirty="0">
                <a:solidFill>
                  <a:srgbClr val="FFFFFF"/>
                </a:solidFill>
                <a:latin typeface="微软雅黑" panose="020B0503020204020204" charset="-122"/>
                <a:ea typeface="微软雅黑" panose="020B0503020204020204" charset="-122"/>
                <a:sym typeface="微软雅黑" panose="020B0503020204020204" charset="-122"/>
              </a:endParaRPr>
            </a:p>
            <a:p>
              <a:r>
                <a:rPr lang="zh-CN" altLang="en-US" sz="2400" dirty="0" smtClean="0">
                  <a:solidFill>
                    <a:srgbClr val="FFFFFF"/>
                  </a:solidFill>
                  <a:latin typeface="微软雅黑" panose="020B0503020204020204" charset="-122"/>
                  <a:ea typeface="微软雅黑" panose="020B0503020204020204" charset="-122"/>
                  <a:sym typeface="微软雅黑" panose="020B0503020204020204" charset="-122"/>
                </a:rPr>
                <a:t>建议四</a:t>
              </a:r>
              <a:endParaRPr lang="en-US" altLang="en-US" sz="2400" dirty="0">
                <a:solidFill>
                  <a:srgbClr val="FFFFFF"/>
                </a:solidFill>
                <a:latin typeface="微软雅黑" panose="020B0503020204020204" charset="-122"/>
                <a:ea typeface="微软雅黑" panose="020B0503020204020204" charset="-122"/>
                <a:sym typeface="微软雅黑" panose="020B0503020204020204" charset="-122"/>
              </a:endParaRPr>
            </a:p>
          </p:txBody>
        </p:sp>
      </p:grpSp>
      <p:sp>
        <p:nvSpPr>
          <p:cNvPr id="37" name="矩形 47"/>
          <p:cNvSpPr>
            <a:spLocks noChangeArrowheads="1"/>
          </p:cNvSpPr>
          <p:nvPr/>
        </p:nvSpPr>
        <p:spPr bwMode="auto">
          <a:xfrm>
            <a:off x="824107" y="2293038"/>
            <a:ext cx="2829025" cy="95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defTabSz="913765">
              <a:lnSpc>
                <a:spcPct val="120000"/>
              </a:lnSpc>
              <a:spcBef>
                <a:spcPct val="0"/>
              </a:spcBef>
              <a:buFont typeface="Arial" panose="020B0604020202020204" pitchFamily="34" charset="0"/>
              <a:buNone/>
            </a:pPr>
            <a:r>
              <a:rPr lang="zh-CN" altLang="en-US" sz="1600" dirty="0">
                <a:solidFill>
                  <a:prstClr val="black">
                    <a:lumMod val="65000"/>
                    <a:lumOff val="35000"/>
                  </a:prstClr>
                </a:solidFill>
                <a:sym typeface="微软雅黑" panose="020B0503020204020204" charset="-122"/>
              </a:rPr>
              <a:t>在此录入上述图表的描述说明，在此录入上述图表的描述说明，在此录入上述图表的描述</a:t>
            </a:r>
            <a:r>
              <a:rPr lang="zh-CN" altLang="en-US" sz="1600" dirty="0" smtClean="0">
                <a:solidFill>
                  <a:prstClr val="black">
                    <a:lumMod val="65000"/>
                    <a:lumOff val="35000"/>
                  </a:prstClr>
                </a:solidFill>
                <a:sym typeface="微软雅黑" panose="020B0503020204020204" charset="-122"/>
              </a:rPr>
              <a:t>说明</a:t>
            </a:r>
            <a:endParaRPr lang="zh-CN" altLang="en-US" sz="1600" dirty="0">
              <a:solidFill>
                <a:prstClr val="black">
                  <a:lumMod val="65000"/>
                  <a:lumOff val="35000"/>
                </a:prstClr>
              </a:solidFill>
              <a:sym typeface="微软雅黑" panose="020B0503020204020204" charset="-122"/>
            </a:endParaRPr>
          </a:p>
        </p:txBody>
      </p:sp>
      <p:sp>
        <p:nvSpPr>
          <p:cNvPr id="38" name="矩形 47"/>
          <p:cNvSpPr>
            <a:spLocks noChangeArrowheads="1"/>
          </p:cNvSpPr>
          <p:nvPr/>
        </p:nvSpPr>
        <p:spPr bwMode="auto">
          <a:xfrm>
            <a:off x="243487" y="5065314"/>
            <a:ext cx="2829025" cy="95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defTabSz="913765">
              <a:lnSpc>
                <a:spcPct val="120000"/>
              </a:lnSpc>
              <a:spcBef>
                <a:spcPct val="0"/>
              </a:spcBef>
              <a:buFont typeface="Arial" panose="020B0604020202020204" pitchFamily="34" charset="0"/>
              <a:buNone/>
            </a:pPr>
            <a:r>
              <a:rPr lang="zh-CN" altLang="en-US" sz="1600" dirty="0">
                <a:solidFill>
                  <a:prstClr val="black">
                    <a:lumMod val="65000"/>
                    <a:lumOff val="35000"/>
                  </a:prstClr>
                </a:solidFill>
                <a:sym typeface="微软雅黑" panose="020B0503020204020204" charset="-122"/>
              </a:rPr>
              <a:t>在此录入上述图表的描述说明，在此录入上述图表的描述说明，在此录入上述图表的描述</a:t>
            </a:r>
            <a:r>
              <a:rPr lang="zh-CN" altLang="en-US" sz="1600" dirty="0" smtClean="0">
                <a:solidFill>
                  <a:prstClr val="black">
                    <a:lumMod val="65000"/>
                    <a:lumOff val="35000"/>
                  </a:prstClr>
                </a:solidFill>
                <a:sym typeface="微软雅黑" panose="020B0503020204020204" charset="-122"/>
              </a:rPr>
              <a:t>说明</a:t>
            </a:r>
            <a:endParaRPr lang="zh-CN" altLang="en-US" sz="1600" dirty="0">
              <a:solidFill>
                <a:prstClr val="black">
                  <a:lumMod val="65000"/>
                  <a:lumOff val="35000"/>
                </a:prstClr>
              </a:solidFill>
              <a:sym typeface="微软雅黑" panose="020B0503020204020204" charset="-122"/>
            </a:endParaRPr>
          </a:p>
        </p:txBody>
      </p:sp>
      <p:sp>
        <p:nvSpPr>
          <p:cNvPr id="39" name="矩形 47"/>
          <p:cNvSpPr>
            <a:spLocks noChangeArrowheads="1"/>
          </p:cNvSpPr>
          <p:nvPr/>
        </p:nvSpPr>
        <p:spPr bwMode="auto">
          <a:xfrm>
            <a:off x="9210881" y="3333570"/>
            <a:ext cx="2829025" cy="95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defTabSz="913765">
              <a:lnSpc>
                <a:spcPct val="120000"/>
              </a:lnSpc>
              <a:spcBef>
                <a:spcPct val="0"/>
              </a:spcBef>
              <a:buFont typeface="Arial" panose="020B0604020202020204" pitchFamily="34" charset="0"/>
              <a:buNone/>
            </a:pPr>
            <a:r>
              <a:rPr lang="zh-CN" altLang="en-US" sz="1600" dirty="0">
                <a:solidFill>
                  <a:prstClr val="black">
                    <a:lumMod val="65000"/>
                    <a:lumOff val="35000"/>
                  </a:prstClr>
                </a:solidFill>
                <a:sym typeface="微软雅黑" panose="020B0503020204020204" charset="-122"/>
              </a:rPr>
              <a:t>在此录入上述图表的描述说明，在此录入上述图表的描述说明，在此录入上述图表的描述</a:t>
            </a:r>
            <a:r>
              <a:rPr lang="zh-CN" altLang="en-US" sz="1600" dirty="0" smtClean="0">
                <a:solidFill>
                  <a:prstClr val="black">
                    <a:lumMod val="65000"/>
                    <a:lumOff val="35000"/>
                  </a:prstClr>
                </a:solidFill>
                <a:sym typeface="微软雅黑" panose="020B0503020204020204" charset="-122"/>
              </a:rPr>
              <a:t>说明</a:t>
            </a:r>
            <a:endParaRPr lang="zh-CN" altLang="en-US" sz="1600" dirty="0">
              <a:solidFill>
                <a:prstClr val="black">
                  <a:lumMod val="65000"/>
                  <a:lumOff val="35000"/>
                </a:prstClr>
              </a:solidFill>
              <a:sym typeface="微软雅黑" panose="020B0503020204020204" charset="-122"/>
            </a:endParaRPr>
          </a:p>
        </p:txBody>
      </p:sp>
      <p:sp>
        <p:nvSpPr>
          <p:cNvPr id="40" name="矩形 47"/>
          <p:cNvSpPr>
            <a:spLocks noChangeArrowheads="1"/>
          </p:cNvSpPr>
          <p:nvPr/>
        </p:nvSpPr>
        <p:spPr bwMode="auto">
          <a:xfrm>
            <a:off x="8673734" y="5096964"/>
            <a:ext cx="2829025" cy="95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defTabSz="913765">
              <a:lnSpc>
                <a:spcPct val="120000"/>
              </a:lnSpc>
              <a:spcBef>
                <a:spcPct val="0"/>
              </a:spcBef>
              <a:buFont typeface="Arial" panose="020B0604020202020204" pitchFamily="34" charset="0"/>
              <a:buNone/>
            </a:pPr>
            <a:r>
              <a:rPr lang="zh-CN" altLang="en-US" sz="1600" dirty="0">
                <a:solidFill>
                  <a:prstClr val="black">
                    <a:lumMod val="65000"/>
                    <a:lumOff val="35000"/>
                  </a:prstClr>
                </a:solidFill>
                <a:sym typeface="微软雅黑" panose="020B0503020204020204" charset="-122"/>
              </a:rPr>
              <a:t>在此录入上述图表的描述说明，在此录入上述图表的描述说明，在此录入上述图表的描述</a:t>
            </a:r>
            <a:r>
              <a:rPr lang="zh-CN" altLang="en-US" sz="1600" dirty="0" smtClean="0">
                <a:solidFill>
                  <a:prstClr val="black">
                    <a:lumMod val="65000"/>
                    <a:lumOff val="35000"/>
                  </a:prstClr>
                </a:solidFill>
                <a:sym typeface="微软雅黑" panose="020B0503020204020204" charset="-122"/>
              </a:rPr>
              <a:t>说明</a:t>
            </a:r>
            <a:endParaRPr lang="zh-CN" altLang="en-US" sz="1600" dirty="0">
              <a:solidFill>
                <a:prstClr val="black">
                  <a:lumMod val="65000"/>
                  <a:lumOff val="35000"/>
                </a:prstClr>
              </a:solidFill>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nodeType="withEffect">
                                  <p:stCondLst>
                                    <p:cond delay="25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53" presetClass="entr" presetSubtype="16" fill="hold" nodeType="withEffect">
                                  <p:stCondLst>
                                    <p:cond delay="50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53" presetClass="entr" presetSubtype="16" fill="hold" nodeType="withEffect">
                                  <p:stCondLst>
                                    <p:cond delay="75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fltVal val="0"/>
                                          </p:val>
                                        </p:tav>
                                        <p:tav tm="100000">
                                          <p:val>
                                            <p:strVal val="#ppt_h"/>
                                          </p:val>
                                        </p:tav>
                                      </p:tavLst>
                                    </p:anim>
                                    <p:animEffect transition="in" filter="fade">
                                      <p:cBhvr>
                                        <p:cTn id="28" dur="500"/>
                                        <p:tgtEl>
                                          <p:spTgt spid="34"/>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10" name="Group 73"/>
          <p:cNvGrpSpPr/>
          <p:nvPr/>
        </p:nvGrpSpPr>
        <p:grpSpPr>
          <a:xfrm>
            <a:off x="3868529" y="2173098"/>
            <a:ext cx="1240451" cy="288800"/>
            <a:chOff x="2901397" y="1460250"/>
            <a:chExt cx="930338" cy="220268"/>
          </a:xfrm>
        </p:grpSpPr>
        <p:cxnSp>
          <p:nvCxnSpPr>
            <p:cNvPr id="11" name="Straight Connector 69"/>
            <p:cNvCxnSpPr/>
            <p:nvPr/>
          </p:nvCxnSpPr>
          <p:spPr>
            <a:xfrm flipH="1" flipV="1">
              <a:off x="3592681" y="1460250"/>
              <a:ext cx="239054" cy="220268"/>
            </a:xfrm>
            <a:prstGeom prst="line">
              <a:avLst/>
            </a:prstGeom>
            <a:ln w="19050" cap="rnd">
              <a:solidFill>
                <a:srgbClr val="4CE2F9"/>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72"/>
            <p:cNvCxnSpPr/>
            <p:nvPr/>
          </p:nvCxnSpPr>
          <p:spPr>
            <a:xfrm flipH="1">
              <a:off x="2901397" y="1461496"/>
              <a:ext cx="691284" cy="0"/>
            </a:xfrm>
            <a:prstGeom prst="line">
              <a:avLst/>
            </a:prstGeom>
            <a:ln w="19050" cap="rnd">
              <a:solidFill>
                <a:srgbClr val="4CE2F9"/>
              </a:solidFill>
              <a:prstDash val="solid"/>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4" name="Group 74"/>
          <p:cNvGrpSpPr/>
          <p:nvPr/>
        </p:nvGrpSpPr>
        <p:grpSpPr>
          <a:xfrm flipH="1">
            <a:off x="6996274" y="2166749"/>
            <a:ext cx="1243625" cy="295149"/>
            <a:chOff x="2899016" y="1459156"/>
            <a:chExt cx="932719" cy="221362"/>
          </a:xfrm>
        </p:grpSpPr>
        <p:cxnSp>
          <p:nvCxnSpPr>
            <p:cNvPr id="15" name="Straight Connector 75"/>
            <p:cNvCxnSpPr/>
            <p:nvPr/>
          </p:nvCxnSpPr>
          <p:spPr>
            <a:xfrm flipH="1" flipV="1">
              <a:off x="3592681" y="1460250"/>
              <a:ext cx="239054" cy="220268"/>
            </a:xfrm>
            <a:prstGeom prst="line">
              <a:avLst/>
            </a:prstGeom>
            <a:ln w="19050" cap="rnd">
              <a:solidFill>
                <a:srgbClr val="08AAFE"/>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76"/>
            <p:cNvCxnSpPr/>
            <p:nvPr/>
          </p:nvCxnSpPr>
          <p:spPr>
            <a:xfrm flipH="1">
              <a:off x="2899016" y="1459156"/>
              <a:ext cx="691284" cy="0"/>
            </a:xfrm>
            <a:prstGeom prst="line">
              <a:avLst/>
            </a:prstGeom>
            <a:ln w="19050" cap="rnd">
              <a:solidFill>
                <a:srgbClr val="08AAFE"/>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17" name="Group 81"/>
          <p:cNvGrpSpPr/>
          <p:nvPr/>
        </p:nvGrpSpPr>
        <p:grpSpPr>
          <a:xfrm flipV="1">
            <a:off x="3865356" y="5461268"/>
            <a:ext cx="1243625" cy="288800"/>
            <a:chOff x="2899016" y="1460250"/>
            <a:chExt cx="932719" cy="220268"/>
          </a:xfrm>
        </p:grpSpPr>
        <p:cxnSp>
          <p:nvCxnSpPr>
            <p:cNvPr id="25" name="Straight Connector 82"/>
            <p:cNvCxnSpPr/>
            <p:nvPr/>
          </p:nvCxnSpPr>
          <p:spPr>
            <a:xfrm flipH="1" flipV="1">
              <a:off x="3592681" y="1460250"/>
              <a:ext cx="239054" cy="220268"/>
            </a:xfrm>
            <a:prstGeom prst="line">
              <a:avLst/>
            </a:prstGeom>
            <a:ln w="19050" cap="rnd">
              <a:solidFill>
                <a:srgbClr val="4CE2F9"/>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83"/>
            <p:cNvCxnSpPr/>
            <p:nvPr/>
          </p:nvCxnSpPr>
          <p:spPr>
            <a:xfrm flipH="1">
              <a:off x="2899016" y="1461496"/>
              <a:ext cx="691284" cy="0"/>
            </a:xfrm>
            <a:prstGeom prst="line">
              <a:avLst/>
            </a:prstGeom>
            <a:ln w="19050" cap="rnd">
              <a:solidFill>
                <a:srgbClr val="4CE2F9"/>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27" name="Group 84"/>
          <p:cNvGrpSpPr/>
          <p:nvPr/>
        </p:nvGrpSpPr>
        <p:grpSpPr>
          <a:xfrm flipH="1" flipV="1">
            <a:off x="6996273" y="5507178"/>
            <a:ext cx="1240451" cy="295149"/>
            <a:chOff x="2901397" y="1459156"/>
            <a:chExt cx="930338" cy="221362"/>
          </a:xfrm>
        </p:grpSpPr>
        <p:cxnSp>
          <p:nvCxnSpPr>
            <p:cNvPr id="28" name="Straight Connector 85"/>
            <p:cNvCxnSpPr/>
            <p:nvPr/>
          </p:nvCxnSpPr>
          <p:spPr>
            <a:xfrm flipH="1" flipV="1">
              <a:off x="3592681" y="1460250"/>
              <a:ext cx="239054" cy="220268"/>
            </a:xfrm>
            <a:prstGeom prst="line">
              <a:avLst/>
            </a:prstGeom>
            <a:ln w="19050" cap="rnd">
              <a:solidFill>
                <a:srgbClr val="08AAFE"/>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86"/>
            <p:cNvCxnSpPr/>
            <p:nvPr/>
          </p:nvCxnSpPr>
          <p:spPr>
            <a:xfrm flipH="1">
              <a:off x="2901397" y="1459156"/>
              <a:ext cx="691284" cy="0"/>
            </a:xfrm>
            <a:prstGeom prst="line">
              <a:avLst/>
            </a:prstGeom>
            <a:ln w="19050" cap="rnd">
              <a:solidFill>
                <a:srgbClr val="08AAFE"/>
              </a:solidFill>
              <a:prstDash val="solid"/>
              <a:tailEnd type="oval"/>
            </a:ln>
          </p:spPr>
          <p:style>
            <a:lnRef idx="1">
              <a:schemeClr val="accent1"/>
            </a:lnRef>
            <a:fillRef idx="0">
              <a:schemeClr val="accent1"/>
            </a:fillRef>
            <a:effectRef idx="0">
              <a:schemeClr val="accent1"/>
            </a:effectRef>
            <a:fontRef idx="minor">
              <a:schemeClr val="tx1"/>
            </a:fontRef>
          </p:style>
        </p:cxnSp>
      </p:grpSp>
      <p:cxnSp>
        <p:nvCxnSpPr>
          <p:cNvPr id="30" name="Straight Connector 87"/>
          <p:cNvCxnSpPr/>
          <p:nvPr/>
        </p:nvCxnSpPr>
        <p:spPr>
          <a:xfrm flipH="1">
            <a:off x="3690166" y="3957444"/>
            <a:ext cx="614169" cy="0"/>
          </a:xfrm>
          <a:prstGeom prst="line">
            <a:avLst/>
          </a:prstGeom>
          <a:ln w="19050" cap="rnd">
            <a:solidFill>
              <a:srgbClr val="08AAFE"/>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89"/>
          <p:cNvCxnSpPr/>
          <p:nvPr/>
        </p:nvCxnSpPr>
        <p:spPr>
          <a:xfrm flipH="1">
            <a:off x="7887666" y="3957444"/>
            <a:ext cx="614169" cy="0"/>
          </a:xfrm>
          <a:prstGeom prst="line">
            <a:avLst/>
          </a:prstGeom>
          <a:ln w="19050" cap="rnd">
            <a:solidFill>
              <a:srgbClr val="4CE2F9"/>
            </a:solidFill>
            <a:prstDash val="solid"/>
            <a:headEnd type="oval"/>
            <a:tailEnd type="none"/>
          </a:ln>
        </p:spPr>
        <p:style>
          <a:lnRef idx="1">
            <a:schemeClr val="accent1"/>
          </a:lnRef>
          <a:fillRef idx="0">
            <a:schemeClr val="accent1"/>
          </a:fillRef>
          <a:effectRef idx="0">
            <a:schemeClr val="accent1"/>
          </a:effectRef>
          <a:fontRef idx="minor">
            <a:schemeClr val="tx1"/>
          </a:fontRef>
        </p:style>
      </p:cxnSp>
      <p:grpSp>
        <p:nvGrpSpPr>
          <p:cNvPr id="32" name="Group 98"/>
          <p:cNvGrpSpPr/>
          <p:nvPr/>
        </p:nvGrpSpPr>
        <p:grpSpPr>
          <a:xfrm>
            <a:off x="6154677" y="2173096"/>
            <a:ext cx="1488968" cy="1354496"/>
            <a:chOff x="4616008" y="1463917"/>
            <a:chExt cx="1116726" cy="1015872"/>
          </a:xfrm>
        </p:grpSpPr>
        <p:sp>
          <p:nvSpPr>
            <p:cNvPr id="33" name="Freeform 59"/>
            <p:cNvSpPr/>
            <p:nvPr/>
          </p:nvSpPr>
          <p:spPr bwMode="auto">
            <a:xfrm>
              <a:off x="4616008" y="1463917"/>
              <a:ext cx="1116726" cy="1015872"/>
            </a:xfrm>
            <a:custGeom>
              <a:avLst/>
              <a:gdLst/>
              <a:ahLst/>
              <a:cxnLst>
                <a:cxn ang="0">
                  <a:pos x="174" y="281"/>
                </a:cxn>
                <a:cxn ang="0">
                  <a:pos x="305" y="204"/>
                </a:cxn>
                <a:cxn ang="0">
                  <a:pos x="280" y="133"/>
                </a:cxn>
                <a:cxn ang="0">
                  <a:pos x="49" y="9"/>
                </a:cxn>
                <a:cxn ang="0">
                  <a:pos x="1" y="33"/>
                </a:cxn>
                <a:cxn ang="0">
                  <a:pos x="3" y="194"/>
                </a:cxn>
                <a:cxn ang="0">
                  <a:pos x="23" y="226"/>
                </a:cxn>
                <a:cxn ang="0">
                  <a:pos x="110" y="271"/>
                </a:cxn>
                <a:cxn ang="0">
                  <a:pos x="174" y="281"/>
                </a:cxn>
              </a:cxnLst>
              <a:rect l="0" t="0" r="r" b="b"/>
              <a:pathLst>
                <a:path w="335" h="304">
                  <a:moveTo>
                    <a:pt x="174" y="281"/>
                  </a:moveTo>
                  <a:cubicBezTo>
                    <a:pt x="195" y="268"/>
                    <a:pt x="305" y="204"/>
                    <a:pt x="305" y="204"/>
                  </a:cubicBezTo>
                  <a:cubicBezTo>
                    <a:pt x="305" y="204"/>
                    <a:pt x="335" y="192"/>
                    <a:pt x="280" y="133"/>
                  </a:cubicBezTo>
                  <a:cubicBezTo>
                    <a:pt x="225" y="76"/>
                    <a:pt x="149" y="24"/>
                    <a:pt x="49" y="9"/>
                  </a:cubicBezTo>
                  <a:cubicBezTo>
                    <a:pt x="36" y="7"/>
                    <a:pt x="0" y="0"/>
                    <a:pt x="1" y="33"/>
                  </a:cubicBezTo>
                  <a:cubicBezTo>
                    <a:pt x="2" y="65"/>
                    <a:pt x="3" y="194"/>
                    <a:pt x="3" y="194"/>
                  </a:cubicBezTo>
                  <a:cubicBezTo>
                    <a:pt x="3" y="194"/>
                    <a:pt x="3" y="219"/>
                    <a:pt x="23" y="226"/>
                  </a:cubicBezTo>
                  <a:cubicBezTo>
                    <a:pt x="43" y="233"/>
                    <a:pt x="85" y="249"/>
                    <a:pt x="110" y="271"/>
                  </a:cubicBezTo>
                  <a:cubicBezTo>
                    <a:pt x="133" y="292"/>
                    <a:pt x="138" y="304"/>
                    <a:pt x="174" y="281"/>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34" name="Group 57"/>
            <p:cNvGrpSpPr/>
            <p:nvPr/>
          </p:nvGrpSpPr>
          <p:grpSpPr>
            <a:xfrm>
              <a:off x="4743404" y="1718036"/>
              <a:ext cx="535010" cy="517313"/>
              <a:chOff x="5659438" y="2249488"/>
              <a:chExt cx="623887" cy="603250"/>
            </a:xfrm>
            <a:solidFill>
              <a:schemeClr val="accent3">
                <a:lumMod val="50000"/>
              </a:schemeClr>
            </a:solidFill>
          </p:grpSpPr>
          <p:sp>
            <p:nvSpPr>
              <p:cNvPr id="35" name="Freeform 67"/>
              <p:cNvSpPr>
                <a:spLocks noEditPoints="1"/>
              </p:cNvSpPr>
              <p:nvPr/>
            </p:nvSpPr>
            <p:spPr bwMode="auto">
              <a:xfrm>
                <a:off x="5988050" y="2249488"/>
                <a:ext cx="295275" cy="585788"/>
              </a:xfrm>
              <a:custGeom>
                <a:avLst/>
                <a:gdLst/>
                <a:ahLst/>
                <a:cxnLst>
                  <a:cxn ang="0">
                    <a:pos x="0" y="148"/>
                  </a:cxn>
                  <a:cxn ang="0">
                    <a:pos x="0" y="50"/>
                  </a:cxn>
                  <a:cxn ang="0">
                    <a:pos x="51" y="0"/>
                  </a:cxn>
                  <a:cxn ang="0">
                    <a:pos x="101" y="50"/>
                  </a:cxn>
                  <a:cxn ang="0">
                    <a:pos x="101" y="148"/>
                  </a:cxn>
                  <a:cxn ang="0">
                    <a:pos x="51" y="199"/>
                  </a:cxn>
                  <a:cxn ang="0">
                    <a:pos x="0" y="148"/>
                  </a:cxn>
                  <a:cxn ang="0">
                    <a:pos x="9" y="50"/>
                  </a:cxn>
                  <a:cxn ang="0">
                    <a:pos x="9" y="148"/>
                  </a:cxn>
                  <a:cxn ang="0">
                    <a:pos x="51" y="190"/>
                  </a:cxn>
                  <a:cxn ang="0">
                    <a:pos x="92" y="148"/>
                  </a:cxn>
                  <a:cxn ang="0">
                    <a:pos x="92" y="50"/>
                  </a:cxn>
                  <a:cxn ang="0">
                    <a:pos x="51" y="9"/>
                  </a:cxn>
                  <a:cxn ang="0">
                    <a:pos x="9" y="50"/>
                  </a:cxn>
                </a:cxnLst>
                <a:rect l="0" t="0" r="r" b="b"/>
                <a:pathLst>
                  <a:path w="101" h="199">
                    <a:moveTo>
                      <a:pt x="0" y="148"/>
                    </a:moveTo>
                    <a:cubicBezTo>
                      <a:pt x="0" y="50"/>
                      <a:pt x="0" y="50"/>
                      <a:pt x="0" y="50"/>
                    </a:cubicBezTo>
                    <a:cubicBezTo>
                      <a:pt x="0" y="23"/>
                      <a:pt x="23" y="0"/>
                      <a:pt x="51" y="0"/>
                    </a:cubicBezTo>
                    <a:cubicBezTo>
                      <a:pt x="78" y="0"/>
                      <a:pt x="101" y="23"/>
                      <a:pt x="101" y="50"/>
                    </a:cubicBezTo>
                    <a:cubicBezTo>
                      <a:pt x="101" y="148"/>
                      <a:pt x="101" y="148"/>
                      <a:pt x="101" y="148"/>
                    </a:cubicBezTo>
                    <a:cubicBezTo>
                      <a:pt x="101" y="176"/>
                      <a:pt x="78" y="199"/>
                      <a:pt x="51" y="199"/>
                    </a:cubicBezTo>
                    <a:cubicBezTo>
                      <a:pt x="23" y="199"/>
                      <a:pt x="0" y="176"/>
                      <a:pt x="0" y="148"/>
                    </a:cubicBezTo>
                    <a:moveTo>
                      <a:pt x="9" y="50"/>
                    </a:moveTo>
                    <a:cubicBezTo>
                      <a:pt x="9" y="148"/>
                      <a:pt x="9" y="148"/>
                      <a:pt x="9" y="148"/>
                    </a:cubicBezTo>
                    <a:cubicBezTo>
                      <a:pt x="9" y="171"/>
                      <a:pt x="28" y="190"/>
                      <a:pt x="51" y="190"/>
                    </a:cubicBezTo>
                    <a:cubicBezTo>
                      <a:pt x="74" y="190"/>
                      <a:pt x="92" y="171"/>
                      <a:pt x="92" y="148"/>
                    </a:cubicBezTo>
                    <a:cubicBezTo>
                      <a:pt x="92" y="50"/>
                      <a:pt x="92" y="50"/>
                      <a:pt x="92" y="50"/>
                    </a:cubicBezTo>
                    <a:cubicBezTo>
                      <a:pt x="92" y="27"/>
                      <a:pt x="74" y="9"/>
                      <a:pt x="51" y="9"/>
                    </a:cubicBezTo>
                    <a:cubicBezTo>
                      <a:pt x="28" y="9"/>
                      <a:pt x="9" y="27"/>
                      <a:pt x="9" y="50"/>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6" name="Freeform 68"/>
              <p:cNvSpPr/>
              <p:nvPr/>
            </p:nvSpPr>
            <p:spPr bwMode="auto">
              <a:xfrm>
                <a:off x="6027738" y="2559050"/>
                <a:ext cx="214313" cy="222250"/>
              </a:xfrm>
              <a:custGeom>
                <a:avLst/>
                <a:gdLst/>
                <a:ahLst/>
                <a:cxnLst>
                  <a:cxn ang="0">
                    <a:pos x="73" y="0"/>
                  </a:cxn>
                  <a:cxn ang="0">
                    <a:pos x="73" y="39"/>
                  </a:cxn>
                  <a:cxn ang="0">
                    <a:pos x="37" y="76"/>
                  </a:cxn>
                  <a:cxn ang="0">
                    <a:pos x="0" y="39"/>
                  </a:cxn>
                  <a:cxn ang="0">
                    <a:pos x="0" y="0"/>
                  </a:cxn>
                  <a:cxn ang="0">
                    <a:pos x="73" y="0"/>
                  </a:cxn>
                </a:cxnLst>
                <a:rect l="0" t="0" r="r" b="b"/>
                <a:pathLst>
                  <a:path w="73" h="76">
                    <a:moveTo>
                      <a:pt x="73" y="0"/>
                    </a:moveTo>
                    <a:cubicBezTo>
                      <a:pt x="73" y="39"/>
                      <a:pt x="73" y="39"/>
                      <a:pt x="73" y="39"/>
                    </a:cubicBezTo>
                    <a:cubicBezTo>
                      <a:pt x="73" y="59"/>
                      <a:pt x="57" y="76"/>
                      <a:pt x="37" y="76"/>
                    </a:cubicBezTo>
                    <a:cubicBezTo>
                      <a:pt x="16" y="76"/>
                      <a:pt x="0" y="59"/>
                      <a:pt x="0" y="39"/>
                    </a:cubicBezTo>
                    <a:cubicBezTo>
                      <a:pt x="0" y="0"/>
                      <a:pt x="0" y="0"/>
                      <a:pt x="0" y="0"/>
                    </a:cubicBezTo>
                    <a:lnTo>
                      <a:pt x="73" y="0"/>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7" name="Freeform 69"/>
              <p:cNvSpPr/>
              <p:nvPr/>
            </p:nvSpPr>
            <p:spPr bwMode="auto">
              <a:xfrm>
                <a:off x="5708650" y="2543175"/>
                <a:ext cx="252413" cy="258763"/>
              </a:xfrm>
              <a:custGeom>
                <a:avLst/>
                <a:gdLst/>
                <a:ahLst/>
                <a:cxnLst>
                  <a:cxn ang="0">
                    <a:pos x="86" y="34"/>
                  </a:cxn>
                  <a:cxn ang="0">
                    <a:pos x="68" y="66"/>
                  </a:cxn>
                  <a:cxn ang="0">
                    <a:pos x="22" y="78"/>
                  </a:cxn>
                  <a:cxn ang="0">
                    <a:pos x="9" y="32"/>
                  </a:cxn>
                  <a:cxn ang="0">
                    <a:pos x="27" y="0"/>
                  </a:cxn>
                  <a:cxn ang="0">
                    <a:pos x="86" y="34"/>
                  </a:cxn>
                </a:cxnLst>
                <a:rect l="0" t="0" r="r" b="b"/>
                <a:pathLst>
                  <a:path w="86" h="88">
                    <a:moveTo>
                      <a:pt x="86" y="34"/>
                    </a:moveTo>
                    <a:cubicBezTo>
                      <a:pt x="68" y="66"/>
                      <a:pt x="68" y="66"/>
                      <a:pt x="68" y="66"/>
                    </a:cubicBezTo>
                    <a:cubicBezTo>
                      <a:pt x="59" y="82"/>
                      <a:pt x="38" y="88"/>
                      <a:pt x="22" y="78"/>
                    </a:cubicBezTo>
                    <a:cubicBezTo>
                      <a:pt x="5" y="69"/>
                      <a:pt x="0" y="48"/>
                      <a:pt x="9" y="32"/>
                    </a:cubicBezTo>
                    <a:cubicBezTo>
                      <a:pt x="27" y="0"/>
                      <a:pt x="27" y="0"/>
                      <a:pt x="27" y="0"/>
                    </a:cubicBezTo>
                    <a:lnTo>
                      <a:pt x="86" y="34"/>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8" name="Freeform 70"/>
              <p:cNvSpPr/>
              <p:nvPr/>
            </p:nvSpPr>
            <p:spPr bwMode="auto">
              <a:xfrm>
                <a:off x="5659438" y="2320925"/>
                <a:ext cx="312738" cy="531813"/>
              </a:xfrm>
              <a:custGeom>
                <a:avLst/>
                <a:gdLst/>
                <a:ahLst/>
                <a:cxnLst>
                  <a:cxn ang="0">
                    <a:pos x="13" y="104"/>
                  </a:cxn>
                  <a:cxn ang="0">
                    <a:pos x="59" y="26"/>
                  </a:cxn>
                  <a:cxn ang="0">
                    <a:pos x="107" y="3"/>
                  </a:cxn>
                  <a:cxn ang="0">
                    <a:pos x="107" y="12"/>
                  </a:cxn>
                  <a:cxn ang="0">
                    <a:pos x="66" y="30"/>
                  </a:cxn>
                  <a:cxn ang="0">
                    <a:pos x="20" y="109"/>
                  </a:cxn>
                  <a:cxn ang="0">
                    <a:pos x="35" y="161"/>
                  </a:cxn>
                  <a:cxn ang="0">
                    <a:pos x="87" y="147"/>
                  </a:cxn>
                  <a:cxn ang="0">
                    <a:pos x="107" y="114"/>
                  </a:cxn>
                  <a:cxn ang="0">
                    <a:pos x="107" y="130"/>
                  </a:cxn>
                  <a:cxn ang="0">
                    <a:pos x="95" y="151"/>
                  </a:cxn>
                  <a:cxn ang="0">
                    <a:pos x="30" y="169"/>
                  </a:cxn>
                  <a:cxn ang="0">
                    <a:pos x="13" y="104"/>
                  </a:cxn>
                </a:cxnLst>
                <a:rect l="0" t="0" r="r" b="b"/>
                <a:pathLst>
                  <a:path w="107" h="181">
                    <a:moveTo>
                      <a:pt x="13" y="104"/>
                    </a:moveTo>
                    <a:cubicBezTo>
                      <a:pt x="59" y="26"/>
                      <a:pt x="59" y="26"/>
                      <a:pt x="59" y="26"/>
                    </a:cubicBezTo>
                    <a:cubicBezTo>
                      <a:pt x="69" y="9"/>
                      <a:pt x="88" y="0"/>
                      <a:pt x="107" y="3"/>
                    </a:cubicBezTo>
                    <a:cubicBezTo>
                      <a:pt x="107" y="12"/>
                      <a:pt x="107" y="12"/>
                      <a:pt x="107" y="12"/>
                    </a:cubicBezTo>
                    <a:cubicBezTo>
                      <a:pt x="91" y="8"/>
                      <a:pt x="74" y="15"/>
                      <a:pt x="66" y="30"/>
                    </a:cubicBezTo>
                    <a:cubicBezTo>
                      <a:pt x="20" y="109"/>
                      <a:pt x="20" y="109"/>
                      <a:pt x="20" y="109"/>
                    </a:cubicBezTo>
                    <a:cubicBezTo>
                      <a:pt x="10" y="127"/>
                      <a:pt x="16" y="151"/>
                      <a:pt x="35" y="161"/>
                    </a:cubicBezTo>
                    <a:cubicBezTo>
                      <a:pt x="53" y="172"/>
                      <a:pt x="77" y="166"/>
                      <a:pt x="87" y="147"/>
                    </a:cubicBezTo>
                    <a:cubicBezTo>
                      <a:pt x="107" y="114"/>
                      <a:pt x="107" y="114"/>
                      <a:pt x="107" y="114"/>
                    </a:cubicBezTo>
                    <a:cubicBezTo>
                      <a:pt x="107" y="130"/>
                      <a:pt x="107" y="130"/>
                      <a:pt x="107" y="130"/>
                    </a:cubicBezTo>
                    <a:cubicBezTo>
                      <a:pt x="95" y="151"/>
                      <a:pt x="95" y="151"/>
                      <a:pt x="95" y="151"/>
                    </a:cubicBezTo>
                    <a:cubicBezTo>
                      <a:pt x="82" y="174"/>
                      <a:pt x="53" y="181"/>
                      <a:pt x="30" y="169"/>
                    </a:cubicBezTo>
                    <a:cubicBezTo>
                      <a:pt x="8" y="156"/>
                      <a:pt x="0" y="127"/>
                      <a:pt x="13" y="104"/>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grpSp>
        <p:nvGrpSpPr>
          <p:cNvPr id="39" name="Group 100"/>
          <p:cNvGrpSpPr/>
          <p:nvPr/>
        </p:nvGrpSpPr>
        <p:grpSpPr>
          <a:xfrm>
            <a:off x="4291635" y="3107063"/>
            <a:ext cx="1092888" cy="1716347"/>
            <a:chOff x="3218726" y="2164392"/>
            <a:chExt cx="819666" cy="1287260"/>
          </a:xfrm>
        </p:grpSpPr>
        <p:sp>
          <p:nvSpPr>
            <p:cNvPr id="40" name="Freeform 62"/>
            <p:cNvSpPr/>
            <p:nvPr/>
          </p:nvSpPr>
          <p:spPr bwMode="auto">
            <a:xfrm>
              <a:off x="3218726" y="2164392"/>
              <a:ext cx="819666" cy="1287260"/>
            </a:xfrm>
            <a:custGeom>
              <a:avLst/>
              <a:gdLst/>
              <a:ahLst/>
              <a:cxnLst>
                <a:cxn ang="0">
                  <a:pos x="209" y="93"/>
                </a:cxn>
                <a:cxn ang="0">
                  <a:pos x="75" y="20"/>
                </a:cxn>
                <a:cxn ang="0">
                  <a:pos x="27" y="77"/>
                </a:cxn>
                <a:cxn ang="0">
                  <a:pos x="38" y="338"/>
                </a:cxn>
                <a:cxn ang="0">
                  <a:pos x="83" y="368"/>
                </a:cxn>
                <a:cxn ang="0">
                  <a:pos x="221" y="284"/>
                </a:cxn>
                <a:cxn ang="0">
                  <a:pos x="238" y="250"/>
                </a:cxn>
                <a:cxn ang="0">
                  <a:pos x="232" y="152"/>
                </a:cxn>
                <a:cxn ang="0">
                  <a:pos x="209" y="93"/>
                </a:cxn>
              </a:cxnLst>
              <a:rect l="0" t="0" r="r" b="b"/>
              <a:pathLst>
                <a:path w="246" h="385">
                  <a:moveTo>
                    <a:pt x="209" y="93"/>
                  </a:moveTo>
                  <a:cubicBezTo>
                    <a:pt x="187" y="81"/>
                    <a:pt x="75" y="20"/>
                    <a:pt x="75" y="20"/>
                  </a:cubicBezTo>
                  <a:cubicBezTo>
                    <a:pt x="75" y="20"/>
                    <a:pt x="49" y="0"/>
                    <a:pt x="27" y="77"/>
                  </a:cubicBezTo>
                  <a:cubicBezTo>
                    <a:pt x="6" y="153"/>
                    <a:pt x="0" y="245"/>
                    <a:pt x="38" y="338"/>
                  </a:cubicBezTo>
                  <a:cubicBezTo>
                    <a:pt x="43" y="350"/>
                    <a:pt x="56" y="385"/>
                    <a:pt x="83" y="368"/>
                  </a:cubicBezTo>
                  <a:cubicBezTo>
                    <a:pt x="110" y="351"/>
                    <a:pt x="221" y="284"/>
                    <a:pt x="221" y="284"/>
                  </a:cubicBezTo>
                  <a:cubicBezTo>
                    <a:pt x="221" y="284"/>
                    <a:pt x="242" y="271"/>
                    <a:pt x="238" y="250"/>
                  </a:cubicBezTo>
                  <a:cubicBezTo>
                    <a:pt x="234" y="229"/>
                    <a:pt x="226" y="186"/>
                    <a:pt x="232" y="152"/>
                  </a:cubicBezTo>
                  <a:cubicBezTo>
                    <a:pt x="238" y="122"/>
                    <a:pt x="246" y="112"/>
                    <a:pt x="209" y="93"/>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1" name="Freeform 74"/>
            <p:cNvSpPr>
              <a:spLocks noEditPoints="1"/>
            </p:cNvSpPr>
            <p:nvPr/>
          </p:nvSpPr>
          <p:spPr bwMode="auto">
            <a:xfrm>
              <a:off x="3392943" y="2597627"/>
              <a:ext cx="471233" cy="420791"/>
            </a:xfrm>
            <a:custGeom>
              <a:avLst/>
              <a:gdLst/>
              <a:ahLst/>
              <a:cxnLst>
                <a:cxn ang="0">
                  <a:pos x="176" y="29"/>
                </a:cxn>
                <a:cxn ang="0">
                  <a:pos x="120" y="29"/>
                </a:cxn>
                <a:cxn ang="0">
                  <a:pos x="120" y="0"/>
                </a:cxn>
                <a:cxn ang="0">
                  <a:pos x="114" y="0"/>
                </a:cxn>
                <a:cxn ang="0">
                  <a:pos x="110" y="0"/>
                </a:cxn>
                <a:cxn ang="0">
                  <a:pos x="81" y="0"/>
                </a:cxn>
                <a:cxn ang="0">
                  <a:pos x="71" y="0"/>
                </a:cxn>
                <a:cxn ang="0">
                  <a:pos x="71" y="10"/>
                </a:cxn>
                <a:cxn ang="0">
                  <a:pos x="71" y="29"/>
                </a:cxn>
                <a:cxn ang="0">
                  <a:pos x="15" y="29"/>
                </a:cxn>
                <a:cxn ang="0">
                  <a:pos x="0" y="44"/>
                </a:cxn>
                <a:cxn ang="0">
                  <a:pos x="0" y="156"/>
                </a:cxn>
                <a:cxn ang="0">
                  <a:pos x="15" y="171"/>
                </a:cxn>
                <a:cxn ang="0">
                  <a:pos x="176" y="171"/>
                </a:cxn>
                <a:cxn ang="0">
                  <a:pos x="192" y="156"/>
                </a:cxn>
                <a:cxn ang="0">
                  <a:pos x="192" y="44"/>
                </a:cxn>
                <a:cxn ang="0">
                  <a:pos x="176" y="29"/>
                </a:cxn>
                <a:cxn ang="0">
                  <a:pos x="81" y="10"/>
                </a:cxn>
                <a:cxn ang="0">
                  <a:pos x="110" y="10"/>
                </a:cxn>
                <a:cxn ang="0">
                  <a:pos x="110" y="29"/>
                </a:cxn>
                <a:cxn ang="0">
                  <a:pos x="81" y="29"/>
                </a:cxn>
                <a:cxn ang="0">
                  <a:pos x="81" y="10"/>
                </a:cxn>
                <a:cxn ang="0">
                  <a:pos x="134" y="107"/>
                </a:cxn>
                <a:cxn ang="0">
                  <a:pos x="127" y="115"/>
                </a:cxn>
                <a:cxn ang="0">
                  <a:pos x="111" y="115"/>
                </a:cxn>
                <a:cxn ang="0">
                  <a:pos x="111" y="130"/>
                </a:cxn>
                <a:cxn ang="0">
                  <a:pos x="103" y="138"/>
                </a:cxn>
                <a:cxn ang="0">
                  <a:pos x="88" y="138"/>
                </a:cxn>
                <a:cxn ang="0">
                  <a:pos x="80" y="130"/>
                </a:cxn>
                <a:cxn ang="0">
                  <a:pos x="80" y="115"/>
                </a:cxn>
                <a:cxn ang="0">
                  <a:pos x="65" y="115"/>
                </a:cxn>
                <a:cxn ang="0">
                  <a:pos x="57" y="107"/>
                </a:cxn>
                <a:cxn ang="0">
                  <a:pos x="57" y="92"/>
                </a:cxn>
                <a:cxn ang="0">
                  <a:pos x="65" y="84"/>
                </a:cxn>
                <a:cxn ang="0">
                  <a:pos x="80" y="84"/>
                </a:cxn>
                <a:cxn ang="0">
                  <a:pos x="80" y="68"/>
                </a:cxn>
                <a:cxn ang="0">
                  <a:pos x="88" y="61"/>
                </a:cxn>
                <a:cxn ang="0">
                  <a:pos x="103" y="61"/>
                </a:cxn>
                <a:cxn ang="0">
                  <a:pos x="111" y="68"/>
                </a:cxn>
                <a:cxn ang="0">
                  <a:pos x="111" y="84"/>
                </a:cxn>
                <a:cxn ang="0">
                  <a:pos x="127" y="84"/>
                </a:cxn>
                <a:cxn ang="0">
                  <a:pos x="134" y="92"/>
                </a:cxn>
                <a:cxn ang="0">
                  <a:pos x="134" y="107"/>
                </a:cxn>
              </a:cxnLst>
              <a:rect l="0" t="0" r="r" b="b"/>
              <a:pathLst>
                <a:path w="192" h="171">
                  <a:moveTo>
                    <a:pt x="176" y="29"/>
                  </a:moveTo>
                  <a:cubicBezTo>
                    <a:pt x="120" y="29"/>
                    <a:pt x="120" y="29"/>
                    <a:pt x="120" y="29"/>
                  </a:cubicBezTo>
                  <a:cubicBezTo>
                    <a:pt x="120" y="0"/>
                    <a:pt x="120" y="0"/>
                    <a:pt x="120" y="0"/>
                  </a:cubicBezTo>
                  <a:cubicBezTo>
                    <a:pt x="114" y="0"/>
                    <a:pt x="114" y="0"/>
                    <a:pt x="114" y="0"/>
                  </a:cubicBezTo>
                  <a:cubicBezTo>
                    <a:pt x="110" y="0"/>
                    <a:pt x="110" y="0"/>
                    <a:pt x="110" y="0"/>
                  </a:cubicBezTo>
                  <a:cubicBezTo>
                    <a:pt x="81" y="0"/>
                    <a:pt x="81" y="0"/>
                    <a:pt x="81" y="0"/>
                  </a:cubicBezTo>
                  <a:cubicBezTo>
                    <a:pt x="71" y="0"/>
                    <a:pt x="71" y="0"/>
                    <a:pt x="71" y="0"/>
                  </a:cubicBezTo>
                  <a:cubicBezTo>
                    <a:pt x="71" y="10"/>
                    <a:pt x="71" y="10"/>
                    <a:pt x="71" y="10"/>
                  </a:cubicBezTo>
                  <a:cubicBezTo>
                    <a:pt x="71" y="29"/>
                    <a:pt x="71" y="29"/>
                    <a:pt x="71" y="29"/>
                  </a:cubicBezTo>
                  <a:cubicBezTo>
                    <a:pt x="15" y="29"/>
                    <a:pt x="15" y="29"/>
                    <a:pt x="15" y="29"/>
                  </a:cubicBezTo>
                  <a:cubicBezTo>
                    <a:pt x="7" y="29"/>
                    <a:pt x="0" y="36"/>
                    <a:pt x="0" y="44"/>
                  </a:cubicBezTo>
                  <a:cubicBezTo>
                    <a:pt x="0" y="156"/>
                    <a:pt x="0" y="156"/>
                    <a:pt x="0" y="156"/>
                  </a:cubicBezTo>
                  <a:cubicBezTo>
                    <a:pt x="0" y="164"/>
                    <a:pt x="7" y="171"/>
                    <a:pt x="15" y="171"/>
                  </a:cubicBezTo>
                  <a:cubicBezTo>
                    <a:pt x="176" y="171"/>
                    <a:pt x="176" y="171"/>
                    <a:pt x="176" y="171"/>
                  </a:cubicBezTo>
                  <a:cubicBezTo>
                    <a:pt x="185" y="171"/>
                    <a:pt x="192" y="164"/>
                    <a:pt x="192" y="156"/>
                  </a:cubicBezTo>
                  <a:cubicBezTo>
                    <a:pt x="192" y="44"/>
                    <a:pt x="192" y="44"/>
                    <a:pt x="192" y="44"/>
                  </a:cubicBezTo>
                  <a:cubicBezTo>
                    <a:pt x="192" y="36"/>
                    <a:pt x="185" y="29"/>
                    <a:pt x="176" y="29"/>
                  </a:cubicBezTo>
                  <a:moveTo>
                    <a:pt x="81" y="10"/>
                  </a:moveTo>
                  <a:cubicBezTo>
                    <a:pt x="110" y="10"/>
                    <a:pt x="110" y="10"/>
                    <a:pt x="110" y="10"/>
                  </a:cubicBezTo>
                  <a:cubicBezTo>
                    <a:pt x="110" y="29"/>
                    <a:pt x="110" y="29"/>
                    <a:pt x="110" y="29"/>
                  </a:cubicBezTo>
                  <a:cubicBezTo>
                    <a:pt x="81" y="29"/>
                    <a:pt x="81" y="29"/>
                    <a:pt x="81" y="29"/>
                  </a:cubicBezTo>
                  <a:lnTo>
                    <a:pt x="81" y="10"/>
                  </a:lnTo>
                  <a:close/>
                  <a:moveTo>
                    <a:pt x="134" y="107"/>
                  </a:moveTo>
                  <a:cubicBezTo>
                    <a:pt x="134" y="111"/>
                    <a:pt x="131" y="115"/>
                    <a:pt x="127" y="115"/>
                  </a:cubicBezTo>
                  <a:cubicBezTo>
                    <a:pt x="111" y="115"/>
                    <a:pt x="111" y="115"/>
                    <a:pt x="111" y="115"/>
                  </a:cubicBezTo>
                  <a:cubicBezTo>
                    <a:pt x="111" y="130"/>
                    <a:pt x="111" y="130"/>
                    <a:pt x="111" y="130"/>
                  </a:cubicBezTo>
                  <a:cubicBezTo>
                    <a:pt x="111" y="135"/>
                    <a:pt x="108" y="138"/>
                    <a:pt x="103" y="138"/>
                  </a:cubicBezTo>
                  <a:cubicBezTo>
                    <a:pt x="88" y="138"/>
                    <a:pt x="88" y="138"/>
                    <a:pt x="88" y="138"/>
                  </a:cubicBezTo>
                  <a:cubicBezTo>
                    <a:pt x="84" y="138"/>
                    <a:pt x="80" y="135"/>
                    <a:pt x="80" y="130"/>
                  </a:cubicBezTo>
                  <a:cubicBezTo>
                    <a:pt x="80" y="115"/>
                    <a:pt x="80" y="115"/>
                    <a:pt x="80" y="115"/>
                  </a:cubicBezTo>
                  <a:cubicBezTo>
                    <a:pt x="65" y="115"/>
                    <a:pt x="65" y="115"/>
                    <a:pt x="65" y="115"/>
                  </a:cubicBezTo>
                  <a:cubicBezTo>
                    <a:pt x="60" y="115"/>
                    <a:pt x="57" y="111"/>
                    <a:pt x="57" y="107"/>
                  </a:cubicBezTo>
                  <a:cubicBezTo>
                    <a:pt x="57" y="92"/>
                    <a:pt x="57" y="92"/>
                    <a:pt x="57" y="92"/>
                  </a:cubicBezTo>
                  <a:cubicBezTo>
                    <a:pt x="57" y="88"/>
                    <a:pt x="60" y="84"/>
                    <a:pt x="65" y="84"/>
                  </a:cubicBezTo>
                  <a:cubicBezTo>
                    <a:pt x="80" y="84"/>
                    <a:pt x="80" y="84"/>
                    <a:pt x="80" y="84"/>
                  </a:cubicBezTo>
                  <a:cubicBezTo>
                    <a:pt x="80" y="68"/>
                    <a:pt x="80" y="68"/>
                    <a:pt x="80" y="68"/>
                  </a:cubicBezTo>
                  <a:cubicBezTo>
                    <a:pt x="80" y="64"/>
                    <a:pt x="84" y="61"/>
                    <a:pt x="88" y="61"/>
                  </a:cubicBezTo>
                  <a:cubicBezTo>
                    <a:pt x="103" y="61"/>
                    <a:pt x="103" y="61"/>
                    <a:pt x="103" y="61"/>
                  </a:cubicBezTo>
                  <a:cubicBezTo>
                    <a:pt x="108" y="61"/>
                    <a:pt x="111" y="64"/>
                    <a:pt x="111" y="68"/>
                  </a:cubicBezTo>
                  <a:cubicBezTo>
                    <a:pt x="111" y="84"/>
                    <a:pt x="111" y="84"/>
                    <a:pt x="111" y="84"/>
                  </a:cubicBezTo>
                  <a:cubicBezTo>
                    <a:pt x="127" y="84"/>
                    <a:pt x="127" y="84"/>
                    <a:pt x="127" y="84"/>
                  </a:cubicBezTo>
                  <a:cubicBezTo>
                    <a:pt x="131" y="84"/>
                    <a:pt x="134" y="88"/>
                    <a:pt x="134" y="92"/>
                  </a:cubicBezTo>
                  <a:lnTo>
                    <a:pt x="134" y="107"/>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42" name="Group 99"/>
          <p:cNvGrpSpPr/>
          <p:nvPr/>
        </p:nvGrpSpPr>
        <p:grpSpPr>
          <a:xfrm>
            <a:off x="4567913" y="2168208"/>
            <a:ext cx="1488968" cy="1332492"/>
            <a:chOff x="3425935" y="1460250"/>
            <a:chExt cx="1116726" cy="999369"/>
          </a:xfrm>
        </p:grpSpPr>
        <p:sp>
          <p:nvSpPr>
            <p:cNvPr id="43" name="Freeform 64"/>
            <p:cNvSpPr/>
            <p:nvPr/>
          </p:nvSpPr>
          <p:spPr bwMode="auto">
            <a:xfrm>
              <a:off x="3425935" y="1460250"/>
              <a:ext cx="1116726" cy="999369"/>
            </a:xfrm>
            <a:custGeom>
              <a:avLst/>
              <a:gdLst/>
              <a:ahLst/>
              <a:cxnLst>
                <a:cxn ang="0">
                  <a:pos x="330" y="184"/>
                </a:cxn>
                <a:cxn ang="0">
                  <a:pos x="330" y="32"/>
                </a:cxn>
                <a:cxn ang="0">
                  <a:pos x="257" y="18"/>
                </a:cxn>
                <a:cxn ang="0">
                  <a:pos x="33" y="152"/>
                </a:cxn>
                <a:cxn ang="0">
                  <a:pos x="28" y="206"/>
                </a:cxn>
                <a:cxn ang="0">
                  <a:pos x="168" y="287"/>
                </a:cxn>
                <a:cxn ang="0">
                  <a:pos x="206" y="286"/>
                </a:cxn>
                <a:cxn ang="0">
                  <a:pos x="289" y="233"/>
                </a:cxn>
                <a:cxn ang="0">
                  <a:pos x="330" y="184"/>
                </a:cxn>
              </a:cxnLst>
              <a:rect l="0" t="0" r="r" b="b"/>
              <a:pathLst>
                <a:path w="335" h="299">
                  <a:moveTo>
                    <a:pt x="330" y="184"/>
                  </a:moveTo>
                  <a:cubicBezTo>
                    <a:pt x="330" y="159"/>
                    <a:pt x="330" y="32"/>
                    <a:pt x="330" y="32"/>
                  </a:cubicBezTo>
                  <a:cubicBezTo>
                    <a:pt x="330" y="32"/>
                    <a:pt x="335" y="0"/>
                    <a:pt x="257" y="18"/>
                  </a:cubicBezTo>
                  <a:cubicBezTo>
                    <a:pt x="180" y="35"/>
                    <a:pt x="96" y="74"/>
                    <a:pt x="33" y="152"/>
                  </a:cubicBezTo>
                  <a:cubicBezTo>
                    <a:pt x="25" y="163"/>
                    <a:pt x="0" y="190"/>
                    <a:pt x="28" y="206"/>
                  </a:cubicBezTo>
                  <a:cubicBezTo>
                    <a:pt x="57" y="222"/>
                    <a:pt x="168" y="287"/>
                    <a:pt x="168" y="287"/>
                  </a:cubicBezTo>
                  <a:cubicBezTo>
                    <a:pt x="168" y="287"/>
                    <a:pt x="189" y="299"/>
                    <a:pt x="206" y="286"/>
                  </a:cubicBezTo>
                  <a:cubicBezTo>
                    <a:pt x="222" y="272"/>
                    <a:pt x="257" y="244"/>
                    <a:pt x="289" y="233"/>
                  </a:cubicBezTo>
                  <a:cubicBezTo>
                    <a:pt x="319" y="224"/>
                    <a:pt x="331" y="226"/>
                    <a:pt x="330" y="184"/>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4" name="Freeform 121"/>
            <p:cNvSpPr>
              <a:spLocks noEditPoints="1"/>
            </p:cNvSpPr>
            <p:nvPr/>
          </p:nvSpPr>
          <p:spPr bwMode="auto">
            <a:xfrm>
              <a:off x="3823326" y="1680519"/>
              <a:ext cx="484906" cy="557590"/>
            </a:xfrm>
            <a:custGeom>
              <a:avLst/>
              <a:gdLst/>
              <a:ahLst/>
              <a:cxnLst>
                <a:cxn ang="0">
                  <a:pos x="227" y="284"/>
                </a:cxn>
                <a:cxn ang="0">
                  <a:pos x="214" y="284"/>
                </a:cxn>
                <a:cxn ang="0">
                  <a:pos x="264" y="189"/>
                </a:cxn>
                <a:cxn ang="0">
                  <a:pos x="179" y="80"/>
                </a:cxn>
                <a:cxn ang="0">
                  <a:pos x="200" y="39"/>
                </a:cxn>
                <a:cxn ang="0">
                  <a:pos x="196" y="26"/>
                </a:cxn>
                <a:cxn ang="0">
                  <a:pos x="145" y="2"/>
                </a:cxn>
                <a:cxn ang="0">
                  <a:pos x="138" y="1"/>
                </a:cxn>
                <a:cxn ang="0">
                  <a:pos x="132" y="7"/>
                </a:cxn>
                <a:cxn ang="0">
                  <a:pos x="72" y="121"/>
                </a:cxn>
                <a:cxn ang="0">
                  <a:pos x="80" y="147"/>
                </a:cxn>
                <a:cxn ang="0">
                  <a:pos x="72" y="164"/>
                </a:cxn>
                <a:cxn ang="0">
                  <a:pos x="106" y="180"/>
                </a:cxn>
                <a:cxn ang="0">
                  <a:pos x="114" y="164"/>
                </a:cxn>
                <a:cxn ang="0">
                  <a:pos x="114" y="164"/>
                </a:cxn>
                <a:cxn ang="0">
                  <a:pos x="140" y="154"/>
                </a:cxn>
                <a:cxn ang="0">
                  <a:pos x="161" y="115"/>
                </a:cxn>
                <a:cxn ang="0">
                  <a:pos x="227" y="189"/>
                </a:cxn>
                <a:cxn ang="0">
                  <a:pos x="151" y="265"/>
                </a:cxn>
                <a:cxn ang="0">
                  <a:pos x="95" y="246"/>
                </a:cxn>
                <a:cxn ang="0">
                  <a:pos x="95" y="237"/>
                </a:cxn>
                <a:cxn ang="0">
                  <a:pos x="104" y="227"/>
                </a:cxn>
                <a:cxn ang="0">
                  <a:pos x="151" y="227"/>
                </a:cxn>
                <a:cxn ang="0">
                  <a:pos x="151" y="208"/>
                </a:cxn>
                <a:cxn ang="0">
                  <a:pos x="79" y="208"/>
                </a:cxn>
                <a:cxn ang="0">
                  <a:pos x="40" y="208"/>
                </a:cxn>
                <a:cxn ang="0">
                  <a:pos x="0" y="208"/>
                </a:cxn>
                <a:cxn ang="0">
                  <a:pos x="0" y="227"/>
                </a:cxn>
                <a:cxn ang="0">
                  <a:pos x="45" y="227"/>
                </a:cxn>
                <a:cxn ang="0">
                  <a:pos x="48" y="227"/>
                </a:cxn>
                <a:cxn ang="0">
                  <a:pos x="57" y="237"/>
                </a:cxn>
                <a:cxn ang="0">
                  <a:pos x="57" y="246"/>
                </a:cxn>
                <a:cxn ang="0">
                  <a:pos x="57" y="284"/>
                </a:cxn>
                <a:cxn ang="0">
                  <a:pos x="19" y="303"/>
                </a:cxn>
                <a:cxn ang="0">
                  <a:pos x="264" y="303"/>
                </a:cxn>
                <a:cxn ang="0">
                  <a:pos x="227" y="284"/>
                </a:cxn>
                <a:cxn ang="0">
                  <a:pos x="161" y="26"/>
                </a:cxn>
                <a:cxn ang="0">
                  <a:pos x="155" y="32"/>
                </a:cxn>
                <a:cxn ang="0">
                  <a:pos x="111" y="114"/>
                </a:cxn>
                <a:cxn ang="0">
                  <a:pos x="95" y="106"/>
                </a:cxn>
                <a:cxn ang="0">
                  <a:pos x="96" y="102"/>
                </a:cxn>
                <a:cxn ang="0">
                  <a:pos x="137" y="25"/>
                </a:cxn>
                <a:cxn ang="0">
                  <a:pos x="143" y="20"/>
                </a:cxn>
                <a:cxn ang="0">
                  <a:pos x="150" y="21"/>
                </a:cxn>
                <a:cxn ang="0">
                  <a:pos x="161" y="26"/>
                </a:cxn>
                <a:cxn ang="0">
                  <a:pos x="161" y="26"/>
                </a:cxn>
              </a:cxnLst>
              <a:rect l="0" t="0" r="r" b="b"/>
              <a:pathLst>
                <a:path w="264" h="303">
                  <a:moveTo>
                    <a:pt x="227" y="284"/>
                  </a:moveTo>
                  <a:cubicBezTo>
                    <a:pt x="214" y="284"/>
                    <a:pt x="214" y="284"/>
                    <a:pt x="214" y="284"/>
                  </a:cubicBezTo>
                  <a:cubicBezTo>
                    <a:pt x="244" y="263"/>
                    <a:pt x="264" y="229"/>
                    <a:pt x="264" y="189"/>
                  </a:cubicBezTo>
                  <a:cubicBezTo>
                    <a:pt x="264" y="136"/>
                    <a:pt x="228" y="92"/>
                    <a:pt x="179" y="80"/>
                  </a:cubicBezTo>
                  <a:cubicBezTo>
                    <a:pt x="200" y="39"/>
                    <a:pt x="200" y="39"/>
                    <a:pt x="200" y="39"/>
                  </a:cubicBezTo>
                  <a:cubicBezTo>
                    <a:pt x="203" y="34"/>
                    <a:pt x="201" y="29"/>
                    <a:pt x="196" y="26"/>
                  </a:cubicBezTo>
                  <a:cubicBezTo>
                    <a:pt x="145" y="2"/>
                    <a:pt x="145" y="2"/>
                    <a:pt x="145" y="2"/>
                  </a:cubicBezTo>
                  <a:cubicBezTo>
                    <a:pt x="143" y="1"/>
                    <a:pt x="140" y="0"/>
                    <a:pt x="138" y="1"/>
                  </a:cubicBezTo>
                  <a:cubicBezTo>
                    <a:pt x="136" y="2"/>
                    <a:pt x="134" y="4"/>
                    <a:pt x="132" y="7"/>
                  </a:cubicBezTo>
                  <a:cubicBezTo>
                    <a:pt x="72" y="121"/>
                    <a:pt x="72" y="121"/>
                    <a:pt x="72" y="121"/>
                  </a:cubicBezTo>
                  <a:cubicBezTo>
                    <a:pt x="67" y="131"/>
                    <a:pt x="71" y="143"/>
                    <a:pt x="80" y="147"/>
                  </a:cubicBezTo>
                  <a:cubicBezTo>
                    <a:pt x="72" y="164"/>
                    <a:pt x="72" y="164"/>
                    <a:pt x="72" y="164"/>
                  </a:cubicBezTo>
                  <a:cubicBezTo>
                    <a:pt x="106" y="180"/>
                    <a:pt x="106" y="180"/>
                    <a:pt x="106" y="180"/>
                  </a:cubicBezTo>
                  <a:cubicBezTo>
                    <a:pt x="114" y="164"/>
                    <a:pt x="114" y="164"/>
                    <a:pt x="114" y="164"/>
                  </a:cubicBezTo>
                  <a:cubicBezTo>
                    <a:pt x="114" y="164"/>
                    <a:pt x="114" y="164"/>
                    <a:pt x="114" y="164"/>
                  </a:cubicBezTo>
                  <a:cubicBezTo>
                    <a:pt x="124" y="168"/>
                    <a:pt x="135" y="164"/>
                    <a:pt x="140" y="154"/>
                  </a:cubicBezTo>
                  <a:cubicBezTo>
                    <a:pt x="161" y="115"/>
                    <a:pt x="161" y="115"/>
                    <a:pt x="161" y="115"/>
                  </a:cubicBezTo>
                  <a:cubicBezTo>
                    <a:pt x="198" y="119"/>
                    <a:pt x="227" y="151"/>
                    <a:pt x="227" y="189"/>
                  </a:cubicBezTo>
                  <a:cubicBezTo>
                    <a:pt x="227" y="231"/>
                    <a:pt x="193" y="265"/>
                    <a:pt x="151" y="265"/>
                  </a:cubicBezTo>
                  <a:cubicBezTo>
                    <a:pt x="132" y="265"/>
                    <a:pt x="108" y="258"/>
                    <a:pt x="95" y="246"/>
                  </a:cubicBezTo>
                  <a:cubicBezTo>
                    <a:pt x="95" y="237"/>
                    <a:pt x="95" y="237"/>
                    <a:pt x="95" y="237"/>
                  </a:cubicBezTo>
                  <a:cubicBezTo>
                    <a:pt x="95" y="231"/>
                    <a:pt x="99" y="227"/>
                    <a:pt x="104" y="227"/>
                  </a:cubicBezTo>
                  <a:cubicBezTo>
                    <a:pt x="151" y="227"/>
                    <a:pt x="151" y="227"/>
                    <a:pt x="151" y="227"/>
                  </a:cubicBezTo>
                  <a:cubicBezTo>
                    <a:pt x="151" y="208"/>
                    <a:pt x="151" y="208"/>
                    <a:pt x="151" y="208"/>
                  </a:cubicBezTo>
                  <a:cubicBezTo>
                    <a:pt x="79" y="208"/>
                    <a:pt x="79" y="208"/>
                    <a:pt x="79" y="208"/>
                  </a:cubicBezTo>
                  <a:cubicBezTo>
                    <a:pt x="40" y="208"/>
                    <a:pt x="40" y="208"/>
                    <a:pt x="40" y="208"/>
                  </a:cubicBezTo>
                  <a:cubicBezTo>
                    <a:pt x="0" y="208"/>
                    <a:pt x="0" y="208"/>
                    <a:pt x="0" y="208"/>
                  </a:cubicBezTo>
                  <a:cubicBezTo>
                    <a:pt x="0" y="227"/>
                    <a:pt x="0" y="227"/>
                    <a:pt x="0" y="227"/>
                  </a:cubicBezTo>
                  <a:cubicBezTo>
                    <a:pt x="45" y="227"/>
                    <a:pt x="45" y="227"/>
                    <a:pt x="45" y="227"/>
                  </a:cubicBezTo>
                  <a:cubicBezTo>
                    <a:pt x="48" y="227"/>
                    <a:pt x="48" y="227"/>
                    <a:pt x="48" y="227"/>
                  </a:cubicBezTo>
                  <a:cubicBezTo>
                    <a:pt x="53" y="227"/>
                    <a:pt x="57" y="231"/>
                    <a:pt x="57" y="237"/>
                  </a:cubicBezTo>
                  <a:cubicBezTo>
                    <a:pt x="57" y="246"/>
                    <a:pt x="57" y="246"/>
                    <a:pt x="57" y="246"/>
                  </a:cubicBezTo>
                  <a:cubicBezTo>
                    <a:pt x="57" y="284"/>
                    <a:pt x="57" y="284"/>
                    <a:pt x="57" y="284"/>
                  </a:cubicBezTo>
                  <a:cubicBezTo>
                    <a:pt x="36" y="284"/>
                    <a:pt x="19" y="282"/>
                    <a:pt x="19" y="303"/>
                  </a:cubicBezTo>
                  <a:cubicBezTo>
                    <a:pt x="264" y="303"/>
                    <a:pt x="264" y="303"/>
                    <a:pt x="264" y="303"/>
                  </a:cubicBezTo>
                  <a:cubicBezTo>
                    <a:pt x="264" y="282"/>
                    <a:pt x="248" y="284"/>
                    <a:pt x="227" y="284"/>
                  </a:cubicBezTo>
                  <a:close/>
                  <a:moveTo>
                    <a:pt x="161" y="26"/>
                  </a:moveTo>
                  <a:cubicBezTo>
                    <a:pt x="158" y="27"/>
                    <a:pt x="156" y="29"/>
                    <a:pt x="155" y="32"/>
                  </a:cubicBezTo>
                  <a:cubicBezTo>
                    <a:pt x="111" y="114"/>
                    <a:pt x="111" y="114"/>
                    <a:pt x="111" y="114"/>
                  </a:cubicBezTo>
                  <a:cubicBezTo>
                    <a:pt x="95" y="106"/>
                    <a:pt x="95" y="106"/>
                    <a:pt x="95" y="106"/>
                  </a:cubicBezTo>
                  <a:cubicBezTo>
                    <a:pt x="95" y="105"/>
                    <a:pt x="95" y="103"/>
                    <a:pt x="96" y="102"/>
                  </a:cubicBezTo>
                  <a:cubicBezTo>
                    <a:pt x="137" y="25"/>
                    <a:pt x="137" y="25"/>
                    <a:pt x="137" y="25"/>
                  </a:cubicBezTo>
                  <a:cubicBezTo>
                    <a:pt x="138" y="23"/>
                    <a:pt x="140" y="21"/>
                    <a:pt x="143" y="20"/>
                  </a:cubicBezTo>
                  <a:cubicBezTo>
                    <a:pt x="145" y="19"/>
                    <a:pt x="148" y="19"/>
                    <a:pt x="150" y="21"/>
                  </a:cubicBezTo>
                  <a:cubicBezTo>
                    <a:pt x="161" y="26"/>
                    <a:pt x="161" y="26"/>
                    <a:pt x="161" y="26"/>
                  </a:cubicBezTo>
                  <a:cubicBezTo>
                    <a:pt x="161" y="26"/>
                    <a:pt x="161" y="26"/>
                    <a:pt x="161" y="26"/>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45" name="Group 101"/>
          <p:cNvGrpSpPr/>
          <p:nvPr/>
        </p:nvGrpSpPr>
        <p:grpSpPr>
          <a:xfrm>
            <a:off x="4553244" y="4417552"/>
            <a:ext cx="1493859" cy="1344716"/>
            <a:chOff x="3414933" y="3147258"/>
            <a:chExt cx="1120394" cy="1008537"/>
          </a:xfrm>
        </p:grpSpPr>
        <p:sp>
          <p:nvSpPr>
            <p:cNvPr id="46" name="Freeform 61"/>
            <p:cNvSpPr/>
            <p:nvPr/>
          </p:nvSpPr>
          <p:spPr bwMode="auto">
            <a:xfrm>
              <a:off x="3414933" y="3147258"/>
              <a:ext cx="1120394" cy="1008537"/>
            </a:xfrm>
            <a:custGeom>
              <a:avLst/>
              <a:gdLst/>
              <a:ahLst/>
              <a:cxnLst>
                <a:cxn ang="0">
                  <a:pos x="161" y="22"/>
                </a:cxn>
                <a:cxn ang="0">
                  <a:pos x="31" y="100"/>
                </a:cxn>
                <a:cxn ang="0">
                  <a:pos x="56" y="171"/>
                </a:cxn>
                <a:cxn ang="0">
                  <a:pos x="287" y="293"/>
                </a:cxn>
                <a:cxn ang="0">
                  <a:pos x="335" y="270"/>
                </a:cxn>
                <a:cxn ang="0">
                  <a:pos x="332" y="108"/>
                </a:cxn>
                <a:cxn ang="0">
                  <a:pos x="312" y="77"/>
                </a:cxn>
                <a:cxn ang="0">
                  <a:pos x="224" y="32"/>
                </a:cxn>
                <a:cxn ang="0">
                  <a:pos x="161" y="22"/>
                </a:cxn>
              </a:cxnLst>
              <a:rect l="0" t="0" r="r" b="b"/>
              <a:pathLst>
                <a:path w="336" h="302">
                  <a:moveTo>
                    <a:pt x="161" y="22"/>
                  </a:moveTo>
                  <a:cubicBezTo>
                    <a:pt x="140" y="35"/>
                    <a:pt x="31" y="100"/>
                    <a:pt x="31" y="100"/>
                  </a:cubicBezTo>
                  <a:cubicBezTo>
                    <a:pt x="31" y="100"/>
                    <a:pt x="0" y="113"/>
                    <a:pt x="56" y="171"/>
                  </a:cubicBezTo>
                  <a:cubicBezTo>
                    <a:pt x="111" y="228"/>
                    <a:pt x="187" y="280"/>
                    <a:pt x="287" y="293"/>
                  </a:cubicBezTo>
                  <a:cubicBezTo>
                    <a:pt x="300" y="295"/>
                    <a:pt x="336" y="302"/>
                    <a:pt x="335" y="270"/>
                  </a:cubicBezTo>
                  <a:cubicBezTo>
                    <a:pt x="334" y="237"/>
                    <a:pt x="332" y="108"/>
                    <a:pt x="332" y="108"/>
                  </a:cubicBezTo>
                  <a:cubicBezTo>
                    <a:pt x="332" y="108"/>
                    <a:pt x="332" y="84"/>
                    <a:pt x="312" y="77"/>
                  </a:cubicBezTo>
                  <a:cubicBezTo>
                    <a:pt x="292" y="70"/>
                    <a:pt x="250" y="54"/>
                    <a:pt x="224" y="32"/>
                  </a:cubicBezTo>
                  <a:cubicBezTo>
                    <a:pt x="201" y="12"/>
                    <a:pt x="196" y="0"/>
                    <a:pt x="161" y="22"/>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47" name="Group 70"/>
            <p:cNvGrpSpPr/>
            <p:nvPr/>
          </p:nvGrpSpPr>
          <p:grpSpPr>
            <a:xfrm>
              <a:off x="3786015" y="3459473"/>
              <a:ext cx="580546" cy="365363"/>
              <a:chOff x="3871913" y="3771900"/>
              <a:chExt cx="411163" cy="258763"/>
            </a:xfrm>
            <a:solidFill>
              <a:schemeClr val="accent6">
                <a:lumMod val="50000"/>
              </a:schemeClr>
            </a:solidFill>
          </p:grpSpPr>
          <p:sp>
            <p:nvSpPr>
              <p:cNvPr id="48" name="Freeform 92"/>
              <p:cNvSpPr>
                <a:spLocks noEditPoints="1"/>
              </p:cNvSpPr>
              <p:nvPr/>
            </p:nvSpPr>
            <p:spPr bwMode="auto">
              <a:xfrm>
                <a:off x="3871913" y="3771900"/>
                <a:ext cx="411163" cy="231775"/>
              </a:xfrm>
              <a:custGeom>
                <a:avLst/>
                <a:gdLst/>
                <a:ahLst/>
                <a:cxnLst>
                  <a:cxn ang="0">
                    <a:pos x="128" y="7"/>
                  </a:cxn>
                  <a:cxn ang="0">
                    <a:pos x="53" y="7"/>
                  </a:cxn>
                  <a:cxn ang="0">
                    <a:pos x="53" y="7"/>
                  </a:cxn>
                  <a:cxn ang="0">
                    <a:pos x="46" y="0"/>
                  </a:cxn>
                  <a:cxn ang="0">
                    <a:pos x="39" y="7"/>
                  </a:cxn>
                  <a:cxn ang="0">
                    <a:pos x="39" y="7"/>
                  </a:cxn>
                  <a:cxn ang="0">
                    <a:pos x="34" y="7"/>
                  </a:cxn>
                  <a:cxn ang="0">
                    <a:pos x="7" y="29"/>
                  </a:cxn>
                  <a:cxn ang="0">
                    <a:pos x="0" y="59"/>
                  </a:cxn>
                  <a:cxn ang="0">
                    <a:pos x="15" y="79"/>
                  </a:cxn>
                  <a:cxn ang="0">
                    <a:pos x="15" y="77"/>
                  </a:cxn>
                  <a:cxn ang="0">
                    <a:pos x="30" y="61"/>
                  </a:cxn>
                  <a:cxn ang="0">
                    <a:pos x="46" y="77"/>
                  </a:cxn>
                  <a:cxn ang="0">
                    <a:pos x="45" y="80"/>
                  </a:cxn>
                  <a:cxn ang="0">
                    <a:pos x="93" y="80"/>
                  </a:cxn>
                  <a:cxn ang="0">
                    <a:pos x="92" y="77"/>
                  </a:cxn>
                  <a:cxn ang="0">
                    <a:pos x="108" y="61"/>
                  </a:cxn>
                  <a:cxn ang="0">
                    <a:pos x="123" y="77"/>
                  </a:cxn>
                  <a:cxn ang="0">
                    <a:pos x="123" y="80"/>
                  </a:cxn>
                  <a:cxn ang="0">
                    <a:pos x="142" y="59"/>
                  </a:cxn>
                  <a:cxn ang="0">
                    <a:pos x="142" y="29"/>
                  </a:cxn>
                  <a:cxn ang="0">
                    <a:pos x="128" y="7"/>
                  </a:cxn>
                  <a:cxn ang="0">
                    <a:pos x="45" y="40"/>
                  </a:cxn>
                  <a:cxn ang="0">
                    <a:pos x="16" y="40"/>
                  </a:cxn>
                  <a:cxn ang="0">
                    <a:pos x="19" y="25"/>
                  </a:cxn>
                  <a:cxn ang="0">
                    <a:pos x="20" y="22"/>
                  </a:cxn>
                  <a:cxn ang="0">
                    <a:pos x="30" y="16"/>
                  </a:cxn>
                  <a:cxn ang="0">
                    <a:pos x="45" y="16"/>
                  </a:cxn>
                  <a:cxn ang="0">
                    <a:pos x="45" y="40"/>
                  </a:cxn>
                  <a:cxn ang="0">
                    <a:pos x="104" y="46"/>
                  </a:cxn>
                  <a:cxn ang="0">
                    <a:pos x="91" y="46"/>
                  </a:cxn>
                  <a:cxn ang="0">
                    <a:pos x="91" y="60"/>
                  </a:cxn>
                  <a:cxn ang="0">
                    <a:pos x="78" y="60"/>
                  </a:cxn>
                  <a:cxn ang="0">
                    <a:pos x="78" y="46"/>
                  </a:cxn>
                  <a:cxn ang="0">
                    <a:pos x="65" y="46"/>
                  </a:cxn>
                  <a:cxn ang="0">
                    <a:pos x="65" y="33"/>
                  </a:cxn>
                  <a:cxn ang="0">
                    <a:pos x="78" y="33"/>
                  </a:cxn>
                  <a:cxn ang="0">
                    <a:pos x="78" y="20"/>
                  </a:cxn>
                  <a:cxn ang="0">
                    <a:pos x="91" y="20"/>
                  </a:cxn>
                  <a:cxn ang="0">
                    <a:pos x="91" y="33"/>
                  </a:cxn>
                  <a:cxn ang="0">
                    <a:pos x="104" y="33"/>
                  </a:cxn>
                  <a:cxn ang="0">
                    <a:pos x="104" y="46"/>
                  </a:cxn>
                  <a:cxn ang="0">
                    <a:pos x="104" y="46"/>
                  </a:cxn>
                  <a:cxn ang="0">
                    <a:pos x="104" y="46"/>
                  </a:cxn>
                </a:cxnLst>
                <a:rect l="0" t="0" r="r" b="b"/>
                <a:pathLst>
                  <a:path w="142" h="80">
                    <a:moveTo>
                      <a:pt x="128" y="7"/>
                    </a:moveTo>
                    <a:cubicBezTo>
                      <a:pt x="53" y="7"/>
                      <a:pt x="53" y="7"/>
                      <a:pt x="53" y="7"/>
                    </a:cubicBezTo>
                    <a:cubicBezTo>
                      <a:pt x="53" y="7"/>
                      <a:pt x="53" y="7"/>
                      <a:pt x="53" y="7"/>
                    </a:cubicBezTo>
                    <a:cubicBezTo>
                      <a:pt x="53" y="3"/>
                      <a:pt x="50" y="0"/>
                      <a:pt x="46" y="0"/>
                    </a:cubicBezTo>
                    <a:cubicBezTo>
                      <a:pt x="42" y="0"/>
                      <a:pt x="39" y="3"/>
                      <a:pt x="39" y="7"/>
                    </a:cubicBezTo>
                    <a:cubicBezTo>
                      <a:pt x="39" y="7"/>
                      <a:pt x="39" y="7"/>
                      <a:pt x="39" y="7"/>
                    </a:cubicBezTo>
                    <a:cubicBezTo>
                      <a:pt x="34" y="7"/>
                      <a:pt x="34" y="7"/>
                      <a:pt x="34" y="7"/>
                    </a:cubicBezTo>
                    <a:cubicBezTo>
                      <a:pt x="22" y="7"/>
                      <a:pt x="12" y="13"/>
                      <a:pt x="7" y="29"/>
                    </a:cubicBezTo>
                    <a:cubicBezTo>
                      <a:pt x="0" y="59"/>
                      <a:pt x="0" y="59"/>
                      <a:pt x="0" y="59"/>
                    </a:cubicBezTo>
                    <a:cubicBezTo>
                      <a:pt x="0" y="68"/>
                      <a:pt x="6" y="76"/>
                      <a:pt x="15" y="79"/>
                    </a:cubicBezTo>
                    <a:cubicBezTo>
                      <a:pt x="15" y="78"/>
                      <a:pt x="15" y="77"/>
                      <a:pt x="15" y="77"/>
                    </a:cubicBezTo>
                    <a:cubicBezTo>
                      <a:pt x="15" y="68"/>
                      <a:pt x="22" y="61"/>
                      <a:pt x="30" y="61"/>
                    </a:cubicBezTo>
                    <a:cubicBezTo>
                      <a:pt x="39" y="61"/>
                      <a:pt x="46" y="68"/>
                      <a:pt x="46" y="77"/>
                    </a:cubicBezTo>
                    <a:cubicBezTo>
                      <a:pt x="46" y="78"/>
                      <a:pt x="46" y="79"/>
                      <a:pt x="45" y="80"/>
                    </a:cubicBezTo>
                    <a:cubicBezTo>
                      <a:pt x="93" y="80"/>
                      <a:pt x="93" y="80"/>
                      <a:pt x="93" y="80"/>
                    </a:cubicBezTo>
                    <a:cubicBezTo>
                      <a:pt x="92" y="79"/>
                      <a:pt x="92" y="78"/>
                      <a:pt x="92" y="77"/>
                    </a:cubicBezTo>
                    <a:cubicBezTo>
                      <a:pt x="92" y="68"/>
                      <a:pt x="99" y="61"/>
                      <a:pt x="108" y="61"/>
                    </a:cubicBezTo>
                    <a:cubicBezTo>
                      <a:pt x="116" y="61"/>
                      <a:pt x="123" y="68"/>
                      <a:pt x="123" y="77"/>
                    </a:cubicBezTo>
                    <a:cubicBezTo>
                      <a:pt x="123" y="78"/>
                      <a:pt x="123" y="79"/>
                      <a:pt x="123" y="80"/>
                    </a:cubicBezTo>
                    <a:cubicBezTo>
                      <a:pt x="134" y="79"/>
                      <a:pt x="142" y="70"/>
                      <a:pt x="142" y="59"/>
                    </a:cubicBezTo>
                    <a:cubicBezTo>
                      <a:pt x="142" y="29"/>
                      <a:pt x="142" y="29"/>
                      <a:pt x="142" y="29"/>
                    </a:cubicBezTo>
                    <a:cubicBezTo>
                      <a:pt x="142" y="17"/>
                      <a:pt x="140" y="7"/>
                      <a:pt x="128" y="7"/>
                    </a:cubicBezTo>
                    <a:close/>
                    <a:moveTo>
                      <a:pt x="45" y="40"/>
                    </a:moveTo>
                    <a:cubicBezTo>
                      <a:pt x="16" y="40"/>
                      <a:pt x="16" y="40"/>
                      <a:pt x="16" y="40"/>
                    </a:cubicBezTo>
                    <a:cubicBezTo>
                      <a:pt x="19" y="25"/>
                      <a:pt x="19" y="25"/>
                      <a:pt x="19" y="25"/>
                    </a:cubicBezTo>
                    <a:cubicBezTo>
                      <a:pt x="20" y="25"/>
                      <a:pt x="20" y="24"/>
                      <a:pt x="20" y="22"/>
                    </a:cubicBezTo>
                    <a:cubicBezTo>
                      <a:pt x="22" y="15"/>
                      <a:pt x="30" y="16"/>
                      <a:pt x="30" y="16"/>
                    </a:cubicBezTo>
                    <a:cubicBezTo>
                      <a:pt x="45" y="16"/>
                      <a:pt x="45" y="16"/>
                      <a:pt x="45" y="16"/>
                    </a:cubicBezTo>
                    <a:lnTo>
                      <a:pt x="45" y="40"/>
                    </a:lnTo>
                    <a:close/>
                    <a:moveTo>
                      <a:pt x="104" y="46"/>
                    </a:moveTo>
                    <a:cubicBezTo>
                      <a:pt x="91" y="46"/>
                      <a:pt x="91" y="46"/>
                      <a:pt x="91" y="46"/>
                    </a:cubicBezTo>
                    <a:cubicBezTo>
                      <a:pt x="91" y="60"/>
                      <a:pt x="91" y="60"/>
                      <a:pt x="91" y="60"/>
                    </a:cubicBezTo>
                    <a:cubicBezTo>
                      <a:pt x="78" y="60"/>
                      <a:pt x="78" y="60"/>
                      <a:pt x="78" y="60"/>
                    </a:cubicBezTo>
                    <a:cubicBezTo>
                      <a:pt x="78" y="46"/>
                      <a:pt x="78" y="46"/>
                      <a:pt x="78" y="46"/>
                    </a:cubicBezTo>
                    <a:cubicBezTo>
                      <a:pt x="65" y="46"/>
                      <a:pt x="65" y="46"/>
                      <a:pt x="65" y="46"/>
                    </a:cubicBezTo>
                    <a:cubicBezTo>
                      <a:pt x="65" y="33"/>
                      <a:pt x="65" y="33"/>
                      <a:pt x="65" y="33"/>
                    </a:cubicBezTo>
                    <a:cubicBezTo>
                      <a:pt x="78" y="33"/>
                      <a:pt x="78" y="33"/>
                      <a:pt x="78" y="33"/>
                    </a:cubicBezTo>
                    <a:cubicBezTo>
                      <a:pt x="78" y="20"/>
                      <a:pt x="78" y="20"/>
                      <a:pt x="78" y="20"/>
                    </a:cubicBezTo>
                    <a:cubicBezTo>
                      <a:pt x="91" y="20"/>
                      <a:pt x="91" y="20"/>
                      <a:pt x="91" y="20"/>
                    </a:cubicBezTo>
                    <a:cubicBezTo>
                      <a:pt x="91" y="33"/>
                      <a:pt x="91" y="33"/>
                      <a:pt x="91" y="33"/>
                    </a:cubicBezTo>
                    <a:cubicBezTo>
                      <a:pt x="104" y="33"/>
                      <a:pt x="104" y="33"/>
                      <a:pt x="104" y="33"/>
                    </a:cubicBezTo>
                    <a:lnTo>
                      <a:pt x="104" y="46"/>
                    </a:lnTo>
                    <a:close/>
                    <a:moveTo>
                      <a:pt x="104" y="46"/>
                    </a:moveTo>
                    <a:cubicBezTo>
                      <a:pt x="104" y="46"/>
                      <a:pt x="104" y="46"/>
                      <a:pt x="104" y="46"/>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9" name="Freeform 93"/>
              <p:cNvSpPr>
                <a:spLocks noEditPoints="1"/>
              </p:cNvSpPr>
              <p:nvPr/>
            </p:nvSpPr>
            <p:spPr bwMode="auto">
              <a:xfrm>
                <a:off x="3924300" y="3960813"/>
                <a:ext cx="69850" cy="69850"/>
              </a:xfrm>
              <a:custGeom>
                <a:avLst/>
                <a:gdLst/>
                <a:ahLst/>
                <a:cxnLst>
                  <a:cxn ang="0">
                    <a:pos x="24" y="12"/>
                  </a:cxn>
                  <a:cxn ang="0">
                    <a:pos x="12" y="24"/>
                  </a:cxn>
                  <a:cxn ang="0">
                    <a:pos x="0" y="12"/>
                  </a:cxn>
                  <a:cxn ang="0">
                    <a:pos x="12" y="0"/>
                  </a:cxn>
                  <a:cxn ang="0">
                    <a:pos x="24" y="12"/>
                  </a:cxn>
                  <a:cxn ang="0">
                    <a:pos x="24" y="12"/>
                  </a:cxn>
                  <a:cxn ang="0">
                    <a:pos x="24" y="12"/>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24" y="12"/>
                    </a:moveTo>
                    <a:cubicBezTo>
                      <a:pt x="24" y="12"/>
                      <a:pt x="24" y="12"/>
                      <a:pt x="24" y="12"/>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0" name="Freeform 94"/>
              <p:cNvSpPr>
                <a:spLocks noEditPoints="1"/>
              </p:cNvSpPr>
              <p:nvPr/>
            </p:nvSpPr>
            <p:spPr bwMode="auto">
              <a:xfrm>
                <a:off x="4149725" y="3960813"/>
                <a:ext cx="73025" cy="69850"/>
              </a:xfrm>
              <a:custGeom>
                <a:avLst/>
                <a:gdLst/>
                <a:ahLst/>
                <a:cxnLst>
                  <a:cxn ang="0">
                    <a:pos x="25" y="12"/>
                  </a:cxn>
                  <a:cxn ang="0">
                    <a:pos x="12" y="24"/>
                  </a:cxn>
                  <a:cxn ang="0">
                    <a:pos x="0" y="12"/>
                  </a:cxn>
                  <a:cxn ang="0">
                    <a:pos x="12" y="0"/>
                  </a:cxn>
                  <a:cxn ang="0">
                    <a:pos x="25" y="12"/>
                  </a:cxn>
                  <a:cxn ang="0">
                    <a:pos x="25" y="12"/>
                  </a:cxn>
                  <a:cxn ang="0">
                    <a:pos x="25" y="12"/>
                  </a:cxn>
                </a:cxnLst>
                <a:rect l="0" t="0" r="r" b="b"/>
                <a:pathLst>
                  <a:path w="25" h="24">
                    <a:moveTo>
                      <a:pt x="25" y="12"/>
                    </a:moveTo>
                    <a:cubicBezTo>
                      <a:pt x="25" y="19"/>
                      <a:pt x="19" y="24"/>
                      <a:pt x="12" y="24"/>
                    </a:cubicBezTo>
                    <a:cubicBezTo>
                      <a:pt x="6" y="24"/>
                      <a:pt x="0" y="19"/>
                      <a:pt x="0" y="12"/>
                    </a:cubicBezTo>
                    <a:cubicBezTo>
                      <a:pt x="0" y="5"/>
                      <a:pt x="6" y="0"/>
                      <a:pt x="12" y="0"/>
                    </a:cubicBezTo>
                    <a:cubicBezTo>
                      <a:pt x="19" y="0"/>
                      <a:pt x="25" y="5"/>
                      <a:pt x="25" y="12"/>
                    </a:cubicBezTo>
                    <a:close/>
                    <a:moveTo>
                      <a:pt x="25" y="12"/>
                    </a:moveTo>
                    <a:cubicBezTo>
                      <a:pt x="25" y="12"/>
                      <a:pt x="25" y="12"/>
                      <a:pt x="25" y="12"/>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grpSp>
        <p:nvGrpSpPr>
          <p:cNvPr id="51" name="Group 102"/>
          <p:cNvGrpSpPr/>
          <p:nvPr/>
        </p:nvGrpSpPr>
        <p:grpSpPr>
          <a:xfrm>
            <a:off x="6144898" y="4434664"/>
            <a:ext cx="1476743" cy="1354496"/>
            <a:chOff x="4608673" y="3160093"/>
            <a:chExt cx="1107557" cy="1015872"/>
          </a:xfrm>
        </p:grpSpPr>
        <p:sp>
          <p:nvSpPr>
            <p:cNvPr id="52" name="Freeform 60"/>
            <p:cNvSpPr/>
            <p:nvPr/>
          </p:nvSpPr>
          <p:spPr bwMode="auto">
            <a:xfrm>
              <a:off x="4608673" y="3160093"/>
              <a:ext cx="1107557" cy="1015872"/>
            </a:xfrm>
            <a:custGeom>
              <a:avLst/>
              <a:gdLst/>
              <a:ahLst/>
              <a:cxnLst>
                <a:cxn ang="0">
                  <a:pos x="2" y="120"/>
                </a:cxn>
                <a:cxn ang="0">
                  <a:pos x="7" y="272"/>
                </a:cxn>
                <a:cxn ang="0">
                  <a:pos x="81" y="284"/>
                </a:cxn>
                <a:cxn ang="0">
                  <a:pos x="300" y="141"/>
                </a:cxn>
                <a:cxn ang="0">
                  <a:pos x="303" y="88"/>
                </a:cxn>
                <a:cxn ang="0">
                  <a:pos x="160" y="12"/>
                </a:cxn>
                <a:cxn ang="0">
                  <a:pos x="123" y="14"/>
                </a:cxn>
                <a:cxn ang="0">
                  <a:pos x="41" y="69"/>
                </a:cxn>
                <a:cxn ang="0">
                  <a:pos x="2" y="120"/>
                </a:cxn>
              </a:cxnLst>
              <a:rect l="0" t="0" r="r" b="b"/>
              <a:pathLst>
                <a:path w="332" h="304">
                  <a:moveTo>
                    <a:pt x="2" y="120"/>
                  </a:moveTo>
                  <a:cubicBezTo>
                    <a:pt x="3" y="145"/>
                    <a:pt x="7" y="272"/>
                    <a:pt x="7" y="272"/>
                  </a:cubicBezTo>
                  <a:cubicBezTo>
                    <a:pt x="7" y="272"/>
                    <a:pt x="4" y="304"/>
                    <a:pt x="81" y="284"/>
                  </a:cubicBezTo>
                  <a:cubicBezTo>
                    <a:pt x="158" y="264"/>
                    <a:pt x="240" y="222"/>
                    <a:pt x="300" y="141"/>
                  </a:cubicBezTo>
                  <a:cubicBezTo>
                    <a:pt x="308" y="131"/>
                    <a:pt x="332" y="102"/>
                    <a:pt x="303" y="88"/>
                  </a:cubicBezTo>
                  <a:cubicBezTo>
                    <a:pt x="274" y="73"/>
                    <a:pt x="160" y="12"/>
                    <a:pt x="160" y="12"/>
                  </a:cubicBezTo>
                  <a:cubicBezTo>
                    <a:pt x="160" y="12"/>
                    <a:pt x="139" y="0"/>
                    <a:pt x="123" y="14"/>
                  </a:cubicBezTo>
                  <a:cubicBezTo>
                    <a:pt x="107" y="29"/>
                    <a:pt x="73" y="58"/>
                    <a:pt x="41" y="69"/>
                  </a:cubicBezTo>
                  <a:cubicBezTo>
                    <a:pt x="12" y="80"/>
                    <a:pt x="0" y="78"/>
                    <a:pt x="2" y="120"/>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53" name="Group 78"/>
            <p:cNvGrpSpPr/>
            <p:nvPr/>
          </p:nvGrpSpPr>
          <p:grpSpPr>
            <a:xfrm>
              <a:off x="4888721" y="3416805"/>
              <a:ext cx="336006" cy="470573"/>
              <a:chOff x="4938713" y="2352675"/>
              <a:chExt cx="646113" cy="904875"/>
            </a:xfrm>
            <a:solidFill>
              <a:schemeClr val="accent5">
                <a:lumMod val="50000"/>
              </a:schemeClr>
            </a:solidFill>
          </p:grpSpPr>
          <p:sp>
            <p:nvSpPr>
              <p:cNvPr id="54" name="Freeform 111"/>
              <p:cNvSpPr>
                <a:spLocks noEditPoints="1"/>
              </p:cNvSpPr>
              <p:nvPr/>
            </p:nvSpPr>
            <p:spPr bwMode="auto">
              <a:xfrm>
                <a:off x="4938713" y="2352675"/>
                <a:ext cx="646113" cy="904875"/>
              </a:xfrm>
              <a:custGeom>
                <a:avLst/>
                <a:gdLst/>
                <a:ahLst/>
                <a:cxnLst>
                  <a:cxn ang="0">
                    <a:pos x="209" y="53"/>
                  </a:cxn>
                  <a:cxn ang="0">
                    <a:pos x="188" y="53"/>
                  </a:cxn>
                  <a:cxn ang="0">
                    <a:pos x="188" y="24"/>
                  </a:cxn>
                  <a:cxn ang="0">
                    <a:pos x="174" y="10"/>
                  </a:cxn>
                  <a:cxn ang="0">
                    <a:pos x="130" y="10"/>
                  </a:cxn>
                  <a:cxn ang="0">
                    <a:pos x="130" y="6"/>
                  </a:cxn>
                  <a:cxn ang="0">
                    <a:pos x="123" y="0"/>
                  </a:cxn>
                  <a:cxn ang="0">
                    <a:pos x="65" y="0"/>
                  </a:cxn>
                  <a:cxn ang="0">
                    <a:pos x="59" y="6"/>
                  </a:cxn>
                  <a:cxn ang="0">
                    <a:pos x="59" y="10"/>
                  </a:cxn>
                  <a:cxn ang="0">
                    <a:pos x="14" y="10"/>
                  </a:cxn>
                  <a:cxn ang="0">
                    <a:pos x="0" y="24"/>
                  </a:cxn>
                  <a:cxn ang="0">
                    <a:pos x="0" y="254"/>
                  </a:cxn>
                  <a:cxn ang="0">
                    <a:pos x="14" y="268"/>
                  </a:cxn>
                  <a:cxn ang="0">
                    <a:pos x="35" y="268"/>
                  </a:cxn>
                  <a:cxn ang="0">
                    <a:pos x="35" y="298"/>
                  </a:cxn>
                  <a:cxn ang="0">
                    <a:pos x="49" y="312"/>
                  </a:cxn>
                  <a:cxn ang="0">
                    <a:pos x="209" y="312"/>
                  </a:cxn>
                  <a:cxn ang="0">
                    <a:pos x="223" y="298"/>
                  </a:cxn>
                  <a:cxn ang="0">
                    <a:pos x="223" y="67"/>
                  </a:cxn>
                  <a:cxn ang="0">
                    <a:pos x="209" y="53"/>
                  </a:cxn>
                  <a:cxn ang="0">
                    <a:pos x="35" y="67"/>
                  </a:cxn>
                  <a:cxn ang="0">
                    <a:pos x="35" y="253"/>
                  </a:cxn>
                  <a:cxn ang="0">
                    <a:pos x="15" y="253"/>
                  </a:cxn>
                  <a:cxn ang="0">
                    <a:pos x="15" y="25"/>
                  </a:cxn>
                  <a:cxn ang="0">
                    <a:pos x="59" y="25"/>
                  </a:cxn>
                  <a:cxn ang="0">
                    <a:pos x="59" y="27"/>
                  </a:cxn>
                  <a:cxn ang="0">
                    <a:pos x="65" y="33"/>
                  </a:cxn>
                  <a:cxn ang="0">
                    <a:pos x="123" y="33"/>
                  </a:cxn>
                  <a:cxn ang="0">
                    <a:pos x="130" y="27"/>
                  </a:cxn>
                  <a:cxn ang="0">
                    <a:pos x="130" y="25"/>
                  </a:cxn>
                  <a:cxn ang="0">
                    <a:pos x="173" y="25"/>
                  </a:cxn>
                  <a:cxn ang="0">
                    <a:pos x="173" y="53"/>
                  </a:cxn>
                  <a:cxn ang="0">
                    <a:pos x="164" y="53"/>
                  </a:cxn>
                  <a:cxn ang="0">
                    <a:pos x="164" y="50"/>
                  </a:cxn>
                  <a:cxn ang="0">
                    <a:pos x="158" y="44"/>
                  </a:cxn>
                  <a:cxn ang="0">
                    <a:pos x="100" y="44"/>
                  </a:cxn>
                  <a:cxn ang="0">
                    <a:pos x="93" y="50"/>
                  </a:cxn>
                  <a:cxn ang="0">
                    <a:pos x="93" y="53"/>
                  </a:cxn>
                  <a:cxn ang="0">
                    <a:pos x="49" y="53"/>
                  </a:cxn>
                  <a:cxn ang="0">
                    <a:pos x="35" y="67"/>
                  </a:cxn>
                  <a:cxn ang="0">
                    <a:pos x="208" y="296"/>
                  </a:cxn>
                  <a:cxn ang="0">
                    <a:pos x="50" y="296"/>
                  </a:cxn>
                  <a:cxn ang="0">
                    <a:pos x="50" y="69"/>
                  </a:cxn>
                  <a:cxn ang="0">
                    <a:pos x="93" y="69"/>
                  </a:cxn>
                  <a:cxn ang="0">
                    <a:pos x="93" y="70"/>
                  </a:cxn>
                  <a:cxn ang="0">
                    <a:pos x="100" y="77"/>
                  </a:cxn>
                  <a:cxn ang="0">
                    <a:pos x="158" y="77"/>
                  </a:cxn>
                  <a:cxn ang="0">
                    <a:pos x="164" y="70"/>
                  </a:cxn>
                  <a:cxn ang="0">
                    <a:pos x="164" y="69"/>
                  </a:cxn>
                  <a:cxn ang="0">
                    <a:pos x="208" y="69"/>
                  </a:cxn>
                  <a:cxn ang="0">
                    <a:pos x="208" y="296"/>
                  </a:cxn>
                  <a:cxn ang="0">
                    <a:pos x="208" y="296"/>
                  </a:cxn>
                  <a:cxn ang="0">
                    <a:pos x="208" y="296"/>
                  </a:cxn>
                </a:cxnLst>
                <a:rect l="0" t="0" r="r" b="b"/>
                <a:pathLst>
                  <a:path w="223" h="312">
                    <a:moveTo>
                      <a:pt x="209" y="53"/>
                    </a:moveTo>
                    <a:cubicBezTo>
                      <a:pt x="188" y="53"/>
                      <a:pt x="188" y="53"/>
                      <a:pt x="188" y="53"/>
                    </a:cubicBezTo>
                    <a:cubicBezTo>
                      <a:pt x="188" y="24"/>
                      <a:pt x="188" y="24"/>
                      <a:pt x="188" y="24"/>
                    </a:cubicBezTo>
                    <a:cubicBezTo>
                      <a:pt x="188" y="16"/>
                      <a:pt x="182" y="10"/>
                      <a:pt x="174" y="10"/>
                    </a:cubicBezTo>
                    <a:cubicBezTo>
                      <a:pt x="130" y="10"/>
                      <a:pt x="130" y="10"/>
                      <a:pt x="130" y="10"/>
                    </a:cubicBezTo>
                    <a:cubicBezTo>
                      <a:pt x="130" y="6"/>
                      <a:pt x="130" y="6"/>
                      <a:pt x="130" y="6"/>
                    </a:cubicBezTo>
                    <a:cubicBezTo>
                      <a:pt x="130" y="3"/>
                      <a:pt x="127" y="0"/>
                      <a:pt x="123" y="0"/>
                    </a:cubicBezTo>
                    <a:cubicBezTo>
                      <a:pt x="65" y="0"/>
                      <a:pt x="65" y="0"/>
                      <a:pt x="65" y="0"/>
                    </a:cubicBezTo>
                    <a:cubicBezTo>
                      <a:pt x="61" y="0"/>
                      <a:pt x="59" y="3"/>
                      <a:pt x="59" y="6"/>
                    </a:cubicBezTo>
                    <a:cubicBezTo>
                      <a:pt x="59" y="10"/>
                      <a:pt x="59" y="10"/>
                      <a:pt x="59" y="10"/>
                    </a:cubicBezTo>
                    <a:cubicBezTo>
                      <a:pt x="14" y="10"/>
                      <a:pt x="14" y="10"/>
                      <a:pt x="14" y="10"/>
                    </a:cubicBezTo>
                    <a:cubicBezTo>
                      <a:pt x="6" y="10"/>
                      <a:pt x="0" y="16"/>
                      <a:pt x="0" y="24"/>
                    </a:cubicBezTo>
                    <a:cubicBezTo>
                      <a:pt x="0" y="254"/>
                      <a:pt x="0" y="254"/>
                      <a:pt x="0" y="254"/>
                    </a:cubicBezTo>
                    <a:cubicBezTo>
                      <a:pt x="0" y="262"/>
                      <a:pt x="6" y="268"/>
                      <a:pt x="14" y="268"/>
                    </a:cubicBezTo>
                    <a:cubicBezTo>
                      <a:pt x="35" y="268"/>
                      <a:pt x="35" y="268"/>
                      <a:pt x="35" y="268"/>
                    </a:cubicBezTo>
                    <a:cubicBezTo>
                      <a:pt x="35" y="298"/>
                      <a:pt x="35" y="298"/>
                      <a:pt x="35" y="298"/>
                    </a:cubicBezTo>
                    <a:cubicBezTo>
                      <a:pt x="35" y="306"/>
                      <a:pt x="41" y="312"/>
                      <a:pt x="49" y="312"/>
                    </a:cubicBezTo>
                    <a:cubicBezTo>
                      <a:pt x="209" y="312"/>
                      <a:pt x="209" y="312"/>
                      <a:pt x="209" y="312"/>
                    </a:cubicBezTo>
                    <a:cubicBezTo>
                      <a:pt x="217" y="312"/>
                      <a:pt x="223" y="306"/>
                      <a:pt x="223" y="298"/>
                    </a:cubicBezTo>
                    <a:cubicBezTo>
                      <a:pt x="223" y="67"/>
                      <a:pt x="223" y="67"/>
                      <a:pt x="223" y="67"/>
                    </a:cubicBezTo>
                    <a:cubicBezTo>
                      <a:pt x="223" y="59"/>
                      <a:pt x="217" y="53"/>
                      <a:pt x="209" y="53"/>
                    </a:cubicBezTo>
                    <a:close/>
                    <a:moveTo>
                      <a:pt x="35" y="67"/>
                    </a:moveTo>
                    <a:cubicBezTo>
                      <a:pt x="35" y="253"/>
                      <a:pt x="35" y="253"/>
                      <a:pt x="35" y="253"/>
                    </a:cubicBezTo>
                    <a:cubicBezTo>
                      <a:pt x="15" y="253"/>
                      <a:pt x="15" y="253"/>
                      <a:pt x="15" y="253"/>
                    </a:cubicBezTo>
                    <a:cubicBezTo>
                      <a:pt x="15" y="25"/>
                      <a:pt x="15" y="25"/>
                      <a:pt x="15" y="25"/>
                    </a:cubicBezTo>
                    <a:cubicBezTo>
                      <a:pt x="59" y="25"/>
                      <a:pt x="59" y="25"/>
                      <a:pt x="59" y="25"/>
                    </a:cubicBezTo>
                    <a:cubicBezTo>
                      <a:pt x="59" y="27"/>
                      <a:pt x="59" y="27"/>
                      <a:pt x="59" y="27"/>
                    </a:cubicBezTo>
                    <a:cubicBezTo>
                      <a:pt x="59" y="30"/>
                      <a:pt x="61" y="33"/>
                      <a:pt x="65" y="33"/>
                    </a:cubicBezTo>
                    <a:cubicBezTo>
                      <a:pt x="123" y="33"/>
                      <a:pt x="123" y="33"/>
                      <a:pt x="123" y="33"/>
                    </a:cubicBezTo>
                    <a:cubicBezTo>
                      <a:pt x="127" y="33"/>
                      <a:pt x="130" y="30"/>
                      <a:pt x="130" y="27"/>
                    </a:cubicBezTo>
                    <a:cubicBezTo>
                      <a:pt x="130" y="25"/>
                      <a:pt x="130" y="25"/>
                      <a:pt x="130" y="25"/>
                    </a:cubicBezTo>
                    <a:cubicBezTo>
                      <a:pt x="173" y="25"/>
                      <a:pt x="173" y="25"/>
                      <a:pt x="173" y="25"/>
                    </a:cubicBezTo>
                    <a:cubicBezTo>
                      <a:pt x="173" y="53"/>
                      <a:pt x="173" y="53"/>
                      <a:pt x="173" y="53"/>
                    </a:cubicBezTo>
                    <a:cubicBezTo>
                      <a:pt x="164" y="53"/>
                      <a:pt x="164" y="53"/>
                      <a:pt x="164" y="53"/>
                    </a:cubicBezTo>
                    <a:cubicBezTo>
                      <a:pt x="164" y="50"/>
                      <a:pt x="164" y="50"/>
                      <a:pt x="164" y="50"/>
                    </a:cubicBezTo>
                    <a:cubicBezTo>
                      <a:pt x="164" y="46"/>
                      <a:pt x="162" y="44"/>
                      <a:pt x="158" y="44"/>
                    </a:cubicBezTo>
                    <a:cubicBezTo>
                      <a:pt x="100" y="44"/>
                      <a:pt x="100" y="44"/>
                      <a:pt x="100" y="44"/>
                    </a:cubicBezTo>
                    <a:cubicBezTo>
                      <a:pt x="96" y="44"/>
                      <a:pt x="93" y="46"/>
                      <a:pt x="93" y="50"/>
                    </a:cubicBezTo>
                    <a:cubicBezTo>
                      <a:pt x="93" y="53"/>
                      <a:pt x="93" y="53"/>
                      <a:pt x="93" y="53"/>
                    </a:cubicBezTo>
                    <a:cubicBezTo>
                      <a:pt x="49" y="53"/>
                      <a:pt x="49" y="53"/>
                      <a:pt x="49" y="53"/>
                    </a:cubicBezTo>
                    <a:cubicBezTo>
                      <a:pt x="41" y="53"/>
                      <a:pt x="35" y="59"/>
                      <a:pt x="35" y="67"/>
                    </a:cubicBezTo>
                    <a:close/>
                    <a:moveTo>
                      <a:pt x="208" y="296"/>
                    </a:moveTo>
                    <a:cubicBezTo>
                      <a:pt x="50" y="296"/>
                      <a:pt x="50" y="296"/>
                      <a:pt x="50" y="296"/>
                    </a:cubicBezTo>
                    <a:cubicBezTo>
                      <a:pt x="50" y="69"/>
                      <a:pt x="50" y="69"/>
                      <a:pt x="50" y="69"/>
                    </a:cubicBezTo>
                    <a:cubicBezTo>
                      <a:pt x="93" y="69"/>
                      <a:pt x="93" y="69"/>
                      <a:pt x="93" y="69"/>
                    </a:cubicBezTo>
                    <a:cubicBezTo>
                      <a:pt x="93" y="70"/>
                      <a:pt x="93" y="70"/>
                      <a:pt x="93" y="70"/>
                    </a:cubicBezTo>
                    <a:cubicBezTo>
                      <a:pt x="93" y="74"/>
                      <a:pt x="96" y="77"/>
                      <a:pt x="100" y="77"/>
                    </a:cubicBezTo>
                    <a:cubicBezTo>
                      <a:pt x="158" y="77"/>
                      <a:pt x="158" y="77"/>
                      <a:pt x="158" y="77"/>
                    </a:cubicBezTo>
                    <a:cubicBezTo>
                      <a:pt x="162" y="77"/>
                      <a:pt x="164" y="74"/>
                      <a:pt x="164" y="70"/>
                    </a:cubicBezTo>
                    <a:cubicBezTo>
                      <a:pt x="164" y="69"/>
                      <a:pt x="164" y="69"/>
                      <a:pt x="164" y="69"/>
                    </a:cubicBezTo>
                    <a:cubicBezTo>
                      <a:pt x="208" y="69"/>
                      <a:pt x="208" y="69"/>
                      <a:pt x="208" y="69"/>
                    </a:cubicBezTo>
                    <a:cubicBezTo>
                      <a:pt x="208" y="296"/>
                      <a:pt x="208" y="296"/>
                      <a:pt x="208" y="296"/>
                    </a:cubicBezTo>
                    <a:close/>
                    <a:moveTo>
                      <a:pt x="208" y="296"/>
                    </a:moveTo>
                    <a:cubicBezTo>
                      <a:pt x="208" y="296"/>
                      <a:pt x="208" y="296"/>
                      <a:pt x="208" y="296"/>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5" name="Rectangle 112"/>
              <p:cNvSpPr>
                <a:spLocks noChangeArrowheads="1"/>
              </p:cNvSpPr>
              <p:nvPr/>
            </p:nvSpPr>
            <p:spPr bwMode="auto">
              <a:xfrm>
                <a:off x="5156200" y="2906713"/>
                <a:ext cx="312738" cy="63500"/>
              </a:xfrm>
              <a:prstGeom prst="rect">
                <a:avLst/>
              </a:prstGeom>
              <a:solidFill>
                <a:schemeClr val="bg1"/>
              </a:solidFill>
              <a:ln w="9525">
                <a:noFill/>
                <a:miter lim="800000"/>
              </a:ln>
            </p:spPr>
            <p:txBody>
              <a:bodyPr vert="horz" wrap="square" lIns="121920" tIns="60960" rIns="121920" bIns="60960" numCol="1" anchor="t" anchorCtr="0" compatLnSpc="1"/>
              <a:lstStyle/>
              <a:p>
                <a:endParaRPr lang="en-US" sz="2400">
                  <a:solidFill>
                    <a:prstClr val="black"/>
                  </a:solidFill>
                </a:endParaRPr>
              </a:p>
            </p:txBody>
          </p:sp>
          <p:sp>
            <p:nvSpPr>
              <p:cNvPr id="56" name="Rectangle 113"/>
              <p:cNvSpPr>
                <a:spLocks noChangeArrowheads="1"/>
              </p:cNvSpPr>
              <p:nvPr/>
            </p:nvSpPr>
            <p:spPr bwMode="auto">
              <a:xfrm>
                <a:off x="5156200" y="3036888"/>
                <a:ext cx="312738" cy="63500"/>
              </a:xfrm>
              <a:prstGeom prst="rect">
                <a:avLst/>
              </a:prstGeom>
              <a:solidFill>
                <a:schemeClr val="bg1"/>
              </a:solidFill>
              <a:ln w="9525">
                <a:noFill/>
                <a:miter lim="800000"/>
              </a:ln>
            </p:spPr>
            <p:txBody>
              <a:bodyPr vert="horz" wrap="square" lIns="121920" tIns="60960" rIns="121920" bIns="60960" numCol="1" anchor="t" anchorCtr="0" compatLnSpc="1"/>
              <a:lstStyle/>
              <a:p>
                <a:endParaRPr lang="en-US" sz="2400">
                  <a:solidFill>
                    <a:prstClr val="black"/>
                  </a:solidFill>
                </a:endParaRPr>
              </a:p>
            </p:txBody>
          </p:sp>
          <p:sp>
            <p:nvSpPr>
              <p:cNvPr id="57" name="Freeform 114"/>
              <p:cNvSpPr>
                <a:spLocks noEditPoints="1"/>
              </p:cNvSpPr>
              <p:nvPr/>
            </p:nvSpPr>
            <p:spPr bwMode="auto">
              <a:xfrm>
                <a:off x="5213350" y="2643188"/>
                <a:ext cx="196850" cy="196850"/>
              </a:xfrm>
              <a:custGeom>
                <a:avLst/>
                <a:gdLst/>
                <a:ahLst/>
                <a:cxnLst>
                  <a:cxn ang="0">
                    <a:pos x="44" y="124"/>
                  </a:cxn>
                  <a:cxn ang="0">
                    <a:pos x="81" y="124"/>
                  </a:cxn>
                  <a:cxn ang="0">
                    <a:pos x="81" y="78"/>
                  </a:cxn>
                  <a:cxn ang="0">
                    <a:pos x="124" y="78"/>
                  </a:cxn>
                  <a:cxn ang="0">
                    <a:pos x="124" y="44"/>
                  </a:cxn>
                  <a:cxn ang="0">
                    <a:pos x="81" y="44"/>
                  </a:cxn>
                  <a:cxn ang="0">
                    <a:pos x="81" y="0"/>
                  </a:cxn>
                  <a:cxn ang="0">
                    <a:pos x="44" y="0"/>
                  </a:cxn>
                  <a:cxn ang="0">
                    <a:pos x="44" y="44"/>
                  </a:cxn>
                  <a:cxn ang="0">
                    <a:pos x="0" y="44"/>
                  </a:cxn>
                  <a:cxn ang="0">
                    <a:pos x="0" y="78"/>
                  </a:cxn>
                  <a:cxn ang="0">
                    <a:pos x="44" y="78"/>
                  </a:cxn>
                  <a:cxn ang="0">
                    <a:pos x="44" y="124"/>
                  </a:cxn>
                  <a:cxn ang="0">
                    <a:pos x="44" y="124"/>
                  </a:cxn>
                  <a:cxn ang="0">
                    <a:pos x="44" y="124"/>
                  </a:cxn>
                </a:cxnLst>
                <a:rect l="0" t="0" r="r" b="b"/>
                <a:pathLst>
                  <a:path w="124" h="124">
                    <a:moveTo>
                      <a:pt x="44" y="124"/>
                    </a:moveTo>
                    <a:lnTo>
                      <a:pt x="81" y="124"/>
                    </a:lnTo>
                    <a:lnTo>
                      <a:pt x="81" y="78"/>
                    </a:lnTo>
                    <a:lnTo>
                      <a:pt x="124" y="78"/>
                    </a:lnTo>
                    <a:lnTo>
                      <a:pt x="124" y="44"/>
                    </a:lnTo>
                    <a:lnTo>
                      <a:pt x="81" y="44"/>
                    </a:lnTo>
                    <a:lnTo>
                      <a:pt x="81" y="0"/>
                    </a:lnTo>
                    <a:lnTo>
                      <a:pt x="44" y="0"/>
                    </a:lnTo>
                    <a:lnTo>
                      <a:pt x="44" y="44"/>
                    </a:lnTo>
                    <a:lnTo>
                      <a:pt x="0" y="44"/>
                    </a:lnTo>
                    <a:lnTo>
                      <a:pt x="0" y="78"/>
                    </a:lnTo>
                    <a:lnTo>
                      <a:pt x="44" y="78"/>
                    </a:lnTo>
                    <a:lnTo>
                      <a:pt x="44" y="124"/>
                    </a:lnTo>
                    <a:close/>
                    <a:moveTo>
                      <a:pt x="44" y="124"/>
                    </a:moveTo>
                    <a:lnTo>
                      <a:pt x="44" y="124"/>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8" name="Freeform 115"/>
              <p:cNvSpPr>
                <a:spLocks noEditPoints="1"/>
              </p:cNvSpPr>
              <p:nvPr/>
            </p:nvSpPr>
            <p:spPr bwMode="auto">
              <a:xfrm>
                <a:off x="5213350" y="2643188"/>
                <a:ext cx="196850" cy="196850"/>
              </a:xfrm>
              <a:custGeom>
                <a:avLst/>
                <a:gdLst/>
                <a:ahLst/>
                <a:cxnLst>
                  <a:cxn ang="0">
                    <a:pos x="44" y="124"/>
                  </a:cxn>
                  <a:cxn ang="0">
                    <a:pos x="81" y="124"/>
                  </a:cxn>
                  <a:cxn ang="0">
                    <a:pos x="81" y="78"/>
                  </a:cxn>
                  <a:cxn ang="0">
                    <a:pos x="124" y="78"/>
                  </a:cxn>
                  <a:cxn ang="0">
                    <a:pos x="124" y="44"/>
                  </a:cxn>
                  <a:cxn ang="0">
                    <a:pos x="81" y="44"/>
                  </a:cxn>
                  <a:cxn ang="0">
                    <a:pos x="81" y="0"/>
                  </a:cxn>
                  <a:cxn ang="0">
                    <a:pos x="44" y="0"/>
                  </a:cxn>
                  <a:cxn ang="0">
                    <a:pos x="44" y="44"/>
                  </a:cxn>
                  <a:cxn ang="0">
                    <a:pos x="0" y="44"/>
                  </a:cxn>
                  <a:cxn ang="0">
                    <a:pos x="0" y="78"/>
                  </a:cxn>
                  <a:cxn ang="0">
                    <a:pos x="44" y="78"/>
                  </a:cxn>
                  <a:cxn ang="0">
                    <a:pos x="44" y="124"/>
                  </a:cxn>
                  <a:cxn ang="0">
                    <a:pos x="44" y="124"/>
                  </a:cxn>
                  <a:cxn ang="0">
                    <a:pos x="44" y="124"/>
                  </a:cxn>
                </a:cxnLst>
                <a:rect l="0" t="0" r="r" b="b"/>
                <a:pathLst>
                  <a:path w="124" h="124">
                    <a:moveTo>
                      <a:pt x="44" y="124"/>
                    </a:moveTo>
                    <a:lnTo>
                      <a:pt x="81" y="124"/>
                    </a:lnTo>
                    <a:lnTo>
                      <a:pt x="81" y="78"/>
                    </a:lnTo>
                    <a:lnTo>
                      <a:pt x="124" y="78"/>
                    </a:lnTo>
                    <a:lnTo>
                      <a:pt x="124" y="44"/>
                    </a:lnTo>
                    <a:lnTo>
                      <a:pt x="81" y="44"/>
                    </a:lnTo>
                    <a:lnTo>
                      <a:pt x="81" y="0"/>
                    </a:lnTo>
                    <a:lnTo>
                      <a:pt x="44" y="0"/>
                    </a:lnTo>
                    <a:lnTo>
                      <a:pt x="44" y="44"/>
                    </a:lnTo>
                    <a:lnTo>
                      <a:pt x="0" y="44"/>
                    </a:lnTo>
                    <a:lnTo>
                      <a:pt x="0" y="78"/>
                    </a:lnTo>
                    <a:lnTo>
                      <a:pt x="44" y="78"/>
                    </a:lnTo>
                    <a:lnTo>
                      <a:pt x="44" y="124"/>
                    </a:lnTo>
                    <a:moveTo>
                      <a:pt x="44" y="124"/>
                    </a:moveTo>
                    <a:lnTo>
                      <a:pt x="44" y="124"/>
                    </a:ln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grpSp>
        <p:nvGrpSpPr>
          <p:cNvPr id="59" name="Group 103"/>
          <p:cNvGrpSpPr/>
          <p:nvPr/>
        </p:nvGrpSpPr>
        <p:grpSpPr>
          <a:xfrm>
            <a:off x="6807477" y="3104618"/>
            <a:ext cx="1092888" cy="1713903"/>
            <a:chOff x="5105608" y="2162558"/>
            <a:chExt cx="819666" cy="1285427"/>
          </a:xfrm>
        </p:grpSpPr>
        <p:sp>
          <p:nvSpPr>
            <p:cNvPr id="60" name="Freeform 58"/>
            <p:cNvSpPr/>
            <p:nvPr/>
          </p:nvSpPr>
          <p:spPr bwMode="auto">
            <a:xfrm>
              <a:off x="5105608" y="2162558"/>
              <a:ext cx="819666" cy="1285427"/>
            </a:xfrm>
            <a:custGeom>
              <a:avLst/>
              <a:gdLst/>
              <a:ahLst/>
              <a:cxnLst>
                <a:cxn ang="0">
                  <a:pos x="38" y="293"/>
                </a:cxn>
                <a:cxn ang="0">
                  <a:pos x="171" y="365"/>
                </a:cxn>
                <a:cxn ang="0">
                  <a:pos x="219" y="308"/>
                </a:cxn>
                <a:cxn ang="0">
                  <a:pos x="208" y="47"/>
                </a:cxn>
                <a:cxn ang="0">
                  <a:pos x="163" y="17"/>
                </a:cxn>
                <a:cxn ang="0">
                  <a:pos x="26" y="101"/>
                </a:cxn>
                <a:cxn ang="0">
                  <a:pos x="8" y="135"/>
                </a:cxn>
                <a:cxn ang="0">
                  <a:pos x="14" y="233"/>
                </a:cxn>
                <a:cxn ang="0">
                  <a:pos x="38" y="293"/>
                </a:cxn>
              </a:cxnLst>
              <a:rect l="0" t="0" r="r" b="b"/>
              <a:pathLst>
                <a:path w="246" h="385">
                  <a:moveTo>
                    <a:pt x="38" y="293"/>
                  </a:moveTo>
                  <a:cubicBezTo>
                    <a:pt x="60" y="304"/>
                    <a:pt x="171" y="365"/>
                    <a:pt x="171" y="365"/>
                  </a:cubicBezTo>
                  <a:cubicBezTo>
                    <a:pt x="171" y="365"/>
                    <a:pt x="197" y="385"/>
                    <a:pt x="219" y="308"/>
                  </a:cubicBezTo>
                  <a:cubicBezTo>
                    <a:pt x="241" y="232"/>
                    <a:pt x="246" y="140"/>
                    <a:pt x="208" y="47"/>
                  </a:cubicBezTo>
                  <a:cubicBezTo>
                    <a:pt x="203" y="35"/>
                    <a:pt x="191" y="0"/>
                    <a:pt x="163" y="17"/>
                  </a:cubicBezTo>
                  <a:cubicBezTo>
                    <a:pt x="136" y="35"/>
                    <a:pt x="26" y="101"/>
                    <a:pt x="26" y="101"/>
                  </a:cubicBezTo>
                  <a:cubicBezTo>
                    <a:pt x="26" y="101"/>
                    <a:pt x="4" y="114"/>
                    <a:pt x="8" y="135"/>
                  </a:cubicBezTo>
                  <a:cubicBezTo>
                    <a:pt x="13" y="156"/>
                    <a:pt x="21" y="200"/>
                    <a:pt x="14" y="233"/>
                  </a:cubicBezTo>
                  <a:cubicBezTo>
                    <a:pt x="8" y="263"/>
                    <a:pt x="0" y="273"/>
                    <a:pt x="38" y="293"/>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61" name="Group 90"/>
            <p:cNvGrpSpPr/>
            <p:nvPr/>
          </p:nvGrpSpPr>
          <p:grpSpPr>
            <a:xfrm>
              <a:off x="5287939" y="2561768"/>
              <a:ext cx="473076" cy="457200"/>
              <a:chOff x="8048625" y="3005138"/>
              <a:chExt cx="473076" cy="457200"/>
            </a:xfrm>
            <a:solidFill>
              <a:schemeClr val="accent4">
                <a:lumMod val="50000"/>
              </a:schemeClr>
            </a:solidFill>
          </p:grpSpPr>
          <p:sp>
            <p:nvSpPr>
              <p:cNvPr id="62" name="Freeform 81"/>
              <p:cNvSpPr>
                <a:spLocks noEditPoints="1"/>
              </p:cNvSpPr>
              <p:nvPr/>
            </p:nvSpPr>
            <p:spPr bwMode="auto">
              <a:xfrm>
                <a:off x="8148638" y="3338513"/>
                <a:ext cx="373063" cy="123825"/>
              </a:xfrm>
              <a:custGeom>
                <a:avLst/>
                <a:gdLst/>
                <a:ahLst/>
                <a:cxnLst>
                  <a:cxn ang="0">
                    <a:pos x="128" y="2"/>
                  </a:cxn>
                  <a:cxn ang="0">
                    <a:pos x="65" y="24"/>
                  </a:cxn>
                  <a:cxn ang="0">
                    <a:pos x="1" y="2"/>
                  </a:cxn>
                  <a:cxn ang="0">
                    <a:pos x="0" y="2"/>
                  </a:cxn>
                  <a:cxn ang="0">
                    <a:pos x="0" y="16"/>
                  </a:cxn>
                  <a:cxn ang="0">
                    <a:pos x="65" y="43"/>
                  </a:cxn>
                  <a:cxn ang="0">
                    <a:pos x="129" y="16"/>
                  </a:cxn>
                  <a:cxn ang="0">
                    <a:pos x="129" y="2"/>
                  </a:cxn>
                  <a:cxn ang="0">
                    <a:pos x="128" y="2"/>
                  </a:cxn>
                  <a:cxn ang="0">
                    <a:pos x="128" y="2"/>
                  </a:cxn>
                  <a:cxn ang="0">
                    <a:pos x="128" y="2"/>
                  </a:cxn>
                </a:cxnLst>
                <a:rect l="0" t="0" r="r" b="b"/>
                <a:pathLst>
                  <a:path w="129" h="43">
                    <a:moveTo>
                      <a:pt x="128" y="2"/>
                    </a:moveTo>
                    <a:cubicBezTo>
                      <a:pt x="124" y="15"/>
                      <a:pt x="96" y="24"/>
                      <a:pt x="65" y="24"/>
                    </a:cubicBezTo>
                    <a:cubicBezTo>
                      <a:pt x="34" y="24"/>
                      <a:pt x="6" y="15"/>
                      <a:pt x="1" y="2"/>
                    </a:cubicBezTo>
                    <a:cubicBezTo>
                      <a:pt x="0" y="0"/>
                      <a:pt x="0" y="0"/>
                      <a:pt x="0" y="2"/>
                    </a:cubicBezTo>
                    <a:cubicBezTo>
                      <a:pt x="0" y="16"/>
                      <a:pt x="0" y="16"/>
                      <a:pt x="0" y="16"/>
                    </a:cubicBezTo>
                    <a:cubicBezTo>
                      <a:pt x="0" y="31"/>
                      <a:pt x="31" y="43"/>
                      <a:pt x="65" y="43"/>
                    </a:cubicBezTo>
                    <a:cubicBezTo>
                      <a:pt x="99" y="43"/>
                      <a:pt x="129" y="31"/>
                      <a:pt x="129" y="16"/>
                    </a:cubicBezTo>
                    <a:cubicBezTo>
                      <a:pt x="129" y="2"/>
                      <a:pt x="129" y="2"/>
                      <a:pt x="129" y="2"/>
                    </a:cubicBezTo>
                    <a:cubicBezTo>
                      <a:pt x="129" y="0"/>
                      <a:pt x="129" y="0"/>
                      <a:pt x="128" y="2"/>
                    </a:cubicBezTo>
                    <a:close/>
                    <a:moveTo>
                      <a:pt x="128" y="2"/>
                    </a:moveTo>
                    <a:cubicBezTo>
                      <a:pt x="128" y="2"/>
                      <a:pt x="128" y="2"/>
                      <a:pt x="128" y="2"/>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82"/>
              <p:cNvSpPr>
                <a:spLocks noEditPoints="1"/>
              </p:cNvSpPr>
              <p:nvPr/>
            </p:nvSpPr>
            <p:spPr bwMode="auto">
              <a:xfrm>
                <a:off x="8229600" y="3268663"/>
                <a:ext cx="290513" cy="127000"/>
              </a:xfrm>
              <a:custGeom>
                <a:avLst/>
                <a:gdLst/>
                <a:ahLst/>
                <a:cxnLst>
                  <a:cxn ang="0">
                    <a:pos x="2" y="40"/>
                  </a:cxn>
                  <a:cxn ang="0">
                    <a:pos x="37" y="44"/>
                  </a:cxn>
                  <a:cxn ang="0">
                    <a:pos x="100" y="18"/>
                  </a:cxn>
                  <a:cxn ang="0">
                    <a:pos x="86" y="1"/>
                  </a:cxn>
                  <a:cxn ang="0">
                    <a:pos x="79" y="1"/>
                  </a:cxn>
                  <a:cxn ang="0">
                    <a:pos x="2" y="37"/>
                  </a:cxn>
                  <a:cxn ang="0">
                    <a:pos x="2" y="40"/>
                  </a:cxn>
                  <a:cxn ang="0">
                    <a:pos x="2" y="40"/>
                  </a:cxn>
                  <a:cxn ang="0">
                    <a:pos x="2" y="40"/>
                  </a:cxn>
                </a:cxnLst>
                <a:rect l="0" t="0" r="r" b="b"/>
                <a:pathLst>
                  <a:path w="100" h="44">
                    <a:moveTo>
                      <a:pt x="2" y="40"/>
                    </a:moveTo>
                    <a:cubicBezTo>
                      <a:pt x="12" y="43"/>
                      <a:pt x="24" y="44"/>
                      <a:pt x="37" y="44"/>
                    </a:cubicBezTo>
                    <a:cubicBezTo>
                      <a:pt x="72" y="44"/>
                      <a:pt x="100" y="32"/>
                      <a:pt x="100" y="18"/>
                    </a:cubicBezTo>
                    <a:cubicBezTo>
                      <a:pt x="100" y="11"/>
                      <a:pt x="95" y="6"/>
                      <a:pt x="86" y="1"/>
                    </a:cubicBezTo>
                    <a:cubicBezTo>
                      <a:pt x="84" y="0"/>
                      <a:pt x="81" y="0"/>
                      <a:pt x="79" y="1"/>
                    </a:cubicBezTo>
                    <a:cubicBezTo>
                      <a:pt x="2" y="37"/>
                      <a:pt x="2" y="37"/>
                      <a:pt x="2" y="37"/>
                    </a:cubicBezTo>
                    <a:cubicBezTo>
                      <a:pt x="0" y="38"/>
                      <a:pt x="0" y="39"/>
                      <a:pt x="2" y="40"/>
                    </a:cubicBezTo>
                    <a:close/>
                    <a:moveTo>
                      <a:pt x="2" y="40"/>
                    </a:moveTo>
                    <a:cubicBezTo>
                      <a:pt x="2" y="40"/>
                      <a:pt x="2" y="40"/>
                      <a:pt x="2" y="40"/>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83"/>
              <p:cNvSpPr>
                <a:spLocks noEditPoints="1"/>
              </p:cNvSpPr>
              <p:nvPr/>
            </p:nvSpPr>
            <p:spPr bwMode="auto">
              <a:xfrm>
                <a:off x="8151813" y="3241675"/>
                <a:ext cx="284163" cy="125413"/>
              </a:xfrm>
              <a:custGeom>
                <a:avLst/>
                <a:gdLst/>
                <a:ahLst/>
                <a:cxnLst>
                  <a:cxn ang="0">
                    <a:pos x="0" y="27"/>
                  </a:cxn>
                  <a:cxn ang="0">
                    <a:pos x="12" y="42"/>
                  </a:cxn>
                  <a:cxn ang="0">
                    <a:pos x="19" y="42"/>
                  </a:cxn>
                  <a:cxn ang="0">
                    <a:pos x="96" y="7"/>
                  </a:cxn>
                  <a:cxn ang="0">
                    <a:pos x="96" y="4"/>
                  </a:cxn>
                  <a:cxn ang="0">
                    <a:pos x="64" y="0"/>
                  </a:cxn>
                  <a:cxn ang="0">
                    <a:pos x="0" y="27"/>
                  </a:cxn>
                  <a:cxn ang="0">
                    <a:pos x="0" y="27"/>
                  </a:cxn>
                  <a:cxn ang="0">
                    <a:pos x="0" y="27"/>
                  </a:cxn>
                </a:cxnLst>
                <a:rect l="0" t="0" r="r" b="b"/>
                <a:pathLst>
                  <a:path w="98" h="43">
                    <a:moveTo>
                      <a:pt x="0" y="27"/>
                    </a:moveTo>
                    <a:cubicBezTo>
                      <a:pt x="0" y="32"/>
                      <a:pt x="5" y="38"/>
                      <a:pt x="12" y="42"/>
                    </a:cubicBezTo>
                    <a:cubicBezTo>
                      <a:pt x="14" y="43"/>
                      <a:pt x="17" y="43"/>
                      <a:pt x="19" y="42"/>
                    </a:cubicBezTo>
                    <a:cubicBezTo>
                      <a:pt x="96" y="7"/>
                      <a:pt x="96" y="7"/>
                      <a:pt x="96" y="7"/>
                    </a:cubicBezTo>
                    <a:cubicBezTo>
                      <a:pt x="98" y="6"/>
                      <a:pt x="98" y="4"/>
                      <a:pt x="96" y="4"/>
                    </a:cubicBezTo>
                    <a:cubicBezTo>
                      <a:pt x="86" y="2"/>
                      <a:pt x="75" y="0"/>
                      <a:pt x="64" y="0"/>
                    </a:cubicBezTo>
                    <a:cubicBezTo>
                      <a:pt x="29" y="0"/>
                      <a:pt x="0" y="12"/>
                      <a:pt x="0" y="27"/>
                    </a:cubicBezTo>
                    <a:close/>
                    <a:moveTo>
                      <a:pt x="0" y="27"/>
                    </a:moveTo>
                    <a:cubicBezTo>
                      <a:pt x="0" y="27"/>
                      <a:pt x="0" y="27"/>
                      <a:pt x="0" y="27"/>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5" name="Freeform 84"/>
              <p:cNvSpPr>
                <a:spLocks noEditPoints="1"/>
              </p:cNvSpPr>
              <p:nvPr/>
            </p:nvSpPr>
            <p:spPr bwMode="auto">
              <a:xfrm>
                <a:off x="8228013" y="3005138"/>
                <a:ext cx="155575" cy="236538"/>
              </a:xfrm>
              <a:custGeom>
                <a:avLst/>
                <a:gdLst/>
                <a:ahLst/>
                <a:cxnLst>
                  <a:cxn ang="0">
                    <a:pos x="3" y="81"/>
                  </a:cxn>
                  <a:cxn ang="0">
                    <a:pos x="41" y="77"/>
                  </a:cxn>
                  <a:cxn ang="0">
                    <a:pos x="48" y="77"/>
                  </a:cxn>
                  <a:cxn ang="0">
                    <a:pos x="52" y="74"/>
                  </a:cxn>
                  <a:cxn ang="0">
                    <a:pos x="54" y="58"/>
                  </a:cxn>
                  <a:cxn ang="0">
                    <a:pos x="4" y="0"/>
                  </a:cxn>
                  <a:cxn ang="0">
                    <a:pos x="0" y="4"/>
                  </a:cxn>
                  <a:cxn ang="0">
                    <a:pos x="0" y="79"/>
                  </a:cxn>
                  <a:cxn ang="0">
                    <a:pos x="3" y="81"/>
                  </a:cxn>
                  <a:cxn ang="0">
                    <a:pos x="3" y="81"/>
                  </a:cxn>
                  <a:cxn ang="0">
                    <a:pos x="3" y="81"/>
                  </a:cxn>
                </a:cxnLst>
                <a:rect l="0" t="0" r="r" b="b"/>
                <a:pathLst>
                  <a:path w="54" h="82">
                    <a:moveTo>
                      <a:pt x="3" y="81"/>
                    </a:moveTo>
                    <a:cubicBezTo>
                      <a:pt x="14" y="79"/>
                      <a:pt x="27" y="77"/>
                      <a:pt x="41" y="77"/>
                    </a:cubicBezTo>
                    <a:cubicBezTo>
                      <a:pt x="43" y="77"/>
                      <a:pt x="46" y="77"/>
                      <a:pt x="48" y="77"/>
                    </a:cubicBezTo>
                    <a:cubicBezTo>
                      <a:pt x="50" y="77"/>
                      <a:pt x="51" y="76"/>
                      <a:pt x="52" y="74"/>
                    </a:cubicBezTo>
                    <a:cubicBezTo>
                      <a:pt x="54" y="69"/>
                      <a:pt x="54" y="64"/>
                      <a:pt x="54" y="58"/>
                    </a:cubicBezTo>
                    <a:cubicBezTo>
                      <a:pt x="54" y="28"/>
                      <a:pt x="32" y="4"/>
                      <a:pt x="4" y="0"/>
                    </a:cubicBezTo>
                    <a:cubicBezTo>
                      <a:pt x="2" y="0"/>
                      <a:pt x="0" y="2"/>
                      <a:pt x="0" y="4"/>
                    </a:cubicBezTo>
                    <a:cubicBezTo>
                      <a:pt x="0" y="79"/>
                      <a:pt x="0" y="79"/>
                      <a:pt x="0" y="79"/>
                    </a:cubicBezTo>
                    <a:cubicBezTo>
                      <a:pt x="0" y="81"/>
                      <a:pt x="1" y="82"/>
                      <a:pt x="3" y="81"/>
                    </a:cubicBezTo>
                    <a:close/>
                    <a:moveTo>
                      <a:pt x="3" y="81"/>
                    </a:moveTo>
                    <a:cubicBezTo>
                      <a:pt x="3" y="81"/>
                      <a:pt x="3" y="81"/>
                      <a:pt x="3" y="81"/>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6" name="Freeform 85"/>
              <p:cNvSpPr>
                <a:spLocks noEditPoints="1"/>
              </p:cNvSpPr>
              <p:nvPr/>
            </p:nvSpPr>
            <p:spPr bwMode="auto">
              <a:xfrm>
                <a:off x="8048625" y="3005138"/>
                <a:ext cx="155575" cy="312738"/>
              </a:xfrm>
              <a:custGeom>
                <a:avLst/>
                <a:gdLst/>
                <a:ahLst/>
                <a:cxnLst>
                  <a:cxn ang="0">
                    <a:pos x="51" y="86"/>
                  </a:cxn>
                  <a:cxn ang="0">
                    <a:pos x="54" y="81"/>
                  </a:cxn>
                  <a:cxn ang="0">
                    <a:pos x="54" y="4"/>
                  </a:cxn>
                  <a:cxn ang="0">
                    <a:pos x="51" y="0"/>
                  </a:cxn>
                  <a:cxn ang="0">
                    <a:pos x="0" y="58"/>
                  </a:cxn>
                  <a:cxn ang="0">
                    <a:pos x="27" y="107"/>
                  </a:cxn>
                  <a:cxn ang="0">
                    <a:pos x="29" y="108"/>
                  </a:cxn>
                  <a:cxn ang="0">
                    <a:pos x="29" y="108"/>
                  </a:cxn>
                  <a:cxn ang="0">
                    <a:pos x="51" y="86"/>
                  </a:cxn>
                  <a:cxn ang="0">
                    <a:pos x="51" y="86"/>
                  </a:cxn>
                  <a:cxn ang="0">
                    <a:pos x="51" y="86"/>
                  </a:cxn>
                </a:cxnLst>
                <a:rect l="0" t="0" r="r" b="b"/>
                <a:pathLst>
                  <a:path w="54" h="108">
                    <a:moveTo>
                      <a:pt x="51" y="86"/>
                    </a:moveTo>
                    <a:cubicBezTo>
                      <a:pt x="53" y="85"/>
                      <a:pt x="54" y="83"/>
                      <a:pt x="54" y="81"/>
                    </a:cubicBezTo>
                    <a:cubicBezTo>
                      <a:pt x="54" y="4"/>
                      <a:pt x="54" y="4"/>
                      <a:pt x="54" y="4"/>
                    </a:cubicBezTo>
                    <a:cubicBezTo>
                      <a:pt x="54" y="2"/>
                      <a:pt x="53" y="0"/>
                      <a:pt x="51" y="0"/>
                    </a:cubicBezTo>
                    <a:cubicBezTo>
                      <a:pt x="22" y="4"/>
                      <a:pt x="0" y="28"/>
                      <a:pt x="0" y="58"/>
                    </a:cubicBezTo>
                    <a:cubicBezTo>
                      <a:pt x="0" y="78"/>
                      <a:pt x="11" y="96"/>
                      <a:pt x="27" y="107"/>
                    </a:cubicBezTo>
                    <a:cubicBezTo>
                      <a:pt x="28" y="108"/>
                      <a:pt x="29" y="108"/>
                      <a:pt x="29" y="108"/>
                    </a:cubicBezTo>
                    <a:cubicBezTo>
                      <a:pt x="29" y="108"/>
                      <a:pt x="29" y="108"/>
                      <a:pt x="29" y="108"/>
                    </a:cubicBezTo>
                    <a:cubicBezTo>
                      <a:pt x="29" y="99"/>
                      <a:pt x="38" y="91"/>
                      <a:pt x="51" y="86"/>
                    </a:cubicBezTo>
                    <a:close/>
                    <a:moveTo>
                      <a:pt x="51" y="86"/>
                    </a:moveTo>
                    <a:cubicBezTo>
                      <a:pt x="51" y="86"/>
                      <a:pt x="51" y="86"/>
                      <a:pt x="51" y="86"/>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sp>
        <p:nvSpPr>
          <p:cNvPr id="67" name="Freeform 110"/>
          <p:cNvSpPr>
            <a:spLocks noEditPoints="1"/>
          </p:cNvSpPr>
          <p:nvPr/>
        </p:nvSpPr>
        <p:spPr bwMode="auto">
          <a:xfrm>
            <a:off x="5616207" y="3612597"/>
            <a:ext cx="952252" cy="652085"/>
          </a:xfrm>
          <a:custGeom>
            <a:avLst/>
            <a:gdLst/>
            <a:ahLst/>
            <a:cxnLst>
              <a:cxn ang="0">
                <a:pos x="286" y="182"/>
              </a:cxn>
              <a:cxn ang="0">
                <a:pos x="276" y="47"/>
              </a:cxn>
              <a:cxn ang="0">
                <a:pos x="216" y="179"/>
              </a:cxn>
              <a:cxn ang="0">
                <a:pos x="208" y="185"/>
              </a:cxn>
              <a:cxn ang="0">
                <a:pos x="209" y="11"/>
              </a:cxn>
              <a:cxn ang="0">
                <a:pos x="105" y="0"/>
              </a:cxn>
              <a:cxn ang="0">
                <a:pos x="94" y="182"/>
              </a:cxn>
              <a:cxn ang="0">
                <a:pos x="88" y="185"/>
              </a:cxn>
              <a:cxn ang="0">
                <a:pos x="87" y="47"/>
              </a:cxn>
              <a:cxn ang="0">
                <a:pos x="18" y="57"/>
              </a:cxn>
              <a:cxn ang="0">
                <a:pos x="19" y="185"/>
              </a:cxn>
              <a:cxn ang="0">
                <a:pos x="0" y="207"/>
              </a:cxn>
              <a:cxn ang="0">
                <a:pos x="303" y="185"/>
              </a:cxn>
              <a:cxn ang="0">
                <a:pos x="50" y="142"/>
              </a:cxn>
              <a:cxn ang="0">
                <a:pos x="35" y="126"/>
              </a:cxn>
              <a:cxn ang="0">
                <a:pos x="50" y="142"/>
              </a:cxn>
              <a:cxn ang="0">
                <a:pos x="35" y="115"/>
              </a:cxn>
              <a:cxn ang="0">
                <a:pos x="50" y="99"/>
              </a:cxn>
              <a:cxn ang="0">
                <a:pos x="50" y="89"/>
              </a:cxn>
              <a:cxn ang="0">
                <a:pos x="35" y="73"/>
              </a:cxn>
              <a:cxn ang="0">
                <a:pos x="50" y="89"/>
              </a:cxn>
              <a:cxn ang="0">
                <a:pos x="59" y="142"/>
              </a:cxn>
              <a:cxn ang="0">
                <a:pos x="74" y="126"/>
              </a:cxn>
              <a:cxn ang="0">
                <a:pos x="74" y="115"/>
              </a:cxn>
              <a:cxn ang="0">
                <a:pos x="59" y="99"/>
              </a:cxn>
              <a:cxn ang="0">
                <a:pos x="74" y="115"/>
              </a:cxn>
              <a:cxn ang="0">
                <a:pos x="59" y="89"/>
              </a:cxn>
              <a:cxn ang="0">
                <a:pos x="74" y="73"/>
              </a:cxn>
              <a:cxn ang="0">
                <a:pos x="175" y="184"/>
              </a:cxn>
              <a:cxn ang="0">
                <a:pos x="130" y="128"/>
              </a:cxn>
              <a:cxn ang="0">
                <a:pos x="175" y="184"/>
              </a:cxn>
              <a:cxn ang="0">
                <a:pos x="114" y="43"/>
              </a:cxn>
              <a:cxn ang="0">
                <a:pos x="189" y="43"/>
              </a:cxn>
              <a:cxn ang="0">
                <a:pos x="249" y="142"/>
              </a:cxn>
              <a:cxn ang="0">
                <a:pos x="233" y="126"/>
              </a:cxn>
              <a:cxn ang="0">
                <a:pos x="249" y="142"/>
              </a:cxn>
              <a:cxn ang="0">
                <a:pos x="233" y="115"/>
              </a:cxn>
              <a:cxn ang="0">
                <a:pos x="249" y="99"/>
              </a:cxn>
              <a:cxn ang="0">
                <a:pos x="249" y="89"/>
              </a:cxn>
              <a:cxn ang="0">
                <a:pos x="233" y="73"/>
              </a:cxn>
              <a:cxn ang="0">
                <a:pos x="249" y="89"/>
              </a:cxn>
              <a:cxn ang="0">
                <a:pos x="257" y="142"/>
              </a:cxn>
              <a:cxn ang="0">
                <a:pos x="272" y="126"/>
              </a:cxn>
              <a:cxn ang="0">
                <a:pos x="272" y="115"/>
              </a:cxn>
              <a:cxn ang="0">
                <a:pos x="257" y="99"/>
              </a:cxn>
              <a:cxn ang="0">
                <a:pos x="272" y="115"/>
              </a:cxn>
              <a:cxn ang="0">
                <a:pos x="257" y="89"/>
              </a:cxn>
              <a:cxn ang="0">
                <a:pos x="272" y="73"/>
              </a:cxn>
              <a:cxn ang="0">
                <a:pos x="161" y="33"/>
              </a:cxn>
              <a:cxn ang="0">
                <a:pos x="175" y="52"/>
              </a:cxn>
              <a:cxn ang="0">
                <a:pos x="161" y="66"/>
              </a:cxn>
              <a:cxn ang="0">
                <a:pos x="142" y="52"/>
              </a:cxn>
              <a:cxn ang="0">
                <a:pos x="128" y="33"/>
              </a:cxn>
              <a:cxn ang="0">
                <a:pos x="142" y="19"/>
              </a:cxn>
              <a:cxn ang="0">
                <a:pos x="161" y="33"/>
              </a:cxn>
              <a:cxn ang="0">
                <a:pos x="161" y="33"/>
              </a:cxn>
            </a:cxnLst>
            <a:rect l="0" t="0" r="r" b="b"/>
            <a:pathLst>
              <a:path w="303" h="207">
                <a:moveTo>
                  <a:pt x="286" y="185"/>
                </a:moveTo>
                <a:cubicBezTo>
                  <a:pt x="286" y="184"/>
                  <a:pt x="286" y="183"/>
                  <a:pt x="286" y="182"/>
                </a:cubicBezTo>
                <a:cubicBezTo>
                  <a:pt x="286" y="57"/>
                  <a:pt x="286" y="57"/>
                  <a:pt x="286" y="57"/>
                </a:cubicBezTo>
                <a:cubicBezTo>
                  <a:pt x="286" y="51"/>
                  <a:pt x="282" y="47"/>
                  <a:pt x="276" y="47"/>
                </a:cubicBezTo>
                <a:cubicBezTo>
                  <a:pt x="216" y="47"/>
                  <a:pt x="216" y="47"/>
                  <a:pt x="216" y="47"/>
                </a:cubicBezTo>
                <a:cubicBezTo>
                  <a:pt x="216" y="179"/>
                  <a:pt x="216" y="179"/>
                  <a:pt x="216" y="179"/>
                </a:cubicBezTo>
                <a:cubicBezTo>
                  <a:pt x="216" y="181"/>
                  <a:pt x="216" y="183"/>
                  <a:pt x="215" y="185"/>
                </a:cubicBezTo>
                <a:cubicBezTo>
                  <a:pt x="208" y="185"/>
                  <a:pt x="208" y="185"/>
                  <a:pt x="208" y="185"/>
                </a:cubicBezTo>
                <a:cubicBezTo>
                  <a:pt x="209" y="184"/>
                  <a:pt x="209" y="183"/>
                  <a:pt x="209" y="182"/>
                </a:cubicBezTo>
                <a:cubicBezTo>
                  <a:pt x="209" y="11"/>
                  <a:pt x="209" y="11"/>
                  <a:pt x="209" y="11"/>
                </a:cubicBezTo>
                <a:cubicBezTo>
                  <a:pt x="209" y="5"/>
                  <a:pt x="204" y="0"/>
                  <a:pt x="198" y="0"/>
                </a:cubicBezTo>
                <a:cubicBezTo>
                  <a:pt x="105" y="0"/>
                  <a:pt x="105" y="0"/>
                  <a:pt x="105" y="0"/>
                </a:cubicBezTo>
                <a:cubicBezTo>
                  <a:pt x="99" y="0"/>
                  <a:pt x="94" y="5"/>
                  <a:pt x="94" y="11"/>
                </a:cubicBezTo>
                <a:cubicBezTo>
                  <a:pt x="94" y="182"/>
                  <a:pt x="94" y="182"/>
                  <a:pt x="94" y="182"/>
                </a:cubicBezTo>
                <a:cubicBezTo>
                  <a:pt x="94" y="183"/>
                  <a:pt x="94" y="184"/>
                  <a:pt x="95" y="185"/>
                </a:cubicBezTo>
                <a:cubicBezTo>
                  <a:pt x="88" y="185"/>
                  <a:pt x="88" y="185"/>
                  <a:pt x="88" y="185"/>
                </a:cubicBezTo>
                <a:cubicBezTo>
                  <a:pt x="87" y="183"/>
                  <a:pt x="87" y="181"/>
                  <a:pt x="87" y="179"/>
                </a:cubicBezTo>
                <a:cubicBezTo>
                  <a:pt x="87" y="47"/>
                  <a:pt x="87" y="47"/>
                  <a:pt x="87" y="47"/>
                </a:cubicBezTo>
                <a:cubicBezTo>
                  <a:pt x="29" y="47"/>
                  <a:pt x="29" y="47"/>
                  <a:pt x="29" y="47"/>
                </a:cubicBezTo>
                <a:cubicBezTo>
                  <a:pt x="23" y="47"/>
                  <a:pt x="18" y="51"/>
                  <a:pt x="18" y="57"/>
                </a:cubicBezTo>
                <a:cubicBezTo>
                  <a:pt x="18" y="182"/>
                  <a:pt x="18" y="182"/>
                  <a:pt x="18" y="182"/>
                </a:cubicBezTo>
                <a:cubicBezTo>
                  <a:pt x="18" y="183"/>
                  <a:pt x="18" y="184"/>
                  <a:pt x="19" y="185"/>
                </a:cubicBezTo>
                <a:cubicBezTo>
                  <a:pt x="0" y="185"/>
                  <a:pt x="0" y="185"/>
                  <a:pt x="0" y="185"/>
                </a:cubicBezTo>
                <a:cubicBezTo>
                  <a:pt x="0" y="207"/>
                  <a:pt x="0" y="207"/>
                  <a:pt x="0" y="207"/>
                </a:cubicBezTo>
                <a:cubicBezTo>
                  <a:pt x="303" y="207"/>
                  <a:pt x="303" y="207"/>
                  <a:pt x="303" y="207"/>
                </a:cubicBezTo>
                <a:cubicBezTo>
                  <a:pt x="303" y="185"/>
                  <a:pt x="303" y="185"/>
                  <a:pt x="303" y="185"/>
                </a:cubicBezTo>
                <a:lnTo>
                  <a:pt x="286" y="185"/>
                </a:lnTo>
                <a:close/>
                <a:moveTo>
                  <a:pt x="50" y="142"/>
                </a:moveTo>
                <a:cubicBezTo>
                  <a:pt x="35" y="142"/>
                  <a:pt x="35" y="142"/>
                  <a:pt x="35" y="142"/>
                </a:cubicBezTo>
                <a:cubicBezTo>
                  <a:pt x="35" y="126"/>
                  <a:pt x="35" y="126"/>
                  <a:pt x="35" y="126"/>
                </a:cubicBezTo>
                <a:cubicBezTo>
                  <a:pt x="50" y="126"/>
                  <a:pt x="50" y="126"/>
                  <a:pt x="50" y="126"/>
                </a:cubicBezTo>
                <a:lnTo>
                  <a:pt x="50" y="142"/>
                </a:lnTo>
                <a:close/>
                <a:moveTo>
                  <a:pt x="50" y="115"/>
                </a:moveTo>
                <a:cubicBezTo>
                  <a:pt x="35" y="115"/>
                  <a:pt x="35" y="115"/>
                  <a:pt x="35" y="115"/>
                </a:cubicBezTo>
                <a:cubicBezTo>
                  <a:pt x="35" y="99"/>
                  <a:pt x="35" y="99"/>
                  <a:pt x="35" y="99"/>
                </a:cubicBezTo>
                <a:cubicBezTo>
                  <a:pt x="50" y="99"/>
                  <a:pt x="50" y="99"/>
                  <a:pt x="50" y="99"/>
                </a:cubicBezTo>
                <a:lnTo>
                  <a:pt x="50" y="115"/>
                </a:lnTo>
                <a:close/>
                <a:moveTo>
                  <a:pt x="50" y="89"/>
                </a:moveTo>
                <a:cubicBezTo>
                  <a:pt x="35" y="89"/>
                  <a:pt x="35" y="89"/>
                  <a:pt x="35" y="89"/>
                </a:cubicBezTo>
                <a:cubicBezTo>
                  <a:pt x="35" y="73"/>
                  <a:pt x="35" y="73"/>
                  <a:pt x="35" y="73"/>
                </a:cubicBezTo>
                <a:cubicBezTo>
                  <a:pt x="50" y="73"/>
                  <a:pt x="50" y="73"/>
                  <a:pt x="50" y="73"/>
                </a:cubicBezTo>
                <a:lnTo>
                  <a:pt x="50" y="89"/>
                </a:lnTo>
                <a:close/>
                <a:moveTo>
                  <a:pt x="74" y="142"/>
                </a:moveTo>
                <a:cubicBezTo>
                  <a:pt x="59" y="142"/>
                  <a:pt x="59" y="142"/>
                  <a:pt x="59" y="142"/>
                </a:cubicBezTo>
                <a:cubicBezTo>
                  <a:pt x="59" y="126"/>
                  <a:pt x="59" y="126"/>
                  <a:pt x="59" y="126"/>
                </a:cubicBezTo>
                <a:cubicBezTo>
                  <a:pt x="74" y="126"/>
                  <a:pt x="74" y="126"/>
                  <a:pt x="74" y="126"/>
                </a:cubicBezTo>
                <a:lnTo>
                  <a:pt x="74" y="142"/>
                </a:lnTo>
                <a:close/>
                <a:moveTo>
                  <a:pt x="74" y="115"/>
                </a:moveTo>
                <a:cubicBezTo>
                  <a:pt x="59" y="115"/>
                  <a:pt x="59" y="115"/>
                  <a:pt x="59" y="115"/>
                </a:cubicBezTo>
                <a:cubicBezTo>
                  <a:pt x="59" y="99"/>
                  <a:pt x="59" y="99"/>
                  <a:pt x="59" y="99"/>
                </a:cubicBezTo>
                <a:cubicBezTo>
                  <a:pt x="74" y="99"/>
                  <a:pt x="74" y="99"/>
                  <a:pt x="74" y="99"/>
                </a:cubicBezTo>
                <a:lnTo>
                  <a:pt x="74" y="115"/>
                </a:lnTo>
                <a:close/>
                <a:moveTo>
                  <a:pt x="74" y="89"/>
                </a:moveTo>
                <a:cubicBezTo>
                  <a:pt x="59" y="89"/>
                  <a:pt x="59" y="89"/>
                  <a:pt x="59" y="89"/>
                </a:cubicBezTo>
                <a:cubicBezTo>
                  <a:pt x="59" y="73"/>
                  <a:pt x="59" y="73"/>
                  <a:pt x="59" y="73"/>
                </a:cubicBezTo>
                <a:cubicBezTo>
                  <a:pt x="74" y="73"/>
                  <a:pt x="74" y="73"/>
                  <a:pt x="74" y="73"/>
                </a:cubicBezTo>
                <a:lnTo>
                  <a:pt x="74" y="89"/>
                </a:lnTo>
                <a:close/>
                <a:moveTo>
                  <a:pt x="175" y="184"/>
                </a:moveTo>
                <a:cubicBezTo>
                  <a:pt x="130" y="184"/>
                  <a:pt x="130" y="184"/>
                  <a:pt x="130" y="184"/>
                </a:cubicBezTo>
                <a:cubicBezTo>
                  <a:pt x="130" y="128"/>
                  <a:pt x="130" y="128"/>
                  <a:pt x="130" y="128"/>
                </a:cubicBezTo>
                <a:cubicBezTo>
                  <a:pt x="175" y="128"/>
                  <a:pt x="175" y="128"/>
                  <a:pt x="175" y="128"/>
                </a:cubicBezTo>
                <a:lnTo>
                  <a:pt x="175" y="184"/>
                </a:lnTo>
                <a:close/>
                <a:moveTo>
                  <a:pt x="152" y="80"/>
                </a:moveTo>
                <a:cubicBezTo>
                  <a:pt x="131" y="80"/>
                  <a:pt x="114" y="63"/>
                  <a:pt x="114" y="43"/>
                </a:cubicBezTo>
                <a:cubicBezTo>
                  <a:pt x="114" y="22"/>
                  <a:pt x="131" y="5"/>
                  <a:pt x="152" y="5"/>
                </a:cubicBezTo>
                <a:cubicBezTo>
                  <a:pt x="172" y="5"/>
                  <a:pt x="189" y="22"/>
                  <a:pt x="189" y="43"/>
                </a:cubicBezTo>
                <a:cubicBezTo>
                  <a:pt x="189" y="63"/>
                  <a:pt x="172" y="80"/>
                  <a:pt x="152" y="80"/>
                </a:cubicBezTo>
                <a:close/>
                <a:moveTo>
                  <a:pt x="249" y="142"/>
                </a:moveTo>
                <a:cubicBezTo>
                  <a:pt x="233" y="142"/>
                  <a:pt x="233" y="142"/>
                  <a:pt x="233" y="142"/>
                </a:cubicBezTo>
                <a:cubicBezTo>
                  <a:pt x="233" y="126"/>
                  <a:pt x="233" y="126"/>
                  <a:pt x="233" y="126"/>
                </a:cubicBezTo>
                <a:cubicBezTo>
                  <a:pt x="249" y="126"/>
                  <a:pt x="249" y="126"/>
                  <a:pt x="249" y="126"/>
                </a:cubicBezTo>
                <a:lnTo>
                  <a:pt x="249" y="142"/>
                </a:lnTo>
                <a:close/>
                <a:moveTo>
                  <a:pt x="249" y="115"/>
                </a:moveTo>
                <a:cubicBezTo>
                  <a:pt x="233" y="115"/>
                  <a:pt x="233" y="115"/>
                  <a:pt x="233" y="115"/>
                </a:cubicBezTo>
                <a:cubicBezTo>
                  <a:pt x="233" y="99"/>
                  <a:pt x="233" y="99"/>
                  <a:pt x="233" y="99"/>
                </a:cubicBezTo>
                <a:cubicBezTo>
                  <a:pt x="249" y="99"/>
                  <a:pt x="249" y="99"/>
                  <a:pt x="249" y="99"/>
                </a:cubicBezTo>
                <a:lnTo>
                  <a:pt x="249" y="115"/>
                </a:lnTo>
                <a:close/>
                <a:moveTo>
                  <a:pt x="249" y="89"/>
                </a:moveTo>
                <a:cubicBezTo>
                  <a:pt x="233" y="89"/>
                  <a:pt x="233" y="89"/>
                  <a:pt x="233" y="89"/>
                </a:cubicBezTo>
                <a:cubicBezTo>
                  <a:pt x="233" y="73"/>
                  <a:pt x="233" y="73"/>
                  <a:pt x="233" y="73"/>
                </a:cubicBezTo>
                <a:cubicBezTo>
                  <a:pt x="249" y="73"/>
                  <a:pt x="249" y="73"/>
                  <a:pt x="249" y="73"/>
                </a:cubicBezTo>
                <a:lnTo>
                  <a:pt x="249" y="89"/>
                </a:lnTo>
                <a:close/>
                <a:moveTo>
                  <a:pt x="272" y="142"/>
                </a:moveTo>
                <a:cubicBezTo>
                  <a:pt x="257" y="142"/>
                  <a:pt x="257" y="142"/>
                  <a:pt x="257" y="142"/>
                </a:cubicBezTo>
                <a:cubicBezTo>
                  <a:pt x="257" y="126"/>
                  <a:pt x="257" y="126"/>
                  <a:pt x="257" y="126"/>
                </a:cubicBezTo>
                <a:cubicBezTo>
                  <a:pt x="272" y="126"/>
                  <a:pt x="272" y="126"/>
                  <a:pt x="272" y="126"/>
                </a:cubicBezTo>
                <a:lnTo>
                  <a:pt x="272" y="142"/>
                </a:lnTo>
                <a:close/>
                <a:moveTo>
                  <a:pt x="272" y="115"/>
                </a:moveTo>
                <a:cubicBezTo>
                  <a:pt x="257" y="115"/>
                  <a:pt x="257" y="115"/>
                  <a:pt x="257" y="115"/>
                </a:cubicBezTo>
                <a:cubicBezTo>
                  <a:pt x="257" y="99"/>
                  <a:pt x="257" y="99"/>
                  <a:pt x="257" y="99"/>
                </a:cubicBezTo>
                <a:cubicBezTo>
                  <a:pt x="272" y="99"/>
                  <a:pt x="272" y="99"/>
                  <a:pt x="272" y="99"/>
                </a:cubicBezTo>
                <a:lnTo>
                  <a:pt x="272" y="115"/>
                </a:lnTo>
                <a:close/>
                <a:moveTo>
                  <a:pt x="272" y="89"/>
                </a:moveTo>
                <a:cubicBezTo>
                  <a:pt x="257" y="89"/>
                  <a:pt x="257" y="89"/>
                  <a:pt x="257" y="89"/>
                </a:cubicBezTo>
                <a:cubicBezTo>
                  <a:pt x="257" y="73"/>
                  <a:pt x="257" y="73"/>
                  <a:pt x="257" y="73"/>
                </a:cubicBezTo>
                <a:cubicBezTo>
                  <a:pt x="272" y="73"/>
                  <a:pt x="272" y="73"/>
                  <a:pt x="272" y="73"/>
                </a:cubicBezTo>
                <a:lnTo>
                  <a:pt x="272" y="89"/>
                </a:lnTo>
                <a:close/>
                <a:moveTo>
                  <a:pt x="161" y="33"/>
                </a:moveTo>
                <a:cubicBezTo>
                  <a:pt x="175" y="33"/>
                  <a:pt x="175" y="33"/>
                  <a:pt x="175" y="33"/>
                </a:cubicBezTo>
                <a:cubicBezTo>
                  <a:pt x="175" y="52"/>
                  <a:pt x="175" y="52"/>
                  <a:pt x="175" y="52"/>
                </a:cubicBezTo>
                <a:cubicBezTo>
                  <a:pt x="161" y="52"/>
                  <a:pt x="161" y="52"/>
                  <a:pt x="161" y="52"/>
                </a:cubicBezTo>
                <a:cubicBezTo>
                  <a:pt x="161" y="66"/>
                  <a:pt x="161" y="66"/>
                  <a:pt x="161" y="66"/>
                </a:cubicBezTo>
                <a:cubicBezTo>
                  <a:pt x="142" y="66"/>
                  <a:pt x="142" y="66"/>
                  <a:pt x="142" y="66"/>
                </a:cubicBezTo>
                <a:cubicBezTo>
                  <a:pt x="142" y="52"/>
                  <a:pt x="142" y="52"/>
                  <a:pt x="142" y="52"/>
                </a:cubicBezTo>
                <a:cubicBezTo>
                  <a:pt x="128" y="52"/>
                  <a:pt x="128" y="52"/>
                  <a:pt x="128" y="52"/>
                </a:cubicBezTo>
                <a:cubicBezTo>
                  <a:pt x="128" y="33"/>
                  <a:pt x="128" y="33"/>
                  <a:pt x="128" y="33"/>
                </a:cubicBezTo>
                <a:cubicBezTo>
                  <a:pt x="142" y="33"/>
                  <a:pt x="142" y="33"/>
                  <a:pt x="142" y="33"/>
                </a:cubicBezTo>
                <a:cubicBezTo>
                  <a:pt x="142" y="19"/>
                  <a:pt x="142" y="19"/>
                  <a:pt x="142" y="19"/>
                </a:cubicBezTo>
                <a:cubicBezTo>
                  <a:pt x="161" y="19"/>
                  <a:pt x="161" y="19"/>
                  <a:pt x="161" y="19"/>
                </a:cubicBezTo>
                <a:lnTo>
                  <a:pt x="161" y="33"/>
                </a:lnTo>
                <a:close/>
                <a:moveTo>
                  <a:pt x="161" y="33"/>
                </a:moveTo>
                <a:cubicBezTo>
                  <a:pt x="161" y="33"/>
                  <a:pt x="161" y="33"/>
                  <a:pt x="161" y="33"/>
                </a:cubicBezTo>
              </a:path>
            </a:pathLst>
          </a:custGeom>
          <a:gradFill>
            <a:gsLst>
              <a:gs pos="0">
                <a:srgbClr val="08AAFE"/>
              </a:gs>
              <a:gs pos="100000">
                <a:srgbClr val="4CE2F9"/>
              </a:gs>
            </a:gsLst>
            <a:lin ang="5400000" scaled="1"/>
          </a:gra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8" name="矩形 67"/>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矩形 68"/>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文本框 69"/>
          <p:cNvSpPr txBox="1"/>
          <p:nvPr/>
        </p:nvSpPr>
        <p:spPr>
          <a:xfrm>
            <a:off x="1030574" y="182061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1" name="文本框 70"/>
          <p:cNvSpPr txBox="1"/>
          <p:nvPr/>
        </p:nvSpPr>
        <p:spPr>
          <a:xfrm>
            <a:off x="1030574" y="352665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2" name="文本框 71"/>
          <p:cNvSpPr txBox="1"/>
          <p:nvPr/>
        </p:nvSpPr>
        <p:spPr>
          <a:xfrm>
            <a:off x="1030574" y="536715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3" name="文本框 72"/>
          <p:cNvSpPr txBox="1"/>
          <p:nvPr/>
        </p:nvSpPr>
        <p:spPr>
          <a:xfrm>
            <a:off x="8889936" y="182061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4" name="文本框 73"/>
          <p:cNvSpPr txBox="1"/>
          <p:nvPr/>
        </p:nvSpPr>
        <p:spPr>
          <a:xfrm>
            <a:off x="8889936" y="352665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5" name="文本框 74"/>
          <p:cNvSpPr txBox="1"/>
          <p:nvPr/>
        </p:nvSpPr>
        <p:spPr>
          <a:xfrm>
            <a:off x="8889936" y="536715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grpSp>
        <p:nvGrpSpPr>
          <p:cNvPr id="76" name="Group 175"/>
          <p:cNvGrpSpPr/>
          <p:nvPr/>
        </p:nvGrpSpPr>
        <p:grpSpPr>
          <a:xfrm>
            <a:off x="347540" y="293401"/>
            <a:ext cx="1014276" cy="715368"/>
            <a:chOff x="6035675" y="862013"/>
            <a:chExt cx="479425" cy="338138"/>
          </a:xfrm>
          <a:solidFill>
            <a:srgbClr val="08AAFE"/>
          </a:solidFill>
        </p:grpSpPr>
        <p:sp>
          <p:nvSpPr>
            <p:cNvPr id="77"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8"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9"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0"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1"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par>
                          <p:cTn id="10" fill="hold">
                            <p:stCondLst>
                              <p:cond delay="500"/>
                            </p:stCondLst>
                            <p:childTnLst>
                              <p:par>
                                <p:cTn id="11" presetID="23" presetClass="entr" presetSubtype="52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 calcmode="lin" valueType="num">
                                      <p:cBhvr>
                                        <p:cTn id="15" dur="500" fill="hold"/>
                                        <p:tgtEl>
                                          <p:spTgt spid="39"/>
                                        </p:tgtEl>
                                        <p:attrNameLst>
                                          <p:attrName>ppt_x</p:attrName>
                                        </p:attrNameLst>
                                      </p:cBhvr>
                                      <p:tavLst>
                                        <p:tav tm="0">
                                          <p:val>
                                            <p:fltVal val="0.5"/>
                                          </p:val>
                                        </p:tav>
                                        <p:tav tm="100000">
                                          <p:val>
                                            <p:strVal val="#ppt_x"/>
                                          </p:val>
                                        </p:tav>
                                      </p:tavLst>
                                    </p:anim>
                                    <p:anim calcmode="lin" valueType="num">
                                      <p:cBhvr>
                                        <p:cTn id="16" dur="500" fill="hold"/>
                                        <p:tgtEl>
                                          <p:spTgt spid="39"/>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23" presetClass="entr" presetSubtype="528"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p:cTn id="20" dur="500" fill="hold"/>
                                        <p:tgtEl>
                                          <p:spTgt spid="42"/>
                                        </p:tgtEl>
                                        <p:attrNameLst>
                                          <p:attrName>ppt_w</p:attrName>
                                        </p:attrNameLst>
                                      </p:cBhvr>
                                      <p:tavLst>
                                        <p:tav tm="0">
                                          <p:val>
                                            <p:fltVal val="0"/>
                                          </p:val>
                                        </p:tav>
                                        <p:tav tm="100000">
                                          <p:val>
                                            <p:strVal val="#ppt_w"/>
                                          </p:val>
                                        </p:tav>
                                      </p:tavLst>
                                    </p:anim>
                                    <p:anim calcmode="lin" valueType="num">
                                      <p:cBhvr>
                                        <p:cTn id="21" dur="500" fill="hold"/>
                                        <p:tgtEl>
                                          <p:spTgt spid="42"/>
                                        </p:tgtEl>
                                        <p:attrNameLst>
                                          <p:attrName>ppt_h</p:attrName>
                                        </p:attrNameLst>
                                      </p:cBhvr>
                                      <p:tavLst>
                                        <p:tav tm="0">
                                          <p:val>
                                            <p:fltVal val="0"/>
                                          </p:val>
                                        </p:tav>
                                        <p:tav tm="100000">
                                          <p:val>
                                            <p:strVal val="#ppt_h"/>
                                          </p:val>
                                        </p:tav>
                                      </p:tavLst>
                                    </p:anim>
                                    <p:anim calcmode="lin" valueType="num">
                                      <p:cBhvr>
                                        <p:cTn id="22" dur="500" fill="hold"/>
                                        <p:tgtEl>
                                          <p:spTgt spid="42"/>
                                        </p:tgtEl>
                                        <p:attrNameLst>
                                          <p:attrName>ppt_x</p:attrName>
                                        </p:attrNameLst>
                                      </p:cBhvr>
                                      <p:tavLst>
                                        <p:tav tm="0">
                                          <p:val>
                                            <p:fltVal val="0.5"/>
                                          </p:val>
                                        </p:tav>
                                        <p:tav tm="100000">
                                          <p:val>
                                            <p:strVal val="#ppt_x"/>
                                          </p:val>
                                        </p:tav>
                                      </p:tavLst>
                                    </p:anim>
                                    <p:anim calcmode="lin" valueType="num">
                                      <p:cBhvr>
                                        <p:cTn id="23" dur="500" fill="hold"/>
                                        <p:tgtEl>
                                          <p:spTgt spid="42"/>
                                        </p:tgtEl>
                                        <p:attrNameLst>
                                          <p:attrName>ppt_y</p:attrName>
                                        </p:attrNameLst>
                                      </p:cBhvr>
                                      <p:tavLst>
                                        <p:tav tm="0">
                                          <p:val>
                                            <p:fltVal val="0.5"/>
                                          </p:val>
                                        </p:tav>
                                        <p:tav tm="100000">
                                          <p:val>
                                            <p:strVal val="#ppt_y"/>
                                          </p:val>
                                        </p:tav>
                                      </p:tavLst>
                                    </p:anim>
                                  </p:childTnLst>
                                </p:cTn>
                              </p:par>
                            </p:childTnLst>
                          </p:cTn>
                        </p:par>
                        <p:par>
                          <p:cTn id="24" fill="hold">
                            <p:stCondLst>
                              <p:cond delay="1500"/>
                            </p:stCondLst>
                            <p:childTnLst>
                              <p:par>
                                <p:cTn id="25" presetID="23" presetClass="entr" presetSubtype="52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 calcmode="lin" valueType="num">
                                      <p:cBhvr>
                                        <p:cTn id="29" dur="500" fill="hold"/>
                                        <p:tgtEl>
                                          <p:spTgt spid="32"/>
                                        </p:tgtEl>
                                        <p:attrNameLst>
                                          <p:attrName>ppt_x</p:attrName>
                                        </p:attrNameLst>
                                      </p:cBhvr>
                                      <p:tavLst>
                                        <p:tav tm="0">
                                          <p:val>
                                            <p:fltVal val="0.5"/>
                                          </p:val>
                                        </p:tav>
                                        <p:tav tm="100000">
                                          <p:val>
                                            <p:strVal val="#ppt_x"/>
                                          </p:val>
                                        </p:tav>
                                      </p:tavLst>
                                    </p:anim>
                                    <p:anim calcmode="lin" valueType="num">
                                      <p:cBhvr>
                                        <p:cTn id="30" dur="500" fill="hold"/>
                                        <p:tgtEl>
                                          <p:spTgt spid="32"/>
                                        </p:tgtEl>
                                        <p:attrNameLst>
                                          <p:attrName>ppt_y</p:attrName>
                                        </p:attrNameLst>
                                      </p:cBhvr>
                                      <p:tavLst>
                                        <p:tav tm="0">
                                          <p:val>
                                            <p:fltVal val="0.5"/>
                                          </p:val>
                                        </p:tav>
                                        <p:tav tm="100000">
                                          <p:val>
                                            <p:strVal val="#ppt_y"/>
                                          </p:val>
                                        </p:tav>
                                      </p:tavLst>
                                    </p:anim>
                                  </p:childTnLst>
                                </p:cTn>
                              </p:par>
                            </p:childTnLst>
                          </p:cTn>
                        </p:par>
                        <p:par>
                          <p:cTn id="31" fill="hold">
                            <p:stCondLst>
                              <p:cond delay="2000"/>
                            </p:stCondLst>
                            <p:childTnLst>
                              <p:par>
                                <p:cTn id="32" presetID="23" presetClass="entr" presetSubtype="52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anim calcmode="lin" valueType="num">
                                      <p:cBhvr>
                                        <p:cTn id="36" dur="500" fill="hold"/>
                                        <p:tgtEl>
                                          <p:spTgt spid="59"/>
                                        </p:tgtEl>
                                        <p:attrNameLst>
                                          <p:attrName>ppt_x</p:attrName>
                                        </p:attrNameLst>
                                      </p:cBhvr>
                                      <p:tavLst>
                                        <p:tav tm="0">
                                          <p:val>
                                            <p:fltVal val="0.5"/>
                                          </p:val>
                                        </p:tav>
                                        <p:tav tm="100000">
                                          <p:val>
                                            <p:strVal val="#ppt_x"/>
                                          </p:val>
                                        </p:tav>
                                      </p:tavLst>
                                    </p:anim>
                                    <p:anim calcmode="lin" valueType="num">
                                      <p:cBhvr>
                                        <p:cTn id="37" dur="500" fill="hold"/>
                                        <p:tgtEl>
                                          <p:spTgt spid="59"/>
                                        </p:tgtEl>
                                        <p:attrNameLst>
                                          <p:attrName>ppt_y</p:attrName>
                                        </p:attrNameLst>
                                      </p:cBhvr>
                                      <p:tavLst>
                                        <p:tav tm="0">
                                          <p:val>
                                            <p:fltVal val="0.5"/>
                                          </p:val>
                                        </p:tav>
                                        <p:tav tm="100000">
                                          <p:val>
                                            <p:strVal val="#ppt_y"/>
                                          </p:val>
                                        </p:tav>
                                      </p:tavLst>
                                    </p:anim>
                                  </p:childTnLst>
                                </p:cTn>
                              </p:par>
                            </p:childTnLst>
                          </p:cTn>
                        </p:par>
                        <p:par>
                          <p:cTn id="38" fill="hold">
                            <p:stCondLst>
                              <p:cond delay="2500"/>
                            </p:stCondLst>
                            <p:childTnLst>
                              <p:par>
                                <p:cTn id="39" presetID="23" presetClass="entr" presetSubtype="528" fill="hold"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 calcmode="lin" valueType="num">
                                      <p:cBhvr>
                                        <p:cTn id="43" dur="500" fill="hold"/>
                                        <p:tgtEl>
                                          <p:spTgt spid="51"/>
                                        </p:tgtEl>
                                        <p:attrNameLst>
                                          <p:attrName>ppt_x</p:attrName>
                                        </p:attrNameLst>
                                      </p:cBhvr>
                                      <p:tavLst>
                                        <p:tav tm="0">
                                          <p:val>
                                            <p:fltVal val="0.5"/>
                                          </p:val>
                                        </p:tav>
                                        <p:tav tm="100000">
                                          <p:val>
                                            <p:strVal val="#ppt_x"/>
                                          </p:val>
                                        </p:tav>
                                      </p:tavLst>
                                    </p:anim>
                                    <p:anim calcmode="lin" valueType="num">
                                      <p:cBhvr>
                                        <p:cTn id="44" dur="500" fill="hold"/>
                                        <p:tgtEl>
                                          <p:spTgt spid="51"/>
                                        </p:tgtEl>
                                        <p:attrNameLst>
                                          <p:attrName>ppt_y</p:attrName>
                                        </p:attrNameLst>
                                      </p:cBhvr>
                                      <p:tavLst>
                                        <p:tav tm="0">
                                          <p:val>
                                            <p:fltVal val="0.5"/>
                                          </p:val>
                                        </p:tav>
                                        <p:tav tm="100000">
                                          <p:val>
                                            <p:strVal val="#ppt_y"/>
                                          </p:val>
                                        </p:tav>
                                      </p:tavLst>
                                    </p:anim>
                                  </p:childTnLst>
                                </p:cTn>
                              </p:par>
                            </p:childTnLst>
                          </p:cTn>
                        </p:par>
                        <p:par>
                          <p:cTn id="45" fill="hold">
                            <p:stCondLst>
                              <p:cond delay="3000"/>
                            </p:stCondLst>
                            <p:childTnLst>
                              <p:par>
                                <p:cTn id="46" presetID="23" presetClass="entr" presetSubtype="528"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ppt_w</p:attrName>
                                        </p:attrNameLst>
                                      </p:cBhvr>
                                      <p:tavLst>
                                        <p:tav tm="0">
                                          <p:val>
                                            <p:fltVal val="0"/>
                                          </p:val>
                                        </p:tav>
                                        <p:tav tm="100000">
                                          <p:val>
                                            <p:strVal val="#ppt_w"/>
                                          </p:val>
                                        </p:tav>
                                      </p:tavLst>
                                    </p:anim>
                                    <p:anim calcmode="lin" valueType="num">
                                      <p:cBhvr>
                                        <p:cTn id="49" dur="500" fill="hold"/>
                                        <p:tgtEl>
                                          <p:spTgt spid="45"/>
                                        </p:tgtEl>
                                        <p:attrNameLst>
                                          <p:attrName>ppt_h</p:attrName>
                                        </p:attrNameLst>
                                      </p:cBhvr>
                                      <p:tavLst>
                                        <p:tav tm="0">
                                          <p:val>
                                            <p:fltVal val="0"/>
                                          </p:val>
                                        </p:tav>
                                        <p:tav tm="100000">
                                          <p:val>
                                            <p:strVal val="#ppt_h"/>
                                          </p:val>
                                        </p:tav>
                                      </p:tavLst>
                                    </p:anim>
                                    <p:anim calcmode="lin" valueType="num">
                                      <p:cBhvr>
                                        <p:cTn id="50" dur="500" fill="hold"/>
                                        <p:tgtEl>
                                          <p:spTgt spid="45"/>
                                        </p:tgtEl>
                                        <p:attrNameLst>
                                          <p:attrName>ppt_x</p:attrName>
                                        </p:attrNameLst>
                                      </p:cBhvr>
                                      <p:tavLst>
                                        <p:tav tm="0">
                                          <p:val>
                                            <p:fltVal val="0.5"/>
                                          </p:val>
                                        </p:tav>
                                        <p:tav tm="100000">
                                          <p:val>
                                            <p:strVal val="#ppt_x"/>
                                          </p:val>
                                        </p:tav>
                                      </p:tavLst>
                                    </p:anim>
                                    <p:anim calcmode="lin" valueType="num">
                                      <p:cBhvr>
                                        <p:cTn id="51" dur="500" fill="hold"/>
                                        <p:tgtEl>
                                          <p:spTgt spid="45"/>
                                        </p:tgtEl>
                                        <p:attrNameLst>
                                          <p:attrName>ppt_y</p:attrName>
                                        </p:attrNameLst>
                                      </p:cBhvr>
                                      <p:tavLst>
                                        <p:tav tm="0">
                                          <p:val>
                                            <p:fltVal val="0.5"/>
                                          </p:val>
                                        </p:tav>
                                        <p:tav tm="100000">
                                          <p:val>
                                            <p:strVal val="#ppt_y"/>
                                          </p:val>
                                        </p:tav>
                                      </p:tavLst>
                                    </p:anim>
                                  </p:childTnLst>
                                </p:cTn>
                              </p:par>
                            </p:childTnLst>
                          </p:cTn>
                        </p:par>
                        <p:par>
                          <p:cTn id="52" fill="hold">
                            <p:stCondLst>
                              <p:cond delay="3500"/>
                            </p:stCondLst>
                            <p:childTnLst>
                              <p:par>
                                <p:cTn id="53" presetID="18" presetClass="entr" presetSubtype="1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strips(downLeft)">
                                      <p:cBhvr>
                                        <p:cTn id="55" dur="500"/>
                                        <p:tgtEl>
                                          <p:spTgt spid="30"/>
                                        </p:tgtEl>
                                      </p:cBhvr>
                                    </p:animEffect>
                                  </p:childTnLst>
                                </p:cTn>
                              </p:par>
                              <p:par>
                                <p:cTn id="56" presetID="18" presetClass="entr" presetSubtype="12"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trips(downLeft)">
                                      <p:cBhvr>
                                        <p:cTn id="58" dur="500"/>
                                        <p:tgtEl>
                                          <p:spTgt spid="10"/>
                                        </p:tgtEl>
                                      </p:cBhvr>
                                    </p:animEffect>
                                  </p:childTnLst>
                                </p:cTn>
                              </p:par>
                              <p:par>
                                <p:cTn id="59" presetID="18" presetClass="entr" presetSubtype="6"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strips(downRight)">
                                      <p:cBhvr>
                                        <p:cTn id="61" dur="500"/>
                                        <p:tgtEl>
                                          <p:spTgt spid="14"/>
                                        </p:tgtEl>
                                      </p:cBhvr>
                                    </p:animEffect>
                                  </p:childTnLst>
                                </p:cTn>
                              </p:par>
                              <p:par>
                                <p:cTn id="62" presetID="18" presetClass="entr" presetSubtype="6"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strips(downRight)">
                                      <p:cBhvr>
                                        <p:cTn id="64" dur="500"/>
                                        <p:tgtEl>
                                          <p:spTgt spid="31"/>
                                        </p:tgtEl>
                                      </p:cBhvr>
                                    </p:animEffect>
                                  </p:childTnLst>
                                </p:cTn>
                              </p:par>
                              <p:par>
                                <p:cTn id="65" presetID="18" presetClass="entr" presetSubtype="3"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strips(upRight)">
                                      <p:cBhvr>
                                        <p:cTn id="67" dur="500"/>
                                        <p:tgtEl>
                                          <p:spTgt spid="27"/>
                                        </p:tgtEl>
                                      </p:cBhvr>
                                    </p:animEffect>
                                  </p:childTnLst>
                                </p:cTn>
                              </p:par>
                              <p:par>
                                <p:cTn id="68" presetID="18" presetClass="entr" presetSubtype="12"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strips(downLeft)">
                                      <p:cBhvr>
                                        <p:cTn id="70" dur="500"/>
                                        <p:tgtEl>
                                          <p:spTgt spid="17"/>
                                        </p:tgtEl>
                                      </p:cBhvr>
                                    </p:animEffect>
                                  </p:childTnLst>
                                </p:cTn>
                              </p:par>
                            </p:childTnLst>
                          </p:cTn>
                        </p:par>
                        <p:par>
                          <p:cTn id="71" fill="hold">
                            <p:stCondLst>
                              <p:cond delay="4000"/>
                            </p:stCondLst>
                            <p:childTnLst>
                              <p:par>
                                <p:cTn id="72" presetID="2" presetClass="entr" presetSubtype="8" decel="28000" fill="hold" grpId="0" nodeType="afterEffect">
                                  <p:stCondLst>
                                    <p:cond delay="0"/>
                                  </p:stCondLst>
                                  <p:childTnLst>
                                    <p:set>
                                      <p:cBhvr>
                                        <p:cTn id="73" dur="1" fill="hold">
                                          <p:stCondLst>
                                            <p:cond delay="0"/>
                                          </p:stCondLst>
                                        </p:cTn>
                                        <p:tgtEl>
                                          <p:spTgt spid="70"/>
                                        </p:tgtEl>
                                        <p:attrNameLst>
                                          <p:attrName>style.visibility</p:attrName>
                                        </p:attrNameLst>
                                      </p:cBhvr>
                                      <p:to>
                                        <p:strVal val="visible"/>
                                      </p:to>
                                    </p:set>
                                    <p:anim calcmode="lin" valueType="num">
                                      <p:cBhvr additive="base">
                                        <p:cTn id="74" dur="750" fill="hold"/>
                                        <p:tgtEl>
                                          <p:spTgt spid="70"/>
                                        </p:tgtEl>
                                        <p:attrNameLst>
                                          <p:attrName>ppt_x</p:attrName>
                                        </p:attrNameLst>
                                      </p:cBhvr>
                                      <p:tavLst>
                                        <p:tav tm="0">
                                          <p:val>
                                            <p:strVal val="0-#ppt_w/2"/>
                                          </p:val>
                                        </p:tav>
                                        <p:tav tm="100000">
                                          <p:val>
                                            <p:strVal val="#ppt_x"/>
                                          </p:val>
                                        </p:tav>
                                      </p:tavLst>
                                    </p:anim>
                                    <p:anim calcmode="lin" valueType="num">
                                      <p:cBhvr additive="base">
                                        <p:cTn id="75" dur="750" fill="hold"/>
                                        <p:tgtEl>
                                          <p:spTgt spid="70"/>
                                        </p:tgtEl>
                                        <p:attrNameLst>
                                          <p:attrName>ppt_y</p:attrName>
                                        </p:attrNameLst>
                                      </p:cBhvr>
                                      <p:tavLst>
                                        <p:tav tm="0">
                                          <p:val>
                                            <p:strVal val="#ppt_y"/>
                                          </p:val>
                                        </p:tav>
                                        <p:tav tm="100000">
                                          <p:val>
                                            <p:strVal val="#ppt_y"/>
                                          </p:val>
                                        </p:tav>
                                      </p:tavLst>
                                    </p:anim>
                                  </p:childTnLst>
                                </p:cTn>
                              </p:par>
                              <p:par>
                                <p:cTn id="76" presetID="2" presetClass="entr" presetSubtype="8" decel="28000" fill="hold" grpId="0" nodeType="withEffect">
                                  <p:stCondLst>
                                    <p:cond delay="250"/>
                                  </p:stCondLst>
                                  <p:childTnLst>
                                    <p:set>
                                      <p:cBhvr>
                                        <p:cTn id="77" dur="1" fill="hold">
                                          <p:stCondLst>
                                            <p:cond delay="0"/>
                                          </p:stCondLst>
                                        </p:cTn>
                                        <p:tgtEl>
                                          <p:spTgt spid="71"/>
                                        </p:tgtEl>
                                        <p:attrNameLst>
                                          <p:attrName>style.visibility</p:attrName>
                                        </p:attrNameLst>
                                      </p:cBhvr>
                                      <p:to>
                                        <p:strVal val="visible"/>
                                      </p:to>
                                    </p:set>
                                    <p:anim calcmode="lin" valueType="num">
                                      <p:cBhvr additive="base">
                                        <p:cTn id="78" dur="750" fill="hold"/>
                                        <p:tgtEl>
                                          <p:spTgt spid="71"/>
                                        </p:tgtEl>
                                        <p:attrNameLst>
                                          <p:attrName>ppt_x</p:attrName>
                                        </p:attrNameLst>
                                      </p:cBhvr>
                                      <p:tavLst>
                                        <p:tav tm="0">
                                          <p:val>
                                            <p:strVal val="0-#ppt_w/2"/>
                                          </p:val>
                                        </p:tav>
                                        <p:tav tm="100000">
                                          <p:val>
                                            <p:strVal val="#ppt_x"/>
                                          </p:val>
                                        </p:tav>
                                      </p:tavLst>
                                    </p:anim>
                                    <p:anim calcmode="lin" valueType="num">
                                      <p:cBhvr additive="base">
                                        <p:cTn id="79" dur="750" fill="hold"/>
                                        <p:tgtEl>
                                          <p:spTgt spid="71"/>
                                        </p:tgtEl>
                                        <p:attrNameLst>
                                          <p:attrName>ppt_y</p:attrName>
                                        </p:attrNameLst>
                                      </p:cBhvr>
                                      <p:tavLst>
                                        <p:tav tm="0">
                                          <p:val>
                                            <p:strVal val="#ppt_y"/>
                                          </p:val>
                                        </p:tav>
                                        <p:tav tm="100000">
                                          <p:val>
                                            <p:strVal val="#ppt_y"/>
                                          </p:val>
                                        </p:tav>
                                      </p:tavLst>
                                    </p:anim>
                                  </p:childTnLst>
                                </p:cTn>
                              </p:par>
                              <p:par>
                                <p:cTn id="80" presetID="2" presetClass="entr" presetSubtype="8" decel="28000" fill="hold" grpId="0" nodeType="withEffect">
                                  <p:stCondLst>
                                    <p:cond delay="500"/>
                                  </p:stCondLst>
                                  <p:childTnLst>
                                    <p:set>
                                      <p:cBhvr>
                                        <p:cTn id="81" dur="1" fill="hold">
                                          <p:stCondLst>
                                            <p:cond delay="0"/>
                                          </p:stCondLst>
                                        </p:cTn>
                                        <p:tgtEl>
                                          <p:spTgt spid="72"/>
                                        </p:tgtEl>
                                        <p:attrNameLst>
                                          <p:attrName>style.visibility</p:attrName>
                                        </p:attrNameLst>
                                      </p:cBhvr>
                                      <p:to>
                                        <p:strVal val="visible"/>
                                      </p:to>
                                    </p:set>
                                    <p:anim calcmode="lin" valueType="num">
                                      <p:cBhvr additive="base">
                                        <p:cTn id="82" dur="750" fill="hold"/>
                                        <p:tgtEl>
                                          <p:spTgt spid="72"/>
                                        </p:tgtEl>
                                        <p:attrNameLst>
                                          <p:attrName>ppt_x</p:attrName>
                                        </p:attrNameLst>
                                      </p:cBhvr>
                                      <p:tavLst>
                                        <p:tav tm="0">
                                          <p:val>
                                            <p:strVal val="0-#ppt_w/2"/>
                                          </p:val>
                                        </p:tav>
                                        <p:tav tm="100000">
                                          <p:val>
                                            <p:strVal val="#ppt_x"/>
                                          </p:val>
                                        </p:tav>
                                      </p:tavLst>
                                    </p:anim>
                                    <p:anim calcmode="lin" valueType="num">
                                      <p:cBhvr additive="base">
                                        <p:cTn id="83" dur="750" fill="hold"/>
                                        <p:tgtEl>
                                          <p:spTgt spid="72"/>
                                        </p:tgtEl>
                                        <p:attrNameLst>
                                          <p:attrName>ppt_y</p:attrName>
                                        </p:attrNameLst>
                                      </p:cBhvr>
                                      <p:tavLst>
                                        <p:tav tm="0">
                                          <p:val>
                                            <p:strVal val="#ppt_y"/>
                                          </p:val>
                                        </p:tav>
                                        <p:tav tm="100000">
                                          <p:val>
                                            <p:strVal val="#ppt_y"/>
                                          </p:val>
                                        </p:tav>
                                      </p:tavLst>
                                    </p:anim>
                                  </p:childTnLst>
                                </p:cTn>
                              </p:par>
                            </p:childTnLst>
                          </p:cTn>
                        </p:par>
                        <p:par>
                          <p:cTn id="84" fill="hold">
                            <p:stCondLst>
                              <p:cond delay="5000"/>
                            </p:stCondLst>
                            <p:childTnLst>
                              <p:par>
                                <p:cTn id="85" presetID="2" presetClass="entr" presetSubtype="2" decel="28000" fill="hold" grpId="0" nodeType="after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additive="base">
                                        <p:cTn id="87" dur="750" fill="hold"/>
                                        <p:tgtEl>
                                          <p:spTgt spid="73"/>
                                        </p:tgtEl>
                                        <p:attrNameLst>
                                          <p:attrName>ppt_x</p:attrName>
                                        </p:attrNameLst>
                                      </p:cBhvr>
                                      <p:tavLst>
                                        <p:tav tm="0">
                                          <p:val>
                                            <p:strVal val="1+#ppt_w/2"/>
                                          </p:val>
                                        </p:tav>
                                        <p:tav tm="100000">
                                          <p:val>
                                            <p:strVal val="#ppt_x"/>
                                          </p:val>
                                        </p:tav>
                                      </p:tavLst>
                                    </p:anim>
                                    <p:anim calcmode="lin" valueType="num">
                                      <p:cBhvr additive="base">
                                        <p:cTn id="88" dur="750" fill="hold"/>
                                        <p:tgtEl>
                                          <p:spTgt spid="73"/>
                                        </p:tgtEl>
                                        <p:attrNameLst>
                                          <p:attrName>ppt_y</p:attrName>
                                        </p:attrNameLst>
                                      </p:cBhvr>
                                      <p:tavLst>
                                        <p:tav tm="0">
                                          <p:val>
                                            <p:strVal val="#ppt_y"/>
                                          </p:val>
                                        </p:tav>
                                        <p:tav tm="100000">
                                          <p:val>
                                            <p:strVal val="#ppt_y"/>
                                          </p:val>
                                        </p:tav>
                                      </p:tavLst>
                                    </p:anim>
                                  </p:childTnLst>
                                </p:cTn>
                              </p:par>
                              <p:par>
                                <p:cTn id="89" presetID="2" presetClass="entr" presetSubtype="2" decel="28000" fill="hold" grpId="0" nodeType="withEffect">
                                  <p:stCondLst>
                                    <p:cond delay="250"/>
                                  </p:stCondLst>
                                  <p:childTnLst>
                                    <p:set>
                                      <p:cBhvr>
                                        <p:cTn id="90" dur="1" fill="hold">
                                          <p:stCondLst>
                                            <p:cond delay="0"/>
                                          </p:stCondLst>
                                        </p:cTn>
                                        <p:tgtEl>
                                          <p:spTgt spid="74"/>
                                        </p:tgtEl>
                                        <p:attrNameLst>
                                          <p:attrName>style.visibility</p:attrName>
                                        </p:attrNameLst>
                                      </p:cBhvr>
                                      <p:to>
                                        <p:strVal val="visible"/>
                                      </p:to>
                                    </p:set>
                                    <p:anim calcmode="lin" valueType="num">
                                      <p:cBhvr additive="base">
                                        <p:cTn id="91" dur="750" fill="hold"/>
                                        <p:tgtEl>
                                          <p:spTgt spid="74"/>
                                        </p:tgtEl>
                                        <p:attrNameLst>
                                          <p:attrName>ppt_x</p:attrName>
                                        </p:attrNameLst>
                                      </p:cBhvr>
                                      <p:tavLst>
                                        <p:tav tm="0">
                                          <p:val>
                                            <p:strVal val="1+#ppt_w/2"/>
                                          </p:val>
                                        </p:tav>
                                        <p:tav tm="100000">
                                          <p:val>
                                            <p:strVal val="#ppt_x"/>
                                          </p:val>
                                        </p:tav>
                                      </p:tavLst>
                                    </p:anim>
                                    <p:anim calcmode="lin" valueType="num">
                                      <p:cBhvr additive="base">
                                        <p:cTn id="92" dur="750" fill="hold"/>
                                        <p:tgtEl>
                                          <p:spTgt spid="74"/>
                                        </p:tgtEl>
                                        <p:attrNameLst>
                                          <p:attrName>ppt_y</p:attrName>
                                        </p:attrNameLst>
                                      </p:cBhvr>
                                      <p:tavLst>
                                        <p:tav tm="0">
                                          <p:val>
                                            <p:strVal val="#ppt_y"/>
                                          </p:val>
                                        </p:tav>
                                        <p:tav tm="100000">
                                          <p:val>
                                            <p:strVal val="#ppt_y"/>
                                          </p:val>
                                        </p:tav>
                                      </p:tavLst>
                                    </p:anim>
                                  </p:childTnLst>
                                </p:cTn>
                              </p:par>
                              <p:par>
                                <p:cTn id="93" presetID="2" presetClass="entr" presetSubtype="2" decel="28000" fill="hold" grpId="0" nodeType="withEffect">
                                  <p:stCondLst>
                                    <p:cond delay="500"/>
                                  </p:stCondLst>
                                  <p:childTnLst>
                                    <p:set>
                                      <p:cBhvr>
                                        <p:cTn id="94" dur="1" fill="hold">
                                          <p:stCondLst>
                                            <p:cond delay="0"/>
                                          </p:stCondLst>
                                        </p:cTn>
                                        <p:tgtEl>
                                          <p:spTgt spid="75"/>
                                        </p:tgtEl>
                                        <p:attrNameLst>
                                          <p:attrName>style.visibility</p:attrName>
                                        </p:attrNameLst>
                                      </p:cBhvr>
                                      <p:to>
                                        <p:strVal val="visible"/>
                                      </p:to>
                                    </p:set>
                                    <p:anim calcmode="lin" valueType="num">
                                      <p:cBhvr additive="base">
                                        <p:cTn id="95" dur="750" fill="hold"/>
                                        <p:tgtEl>
                                          <p:spTgt spid="75"/>
                                        </p:tgtEl>
                                        <p:attrNameLst>
                                          <p:attrName>ppt_x</p:attrName>
                                        </p:attrNameLst>
                                      </p:cBhvr>
                                      <p:tavLst>
                                        <p:tav tm="0">
                                          <p:val>
                                            <p:strVal val="1+#ppt_w/2"/>
                                          </p:val>
                                        </p:tav>
                                        <p:tav tm="100000">
                                          <p:val>
                                            <p:strVal val="#ppt_x"/>
                                          </p:val>
                                        </p:tav>
                                      </p:tavLst>
                                    </p:anim>
                                    <p:anim calcmode="lin" valueType="num">
                                      <p:cBhvr additive="base">
                                        <p:cTn id="96" dur="7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1" grpId="0"/>
      <p:bldP spid="72" grpId="0"/>
      <p:bldP spid="73" grpId="0"/>
      <p:bldP spid="74" grpId="0"/>
      <p:bldP spid="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021290" y="1730444"/>
            <a:ext cx="1666666" cy="1666666"/>
          </a:xfrm>
          <a:prstGeom prst="rect">
            <a:avLst/>
          </a:prstGeom>
          <a:blipFill>
            <a:blip r:embed="rId1"/>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021290" y="3460889"/>
            <a:ext cx="1666666" cy="1666666"/>
          </a:xfrm>
          <a:prstGeom prst="rect">
            <a:avLst/>
          </a:pr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021290" y="5191334"/>
            <a:ext cx="1666666" cy="1666666"/>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a:off x="2753272" y="1730444"/>
            <a:ext cx="1666666" cy="1666666"/>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2753272" y="3460889"/>
            <a:ext cx="1666666" cy="1666666"/>
          </a:xfrm>
          <a:prstGeom prst="rect">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4485253" y="-1"/>
            <a:ext cx="2337577" cy="3397111"/>
          </a:xfrm>
          <a:prstGeom prst="rect">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文本框 2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7222307" y="2127448"/>
            <a:ext cx="4815742" cy="707886"/>
          </a:xfrm>
          <a:prstGeom prst="rect">
            <a:avLst/>
          </a:prstGeom>
          <a:noFill/>
          <a:effectLst/>
        </p:spPr>
        <p:txBody>
          <a:bodyPr wrap="none" rtlCol="0">
            <a:spAutoFit/>
          </a:bodyPr>
          <a:lstStyle/>
          <a:p>
            <a:r>
              <a:rPr lang="zh-CN" altLang="en-US" sz="4000" dirty="0">
                <a:solidFill>
                  <a:srgbClr val="08AAFE"/>
                </a:solidFill>
                <a:latin typeface="微软雅黑" panose="020B0503020204020204" charset="-122"/>
                <a:ea typeface="微软雅黑" panose="020B0503020204020204" charset="-122"/>
                <a:cs typeface="Kartika" panose="02020503030404060203" pitchFamily="18" charset="0"/>
              </a:rPr>
              <a:t>请在此输入您的标题</a:t>
            </a:r>
            <a:endParaRPr lang="en-US" altLang="zh-CN" sz="4000" dirty="0">
              <a:solidFill>
                <a:srgbClr val="08AAFE"/>
              </a:solidFill>
              <a:latin typeface="微软雅黑" panose="020B0503020204020204" charset="-122"/>
              <a:ea typeface="微软雅黑" panose="020B0503020204020204" charset="-122"/>
              <a:cs typeface="Kartika" panose="02020503030404060203" pitchFamily="18" charset="0"/>
            </a:endParaRPr>
          </a:p>
        </p:txBody>
      </p:sp>
      <p:sp>
        <p:nvSpPr>
          <p:cNvPr id="23" name="TextBox 16"/>
          <p:cNvSpPr txBox="1"/>
          <p:nvPr/>
        </p:nvSpPr>
        <p:spPr bwMode="auto">
          <a:xfrm>
            <a:off x="7068356" y="3253370"/>
            <a:ext cx="5123644" cy="2308324"/>
          </a:xfrm>
          <a:prstGeom prst="rect">
            <a:avLst/>
          </a:prstGeom>
          <a:noFill/>
        </p:spPr>
        <p:txBody>
          <a:bodyPr wrap="square">
            <a:spAutoFit/>
          </a:bodyPr>
          <a:lstStyle/>
          <a:p>
            <a:pPr>
              <a:lnSpc>
                <a:spcPct val="150000"/>
              </a:lnSpc>
            </a:pPr>
            <a:r>
              <a:rPr lang="zh-CN" altLang="en-US" sz="1600" dirty="0">
                <a:solidFill>
                  <a:prstClr val="black">
                    <a:lumMod val="85000"/>
                    <a:lumOff val="15000"/>
                  </a:prst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单的文字概述这里输入简单文字概述简单的文字概述这里输入简单的文字概述这里输入简单的文字概述这里输入简单的文字概述这里输入简单的文字概述</a:t>
            </a:r>
            <a:endParaRPr lang="zh-CN" altLang="en-US" sz="1600" dirty="0">
              <a:solidFill>
                <a:prstClr val="black">
                  <a:lumMod val="85000"/>
                  <a:lumOff val="15000"/>
                </a:prstClr>
              </a:solidFill>
              <a:latin typeface="微软雅黑" panose="020B0503020204020204" charset="-122"/>
              <a:ea typeface="微软雅黑" panose="020B0503020204020204" charset="-122"/>
            </a:endParaRPr>
          </a:p>
          <a:p>
            <a:pPr>
              <a:lnSpc>
                <a:spcPct val="150000"/>
              </a:lnSpc>
            </a:pPr>
            <a:endParaRPr lang="zh-CN" altLang="en-US" sz="1600" dirty="0">
              <a:solidFill>
                <a:prstClr val="black">
                  <a:lumMod val="85000"/>
                  <a:lumOff val="15000"/>
                </a:prstClr>
              </a:solidFill>
              <a:latin typeface="微软雅黑" panose="020B0503020204020204" charset="-122"/>
              <a:ea typeface="微软雅黑" panose="020B0503020204020204" charset="-122"/>
            </a:endParaRPr>
          </a:p>
        </p:txBody>
      </p:sp>
      <p:grpSp>
        <p:nvGrpSpPr>
          <p:cNvPr id="2" name="组合 1"/>
          <p:cNvGrpSpPr/>
          <p:nvPr/>
        </p:nvGrpSpPr>
        <p:grpSpPr>
          <a:xfrm>
            <a:off x="1021290" y="-1"/>
            <a:ext cx="1666666" cy="1666666"/>
            <a:chOff x="1021290" y="-1"/>
            <a:chExt cx="1666666" cy="1666666"/>
          </a:xfrm>
        </p:grpSpPr>
        <p:sp>
          <p:nvSpPr>
            <p:cNvPr id="20" name="矩形 19"/>
            <p:cNvSpPr/>
            <p:nvPr/>
          </p:nvSpPr>
          <p:spPr>
            <a:xfrm>
              <a:off x="1021290" y="-1"/>
              <a:ext cx="1666666" cy="1666666"/>
            </a:xfrm>
            <a:prstGeom prst="rect">
              <a:avLst/>
            </a:pr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1347485" y="475648"/>
              <a:ext cx="1014276" cy="715368"/>
              <a:chOff x="6035675" y="862013"/>
              <a:chExt cx="479425" cy="338138"/>
            </a:xfrm>
            <a:solidFill>
              <a:srgbClr val="FFFFFF"/>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 presetClass="entr" presetSubtype="1" decel="28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8" decel="2800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0-#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1" decel="28000" fill="hold" grpId="0" nodeType="withEffect">
                                  <p:stCondLst>
                                    <p:cond delay="5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ppt_x"/>
                                          </p:val>
                                        </p:tav>
                                        <p:tav tm="100000">
                                          <p:val>
                                            <p:strVal val="#ppt_x"/>
                                          </p:val>
                                        </p:tav>
                                      </p:tavLst>
                                    </p:anim>
                                    <p:anim calcmode="lin" valueType="num">
                                      <p:cBhvr additive="base">
                                        <p:cTn id="20" dur="75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4" decel="2800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750" fill="hold"/>
                                        <p:tgtEl>
                                          <p:spTgt spid="17"/>
                                        </p:tgtEl>
                                        <p:attrNameLst>
                                          <p:attrName>ppt_x</p:attrName>
                                        </p:attrNameLst>
                                      </p:cBhvr>
                                      <p:tavLst>
                                        <p:tav tm="0">
                                          <p:val>
                                            <p:strVal val="#ppt_x"/>
                                          </p:val>
                                        </p:tav>
                                        <p:tav tm="100000">
                                          <p:val>
                                            <p:strVal val="#ppt_x"/>
                                          </p:val>
                                        </p:tav>
                                      </p:tavLst>
                                    </p:anim>
                                    <p:anim calcmode="lin" valueType="num">
                                      <p:cBhvr additive="base">
                                        <p:cTn id="24" dur="75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8" decel="28000"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750" fill="hold"/>
                                        <p:tgtEl>
                                          <p:spTgt spid="15"/>
                                        </p:tgtEl>
                                        <p:attrNameLst>
                                          <p:attrName>ppt_x</p:attrName>
                                        </p:attrNameLst>
                                      </p:cBhvr>
                                      <p:tavLst>
                                        <p:tav tm="0">
                                          <p:val>
                                            <p:strVal val="0-#ppt_w/2"/>
                                          </p:val>
                                        </p:tav>
                                        <p:tav tm="100000">
                                          <p:val>
                                            <p:strVal val="#ppt_x"/>
                                          </p:val>
                                        </p:tav>
                                      </p:tavLst>
                                    </p:anim>
                                    <p:anim calcmode="lin" valueType="num">
                                      <p:cBhvr additive="base">
                                        <p:cTn id="28" dur="750" fill="hold"/>
                                        <p:tgtEl>
                                          <p:spTgt spid="15"/>
                                        </p:tgtEl>
                                        <p:attrNameLst>
                                          <p:attrName>ppt_y</p:attrName>
                                        </p:attrNameLst>
                                      </p:cBhvr>
                                      <p:tavLst>
                                        <p:tav tm="0">
                                          <p:val>
                                            <p:strVal val="#ppt_y"/>
                                          </p:val>
                                        </p:tav>
                                        <p:tav tm="100000">
                                          <p:val>
                                            <p:strVal val="#ppt_y"/>
                                          </p:val>
                                        </p:tav>
                                      </p:tavLst>
                                    </p:anim>
                                  </p:childTnLst>
                                </p:cTn>
                              </p:par>
                              <p:par>
                                <p:cTn id="29" presetID="53" presetClass="entr" presetSubtype="16" fill="hold" grpId="0" nodeType="withEffect">
                                  <p:stCondLst>
                                    <p:cond delay="250"/>
                                  </p:stCondLst>
                                  <p:childTnLst>
                                    <p:set>
                                      <p:cBhvr>
                                        <p:cTn id="30" dur="1" fill="hold">
                                          <p:stCondLst>
                                            <p:cond delay="0"/>
                                          </p:stCondLst>
                                        </p:cTn>
                                        <p:tgtEl>
                                          <p:spTgt spid="14"/>
                                        </p:tgtEl>
                                        <p:attrNameLst>
                                          <p:attrName>style.visibility</p:attrName>
                                        </p:attrNameLst>
                                      </p:cBhvr>
                                      <p:to>
                                        <p:strVal val="visible"/>
                                      </p:to>
                                    </p:set>
                                    <p:anim calcmode="lin" valueType="num">
                                      <p:cBhvr>
                                        <p:cTn id="31" dur="750" fill="hold"/>
                                        <p:tgtEl>
                                          <p:spTgt spid="14"/>
                                        </p:tgtEl>
                                        <p:attrNameLst>
                                          <p:attrName>ppt_w</p:attrName>
                                        </p:attrNameLst>
                                      </p:cBhvr>
                                      <p:tavLst>
                                        <p:tav tm="0">
                                          <p:val>
                                            <p:fltVal val="0"/>
                                          </p:val>
                                        </p:tav>
                                        <p:tav tm="100000">
                                          <p:val>
                                            <p:strVal val="#ppt_w"/>
                                          </p:val>
                                        </p:tav>
                                      </p:tavLst>
                                    </p:anim>
                                    <p:anim calcmode="lin" valueType="num">
                                      <p:cBhvr>
                                        <p:cTn id="32" dur="750" fill="hold"/>
                                        <p:tgtEl>
                                          <p:spTgt spid="14"/>
                                        </p:tgtEl>
                                        <p:attrNameLst>
                                          <p:attrName>ppt_h</p:attrName>
                                        </p:attrNameLst>
                                      </p:cBhvr>
                                      <p:tavLst>
                                        <p:tav tm="0">
                                          <p:val>
                                            <p:fltVal val="0"/>
                                          </p:val>
                                        </p:tav>
                                        <p:tav tm="100000">
                                          <p:val>
                                            <p:strVal val="#ppt_h"/>
                                          </p:val>
                                        </p:tav>
                                      </p:tavLst>
                                    </p:anim>
                                    <p:animEffect transition="in" filter="fade">
                                      <p:cBhvr>
                                        <p:cTn id="33" dur="750"/>
                                        <p:tgtEl>
                                          <p:spTgt spid="14"/>
                                        </p:tgtEl>
                                      </p:cBhvr>
                                    </p:animEffect>
                                  </p:childTnLst>
                                </p:cTn>
                              </p:par>
                            </p:childTnLst>
                          </p:cTn>
                        </p:par>
                        <p:par>
                          <p:cTn id="34" fill="hold">
                            <p:stCondLst>
                              <p:cond delay="1500"/>
                            </p:stCondLst>
                            <p:childTnLst>
                              <p:par>
                                <p:cTn id="35" presetID="52"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par>
                          <p:cTn id="40" fill="hold">
                            <p:stCondLst>
                              <p:cond delay="2500"/>
                            </p:stCondLst>
                            <p:childTnLst>
                              <p:par>
                                <p:cTn id="41" presetID="22" presetClass="entr" presetSubtype="1"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1" cstate="print">
            <a:extLst>
              <a:ext uri="{28A0092B-C50C-407E-A947-70E740481C1C}">
                <a14:useLocalDpi xmlns:a14="http://schemas.microsoft.com/office/drawing/2010/main" val="0"/>
              </a:ext>
            </a:extLst>
          </a:blip>
          <a:srcRect l="24684" t="1" r="40911" b="256"/>
          <a:stretch>
            <a:fillRect/>
          </a:stretch>
        </p:blipFill>
        <p:spPr>
          <a:xfrm>
            <a:off x="-1" y="1"/>
            <a:ext cx="4655127" cy="6858000"/>
          </a:xfrm>
          <a:custGeom>
            <a:avLst/>
            <a:gdLst>
              <a:gd name="connsiteX0" fmla="*/ 0 w 4657499"/>
              <a:gd name="connsiteY0" fmla="*/ 0 h 6840417"/>
              <a:gd name="connsiteX1" fmla="*/ 4657499 w 4657499"/>
              <a:gd name="connsiteY1" fmla="*/ 0 h 6840417"/>
              <a:gd name="connsiteX2" fmla="*/ 4657499 w 4657499"/>
              <a:gd name="connsiteY2" fmla="*/ 6840417 h 6840417"/>
              <a:gd name="connsiteX3" fmla="*/ 0 w 4657499"/>
              <a:gd name="connsiteY3" fmla="*/ 6840417 h 6840417"/>
            </a:gdLst>
            <a:ahLst/>
            <a:cxnLst>
              <a:cxn ang="0">
                <a:pos x="connsiteX0" y="connsiteY0"/>
              </a:cxn>
              <a:cxn ang="0">
                <a:pos x="connsiteX1" y="connsiteY1"/>
              </a:cxn>
              <a:cxn ang="0">
                <a:pos x="connsiteX2" y="connsiteY2"/>
              </a:cxn>
              <a:cxn ang="0">
                <a:pos x="connsiteX3" y="connsiteY3"/>
              </a:cxn>
            </a:cxnLst>
            <a:rect l="l" t="t" r="r" b="b"/>
            <a:pathLst>
              <a:path w="4657499" h="6840417">
                <a:moveTo>
                  <a:pt x="0" y="0"/>
                </a:moveTo>
                <a:lnTo>
                  <a:pt x="4657499" y="0"/>
                </a:lnTo>
                <a:lnTo>
                  <a:pt x="4657499" y="6840417"/>
                </a:lnTo>
                <a:lnTo>
                  <a:pt x="0" y="6840417"/>
                </a:lnTo>
                <a:close/>
              </a:path>
            </a:pathLst>
          </a:custGeom>
        </p:spPr>
      </p:pic>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3366655" y="1027481"/>
            <a:ext cx="8825344" cy="241910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a:spLocks noChangeAspect="1"/>
          </p:cNvSpPr>
          <p:nvPr/>
        </p:nvSpPr>
        <p:spPr>
          <a:xfrm>
            <a:off x="3759682" y="1337032"/>
            <a:ext cx="1800000" cy="1800000"/>
          </a:xfrm>
          <a:prstGeom prst="rect">
            <a:avLst/>
          </a:prstGeom>
          <a:blipFill>
            <a:blip r:embed="rId2"/>
            <a:stretch>
              <a:fillRect/>
            </a:stretch>
          </a:blipFill>
          <a:ln w="254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文本框 1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6013518" y="1793743"/>
            <a:ext cx="5724644" cy="830997"/>
          </a:xfrm>
          <a:prstGeom prst="rect">
            <a:avLst/>
          </a:prstGeom>
          <a:noFill/>
          <a:effectLst/>
        </p:spPr>
        <p:txBody>
          <a:bodyPr wrap="none" rtlCol="0">
            <a:spAutoFit/>
          </a:bodyPr>
          <a:lstStyle/>
          <a:p>
            <a:r>
              <a:rPr lang="zh-CN" altLang="en-US" sz="4800" dirty="0">
                <a:solidFill>
                  <a:srgbClr val="FFFFFF"/>
                </a:solidFill>
                <a:latin typeface="微软雅黑" panose="020B0503020204020204" charset="-122"/>
                <a:ea typeface="微软雅黑" panose="020B0503020204020204" charset="-122"/>
                <a:cs typeface="Kartika" panose="02020503030404060203" pitchFamily="18" charset="0"/>
              </a:rPr>
              <a:t>请在此输入您的标题</a:t>
            </a:r>
            <a:endParaRPr lang="en-US" altLang="zh-CN" sz="4800" dirty="0">
              <a:solidFill>
                <a:srgbClr val="FFFFFF"/>
              </a:solidFill>
              <a:latin typeface="微软雅黑" panose="020B0503020204020204" charset="-122"/>
              <a:ea typeface="微软雅黑" panose="020B0503020204020204" charset="-122"/>
              <a:cs typeface="Kartika" panose="02020503030404060203" pitchFamily="18" charset="0"/>
            </a:endParaRPr>
          </a:p>
        </p:txBody>
      </p:sp>
      <p:sp>
        <p:nvSpPr>
          <p:cNvPr id="23" name="矩形 22"/>
          <p:cNvSpPr/>
          <p:nvPr/>
        </p:nvSpPr>
        <p:spPr>
          <a:xfrm>
            <a:off x="6130577" y="4974395"/>
            <a:ext cx="4195572" cy="830997"/>
          </a:xfrm>
          <a:prstGeom prst="rect">
            <a:avLst/>
          </a:prstGeom>
        </p:spPr>
        <p:txBody>
          <a:bodyPr wrap="none">
            <a:spAutoFit/>
          </a:bodyPr>
          <a:lstStyle/>
          <a:p>
            <a:pPr algn="ctr" fontAlgn="base">
              <a:spcBef>
                <a:spcPct val="0"/>
              </a:spcBef>
              <a:spcAft>
                <a:spcPct val="0"/>
              </a:spcAft>
            </a:pPr>
            <a:r>
              <a:rPr lang="en-US" altLang="zh-CN" sz="4800" b="1" dirty="0">
                <a:solidFill>
                  <a:srgbClr val="08AAFE"/>
                </a:solidFill>
                <a:latin typeface="微软雅黑" panose="020B0503020204020204" charset="-122"/>
                <a:ea typeface="微软雅黑" panose="020B0503020204020204" charset="-122"/>
              </a:rPr>
              <a:t>Medical Care</a:t>
            </a:r>
            <a:endParaRPr lang="en-US" altLang="zh-CN" sz="4800" b="1" dirty="0">
              <a:solidFill>
                <a:srgbClr val="08AAFE"/>
              </a:solidFill>
              <a:latin typeface="微软雅黑" panose="020B0503020204020204" charset="-122"/>
              <a:ea typeface="微软雅黑" panose="020B0503020204020204" charset="-122"/>
            </a:endParaRPr>
          </a:p>
        </p:txBody>
      </p:sp>
      <p:sp>
        <p:nvSpPr>
          <p:cNvPr id="24" name="矩形 23"/>
          <p:cNvSpPr/>
          <p:nvPr/>
        </p:nvSpPr>
        <p:spPr>
          <a:xfrm>
            <a:off x="6751036" y="3774066"/>
            <a:ext cx="2954655" cy="1200329"/>
          </a:xfrm>
          <a:prstGeom prst="rect">
            <a:avLst/>
          </a:prstGeom>
        </p:spPr>
        <p:txBody>
          <a:bodyPr wrap="none">
            <a:spAutoFit/>
          </a:bodyPr>
          <a:lstStyle/>
          <a:p>
            <a:pPr algn="ctr" fontAlgn="base">
              <a:spcBef>
                <a:spcPct val="0"/>
              </a:spcBef>
              <a:spcAft>
                <a:spcPct val="0"/>
              </a:spcAft>
            </a:pPr>
            <a:r>
              <a:rPr lang="zh-CN" altLang="en-US" sz="7200" b="1" dirty="0">
                <a:solidFill>
                  <a:srgbClr val="08AAFE"/>
                </a:solidFill>
                <a:latin typeface="微软雅黑" panose="020B0503020204020204" charset="-122"/>
                <a:ea typeface="微软雅黑" panose="020B0503020204020204" charset="-122"/>
              </a:rPr>
              <a:t>第一节</a:t>
            </a:r>
            <a:endParaRPr lang="en-US" altLang="zh-CN" sz="7200" dirty="0">
              <a:solidFill>
                <a:srgbClr val="08AAFE"/>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1000"/>
                                        <p:tgtEl>
                                          <p:spTgt spid="2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5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Scale>
                                      <p:cBhvr>
                                        <p:cTn id="15"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5"/>
                                        </p:tgtEl>
                                        <p:attrNameLst>
                                          <p:attrName>ppt_x</p:attrName>
                                          <p:attrName>ppt_y</p:attrName>
                                        </p:attrNameLst>
                                      </p:cBhvr>
                                    </p:animMotion>
                                    <p:animEffect transition="in" filter="fade">
                                      <p:cBhvr>
                                        <p:cTn id="17" dur="1000"/>
                                        <p:tgtEl>
                                          <p:spTgt spid="15"/>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750"/>
                                        <p:tgtEl>
                                          <p:spTgt spid="16"/>
                                        </p:tgtEl>
                                      </p:cBhvr>
                                    </p:animEffect>
                                  </p:childTnLst>
                                </p:cTn>
                              </p:par>
                            </p:childTnLst>
                          </p:cTn>
                        </p:par>
                        <p:par>
                          <p:cTn id="22" fill="hold">
                            <p:stCondLst>
                              <p:cond delay="3500"/>
                            </p:stCondLst>
                            <p:childTnLst>
                              <p:par>
                                <p:cTn id="23" presetID="25"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4"/>
                                        </p:tgtEl>
                                      </p:cBhvr>
                                    </p:animEffect>
                                  </p:childTnLst>
                                </p:cTn>
                              </p:par>
                            </p:childTnLst>
                          </p:cTn>
                        </p:par>
                        <p:par>
                          <p:cTn id="33" fill="hold">
                            <p:stCondLst>
                              <p:cond delay="4500"/>
                            </p:stCondLst>
                            <p:childTnLst>
                              <p:par>
                                <p:cTn id="34" presetID="16" presetClass="entr" presetSubtype="37"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out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1" cstate="print">
            <a:extLst>
              <a:ext uri="{28A0092B-C50C-407E-A947-70E740481C1C}">
                <a14:useLocalDpi xmlns:a14="http://schemas.microsoft.com/office/drawing/2010/main" val="0"/>
              </a:ext>
            </a:extLst>
          </a:blip>
          <a:srcRect l="24684" t="1" r="40911" b="256"/>
          <a:stretch>
            <a:fillRect/>
          </a:stretch>
        </p:blipFill>
        <p:spPr>
          <a:xfrm>
            <a:off x="-1" y="1"/>
            <a:ext cx="4655127" cy="6858000"/>
          </a:xfrm>
          <a:custGeom>
            <a:avLst/>
            <a:gdLst>
              <a:gd name="connsiteX0" fmla="*/ 0 w 4657499"/>
              <a:gd name="connsiteY0" fmla="*/ 0 h 6840417"/>
              <a:gd name="connsiteX1" fmla="*/ 4657499 w 4657499"/>
              <a:gd name="connsiteY1" fmla="*/ 0 h 6840417"/>
              <a:gd name="connsiteX2" fmla="*/ 4657499 w 4657499"/>
              <a:gd name="connsiteY2" fmla="*/ 6840417 h 6840417"/>
              <a:gd name="connsiteX3" fmla="*/ 0 w 4657499"/>
              <a:gd name="connsiteY3" fmla="*/ 6840417 h 6840417"/>
            </a:gdLst>
            <a:ahLst/>
            <a:cxnLst>
              <a:cxn ang="0">
                <a:pos x="connsiteX0" y="connsiteY0"/>
              </a:cxn>
              <a:cxn ang="0">
                <a:pos x="connsiteX1" y="connsiteY1"/>
              </a:cxn>
              <a:cxn ang="0">
                <a:pos x="connsiteX2" y="connsiteY2"/>
              </a:cxn>
              <a:cxn ang="0">
                <a:pos x="connsiteX3" y="connsiteY3"/>
              </a:cxn>
            </a:cxnLst>
            <a:rect l="l" t="t" r="r" b="b"/>
            <a:pathLst>
              <a:path w="4657499" h="6840417">
                <a:moveTo>
                  <a:pt x="0" y="0"/>
                </a:moveTo>
                <a:lnTo>
                  <a:pt x="4657499" y="0"/>
                </a:lnTo>
                <a:lnTo>
                  <a:pt x="4657499" y="6840417"/>
                </a:lnTo>
                <a:lnTo>
                  <a:pt x="0" y="6840417"/>
                </a:lnTo>
                <a:close/>
              </a:path>
            </a:pathLst>
          </a:custGeom>
        </p:spPr>
      </p:pic>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3366655" y="1027481"/>
            <a:ext cx="8825344" cy="241910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a:spLocks noChangeAspect="1"/>
          </p:cNvSpPr>
          <p:nvPr/>
        </p:nvSpPr>
        <p:spPr>
          <a:xfrm>
            <a:off x="3759682" y="1337032"/>
            <a:ext cx="1800000" cy="1800000"/>
          </a:xfrm>
          <a:prstGeom prst="rect">
            <a:avLst/>
          </a:prstGeom>
          <a:blipFill>
            <a:blip r:embed="rId2"/>
            <a:stretch>
              <a:fillRect/>
            </a:stretch>
          </a:blipFill>
          <a:ln w="254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文本框 1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6013518" y="1793743"/>
            <a:ext cx="5724644" cy="830997"/>
          </a:xfrm>
          <a:prstGeom prst="rect">
            <a:avLst/>
          </a:prstGeom>
          <a:noFill/>
          <a:effectLst/>
        </p:spPr>
        <p:txBody>
          <a:bodyPr wrap="none" rtlCol="0">
            <a:spAutoFit/>
          </a:bodyPr>
          <a:lstStyle/>
          <a:p>
            <a:r>
              <a:rPr lang="zh-CN" altLang="en-US" sz="4800" dirty="0">
                <a:solidFill>
                  <a:srgbClr val="FFFFFF"/>
                </a:solidFill>
                <a:latin typeface="微软雅黑" panose="020B0503020204020204" charset="-122"/>
                <a:ea typeface="微软雅黑" panose="020B0503020204020204" charset="-122"/>
                <a:cs typeface="Kartika" panose="02020503030404060203" pitchFamily="18" charset="0"/>
              </a:rPr>
              <a:t>请在此输入您的标题</a:t>
            </a:r>
            <a:endParaRPr lang="en-US" altLang="zh-CN" sz="4800" dirty="0">
              <a:solidFill>
                <a:srgbClr val="FFFFFF"/>
              </a:solidFill>
              <a:latin typeface="微软雅黑" panose="020B0503020204020204" charset="-122"/>
              <a:ea typeface="微软雅黑" panose="020B0503020204020204" charset="-122"/>
              <a:cs typeface="Kartika" panose="02020503030404060203" pitchFamily="18" charset="0"/>
            </a:endParaRPr>
          </a:p>
        </p:txBody>
      </p:sp>
      <p:sp>
        <p:nvSpPr>
          <p:cNvPr id="23" name="矩形 22"/>
          <p:cNvSpPr/>
          <p:nvPr/>
        </p:nvSpPr>
        <p:spPr>
          <a:xfrm>
            <a:off x="6130577" y="4974395"/>
            <a:ext cx="4195572" cy="830997"/>
          </a:xfrm>
          <a:prstGeom prst="rect">
            <a:avLst/>
          </a:prstGeom>
        </p:spPr>
        <p:txBody>
          <a:bodyPr wrap="none">
            <a:spAutoFit/>
          </a:bodyPr>
          <a:lstStyle/>
          <a:p>
            <a:pPr algn="ctr" fontAlgn="base">
              <a:spcBef>
                <a:spcPct val="0"/>
              </a:spcBef>
              <a:spcAft>
                <a:spcPct val="0"/>
              </a:spcAft>
            </a:pPr>
            <a:r>
              <a:rPr lang="en-US" altLang="zh-CN" sz="4800" b="1" dirty="0">
                <a:solidFill>
                  <a:srgbClr val="08AAFE"/>
                </a:solidFill>
                <a:latin typeface="微软雅黑" panose="020B0503020204020204" charset="-122"/>
                <a:ea typeface="微软雅黑" panose="020B0503020204020204" charset="-122"/>
              </a:rPr>
              <a:t>Medical Care</a:t>
            </a:r>
            <a:endParaRPr lang="en-US" altLang="zh-CN" sz="4800" b="1" dirty="0">
              <a:solidFill>
                <a:srgbClr val="08AAFE"/>
              </a:solidFill>
              <a:latin typeface="微软雅黑" panose="020B0503020204020204" charset="-122"/>
              <a:ea typeface="微软雅黑" panose="020B0503020204020204" charset="-122"/>
            </a:endParaRPr>
          </a:p>
        </p:txBody>
      </p:sp>
      <p:sp>
        <p:nvSpPr>
          <p:cNvPr id="24" name="矩形 23"/>
          <p:cNvSpPr/>
          <p:nvPr/>
        </p:nvSpPr>
        <p:spPr>
          <a:xfrm>
            <a:off x="6751036" y="3774066"/>
            <a:ext cx="2954655" cy="1200329"/>
          </a:xfrm>
          <a:prstGeom prst="rect">
            <a:avLst/>
          </a:prstGeom>
        </p:spPr>
        <p:txBody>
          <a:bodyPr wrap="none">
            <a:spAutoFit/>
          </a:bodyPr>
          <a:lstStyle/>
          <a:p>
            <a:pPr algn="ctr" fontAlgn="base">
              <a:spcBef>
                <a:spcPct val="0"/>
              </a:spcBef>
              <a:spcAft>
                <a:spcPct val="0"/>
              </a:spcAft>
            </a:pPr>
            <a:r>
              <a:rPr lang="zh-CN" altLang="en-US" sz="7200" b="1" dirty="0" smtClean="0">
                <a:solidFill>
                  <a:srgbClr val="08AAFE"/>
                </a:solidFill>
                <a:latin typeface="微软雅黑" panose="020B0503020204020204" charset="-122"/>
                <a:ea typeface="微软雅黑" panose="020B0503020204020204" charset="-122"/>
              </a:rPr>
              <a:t>第四节</a:t>
            </a:r>
            <a:endParaRPr lang="en-US" altLang="zh-CN" sz="7200" dirty="0">
              <a:solidFill>
                <a:srgbClr val="08AAFE"/>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1000"/>
                                        <p:tgtEl>
                                          <p:spTgt spid="2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5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Scale>
                                      <p:cBhvr>
                                        <p:cTn id="15"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5"/>
                                        </p:tgtEl>
                                        <p:attrNameLst>
                                          <p:attrName>ppt_x</p:attrName>
                                          <p:attrName>ppt_y</p:attrName>
                                        </p:attrNameLst>
                                      </p:cBhvr>
                                    </p:animMotion>
                                    <p:animEffect transition="in" filter="fade">
                                      <p:cBhvr>
                                        <p:cTn id="17" dur="1000"/>
                                        <p:tgtEl>
                                          <p:spTgt spid="15"/>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750"/>
                                        <p:tgtEl>
                                          <p:spTgt spid="16"/>
                                        </p:tgtEl>
                                      </p:cBhvr>
                                    </p:animEffect>
                                  </p:childTnLst>
                                </p:cTn>
                              </p:par>
                            </p:childTnLst>
                          </p:cTn>
                        </p:par>
                        <p:par>
                          <p:cTn id="22" fill="hold">
                            <p:stCondLst>
                              <p:cond delay="3500"/>
                            </p:stCondLst>
                            <p:childTnLst>
                              <p:par>
                                <p:cTn id="23" presetID="25"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4"/>
                                        </p:tgtEl>
                                      </p:cBhvr>
                                    </p:animEffect>
                                  </p:childTnLst>
                                </p:cTn>
                              </p:par>
                            </p:childTnLst>
                          </p:cTn>
                        </p:par>
                        <p:par>
                          <p:cTn id="33" fill="hold">
                            <p:stCondLst>
                              <p:cond delay="4500"/>
                            </p:stCondLst>
                            <p:childTnLst>
                              <p:par>
                                <p:cTn id="34" presetID="16" presetClass="entr" presetSubtype="37"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out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10" name="Slide Number Placeholder 29"/>
          <p:cNvSpPr>
            <a:spLocks noGrp="1"/>
          </p:cNvSpPr>
          <p:nvPr>
            <p:ph type="sldNum" sz="quarter" idx="12"/>
          </p:nvPr>
        </p:nvSpPr>
        <p:spPr>
          <a:xfrm>
            <a:off x="11643206" y="6340867"/>
            <a:ext cx="610241" cy="366183"/>
          </a:xfrm>
          <a:prstGeom prst="rect">
            <a:avLst/>
          </a:prstGeom>
        </p:spPr>
        <p:txBody>
          <a:bodyPr/>
          <a:lstStyle/>
          <a:p>
            <a:fld id="{C136B7D2-B98C-44FD-8D04-7EC62A564975}" type="slidenum">
              <a:rPr lang="en-US" smtClean="0">
                <a:solidFill>
                  <a:prstClr val="black">
                    <a:tint val="75000"/>
                  </a:prstClr>
                </a:solidFill>
              </a:rPr>
            </a:fld>
            <a:endParaRPr lang="en-US" dirty="0">
              <a:solidFill>
                <a:prstClr val="black">
                  <a:tint val="75000"/>
                </a:prstClr>
              </a:solidFill>
            </a:endParaRPr>
          </a:p>
        </p:txBody>
      </p:sp>
      <p:grpSp>
        <p:nvGrpSpPr>
          <p:cNvPr id="2" name="组合 1"/>
          <p:cNvGrpSpPr/>
          <p:nvPr/>
        </p:nvGrpSpPr>
        <p:grpSpPr>
          <a:xfrm>
            <a:off x="4053872" y="2042045"/>
            <a:ext cx="1225288" cy="1225288"/>
            <a:chOff x="4053872" y="2042045"/>
            <a:chExt cx="1225288" cy="1225288"/>
          </a:xfrm>
        </p:grpSpPr>
        <p:grpSp>
          <p:nvGrpSpPr>
            <p:cNvPr id="13" name="Group 21"/>
            <p:cNvGrpSpPr/>
            <p:nvPr/>
          </p:nvGrpSpPr>
          <p:grpSpPr>
            <a:xfrm>
              <a:off x="4231845" y="2266151"/>
              <a:ext cx="869342" cy="777075"/>
              <a:chOff x="654724" y="1637314"/>
              <a:chExt cx="1229523" cy="1099028"/>
            </a:xfrm>
            <a:solidFill>
              <a:srgbClr val="08AAFE"/>
            </a:solidFill>
          </p:grpSpPr>
          <p:sp>
            <p:nvSpPr>
              <p:cNvPr id="15" name="Freeform 94"/>
              <p:cNvSpPr/>
              <p:nvPr/>
            </p:nvSpPr>
            <p:spPr bwMode="auto">
              <a:xfrm>
                <a:off x="1022259" y="1825274"/>
                <a:ext cx="452541" cy="328032"/>
              </a:xfrm>
              <a:custGeom>
                <a:avLst/>
                <a:gdLst/>
                <a:ahLst/>
                <a:cxnLst>
                  <a:cxn ang="0">
                    <a:pos x="241" y="389"/>
                  </a:cxn>
                  <a:cxn ang="0">
                    <a:pos x="410" y="422"/>
                  </a:cxn>
                  <a:cxn ang="0">
                    <a:pos x="517" y="385"/>
                  </a:cxn>
                  <a:cxn ang="0">
                    <a:pos x="626" y="183"/>
                  </a:cxn>
                  <a:cxn ang="0">
                    <a:pos x="473" y="18"/>
                  </a:cxn>
                  <a:cxn ang="0">
                    <a:pos x="305" y="99"/>
                  </a:cxn>
                  <a:cxn ang="0">
                    <a:pos x="286" y="112"/>
                  </a:cxn>
                  <a:cxn ang="0">
                    <a:pos x="265" y="102"/>
                  </a:cxn>
                  <a:cxn ang="0">
                    <a:pos x="115" y="81"/>
                  </a:cxn>
                  <a:cxn ang="0">
                    <a:pos x="0" y="197"/>
                  </a:cxn>
                  <a:cxn ang="0">
                    <a:pos x="15" y="207"/>
                  </a:cxn>
                  <a:cxn ang="0">
                    <a:pos x="144" y="456"/>
                  </a:cxn>
                  <a:cxn ang="0">
                    <a:pos x="241" y="389"/>
                  </a:cxn>
                </a:cxnLst>
                <a:rect l="0" t="0" r="r" b="b"/>
                <a:pathLst>
                  <a:path w="630" h="456">
                    <a:moveTo>
                      <a:pt x="241" y="389"/>
                    </a:moveTo>
                    <a:cubicBezTo>
                      <a:pt x="322" y="372"/>
                      <a:pt x="383" y="404"/>
                      <a:pt x="410" y="422"/>
                    </a:cubicBezTo>
                    <a:cubicBezTo>
                      <a:pt x="430" y="411"/>
                      <a:pt x="469" y="392"/>
                      <a:pt x="517" y="385"/>
                    </a:cubicBezTo>
                    <a:cubicBezTo>
                      <a:pt x="518" y="326"/>
                      <a:pt x="543" y="229"/>
                      <a:pt x="626" y="183"/>
                    </a:cubicBezTo>
                    <a:cubicBezTo>
                      <a:pt x="630" y="140"/>
                      <a:pt x="596" y="38"/>
                      <a:pt x="473" y="18"/>
                    </a:cubicBezTo>
                    <a:cubicBezTo>
                      <a:pt x="360" y="0"/>
                      <a:pt x="308" y="95"/>
                      <a:pt x="305" y="99"/>
                    </a:cubicBezTo>
                    <a:cubicBezTo>
                      <a:pt x="302" y="106"/>
                      <a:pt x="294" y="111"/>
                      <a:pt x="286" y="112"/>
                    </a:cubicBezTo>
                    <a:cubicBezTo>
                      <a:pt x="278" y="112"/>
                      <a:pt x="270" y="109"/>
                      <a:pt x="265" y="102"/>
                    </a:cubicBezTo>
                    <a:cubicBezTo>
                      <a:pt x="263" y="100"/>
                      <a:pt x="226" y="54"/>
                      <a:pt x="115" y="81"/>
                    </a:cubicBezTo>
                    <a:cubicBezTo>
                      <a:pt x="23" y="102"/>
                      <a:pt x="4" y="172"/>
                      <a:pt x="0" y="197"/>
                    </a:cubicBezTo>
                    <a:cubicBezTo>
                      <a:pt x="5" y="200"/>
                      <a:pt x="10" y="203"/>
                      <a:pt x="15" y="207"/>
                    </a:cubicBezTo>
                    <a:cubicBezTo>
                      <a:pt x="108" y="274"/>
                      <a:pt x="136" y="382"/>
                      <a:pt x="144" y="456"/>
                    </a:cubicBezTo>
                    <a:cubicBezTo>
                      <a:pt x="163" y="426"/>
                      <a:pt x="194" y="398"/>
                      <a:pt x="241" y="389"/>
                    </a:cubicBezTo>
                    <a:close/>
                  </a:path>
                </a:pathLst>
              </a:custGeom>
              <a:grpFill/>
              <a:ln w="9525">
                <a:noFill/>
                <a:round/>
              </a:ln>
            </p:spPr>
            <p:txBody>
              <a:bodyPr vert="horz" wrap="square" lIns="121920" tIns="60960" rIns="121920" bIns="60960" numCol="1" anchor="t" anchorCtr="0" compatLnSpc="1"/>
              <a:lstStyle/>
              <a:p>
                <a:endParaRPr lang="en-US" sz="2400">
                  <a:solidFill>
                    <a:srgbClr val="5B9BD5"/>
                  </a:solidFill>
                </a:endParaRPr>
              </a:p>
            </p:txBody>
          </p:sp>
          <p:sp>
            <p:nvSpPr>
              <p:cNvPr id="16" name="Freeform 95"/>
              <p:cNvSpPr/>
              <p:nvPr/>
            </p:nvSpPr>
            <p:spPr bwMode="auto">
              <a:xfrm>
                <a:off x="654724" y="1637314"/>
                <a:ext cx="1229523" cy="1099028"/>
              </a:xfrm>
              <a:custGeom>
                <a:avLst/>
                <a:gdLst/>
                <a:ahLst/>
                <a:cxnLst>
                  <a:cxn ang="0">
                    <a:pos x="1586" y="533"/>
                  </a:cxn>
                  <a:cxn ang="0">
                    <a:pos x="1180" y="215"/>
                  </a:cxn>
                  <a:cxn ang="0">
                    <a:pos x="327" y="309"/>
                  </a:cxn>
                  <a:cxn ang="0">
                    <a:pos x="446" y="934"/>
                  </a:cxn>
                  <a:cxn ang="0">
                    <a:pos x="498" y="508"/>
                  </a:cxn>
                  <a:cxn ang="0">
                    <a:pos x="264" y="643"/>
                  </a:cxn>
                  <a:cxn ang="0">
                    <a:pos x="415" y="697"/>
                  </a:cxn>
                  <a:cxn ang="0">
                    <a:pos x="434" y="741"/>
                  </a:cxn>
                  <a:cxn ang="0">
                    <a:pos x="219" y="660"/>
                  </a:cxn>
                  <a:cxn ang="0">
                    <a:pos x="466" y="438"/>
                  </a:cxn>
                  <a:cxn ang="0">
                    <a:pos x="790" y="314"/>
                  </a:cxn>
                  <a:cxn ang="0">
                    <a:pos x="1145" y="323"/>
                  </a:cxn>
                  <a:cxn ang="0">
                    <a:pos x="1449" y="496"/>
                  </a:cxn>
                  <a:cxn ang="0">
                    <a:pos x="1556" y="882"/>
                  </a:cxn>
                  <a:cxn ang="0">
                    <a:pos x="1272" y="974"/>
                  </a:cxn>
                  <a:cxn ang="0">
                    <a:pos x="807" y="1047"/>
                  </a:cxn>
                  <a:cxn ang="0">
                    <a:pos x="717" y="974"/>
                  </a:cxn>
                  <a:cxn ang="0">
                    <a:pos x="760" y="954"/>
                  </a:cxn>
                  <a:cxn ang="0">
                    <a:pos x="942" y="931"/>
                  </a:cxn>
                  <a:cxn ang="0">
                    <a:pos x="1454" y="953"/>
                  </a:cxn>
                  <a:cxn ang="0">
                    <a:pos x="1460" y="727"/>
                  </a:cxn>
                  <a:cxn ang="0">
                    <a:pos x="1415" y="530"/>
                  </a:cxn>
                  <a:cxn ang="0">
                    <a:pos x="1076" y="644"/>
                  </a:cxn>
                  <a:cxn ang="0">
                    <a:pos x="1264" y="785"/>
                  </a:cxn>
                  <a:cxn ang="0">
                    <a:pos x="934" y="733"/>
                  </a:cxn>
                  <a:cxn ang="0">
                    <a:pos x="762" y="698"/>
                  </a:cxn>
                  <a:cxn ang="0">
                    <a:pos x="649" y="831"/>
                  </a:cxn>
                  <a:cxn ang="0">
                    <a:pos x="467" y="1053"/>
                  </a:cxn>
                  <a:cxn ang="0">
                    <a:pos x="817" y="1278"/>
                  </a:cxn>
                  <a:cxn ang="0">
                    <a:pos x="1161" y="1148"/>
                  </a:cxn>
                  <a:cxn ang="0">
                    <a:pos x="1107" y="1079"/>
                  </a:cxn>
                  <a:cxn ang="0">
                    <a:pos x="1206" y="1132"/>
                  </a:cxn>
                  <a:cxn ang="0">
                    <a:pos x="1176" y="1277"/>
                  </a:cxn>
                  <a:cxn ang="0">
                    <a:pos x="837" y="1335"/>
                  </a:cxn>
                  <a:cxn ang="0">
                    <a:pos x="1340" y="1413"/>
                  </a:cxn>
                  <a:cxn ang="0">
                    <a:pos x="1704" y="806"/>
                  </a:cxn>
                </a:cxnLst>
                <a:rect l="0" t="0" r="r" b="b"/>
                <a:pathLst>
                  <a:path w="1711" h="1531">
                    <a:moveTo>
                      <a:pt x="1704" y="806"/>
                    </a:moveTo>
                    <a:cubicBezTo>
                      <a:pt x="1698" y="609"/>
                      <a:pt x="1586" y="533"/>
                      <a:pt x="1586" y="533"/>
                    </a:cubicBezTo>
                    <a:cubicBezTo>
                      <a:pt x="1586" y="533"/>
                      <a:pt x="1573" y="438"/>
                      <a:pt x="1486" y="336"/>
                    </a:cubicBezTo>
                    <a:cubicBezTo>
                      <a:pt x="1352" y="188"/>
                      <a:pt x="1180" y="215"/>
                      <a:pt x="1180" y="215"/>
                    </a:cubicBezTo>
                    <a:cubicBezTo>
                      <a:pt x="959" y="0"/>
                      <a:pt x="732" y="165"/>
                      <a:pt x="732" y="165"/>
                    </a:cubicBezTo>
                    <a:cubicBezTo>
                      <a:pt x="417" y="62"/>
                      <a:pt x="327" y="309"/>
                      <a:pt x="327" y="309"/>
                    </a:cubicBezTo>
                    <a:cubicBezTo>
                      <a:pt x="147" y="328"/>
                      <a:pt x="0" y="540"/>
                      <a:pt x="132" y="766"/>
                    </a:cubicBezTo>
                    <a:cubicBezTo>
                      <a:pt x="233" y="940"/>
                      <a:pt x="382" y="942"/>
                      <a:pt x="446" y="934"/>
                    </a:cubicBezTo>
                    <a:cubicBezTo>
                      <a:pt x="466" y="879"/>
                      <a:pt x="511" y="818"/>
                      <a:pt x="608" y="791"/>
                    </a:cubicBezTo>
                    <a:cubicBezTo>
                      <a:pt x="609" y="782"/>
                      <a:pt x="621" y="597"/>
                      <a:pt x="498" y="508"/>
                    </a:cubicBezTo>
                    <a:cubicBezTo>
                      <a:pt x="424" y="455"/>
                      <a:pt x="342" y="468"/>
                      <a:pt x="297" y="503"/>
                    </a:cubicBezTo>
                    <a:cubicBezTo>
                      <a:pt x="254" y="536"/>
                      <a:pt x="242" y="587"/>
                      <a:pt x="264" y="643"/>
                    </a:cubicBezTo>
                    <a:cubicBezTo>
                      <a:pt x="275" y="671"/>
                      <a:pt x="292" y="690"/>
                      <a:pt x="316" y="700"/>
                    </a:cubicBezTo>
                    <a:cubicBezTo>
                      <a:pt x="361" y="719"/>
                      <a:pt x="415" y="697"/>
                      <a:pt x="415" y="697"/>
                    </a:cubicBezTo>
                    <a:cubicBezTo>
                      <a:pt x="427" y="692"/>
                      <a:pt x="441" y="697"/>
                      <a:pt x="447" y="710"/>
                    </a:cubicBezTo>
                    <a:cubicBezTo>
                      <a:pt x="452" y="722"/>
                      <a:pt x="446" y="736"/>
                      <a:pt x="434" y="741"/>
                    </a:cubicBezTo>
                    <a:cubicBezTo>
                      <a:pt x="431" y="742"/>
                      <a:pt x="361" y="771"/>
                      <a:pt x="297" y="744"/>
                    </a:cubicBezTo>
                    <a:cubicBezTo>
                      <a:pt x="262" y="730"/>
                      <a:pt x="235" y="701"/>
                      <a:pt x="219" y="660"/>
                    </a:cubicBezTo>
                    <a:cubicBezTo>
                      <a:pt x="189" y="584"/>
                      <a:pt x="208" y="511"/>
                      <a:pt x="268" y="465"/>
                    </a:cubicBezTo>
                    <a:cubicBezTo>
                      <a:pt x="323" y="422"/>
                      <a:pt x="398" y="413"/>
                      <a:pt x="466" y="438"/>
                    </a:cubicBezTo>
                    <a:cubicBezTo>
                      <a:pt x="478" y="387"/>
                      <a:pt x="518" y="319"/>
                      <a:pt x="614" y="296"/>
                    </a:cubicBezTo>
                    <a:cubicBezTo>
                      <a:pt x="707" y="274"/>
                      <a:pt x="762" y="295"/>
                      <a:pt x="790" y="314"/>
                    </a:cubicBezTo>
                    <a:cubicBezTo>
                      <a:pt x="824" y="270"/>
                      <a:pt x="893" y="217"/>
                      <a:pt x="992" y="233"/>
                    </a:cubicBezTo>
                    <a:cubicBezTo>
                      <a:pt x="1074" y="246"/>
                      <a:pt x="1121" y="289"/>
                      <a:pt x="1145" y="323"/>
                    </a:cubicBezTo>
                    <a:cubicBezTo>
                      <a:pt x="1168" y="355"/>
                      <a:pt x="1182" y="392"/>
                      <a:pt x="1185" y="426"/>
                    </a:cubicBezTo>
                    <a:cubicBezTo>
                      <a:pt x="1278" y="403"/>
                      <a:pt x="1386" y="432"/>
                      <a:pt x="1449" y="496"/>
                    </a:cubicBezTo>
                    <a:cubicBezTo>
                      <a:pt x="1501" y="549"/>
                      <a:pt x="1519" y="621"/>
                      <a:pt x="1500" y="699"/>
                    </a:cubicBezTo>
                    <a:cubicBezTo>
                      <a:pt x="1524" y="723"/>
                      <a:pt x="1570" y="782"/>
                      <a:pt x="1556" y="882"/>
                    </a:cubicBezTo>
                    <a:cubicBezTo>
                      <a:pt x="1549" y="935"/>
                      <a:pt x="1520" y="976"/>
                      <a:pt x="1474" y="997"/>
                    </a:cubicBezTo>
                    <a:cubicBezTo>
                      <a:pt x="1416" y="1024"/>
                      <a:pt x="1336" y="1015"/>
                      <a:pt x="1272" y="974"/>
                    </a:cubicBezTo>
                    <a:cubicBezTo>
                      <a:pt x="1180" y="916"/>
                      <a:pt x="1038" y="913"/>
                      <a:pt x="972" y="968"/>
                    </a:cubicBezTo>
                    <a:cubicBezTo>
                      <a:pt x="922" y="1010"/>
                      <a:pt x="863" y="1052"/>
                      <a:pt x="807" y="1047"/>
                    </a:cubicBezTo>
                    <a:cubicBezTo>
                      <a:pt x="803" y="1047"/>
                      <a:pt x="799" y="1046"/>
                      <a:pt x="794" y="1045"/>
                    </a:cubicBezTo>
                    <a:cubicBezTo>
                      <a:pt x="762" y="1038"/>
                      <a:pt x="735" y="1014"/>
                      <a:pt x="717" y="974"/>
                    </a:cubicBezTo>
                    <a:cubicBezTo>
                      <a:pt x="711" y="962"/>
                      <a:pt x="716" y="948"/>
                      <a:pt x="728" y="942"/>
                    </a:cubicBezTo>
                    <a:cubicBezTo>
                      <a:pt x="740" y="937"/>
                      <a:pt x="754" y="942"/>
                      <a:pt x="760" y="954"/>
                    </a:cubicBezTo>
                    <a:cubicBezTo>
                      <a:pt x="772" y="980"/>
                      <a:pt x="787" y="994"/>
                      <a:pt x="805" y="998"/>
                    </a:cubicBezTo>
                    <a:cubicBezTo>
                      <a:pt x="844" y="1007"/>
                      <a:pt x="902" y="964"/>
                      <a:pt x="942" y="931"/>
                    </a:cubicBezTo>
                    <a:cubicBezTo>
                      <a:pt x="1024" y="862"/>
                      <a:pt x="1187" y="864"/>
                      <a:pt x="1297" y="934"/>
                    </a:cubicBezTo>
                    <a:cubicBezTo>
                      <a:pt x="1348" y="966"/>
                      <a:pt x="1410" y="974"/>
                      <a:pt x="1454" y="953"/>
                    </a:cubicBezTo>
                    <a:cubicBezTo>
                      <a:pt x="1485" y="939"/>
                      <a:pt x="1504" y="912"/>
                      <a:pt x="1509" y="876"/>
                    </a:cubicBezTo>
                    <a:cubicBezTo>
                      <a:pt x="1523" y="774"/>
                      <a:pt x="1460" y="728"/>
                      <a:pt x="1460" y="727"/>
                    </a:cubicBezTo>
                    <a:cubicBezTo>
                      <a:pt x="1451" y="721"/>
                      <a:pt x="1448" y="711"/>
                      <a:pt x="1450" y="701"/>
                    </a:cubicBezTo>
                    <a:cubicBezTo>
                      <a:pt x="1470" y="633"/>
                      <a:pt x="1458" y="574"/>
                      <a:pt x="1415" y="530"/>
                    </a:cubicBezTo>
                    <a:cubicBezTo>
                      <a:pt x="1363" y="476"/>
                      <a:pt x="1272" y="453"/>
                      <a:pt x="1195" y="473"/>
                    </a:cubicBezTo>
                    <a:cubicBezTo>
                      <a:pt x="1093" y="499"/>
                      <a:pt x="1078" y="609"/>
                      <a:pt x="1076" y="644"/>
                    </a:cubicBezTo>
                    <a:cubicBezTo>
                      <a:pt x="1136" y="647"/>
                      <a:pt x="1204" y="674"/>
                      <a:pt x="1267" y="751"/>
                    </a:cubicBezTo>
                    <a:cubicBezTo>
                      <a:pt x="1275" y="762"/>
                      <a:pt x="1274" y="777"/>
                      <a:pt x="1264" y="785"/>
                    </a:cubicBezTo>
                    <a:cubicBezTo>
                      <a:pt x="1253" y="794"/>
                      <a:pt x="1238" y="792"/>
                      <a:pt x="1230" y="782"/>
                    </a:cubicBezTo>
                    <a:cubicBezTo>
                      <a:pt x="1095" y="617"/>
                      <a:pt x="941" y="728"/>
                      <a:pt x="934" y="733"/>
                    </a:cubicBezTo>
                    <a:cubicBezTo>
                      <a:pt x="925" y="740"/>
                      <a:pt x="912" y="739"/>
                      <a:pt x="904" y="732"/>
                    </a:cubicBezTo>
                    <a:cubicBezTo>
                      <a:pt x="902" y="730"/>
                      <a:pt x="845" y="681"/>
                      <a:pt x="762" y="698"/>
                    </a:cubicBezTo>
                    <a:cubicBezTo>
                      <a:pt x="683" y="714"/>
                      <a:pt x="669" y="810"/>
                      <a:pt x="669" y="811"/>
                    </a:cubicBezTo>
                    <a:cubicBezTo>
                      <a:pt x="667" y="821"/>
                      <a:pt x="659" y="829"/>
                      <a:pt x="649" y="831"/>
                    </a:cubicBezTo>
                    <a:cubicBezTo>
                      <a:pt x="466" y="864"/>
                      <a:pt x="476" y="1025"/>
                      <a:pt x="476" y="1032"/>
                    </a:cubicBezTo>
                    <a:cubicBezTo>
                      <a:pt x="477" y="1040"/>
                      <a:pt x="473" y="1048"/>
                      <a:pt x="467" y="1053"/>
                    </a:cubicBezTo>
                    <a:cubicBezTo>
                      <a:pt x="495" y="1292"/>
                      <a:pt x="815" y="1270"/>
                      <a:pt x="815" y="1270"/>
                    </a:cubicBezTo>
                    <a:cubicBezTo>
                      <a:pt x="816" y="1273"/>
                      <a:pt x="816" y="1276"/>
                      <a:pt x="817" y="1278"/>
                    </a:cubicBezTo>
                    <a:cubicBezTo>
                      <a:pt x="826" y="1282"/>
                      <a:pt x="1041" y="1363"/>
                      <a:pt x="1138" y="1248"/>
                    </a:cubicBezTo>
                    <a:cubicBezTo>
                      <a:pt x="1162" y="1208"/>
                      <a:pt x="1170" y="1174"/>
                      <a:pt x="1161" y="1148"/>
                    </a:cubicBezTo>
                    <a:cubicBezTo>
                      <a:pt x="1151" y="1120"/>
                      <a:pt x="1122" y="1110"/>
                      <a:pt x="1122" y="1110"/>
                    </a:cubicBezTo>
                    <a:cubicBezTo>
                      <a:pt x="1109" y="1106"/>
                      <a:pt x="1103" y="1092"/>
                      <a:pt x="1107" y="1079"/>
                    </a:cubicBezTo>
                    <a:cubicBezTo>
                      <a:pt x="1111" y="1067"/>
                      <a:pt x="1125" y="1060"/>
                      <a:pt x="1138" y="1064"/>
                    </a:cubicBezTo>
                    <a:cubicBezTo>
                      <a:pt x="1140" y="1065"/>
                      <a:pt x="1188" y="1082"/>
                      <a:pt x="1206" y="1132"/>
                    </a:cubicBezTo>
                    <a:cubicBezTo>
                      <a:pt x="1221" y="1172"/>
                      <a:pt x="1211" y="1220"/>
                      <a:pt x="1178" y="1274"/>
                    </a:cubicBezTo>
                    <a:cubicBezTo>
                      <a:pt x="1177" y="1275"/>
                      <a:pt x="1177" y="1276"/>
                      <a:pt x="1176" y="1277"/>
                    </a:cubicBezTo>
                    <a:cubicBezTo>
                      <a:pt x="1116" y="1350"/>
                      <a:pt x="1024" y="1363"/>
                      <a:pt x="946" y="1356"/>
                    </a:cubicBezTo>
                    <a:cubicBezTo>
                      <a:pt x="903" y="1353"/>
                      <a:pt x="864" y="1343"/>
                      <a:pt x="837" y="1335"/>
                    </a:cubicBezTo>
                    <a:cubicBezTo>
                      <a:pt x="893" y="1460"/>
                      <a:pt x="1019" y="1517"/>
                      <a:pt x="1153" y="1523"/>
                    </a:cubicBezTo>
                    <a:cubicBezTo>
                      <a:pt x="1310" y="1531"/>
                      <a:pt x="1340" y="1413"/>
                      <a:pt x="1340" y="1413"/>
                    </a:cubicBezTo>
                    <a:cubicBezTo>
                      <a:pt x="1551" y="1329"/>
                      <a:pt x="1506" y="1116"/>
                      <a:pt x="1506" y="1116"/>
                    </a:cubicBezTo>
                    <a:cubicBezTo>
                      <a:pt x="1594" y="1103"/>
                      <a:pt x="1711" y="1004"/>
                      <a:pt x="1704" y="806"/>
                    </a:cubicBezTo>
                    <a:close/>
                  </a:path>
                </a:pathLst>
              </a:custGeom>
              <a:grpFill/>
              <a:ln w="9525">
                <a:noFill/>
                <a:round/>
              </a:ln>
            </p:spPr>
            <p:txBody>
              <a:bodyPr vert="horz" wrap="square" lIns="121920" tIns="60960" rIns="121920" bIns="60960" numCol="1" anchor="t" anchorCtr="0" compatLnSpc="1"/>
              <a:lstStyle/>
              <a:p>
                <a:endParaRPr lang="en-US" sz="2400">
                  <a:solidFill>
                    <a:srgbClr val="5B9BD5"/>
                  </a:solidFill>
                </a:endParaRPr>
              </a:p>
            </p:txBody>
          </p:sp>
        </p:grpSp>
        <p:sp>
          <p:nvSpPr>
            <p:cNvPr id="14" name="Sev01"/>
            <p:cNvSpPr>
              <a:spLocks noChangeAspect="1"/>
            </p:cNvSpPr>
            <p:nvPr/>
          </p:nvSpPr>
          <p:spPr>
            <a:xfrm>
              <a:off x="4053872" y="2042045"/>
              <a:ext cx="1225288" cy="1225288"/>
            </a:xfrm>
            <a:prstGeom prst="ellipse">
              <a:avLst/>
            </a:prstGeom>
            <a:noFill/>
            <a:ln>
              <a:solidFill>
                <a:srgbClr val="08A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solidFill>
                  <a:prstClr val="white"/>
                </a:solidFill>
                <a:latin typeface="FontAwesome" pitchFamily="2" charset="0"/>
              </a:endParaRPr>
            </a:p>
          </p:txBody>
        </p:sp>
      </p:grpSp>
      <p:grpSp>
        <p:nvGrpSpPr>
          <p:cNvPr id="6" name="组合 5"/>
          <p:cNvGrpSpPr/>
          <p:nvPr/>
        </p:nvGrpSpPr>
        <p:grpSpPr>
          <a:xfrm>
            <a:off x="2049507" y="1923171"/>
            <a:ext cx="2000705" cy="1463039"/>
            <a:chOff x="2049507" y="1923171"/>
            <a:chExt cx="2000705" cy="1463039"/>
          </a:xfrm>
        </p:grpSpPr>
        <p:cxnSp>
          <p:nvCxnSpPr>
            <p:cNvPr id="17" name="Straight Connector 25"/>
            <p:cNvCxnSpPr/>
            <p:nvPr/>
          </p:nvCxnSpPr>
          <p:spPr>
            <a:xfrm>
              <a:off x="2321701" y="2654689"/>
              <a:ext cx="1728511" cy="0"/>
            </a:xfrm>
            <a:prstGeom prst="line">
              <a:avLst/>
            </a:prstGeom>
            <a:ln w="19050">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25" name="Group 59"/>
            <p:cNvGrpSpPr/>
            <p:nvPr/>
          </p:nvGrpSpPr>
          <p:grpSpPr>
            <a:xfrm>
              <a:off x="2049507" y="1923171"/>
              <a:ext cx="1463039" cy="1463039"/>
              <a:chOff x="1688904" y="1134544"/>
              <a:chExt cx="1097279" cy="1097279"/>
            </a:xfrm>
          </p:grpSpPr>
          <p:sp>
            <p:nvSpPr>
              <p:cNvPr id="26" name="Arc 21"/>
              <p:cNvSpPr/>
              <p:nvPr/>
            </p:nvSpPr>
            <p:spPr>
              <a:xfrm>
                <a:off x="1688904" y="1134544"/>
                <a:ext cx="1097279" cy="1097279"/>
              </a:xfrm>
              <a:prstGeom prst="arc">
                <a:avLst>
                  <a:gd name="adj1" fmla="val 16200000"/>
                  <a:gd name="adj2" fmla="val 5426856"/>
                </a:avLst>
              </a:prstGeom>
              <a:ln w="19050">
                <a:solidFill>
                  <a:srgbClr val="08AA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cxnSp>
            <p:nvCxnSpPr>
              <p:cNvPr id="27" name="Straight Connector 26"/>
              <p:cNvCxnSpPr/>
              <p:nvPr/>
            </p:nvCxnSpPr>
            <p:spPr>
              <a:xfrm>
                <a:off x="1893049" y="1134544"/>
                <a:ext cx="348388" cy="0"/>
              </a:xfrm>
              <a:prstGeom prst="line">
                <a:avLst/>
              </a:prstGeom>
              <a:ln w="19050">
                <a:solidFill>
                  <a:srgbClr val="08AAFE"/>
                </a:solidFill>
              </a:ln>
            </p:spPr>
            <p:style>
              <a:lnRef idx="1">
                <a:schemeClr val="accent1"/>
              </a:lnRef>
              <a:fillRef idx="0">
                <a:schemeClr val="accent1"/>
              </a:fillRef>
              <a:effectRef idx="0">
                <a:schemeClr val="accent1"/>
              </a:effectRef>
              <a:fontRef idx="minor">
                <a:schemeClr val="tx1"/>
              </a:fontRef>
            </p:style>
          </p:cxnSp>
          <p:cxnSp>
            <p:nvCxnSpPr>
              <p:cNvPr id="28" name="Straight Connector 28"/>
              <p:cNvCxnSpPr/>
              <p:nvPr/>
            </p:nvCxnSpPr>
            <p:spPr>
              <a:xfrm>
                <a:off x="1893049" y="2231823"/>
                <a:ext cx="348388" cy="0"/>
              </a:xfrm>
              <a:prstGeom prst="line">
                <a:avLst/>
              </a:prstGeom>
              <a:ln w="19050">
                <a:solidFill>
                  <a:srgbClr val="08AAFE"/>
                </a:solidFill>
              </a:ln>
            </p:spPr>
            <p:style>
              <a:lnRef idx="1">
                <a:schemeClr val="accent1"/>
              </a:lnRef>
              <a:fillRef idx="0">
                <a:schemeClr val="accent1"/>
              </a:fillRef>
              <a:effectRef idx="0">
                <a:schemeClr val="accent1"/>
              </a:effectRef>
              <a:fontRef idx="minor">
                <a:schemeClr val="tx1"/>
              </a:fontRef>
            </p:style>
          </p:cxnSp>
        </p:grpSp>
      </p:grpSp>
      <p:sp>
        <p:nvSpPr>
          <p:cNvPr id="29" name="Rounded Rectangle 31"/>
          <p:cNvSpPr/>
          <p:nvPr/>
        </p:nvSpPr>
        <p:spPr>
          <a:xfrm>
            <a:off x="719348" y="1752894"/>
            <a:ext cx="1602353" cy="349303"/>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30" name="Rounded Rectangle 32"/>
          <p:cNvSpPr/>
          <p:nvPr/>
        </p:nvSpPr>
        <p:spPr>
          <a:xfrm>
            <a:off x="719348" y="2488579"/>
            <a:ext cx="1602353" cy="349303"/>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31" name="Rounded Rectangle 33"/>
          <p:cNvSpPr/>
          <p:nvPr/>
        </p:nvSpPr>
        <p:spPr>
          <a:xfrm>
            <a:off x="719348" y="3211558"/>
            <a:ext cx="1602353" cy="349303"/>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grpSp>
        <p:nvGrpSpPr>
          <p:cNvPr id="5" name="组合 4"/>
          <p:cNvGrpSpPr/>
          <p:nvPr/>
        </p:nvGrpSpPr>
        <p:grpSpPr>
          <a:xfrm>
            <a:off x="6808743" y="4383139"/>
            <a:ext cx="1225288" cy="1225288"/>
            <a:chOff x="6808743" y="4383139"/>
            <a:chExt cx="1225288" cy="1225288"/>
          </a:xfrm>
        </p:grpSpPr>
        <p:sp>
          <p:nvSpPr>
            <p:cNvPr id="33" name="Sev01"/>
            <p:cNvSpPr>
              <a:spLocks noChangeAspect="1"/>
            </p:cNvSpPr>
            <p:nvPr/>
          </p:nvSpPr>
          <p:spPr>
            <a:xfrm>
              <a:off x="6808743" y="4383139"/>
              <a:ext cx="1225288" cy="1225288"/>
            </a:xfrm>
            <a:prstGeom prst="ellipse">
              <a:avLst/>
            </a:prstGeom>
            <a:noFill/>
            <a:ln>
              <a:solidFill>
                <a:srgbClr val="08A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solidFill>
                  <a:prstClr val="white"/>
                </a:solidFill>
                <a:latin typeface="FontAwesome" pitchFamily="2" charset="0"/>
              </a:endParaRPr>
            </a:p>
          </p:txBody>
        </p:sp>
        <p:sp>
          <p:nvSpPr>
            <p:cNvPr id="34" name="Freeform 8"/>
            <p:cNvSpPr/>
            <p:nvPr/>
          </p:nvSpPr>
          <p:spPr bwMode="auto">
            <a:xfrm>
              <a:off x="7184971" y="4685248"/>
              <a:ext cx="472832" cy="621071"/>
            </a:xfrm>
            <a:custGeom>
              <a:avLst/>
              <a:gdLst/>
              <a:ahLst/>
              <a:cxnLst>
                <a:cxn ang="0">
                  <a:pos x="99" y="21"/>
                </a:cxn>
                <a:cxn ang="0">
                  <a:pos x="94" y="6"/>
                </a:cxn>
                <a:cxn ang="0">
                  <a:pos x="83" y="0"/>
                </a:cxn>
                <a:cxn ang="0">
                  <a:pos x="68" y="0"/>
                </a:cxn>
                <a:cxn ang="0">
                  <a:pos x="50" y="3"/>
                </a:cxn>
                <a:cxn ang="0">
                  <a:pos x="32" y="0"/>
                </a:cxn>
                <a:cxn ang="0">
                  <a:pos x="17" y="0"/>
                </a:cxn>
                <a:cxn ang="0">
                  <a:pos x="6" y="6"/>
                </a:cxn>
                <a:cxn ang="0">
                  <a:pos x="0" y="21"/>
                </a:cxn>
                <a:cxn ang="0">
                  <a:pos x="7" y="57"/>
                </a:cxn>
                <a:cxn ang="0">
                  <a:pos x="12" y="81"/>
                </a:cxn>
                <a:cxn ang="0">
                  <a:pos x="21" y="126"/>
                </a:cxn>
                <a:cxn ang="0">
                  <a:pos x="32" y="125"/>
                </a:cxn>
                <a:cxn ang="0">
                  <a:pos x="50" y="64"/>
                </a:cxn>
                <a:cxn ang="0">
                  <a:pos x="68" y="125"/>
                </a:cxn>
                <a:cxn ang="0">
                  <a:pos x="79" y="126"/>
                </a:cxn>
                <a:cxn ang="0">
                  <a:pos x="88" y="81"/>
                </a:cxn>
                <a:cxn ang="0">
                  <a:pos x="93" y="57"/>
                </a:cxn>
                <a:cxn ang="0">
                  <a:pos x="99" y="21"/>
                </a:cxn>
              </a:cxnLst>
              <a:rect l="0" t="0" r="r" b="b"/>
              <a:pathLst>
                <a:path w="100" h="131">
                  <a:moveTo>
                    <a:pt x="99" y="21"/>
                  </a:moveTo>
                  <a:cubicBezTo>
                    <a:pt x="99" y="16"/>
                    <a:pt x="96" y="9"/>
                    <a:pt x="94" y="6"/>
                  </a:cubicBezTo>
                  <a:cubicBezTo>
                    <a:pt x="91" y="3"/>
                    <a:pt x="86" y="1"/>
                    <a:pt x="83" y="0"/>
                  </a:cubicBezTo>
                  <a:cubicBezTo>
                    <a:pt x="80" y="0"/>
                    <a:pt x="73" y="0"/>
                    <a:pt x="68" y="0"/>
                  </a:cubicBezTo>
                  <a:cubicBezTo>
                    <a:pt x="50" y="3"/>
                    <a:pt x="50" y="3"/>
                    <a:pt x="50" y="3"/>
                  </a:cubicBezTo>
                  <a:cubicBezTo>
                    <a:pt x="32" y="0"/>
                    <a:pt x="32" y="0"/>
                    <a:pt x="32" y="0"/>
                  </a:cubicBezTo>
                  <a:cubicBezTo>
                    <a:pt x="27" y="0"/>
                    <a:pt x="20" y="0"/>
                    <a:pt x="17" y="0"/>
                  </a:cubicBezTo>
                  <a:cubicBezTo>
                    <a:pt x="13" y="1"/>
                    <a:pt x="9" y="3"/>
                    <a:pt x="6" y="6"/>
                  </a:cubicBezTo>
                  <a:cubicBezTo>
                    <a:pt x="4" y="9"/>
                    <a:pt x="1" y="16"/>
                    <a:pt x="0" y="21"/>
                  </a:cubicBezTo>
                  <a:cubicBezTo>
                    <a:pt x="0" y="30"/>
                    <a:pt x="1" y="44"/>
                    <a:pt x="7" y="57"/>
                  </a:cubicBezTo>
                  <a:cubicBezTo>
                    <a:pt x="7" y="57"/>
                    <a:pt x="12" y="67"/>
                    <a:pt x="12" y="81"/>
                  </a:cubicBezTo>
                  <a:cubicBezTo>
                    <a:pt x="12" y="92"/>
                    <a:pt x="16" y="116"/>
                    <a:pt x="21" y="126"/>
                  </a:cubicBezTo>
                  <a:cubicBezTo>
                    <a:pt x="23" y="131"/>
                    <a:pt x="30" y="130"/>
                    <a:pt x="32" y="125"/>
                  </a:cubicBezTo>
                  <a:cubicBezTo>
                    <a:pt x="37" y="108"/>
                    <a:pt x="40" y="64"/>
                    <a:pt x="50" y="64"/>
                  </a:cubicBezTo>
                  <a:cubicBezTo>
                    <a:pt x="59" y="64"/>
                    <a:pt x="63" y="108"/>
                    <a:pt x="68" y="125"/>
                  </a:cubicBezTo>
                  <a:cubicBezTo>
                    <a:pt x="69" y="130"/>
                    <a:pt x="76" y="131"/>
                    <a:pt x="79" y="126"/>
                  </a:cubicBezTo>
                  <a:cubicBezTo>
                    <a:pt x="84" y="116"/>
                    <a:pt x="88" y="92"/>
                    <a:pt x="88" y="81"/>
                  </a:cubicBezTo>
                  <a:cubicBezTo>
                    <a:pt x="88" y="67"/>
                    <a:pt x="93" y="57"/>
                    <a:pt x="93" y="57"/>
                  </a:cubicBezTo>
                  <a:cubicBezTo>
                    <a:pt x="99" y="44"/>
                    <a:pt x="100" y="30"/>
                    <a:pt x="99" y="21"/>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4" name="组合 3"/>
          <p:cNvGrpSpPr/>
          <p:nvPr/>
        </p:nvGrpSpPr>
        <p:grpSpPr>
          <a:xfrm>
            <a:off x="6808743" y="2051332"/>
            <a:ext cx="1225288" cy="1225288"/>
            <a:chOff x="6808743" y="2051332"/>
            <a:chExt cx="1225288" cy="1225288"/>
          </a:xfrm>
        </p:grpSpPr>
        <p:sp>
          <p:nvSpPr>
            <p:cNvPr id="36" name="Freeform 7"/>
            <p:cNvSpPr/>
            <p:nvPr/>
          </p:nvSpPr>
          <p:spPr bwMode="auto">
            <a:xfrm>
              <a:off x="7119798" y="2251208"/>
              <a:ext cx="603179" cy="825537"/>
            </a:xfrm>
            <a:custGeom>
              <a:avLst/>
              <a:gdLst/>
              <a:ahLst/>
              <a:cxnLst>
                <a:cxn ang="0">
                  <a:pos x="119" y="32"/>
                </a:cxn>
                <a:cxn ang="0">
                  <a:pos x="85" y="6"/>
                </a:cxn>
                <a:cxn ang="0">
                  <a:pos x="24" y="17"/>
                </a:cxn>
                <a:cxn ang="0">
                  <a:pos x="7" y="81"/>
                </a:cxn>
                <a:cxn ang="0">
                  <a:pos x="10" y="83"/>
                </a:cxn>
                <a:cxn ang="0">
                  <a:pos x="13" y="80"/>
                </a:cxn>
                <a:cxn ang="0">
                  <a:pos x="28" y="21"/>
                </a:cxn>
                <a:cxn ang="0">
                  <a:pos x="84" y="12"/>
                </a:cxn>
                <a:cxn ang="0">
                  <a:pos x="113" y="35"/>
                </a:cxn>
                <a:cxn ang="0">
                  <a:pos x="102" y="106"/>
                </a:cxn>
                <a:cxn ang="0">
                  <a:pos x="94" y="127"/>
                </a:cxn>
                <a:cxn ang="0">
                  <a:pos x="83" y="157"/>
                </a:cxn>
                <a:cxn ang="0">
                  <a:pos x="54" y="168"/>
                </a:cxn>
                <a:cxn ang="0">
                  <a:pos x="29" y="151"/>
                </a:cxn>
                <a:cxn ang="0">
                  <a:pos x="21" y="115"/>
                </a:cxn>
                <a:cxn ang="0">
                  <a:pos x="36" y="113"/>
                </a:cxn>
                <a:cxn ang="0">
                  <a:pos x="40" y="123"/>
                </a:cxn>
                <a:cxn ang="0">
                  <a:pos x="52" y="141"/>
                </a:cxn>
                <a:cxn ang="0">
                  <a:pos x="67" y="135"/>
                </a:cxn>
                <a:cxn ang="0">
                  <a:pos x="62" y="110"/>
                </a:cxn>
                <a:cxn ang="0">
                  <a:pos x="74" y="77"/>
                </a:cxn>
                <a:cxn ang="0">
                  <a:pos x="58" y="67"/>
                </a:cxn>
                <a:cxn ang="0">
                  <a:pos x="57" y="67"/>
                </a:cxn>
                <a:cxn ang="0">
                  <a:pos x="41" y="77"/>
                </a:cxn>
                <a:cxn ang="0">
                  <a:pos x="40" y="47"/>
                </a:cxn>
                <a:cxn ang="0">
                  <a:pos x="53" y="36"/>
                </a:cxn>
                <a:cxn ang="0">
                  <a:pos x="84" y="42"/>
                </a:cxn>
                <a:cxn ang="0">
                  <a:pos x="90" y="79"/>
                </a:cxn>
                <a:cxn ang="0">
                  <a:pos x="92" y="83"/>
                </a:cxn>
                <a:cxn ang="0">
                  <a:pos x="96" y="80"/>
                </a:cxn>
                <a:cxn ang="0">
                  <a:pos x="89" y="37"/>
                </a:cxn>
                <a:cxn ang="0">
                  <a:pos x="52" y="30"/>
                </a:cxn>
                <a:cxn ang="0">
                  <a:pos x="34" y="45"/>
                </a:cxn>
                <a:cxn ang="0">
                  <a:pos x="38" y="86"/>
                </a:cxn>
                <a:cxn ang="0">
                  <a:pos x="41" y="88"/>
                </a:cxn>
                <a:cxn ang="0">
                  <a:pos x="43" y="86"/>
                </a:cxn>
                <a:cxn ang="0">
                  <a:pos x="58" y="73"/>
                </a:cxn>
                <a:cxn ang="0">
                  <a:pos x="58" y="73"/>
                </a:cxn>
                <a:cxn ang="0">
                  <a:pos x="69" y="80"/>
                </a:cxn>
                <a:cxn ang="0">
                  <a:pos x="56" y="108"/>
                </a:cxn>
                <a:cxn ang="0">
                  <a:pos x="55" y="112"/>
                </a:cxn>
                <a:cxn ang="0">
                  <a:pos x="62" y="132"/>
                </a:cxn>
                <a:cxn ang="0">
                  <a:pos x="52" y="135"/>
                </a:cxn>
                <a:cxn ang="0">
                  <a:pos x="46" y="122"/>
                </a:cxn>
                <a:cxn ang="0">
                  <a:pos x="38" y="107"/>
                </a:cxn>
                <a:cxn ang="0">
                  <a:pos x="16" y="111"/>
                </a:cxn>
                <a:cxn ang="0">
                  <a:pos x="24" y="154"/>
                </a:cxn>
                <a:cxn ang="0">
                  <a:pos x="54" y="175"/>
                </a:cxn>
                <a:cxn ang="0">
                  <a:pos x="57" y="175"/>
                </a:cxn>
                <a:cxn ang="0">
                  <a:pos x="89" y="159"/>
                </a:cxn>
                <a:cxn ang="0">
                  <a:pos x="100" y="129"/>
                </a:cxn>
                <a:cxn ang="0">
                  <a:pos x="107" y="109"/>
                </a:cxn>
                <a:cxn ang="0">
                  <a:pos x="119" y="32"/>
                </a:cxn>
              </a:cxnLst>
              <a:rect l="0" t="0" r="r" b="b"/>
              <a:pathLst>
                <a:path w="128" h="175">
                  <a:moveTo>
                    <a:pt x="119" y="32"/>
                  </a:moveTo>
                  <a:cubicBezTo>
                    <a:pt x="111" y="16"/>
                    <a:pt x="97" y="8"/>
                    <a:pt x="85" y="6"/>
                  </a:cubicBezTo>
                  <a:cubicBezTo>
                    <a:pt x="58" y="0"/>
                    <a:pt x="37" y="4"/>
                    <a:pt x="24" y="17"/>
                  </a:cubicBezTo>
                  <a:cubicBezTo>
                    <a:pt x="0" y="39"/>
                    <a:pt x="6" y="79"/>
                    <a:pt x="7" y="81"/>
                  </a:cubicBezTo>
                  <a:cubicBezTo>
                    <a:pt x="7" y="82"/>
                    <a:pt x="8" y="83"/>
                    <a:pt x="10" y="83"/>
                  </a:cubicBezTo>
                  <a:cubicBezTo>
                    <a:pt x="12" y="83"/>
                    <a:pt x="13" y="81"/>
                    <a:pt x="13" y="80"/>
                  </a:cubicBezTo>
                  <a:cubicBezTo>
                    <a:pt x="13" y="79"/>
                    <a:pt x="7" y="41"/>
                    <a:pt x="28" y="21"/>
                  </a:cubicBezTo>
                  <a:cubicBezTo>
                    <a:pt x="40" y="10"/>
                    <a:pt x="59" y="6"/>
                    <a:pt x="84" y="12"/>
                  </a:cubicBezTo>
                  <a:cubicBezTo>
                    <a:pt x="94" y="14"/>
                    <a:pt x="107" y="21"/>
                    <a:pt x="113" y="35"/>
                  </a:cubicBezTo>
                  <a:cubicBezTo>
                    <a:pt x="121" y="52"/>
                    <a:pt x="117" y="77"/>
                    <a:pt x="102" y="106"/>
                  </a:cubicBezTo>
                  <a:cubicBezTo>
                    <a:pt x="97" y="114"/>
                    <a:pt x="96" y="120"/>
                    <a:pt x="94" y="127"/>
                  </a:cubicBezTo>
                  <a:cubicBezTo>
                    <a:pt x="92" y="135"/>
                    <a:pt x="90" y="144"/>
                    <a:pt x="83" y="157"/>
                  </a:cubicBezTo>
                  <a:cubicBezTo>
                    <a:pt x="80" y="164"/>
                    <a:pt x="67" y="169"/>
                    <a:pt x="54" y="168"/>
                  </a:cubicBezTo>
                  <a:cubicBezTo>
                    <a:pt x="48" y="168"/>
                    <a:pt x="34" y="166"/>
                    <a:pt x="29" y="151"/>
                  </a:cubicBezTo>
                  <a:cubicBezTo>
                    <a:pt x="23" y="141"/>
                    <a:pt x="16" y="122"/>
                    <a:pt x="21" y="115"/>
                  </a:cubicBezTo>
                  <a:cubicBezTo>
                    <a:pt x="24" y="111"/>
                    <a:pt x="31" y="112"/>
                    <a:pt x="36" y="113"/>
                  </a:cubicBezTo>
                  <a:cubicBezTo>
                    <a:pt x="38" y="114"/>
                    <a:pt x="39" y="120"/>
                    <a:pt x="40" y="123"/>
                  </a:cubicBezTo>
                  <a:cubicBezTo>
                    <a:pt x="43" y="132"/>
                    <a:pt x="45" y="141"/>
                    <a:pt x="52" y="141"/>
                  </a:cubicBezTo>
                  <a:cubicBezTo>
                    <a:pt x="53" y="141"/>
                    <a:pt x="63" y="142"/>
                    <a:pt x="67" y="135"/>
                  </a:cubicBezTo>
                  <a:cubicBezTo>
                    <a:pt x="70" y="129"/>
                    <a:pt x="69" y="121"/>
                    <a:pt x="62" y="110"/>
                  </a:cubicBezTo>
                  <a:cubicBezTo>
                    <a:pt x="67" y="105"/>
                    <a:pt x="81" y="90"/>
                    <a:pt x="74" y="77"/>
                  </a:cubicBezTo>
                  <a:cubicBezTo>
                    <a:pt x="72" y="73"/>
                    <a:pt x="66" y="67"/>
                    <a:pt x="58" y="67"/>
                  </a:cubicBezTo>
                  <a:cubicBezTo>
                    <a:pt x="57" y="67"/>
                    <a:pt x="57" y="67"/>
                    <a:pt x="57" y="67"/>
                  </a:cubicBezTo>
                  <a:cubicBezTo>
                    <a:pt x="53" y="67"/>
                    <a:pt x="47" y="69"/>
                    <a:pt x="41" y="77"/>
                  </a:cubicBezTo>
                  <a:cubicBezTo>
                    <a:pt x="39" y="70"/>
                    <a:pt x="36" y="57"/>
                    <a:pt x="40" y="47"/>
                  </a:cubicBezTo>
                  <a:cubicBezTo>
                    <a:pt x="42" y="42"/>
                    <a:pt x="47" y="38"/>
                    <a:pt x="53" y="36"/>
                  </a:cubicBezTo>
                  <a:cubicBezTo>
                    <a:pt x="58" y="34"/>
                    <a:pt x="75" y="33"/>
                    <a:pt x="84" y="42"/>
                  </a:cubicBezTo>
                  <a:cubicBezTo>
                    <a:pt x="92" y="49"/>
                    <a:pt x="94" y="61"/>
                    <a:pt x="90" y="79"/>
                  </a:cubicBezTo>
                  <a:cubicBezTo>
                    <a:pt x="89" y="81"/>
                    <a:pt x="90" y="82"/>
                    <a:pt x="92" y="83"/>
                  </a:cubicBezTo>
                  <a:cubicBezTo>
                    <a:pt x="94" y="83"/>
                    <a:pt x="95" y="82"/>
                    <a:pt x="96" y="80"/>
                  </a:cubicBezTo>
                  <a:cubicBezTo>
                    <a:pt x="100" y="61"/>
                    <a:pt x="98" y="46"/>
                    <a:pt x="89" y="37"/>
                  </a:cubicBezTo>
                  <a:cubicBezTo>
                    <a:pt x="76" y="26"/>
                    <a:pt x="56" y="29"/>
                    <a:pt x="52" y="30"/>
                  </a:cubicBezTo>
                  <a:cubicBezTo>
                    <a:pt x="43" y="33"/>
                    <a:pt x="38" y="38"/>
                    <a:pt x="34" y="45"/>
                  </a:cubicBezTo>
                  <a:cubicBezTo>
                    <a:pt x="27" y="62"/>
                    <a:pt x="37" y="85"/>
                    <a:pt x="38" y="86"/>
                  </a:cubicBezTo>
                  <a:cubicBezTo>
                    <a:pt x="38" y="87"/>
                    <a:pt x="39" y="88"/>
                    <a:pt x="41" y="88"/>
                  </a:cubicBezTo>
                  <a:cubicBezTo>
                    <a:pt x="42" y="88"/>
                    <a:pt x="43" y="87"/>
                    <a:pt x="43" y="86"/>
                  </a:cubicBezTo>
                  <a:cubicBezTo>
                    <a:pt x="47" y="78"/>
                    <a:pt x="52" y="74"/>
                    <a:pt x="58" y="73"/>
                  </a:cubicBezTo>
                  <a:cubicBezTo>
                    <a:pt x="58" y="73"/>
                    <a:pt x="58" y="73"/>
                    <a:pt x="58" y="73"/>
                  </a:cubicBezTo>
                  <a:cubicBezTo>
                    <a:pt x="63" y="73"/>
                    <a:pt x="68" y="77"/>
                    <a:pt x="69" y="80"/>
                  </a:cubicBezTo>
                  <a:cubicBezTo>
                    <a:pt x="74" y="89"/>
                    <a:pt x="61" y="103"/>
                    <a:pt x="56" y="108"/>
                  </a:cubicBezTo>
                  <a:cubicBezTo>
                    <a:pt x="55" y="109"/>
                    <a:pt x="54" y="110"/>
                    <a:pt x="55" y="112"/>
                  </a:cubicBezTo>
                  <a:cubicBezTo>
                    <a:pt x="64" y="124"/>
                    <a:pt x="63" y="130"/>
                    <a:pt x="62" y="132"/>
                  </a:cubicBezTo>
                  <a:cubicBezTo>
                    <a:pt x="60" y="135"/>
                    <a:pt x="53" y="135"/>
                    <a:pt x="52" y="135"/>
                  </a:cubicBezTo>
                  <a:cubicBezTo>
                    <a:pt x="50" y="135"/>
                    <a:pt x="47" y="127"/>
                    <a:pt x="46" y="122"/>
                  </a:cubicBezTo>
                  <a:cubicBezTo>
                    <a:pt x="44" y="114"/>
                    <a:pt x="43" y="108"/>
                    <a:pt x="38" y="107"/>
                  </a:cubicBezTo>
                  <a:cubicBezTo>
                    <a:pt x="27" y="105"/>
                    <a:pt x="20" y="106"/>
                    <a:pt x="16" y="111"/>
                  </a:cubicBezTo>
                  <a:cubicBezTo>
                    <a:pt x="7" y="123"/>
                    <a:pt x="22" y="151"/>
                    <a:pt x="24" y="154"/>
                  </a:cubicBezTo>
                  <a:cubicBezTo>
                    <a:pt x="28" y="166"/>
                    <a:pt x="39" y="174"/>
                    <a:pt x="54" y="175"/>
                  </a:cubicBezTo>
                  <a:cubicBezTo>
                    <a:pt x="55" y="175"/>
                    <a:pt x="56" y="175"/>
                    <a:pt x="57" y="175"/>
                  </a:cubicBezTo>
                  <a:cubicBezTo>
                    <a:pt x="71" y="175"/>
                    <a:pt x="84" y="169"/>
                    <a:pt x="89" y="159"/>
                  </a:cubicBezTo>
                  <a:cubicBezTo>
                    <a:pt x="96" y="146"/>
                    <a:pt x="98" y="137"/>
                    <a:pt x="100" y="129"/>
                  </a:cubicBezTo>
                  <a:cubicBezTo>
                    <a:pt x="102" y="122"/>
                    <a:pt x="103" y="116"/>
                    <a:pt x="107" y="109"/>
                  </a:cubicBezTo>
                  <a:cubicBezTo>
                    <a:pt x="124" y="78"/>
                    <a:pt x="128" y="52"/>
                    <a:pt x="119" y="32"/>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7" name="Sev01"/>
            <p:cNvSpPr>
              <a:spLocks noChangeAspect="1"/>
            </p:cNvSpPr>
            <p:nvPr/>
          </p:nvSpPr>
          <p:spPr>
            <a:xfrm>
              <a:off x="6808743" y="2051332"/>
              <a:ext cx="1225288" cy="1225288"/>
            </a:xfrm>
            <a:prstGeom prst="ellipse">
              <a:avLst/>
            </a:prstGeom>
            <a:noFill/>
            <a:ln>
              <a:solidFill>
                <a:srgbClr val="4CE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solidFill>
                  <a:prstClr val="white"/>
                </a:solidFill>
                <a:latin typeface="FontAwesome" pitchFamily="2" charset="0"/>
              </a:endParaRPr>
            </a:p>
          </p:txBody>
        </p:sp>
      </p:grpSp>
      <p:grpSp>
        <p:nvGrpSpPr>
          <p:cNvPr id="7" name="组合 6"/>
          <p:cNvGrpSpPr/>
          <p:nvPr/>
        </p:nvGrpSpPr>
        <p:grpSpPr>
          <a:xfrm>
            <a:off x="2049507" y="4224199"/>
            <a:ext cx="2000705" cy="1463039"/>
            <a:chOff x="2049507" y="4224199"/>
            <a:chExt cx="2000705" cy="1463039"/>
          </a:xfrm>
        </p:grpSpPr>
        <p:cxnSp>
          <p:nvCxnSpPr>
            <p:cNvPr id="38" name="Straight Connector 65"/>
            <p:cNvCxnSpPr/>
            <p:nvPr/>
          </p:nvCxnSpPr>
          <p:spPr>
            <a:xfrm>
              <a:off x="2321701" y="4955717"/>
              <a:ext cx="1728511" cy="0"/>
            </a:xfrm>
            <a:prstGeom prst="line">
              <a:avLst/>
            </a:prstGeom>
            <a:ln w="19050">
              <a:solidFill>
                <a:srgbClr val="4CE2F9"/>
              </a:solidFill>
            </a:ln>
          </p:spPr>
          <p:style>
            <a:lnRef idx="1">
              <a:schemeClr val="accent1"/>
            </a:lnRef>
            <a:fillRef idx="0">
              <a:schemeClr val="accent1"/>
            </a:fillRef>
            <a:effectRef idx="0">
              <a:schemeClr val="accent1"/>
            </a:effectRef>
            <a:fontRef idx="minor">
              <a:schemeClr val="tx1"/>
            </a:fontRef>
          </p:style>
        </p:cxnSp>
        <p:grpSp>
          <p:nvGrpSpPr>
            <p:cNvPr id="39" name="Group 66"/>
            <p:cNvGrpSpPr/>
            <p:nvPr/>
          </p:nvGrpSpPr>
          <p:grpSpPr>
            <a:xfrm>
              <a:off x="2049507" y="4224199"/>
              <a:ext cx="1463039" cy="1463039"/>
              <a:chOff x="1688904" y="1134544"/>
              <a:chExt cx="1097279" cy="1097279"/>
            </a:xfrm>
          </p:grpSpPr>
          <p:sp>
            <p:nvSpPr>
              <p:cNvPr id="40" name="Arc 67"/>
              <p:cNvSpPr/>
              <p:nvPr/>
            </p:nvSpPr>
            <p:spPr>
              <a:xfrm>
                <a:off x="1688904" y="1134544"/>
                <a:ext cx="1097279" cy="1097279"/>
              </a:xfrm>
              <a:prstGeom prst="arc">
                <a:avLst>
                  <a:gd name="adj1" fmla="val 16200000"/>
                  <a:gd name="adj2" fmla="val 5426856"/>
                </a:avLst>
              </a:prstGeom>
              <a:ln w="19050">
                <a:solidFill>
                  <a:srgbClr val="4CE2F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cxnSp>
            <p:nvCxnSpPr>
              <p:cNvPr id="41" name="Straight Connector 68"/>
              <p:cNvCxnSpPr/>
              <p:nvPr/>
            </p:nvCxnSpPr>
            <p:spPr>
              <a:xfrm>
                <a:off x="1893049" y="1134544"/>
                <a:ext cx="348388" cy="0"/>
              </a:xfrm>
              <a:prstGeom prst="line">
                <a:avLst/>
              </a:prstGeom>
              <a:ln w="19050">
                <a:solidFill>
                  <a:srgbClr val="4CE2F9"/>
                </a:solidFill>
              </a:ln>
            </p:spPr>
            <p:style>
              <a:lnRef idx="1">
                <a:schemeClr val="accent1"/>
              </a:lnRef>
              <a:fillRef idx="0">
                <a:schemeClr val="accent1"/>
              </a:fillRef>
              <a:effectRef idx="0">
                <a:schemeClr val="accent1"/>
              </a:effectRef>
              <a:fontRef idx="minor">
                <a:schemeClr val="tx1"/>
              </a:fontRef>
            </p:style>
          </p:cxnSp>
          <p:cxnSp>
            <p:nvCxnSpPr>
              <p:cNvPr id="42" name="Straight Connector 69"/>
              <p:cNvCxnSpPr/>
              <p:nvPr/>
            </p:nvCxnSpPr>
            <p:spPr>
              <a:xfrm>
                <a:off x="1893049" y="2231823"/>
                <a:ext cx="348388" cy="0"/>
              </a:xfrm>
              <a:prstGeom prst="line">
                <a:avLst/>
              </a:prstGeom>
              <a:ln w="19050">
                <a:solidFill>
                  <a:srgbClr val="4CE2F9"/>
                </a:solidFill>
              </a:ln>
            </p:spPr>
            <p:style>
              <a:lnRef idx="1">
                <a:schemeClr val="accent1"/>
              </a:lnRef>
              <a:fillRef idx="0">
                <a:schemeClr val="accent1"/>
              </a:fillRef>
              <a:effectRef idx="0">
                <a:schemeClr val="accent1"/>
              </a:effectRef>
              <a:fontRef idx="minor">
                <a:schemeClr val="tx1"/>
              </a:fontRef>
            </p:style>
          </p:cxnSp>
        </p:grpSp>
      </p:grpSp>
      <p:sp>
        <p:nvSpPr>
          <p:cNvPr id="43" name="Rounded Rectangle 70"/>
          <p:cNvSpPr/>
          <p:nvPr/>
        </p:nvSpPr>
        <p:spPr>
          <a:xfrm>
            <a:off x="719348" y="4053922"/>
            <a:ext cx="1602353" cy="349303"/>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44" name="Rounded Rectangle 71"/>
          <p:cNvSpPr/>
          <p:nvPr/>
        </p:nvSpPr>
        <p:spPr>
          <a:xfrm>
            <a:off x="719348" y="4789607"/>
            <a:ext cx="1602353" cy="349303"/>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45" name="Rounded Rectangle 72"/>
          <p:cNvSpPr/>
          <p:nvPr/>
        </p:nvSpPr>
        <p:spPr>
          <a:xfrm>
            <a:off x="719348" y="5512586"/>
            <a:ext cx="1602353" cy="349303"/>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grpSp>
        <p:nvGrpSpPr>
          <p:cNvPr id="3" name="组合 2"/>
          <p:cNvGrpSpPr/>
          <p:nvPr/>
        </p:nvGrpSpPr>
        <p:grpSpPr>
          <a:xfrm>
            <a:off x="4050211" y="4355191"/>
            <a:ext cx="1225288" cy="1225288"/>
            <a:chOff x="4050211" y="4355191"/>
            <a:chExt cx="1225288" cy="1225288"/>
          </a:xfrm>
        </p:grpSpPr>
        <p:sp>
          <p:nvSpPr>
            <p:cNvPr id="47" name="Sev01"/>
            <p:cNvSpPr>
              <a:spLocks noChangeAspect="1"/>
            </p:cNvSpPr>
            <p:nvPr/>
          </p:nvSpPr>
          <p:spPr>
            <a:xfrm>
              <a:off x="4050211" y="4355191"/>
              <a:ext cx="1225288" cy="1225288"/>
            </a:xfrm>
            <a:prstGeom prst="ellipse">
              <a:avLst/>
            </a:prstGeom>
            <a:noFill/>
            <a:ln>
              <a:solidFill>
                <a:srgbClr val="4CE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solidFill>
                  <a:prstClr val="white"/>
                </a:solidFill>
                <a:latin typeface="FontAwesome" pitchFamily="2" charset="0"/>
              </a:endParaRPr>
            </a:p>
          </p:txBody>
        </p:sp>
        <p:sp>
          <p:nvSpPr>
            <p:cNvPr id="48" name="Freeform 11"/>
            <p:cNvSpPr>
              <a:spLocks noEditPoints="1"/>
            </p:cNvSpPr>
            <p:nvPr/>
          </p:nvSpPr>
          <p:spPr bwMode="auto">
            <a:xfrm>
              <a:off x="4275644" y="4713528"/>
              <a:ext cx="774421" cy="508613"/>
            </a:xfrm>
            <a:custGeom>
              <a:avLst/>
              <a:gdLst/>
              <a:ahLst/>
              <a:cxnLst>
                <a:cxn ang="0">
                  <a:pos x="82" y="26"/>
                </a:cxn>
                <a:cxn ang="0">
                  <a:pos x="0" y="67"/>
                </a:cxn>
                <a:cxn ang="0">
                  <a:pos x="82" y="108"/>
                </a:cxn>
                <a:cxn ang="0">
                  <a:pos x="164" y="67"/>
                </a:cxn>
                <a:cxn ang="0">
                  <a:pos x="82" y="26"/>
                </a:cxn>
                <a:cxn ang="0">
                  <a:pos x="72" y="47"/>
                </a:cxn>
                <a:cxn ang="0">
                  <a:pos x="82" y="57"/>
                </a:cxn>
                <a:cxn ang="0">
                  <a:pos x="72" y="67"/>
                </a:cxn>
                <a:cxn ang="0">
                  <a:pos x="62" y="57"/>
                </a:cxn>
                <a:cxn ang="0">
                  <a:pos x="72" y="47"/>
                </a:cxn>
                <a:cxn ang="0">
                  <a:pos x="124" y="88"/>
                </a:cxn>
                <a:cxn ang="0">
                  <a:pos x="104" y="95"/>
                </a:cxn>
                <a:cxn ang="0">
                  <a:pos x="82" y="98"/>
                </a:cxn>
                <a:cxn ang="0">
                  <a:pos x="60" y="95"/>
                </a:cxn>
                <a:cxn ang="0">
                  <a:pos x="40" y="88"/>
                </a:cxn>
                <a:cxn ang="0">
                  <a:pos x="13" y="67"/>
                </a:cxn>
                <a:cxn ang="0">
                  <a:pos x="40" y="46"/>
                </a:cxn>
                <a:cxn ang="0">
                  <a:pos x="56" y="40"/>
                </a:cxn>
                <a:cxn ang="0">
                  <a:pos x="51" y="57"/>
                </a:cxn>
                <a:cxn ang="0">
                  <a:pos x="82" y="88"/>
                </a:cxn>
                <a:cxn ang="0">
                  <a:pos x="113" y="57"/>
                </a:cxn>
                <a:cxn ang="0">
                  <a:pos x="108" y="40"/>
                </a:cxn>
                <a:cxn ang="0">
                  <a:pos x="124" y="46"/>
                </a:cxn>
                <a:cxn ang="0">
                  <a:pos x="151" y="67"/>
                </a:cxn>
                <a:cxn ang="0">
                  <a:pos x="124" y="88"/>
                </a:cxn>
                <a:cxn ang="0">
                  <a:pos x="138" y="14"/>
                </a:cxn>
                <a:cxn ang="0">
                  <a:pos x="82" y="0"/>
                </a:cxn>
                <a:cxn ang="0">
                  <a:pos x="26" y="14"/>
                </a:cxn>
                <a:cxn ang="0">
                  <a:pos x="0" y="32"/>
                </a:cxn>
                <a:cxn ang="0">
                  <a:pos x="0" y="49"/>
                </a:cxn>
                <a:cxn ang="0">
                  <a:pos x="31" y="26"/>
                </a:cxn>
                <a:cxn ang="0">
                  <a:pos x="82" y="14"/>
                </a:cxn>
                <a:cxn ang="0">
                  <a:pos x="133" y="26"/>
                </a:cxn>
                <a:cxn ang="0">
                  <a:pos x="164" y="49"/>
                </a:cxn>
                <a:cxn ang="0">
                  <a:pos x="164" y="32"/>
                </a:cxn>
                <a:cxn ang="0">
                  <a:pos x="138" y="14"/>
                </a:cxn>
              </a:cxnLst>
              <a:rect l="0" t="0" r="r" b="b"/>
              <a:pathLst>
                <a:path w="164" h="108">
                  <a:moveTo>
                    <a:pt x="82" y="26"/>
                  </a:moveTo>
                  <a:cubicBezTo>
                    <a:pt x="49" y="26"/>
                    <a:pt x="19" y="42"/>
                    <a:pt x="0" y="67"/>
                  </a:cubicBezTo>
                  <a:cubicBezTo>
                    <a:pt x="19" y="92"/>
                    <a:pt x="49" y="108"/>
                    <a:pt x="82" y="108"/>
                  </a:cubicBezTo>
                  <a:cubicBezTo>
                    <a:pt x="116" y="108"/>
                    <a:pt x="145" y="92"/>
                    <a:pt x="164" y="67"/>
                  </a:cubicBezTo>
                  <a:cubicBezTo>
                    <a:pt x="145" y="42"/>
                    <a:pt x="116" y="26"/>
                    <a:pt x="82" y="26"/>
                  </a:cubicBezTo>
                  <a:moveTo>
                    <a:pt x="72" y="47"/>
                  </a:moveTo>
                  <a:cubicBezTo>
                    <a:pt x="77" y="47"/>
                    <a:pt x="82" y="51"/>
                    <a:pt x="82" y="57"/>
                  </a:cubicBezTo>
                  <a:cubicBezTo>
                    <a:pt x="82" y="63"/>
                    <a:pt x="77" y="67"/>
                    <a:pt x="72" y="67"/>
                  </a:cubicBezTo>
                  <a:cubicBezTo>
                    <a:pt x="66" y="67"/>
                    <a:pt x="62" y="63"/>
                    <a:pt x="62" y="57"/>
                  </a:cubicBezTo>
                  <a:cubicBezTo>
                    <a:pt x="62" y="51"/>
                    <a:pt x="66" y="47"/>
                    <a:pt x="72" y="47"/>
                  </a:cubicBezTo>
                  <a:moveTo>
                    <a:pt x="124" y="88"/>
                  </a:moveTo>
                  <a:cubicBezTo>
                    <a:pt x="118" y="91"/>
                    <a:pt x="111" y="94"/>
                    <a:pt x="104" y="95"/>
                  </a:cubicBezTo>
                  <a:cubicBezTo>
                    <a:pt x="97" y="97"/>
                    <a:pt x="89" y="98"/>
                    <a:pt x="82" y="98"/>
                  </a:cubicBezTo>
                  <a:cubicBezTo>
                    <a:pt x="75" y="98"/>
                    <a:pt x="67" y="97"/>
                    <a:pt x="60" y="95"/>
                  </a:cubicBezTo>
                  <a:cubicBezTo>
                    <a:pt x="53" y="94"/>
                    <a:pt x="46" y="91"/>
                    <a:pt x="40" y="88"/>
                  </a:cubicBezTo>
                  <a:cubicBezTo>
                    <a:pt x="30" y="83"/>
                    <a:pt x="21" y="76"/>
                    <a:pt x="13" y="67"/>
                  </a:cubicBezTo>
                  <a:cubicBezTo>
                    <a:pt x="21" y="59"/>
                    <a:pt x="30" y="52"/>
                    <a:pt x="40" y="46"/>
                  </a:cubicBezTo>
                  <a:cubicBezTo>
                    <a:pt x="45" y="44"/>
                    <a:pt x="51" y="42"/>
                    <a:pt x="56" y="40"/>
                  </a:cubicBezTo>
                  <a:cubicBezTo>
                    <a:pt x="53" y="45"/>
                    <a:pt x="51" y="51"/>
                    <a:pt x="51" y="57"/>
                  </a:cubicBezTo>
                  <a:cubicBezTo>
                    <a:pt x="51" y="74"/>
                    <a:pt x="65" y="88"/>
                    <a:pt x="82" y="88"/>
                  </a:cubicBezTo>
                  <a:cubicBezTo>
                    <a:pt x="99" y="88"/>
                    <a:pt x="113" y="74"/>
                    <a:pt x="113" y="57"/>
                  </a:cubicBezTo>
                  <a:cubicBezTo>
                    <a:pt x="113" y="51"/>
                    <a:pt x="111" y="45"/>
                    <a:pt x="108" y="40"/>
                  </a:cubicBezTo>
                  <a:cubicBezTo>
                    <a:pt x="113" y="42"/>
                    <a:pt x="119" y="44"/>
                    <a:pt x="124" y="46"/>
                  </a:cubicBezTo>
                  <a:cubicBezTo>
                    <a:pt x="134" y="52"/>
                    <a:pt x="143" y="59"/>
                    <a:pt x="151" y="67"/>
                  </a:cubicBezTo>
                  <a:cubicBezTo>
                    <a:pt x="143" y="76"/>
                    <a:pt x="134" y="83"/>
                    <a:pt x="124" y="88"/>
                  </a:cubicBezTo>
                  <a:moveTo>
                    <a:pt x="138" y="14"/>
                  </a:moveTo>
                  <a:cubicBezTo>
                    <a:pt x="121" y="5"/>
                    <a:pt x="102" y="0"/>
                    <a:pt x="82" y="0"/>
                  </a:cubicBezTo>
                  <a:cubicBezTo>
                    <a:pt x="62" y="0"/>
                    <a:pt x="44" y="5"/>
                    <a:pt x="26" y="14"/>
                  </a:cubicBezTo>
                  <a:cubicBezTo>
                    <a:pt x="17" y="19"/>
                    <a:pt x="8" y="25"/>
                    <a:pt x="0" y="32"/>
                  </a:cubicBezTo>
                  <a:cubicBezTo>
                    <a:pt x="0" y="49"/>
                    <a:pt x="0" y="49"/>
                    <a:pt x="0" y="49"/>
                  </a:cubicBezTo>
                  <a:cubicBezTo>
                    <a:pt x="9" y="40"/>
                    <a:pt x="19" y="32"/>
                    <a:pt x="31" y="26"/>
                  </a:cubicBezTo>
                  <a:cubicBezTo>
                    <a:pt x="47" y="18"/>
                    <a:pt x="64" y="14"/>
                    <a:pt x="82" y="14"/>
                  </a:cubicBezTo>
                  <a:cubicBezTo>
                    <a:pt x="100" y="14"/>
                    <a:pt x="117" y="18"/>
                    <a:pt x="133" y="26"/>
                  </a:cubicBezTo>
                  <a:cubicBezTo>
                    <a:pt x="145" y="32"/>
                    <a:pt x="155" y="40"/>
                    <a:pt x="164" y="49"/>
                  </a:cubicBezTo>
                  <a:cubicBezTo>
                    <a:pt x="164" y="32"/>
                    <a:pt x="164" y="32"/>
                    <a:pt x="164" y="32"/>
                  </a:cubicBezTo>
                  <a:cubicBezTo>
                    <a:pt x="156" y="25"/>
                    <a:pt x="147" y="19"/>
                    <a:pt x="138" y="14"/>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8" name="组合 7"/>
          <p:cNvGrpSpPr/>
          <p:nvPr/>
        </p:nvGrpSpPr>
        <p:grpSpPr>
          <a:xfrm>
            <a:off x="8020090" y="1922915"/>
            <a:ext cx="2054703" cy="1463039"/>
            <a:chOff x="8020090" y="1922915"/>
            <a:chExt cx="2054703" cy="1463039"/>
          </a:xfrm>
        </p:grpSpPr>
        <p:cxnSp>
          <p:nvCxnSpPr>
            <p:cNvPr id="49" name="Straight Connector 76"/>
            <p:cNvCxnSpPr/>
            <p:nvPr/>
          </p:nvCxnSpPr>
          <p:spPr>
            <a:xfrm>
              <a:off x="8020090" y="2654433"/>
              <a:ext cx="1728511" cy="0"/>
            </a:xfrm>
            <a:prstGeom prst="line">
              <a:avLst/>
            </a:prstGeom>
            <a:ln w="19050">
              <a:solidFill>
                <a:srgbClr val="4CE2F9"/>
              </a:solidFill>
            </a:ln>
          </p:spPr>
          <p:style>
            <a:lnRef idx="1">
              <a:schemeClr val="accent1"/>
            </a:lnRef>
            <a:fillRef idx="0">
              <a:schemeClr val="accent1"/>
            </a:fillRef>
            <a:effectRef idx="0">
              <a:schemeClr val="accent1"/>
            </a:effectRef>
            <a:fontRef idx="minor">
              <a:schemeClr val="tx1"/>
            </a:fontRef>
          </p:style>
        </p:cxnSp>
        <p:grpSp>
          <p:nvGrpSpPr>
            <p:cNvPr id="50" name="Group 77"/>
            <p:cNvGrpSpPr/>
            <p:nvPr/>
          </p:nvGrpSpPr>
          <p:grpSpPr>
            <a:xfrm rot="10800000">
              <a:off x="8611754" y="1922915"/>
              <a:ext cx="1463039" cy="1463039"/>
              <a:chOff x="1688904" y="1134544"/>
              <a:chExt cx="1097279" cy="1097279"/>
            </a:xfrm>
          </p:grpSpPr>
          <p:sp>
            <p:nvSpPr>
              <p:cNvPr id="51" name="Arc 78"/>
              <p:cNvSpPr/>
              <p:nvPr/>
            </p:nvSpPr>
            <p:spPr>
              <a:xfrm>
                <a:off x="1688904" y="1134544"/>
                <a:ext cx="1097279" cy="1097279"/>
              </a:xfrm>
              <a:prstGeom prst="arc">
                <a:avLst>
                  <a:gd name="adj1" fmla="val 16200000"/>
                  <a:gd name="adj2" fmla="val 5426856"/>
                </a:avLst>
              </a:prstGeom>
              <a:ln w="19050">
                <a:solidFill>
                  <a:srgbClr val="4CE2F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cxnSp>
            <p:nvCxnSpPr>
              <p:cNvPr id="52" name="Straight Connector 79"/>
              <p:cNvCxnSpPr/>
              <p:nvPr/>
            </p:nvCxnSpPr>
            <p:spPr>
              <a:xfrm>
                <a:off x="1893049" y="1134544"/>
                <a:ext cx="348388" cy="0"/>
              </a:xfrm>
              <a:prstGeom prst="line">
                <a:avLst/>
              </a:prstGeom>
              <a:ln w="19050">
                <a:solidFill>
                  <a:srgbClr val="4CE2F9"/>
                </a:solidFill>
              </a:ln>
            </p:spPr>
            <p:style>
              <a:lnRef idx="1">
                <a:schemeClr val="accent1"/>
              </a:lnRef>
              <a:fillRef idx="0">
                <a:schemeClr val="accent1"/>
              </a:fillRef>
              <a:effectRef idx="0">
                <a:schemeClr val="accent1"/>
              </a:effectRef>
              <a:fontRef idx="minor">
                <a:schemeClr val="tx1"/>
              </a:fontRef>
            </p:style>
          </p:cxnSp>
          <p:cxnSp>
            <p:nvCxnSpPr>
              <p:cNvPr id="53" name="Straight Connector 80"/>
              <p:cNvCxnSpPr/>
              <p:nvPr/>
            </p:nvCxnSpPr>
            <p:spPr>
              <a:xfrm>
                <a:off x="1893049" y="2231823"/>
                <a:ext cx="348388" cy="0"/>
              </a:xfrm>
              <a:prstGeom prst="line">
                <a:avLst/>
              </a:prstGeom>
              <a:ln w="19050">
                <a:solidFill>
                  <a:srgbClr val="4CE2F9"/>
                </a:solidFill>
              </a:ln>
            </p:spPr>
            <p:style>
              <a:lnRef idx="1">
                <a:schemeClr val="accent1"/>
              </a:lnRef>
              <a:fillRef idx="0">
                <a:schemeClr val="accent1"/>
              </a:fillRef>
              <a:effectRef idx="0">
                <a:schemeClr val="accent1"/>
              </a:effectRef>
              <a:fontRef idx="minor">
                <a:schemeClr val="tx1"/>
              </a:fontRef>
            </p:style>
          </p:cxnSp>
        </p:grpSp>
      </p:grpSp>
      <p:sp>
        <p:nvSpPr>
          <p:cNvPr id="54" name="Rounded Rectangle 81"/>
          <p:cNvSpPr/>
          <p:nvPr/>
        </p:nvSpPr>
        <p:spPr>
          <a:xfrm>
            <a:off x="9793492" y="1752638"/>
            <a:ext cx="1602353" cy="349303"/>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55" name="Rounded Rectangle 82"/>
          <p:cNvSpPr/>
          <p:nvPr/>
        </p:nvSpPr>
        <p:spPr>
          <a:xfrm>
            <a:off x="9793492" y="2488323"/>
            <a:ext cx="1602353" cy="349303"/>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56" name="Rounded Rectangle 83"/>
          <p:cNvSpPr/>
          <p:nvPr/>
        </p:nvSpPr>
        <p:spPr>
          <a:xfrm>
            <a:off x="9793492" y="3211302"/>
            <a:ext cx="1602353" cy="349303"/>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grpSp>
        <p:nvGrpSpPr>
          <p:cNvPr id="9" name="组合 8"/>
          <p:cNvGrpSpPr/>
          <p:nvPr/>
        </p:nvGrpSpPr>
        <p:grpSpPr>
          <a:xfrm>
            <a:off x="8020090" y="4249210"/>
            <a:ext cx="2054703" cy="1463039"/>
            <a:chOff x="8020090" y="4249210"/>
            <a:chExt cx="2054703" cy="1463039"/>
          </a:xfrm>
        </p:grpSpPr>
        <p:cxnSp>
          <p:nvCxnSpPr>
            <p:cNvPr id="57" name="Straight Connector 84"/>
            <p:cNvCxnSpPr/>
            <p:nvPr/>
          </p:nvCxnSpPr>
          <p:spPr>
            <a:xfrm>
              <a:off x="8020090" y="4980728"/>
              <a:ext cx="1728511" cy="0"/>
            </a:xfrm>
            <a:prstGeom prst="line">
              <a:avLst/>
            </a:prstGeom>
            <a:ln w="19050">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58" name="Group 85"/>
            <p:cNvGrpSpPr/>
            <p:nvPr/>
          </p:nvGrpSpPr>
          <p:grpSpPr>
            <a:xfrm rot="10800000">
              <a:off x="8611754" y="4249210"/>
              <a:ext cx="1463039" cy="1463039"/>
              <a:chOff x="1688904" y="1134544"/>
              <a:chExt cx="1097279" cy="1097279"/>
            </a:xfrm>
          </p:grpSpPr>
          <p:sp>
            <p:nvSpPr>
              <p:cNvPr id="59" name="Arc 86"/>
              <p:cNvSpPr/>
              <p:nvPr/>
            </p:nvSpPr>
            <p:spPr>
              <a:xfrm>
                <a:off x="1688904" y="1134544"/>
                <a:ext cx="1097279" cy="1097279"/>
              </a:xfrm>
              <a:prstGeom prst="arc">
                <a:avLst>
                  <a:gd name="adj1" fmla="val 16200000"/>
                  <a:gd name="adj2" fmla="val 5426856"/>
                </a:avLst>
              </a:prstGeom>
              <a:ln w="19050">
                <a:solidFill>
                  <a:srgbClr val="08AAF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prstClr val="black"/>
                  </a:solidFill>
                </a:endParaRPr>
              </a:p>
            </p:txBody>
          </p:sp>
          <p:cxnSp>
            <p:nvCxnSpPr>
              <p:cNvPr id="60" name="Straight Connector 87"/>
              <p:cNvCxnSpPr/>
              <p:nvPr/>
            </p:nvCxnSpPr>
            <p:spPr>
              <a:xfrm>
                <a:off x="1893049" y="1134544"/>
                <a:ext cx="348388" cy="0"/>
              </a:xfrm>
              <a:prstGeom prst="line">
                <a:avLst/>
              </a:prstGeom>
              <a:ln w="19050">
                <a:solidFill>
                  <a:srgbClr val="08AAFE"/>
                </a:solidFill>
              </a:ln>
            </p:spPr>
            <p:style>
              <a:lnRef idx="1">
                <a:schemeClr val="accent1"/>
              </a:lnRef>
              <a:fillRef idx="0">
                <a:schemeClr val="accent1"/>
              </a:fillRef>
              <a:effectRef idx="0">
                <a:schemeClr val="accent1"/>
              </a:effectRef>
              <a:fontRef idx="minor">
                <a:schemeClr val="tx1"/>
              </a:fontRef>
            </p:style>
          </p:cxnSp>
          <p:cxnSp>
            <p:nvCxnSpPr>
              <p:cNvPr id="61" name="Straight Connector 88"/>
              <p:cNvCxnSpPr/>
              <p:nvPr/>
            </p:nvCxnSpPr>
            <p:spPr>
              <a:xfrm>
                <a:off x="1893049" y="2231823"/>
                <a:ext cx="348388" cy="0"/>
              </a:xfrm>
              <a:prstGeom prst="line">
                <a:avLst/>
              </a:prstGeom>
              <a:ln w="19050">
                <a:solidFill>
                  <a:srgbClr val="08AAFE"/>
                </a:solidFill>
              </a:ln>
            </p:spPr>
            <p:style>
              <a:lnRef idx="1">
                <a:schemeClr val="accent1"/>
              </a:lnRef>
              <a:fillRef idx="0">
                <a:schemeClr val="accent1"/>
              </a:fillRef>
              <a:effectRef idx="0">
                <a:schemeClr val="accent1"/>
              </a:effectRef>
              <a:fontRef idx="minor">
                <a:schemeClr val="tx1"/>
              </a:fontRef>
            </p:style>
          </p:cxnSp>
        </p:grpSp>
      </p:grpSp>
      <p:sp>
        <p:nvSpPr>
          <p:cNvPr id="62" name="Rounded Rectangle 89"/>
          <p:cNvSpPr/>
          <p:nvPr/>
        </p:nvSpPr>
        <p:spPr>
          <a:xfrm>
            <a:off x="9793492" y="4078933"/>
            <a:ext cx="1602353" cy="349303"/>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63" name="Rounded Rectangle 90"/>
          <p:cNvSpPr/>
          <p:nvPr/>
        </p:nvSpPr>
        <p:spPr>
          <a:xfrm>
            <a:off x="9793492" y="4814618"/>
            <a:ext cx="1602353" cy="349303"/>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64" name="Rounded Rectangle 91"/>
          <p:cNvSpPr/>
          <p:nvPr/>
        </p:nvSpPr>
        <p:spPr>
          <a:xfrm>
            <a:off x="9793492" y="5537597"/>
            <a:ext cx="1602353" cy="349303"/>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FFFFFF"/>
                </a:solidFill>
                <a:latin typeface="幼圆" panose="02010509060101010101" pitchFamily="49" charset="-122"/>
                <a:ea typeface="幼圆" panose="02010509060101010101" pitchFamily="49" charset="-122"/>
                <a:cs typeface="Kartika" panose="02020503030404060203" pitchFamily="18" charset="0"/>
              </a:rPr>
              <a:t>   主要内容</a:t>
            </a:r>
            <a:endParaRPr lang="en-US" altLang="zh-CN" sz="16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sp>
        <p:nvSpPr>
          <p:cNvPr id="65" name="Freeform 5"/>
          <p:cNvSpPr>
            <a:spLocks noEditPoints="1"/>
          </p:cNvSpPr>
          <p:nvPr/>
        </p:nvSpPr>
        <p:spPr bwMode="auto">
          <a:xfrm rot="2700000">
            <a:off x="4872460" y="2422211"/>
            <a:ext cx="2447080" cy="2500127"/>
          </a:xfrm>
          <a:custGeom>
            <a:avLst/>
            <a:gdLst/>
            <a:ahLst/>
            <a:cxnLst>
              <a:cxn ang="0">
                <a:pos x="739" y="553"/>
              </a:cxn>
              <a:cxn ang="0">
                <a:pos x="623" y="488"/>
              </a:cxn>
              <a:cxn ang="0">
                <a:pos x="541" y="483"/>
              </a:cxn>
              <a:cxn ang="0">
                <a:pos x="272" y="213"/>
              </a:cxn>
              <a:cxn ang="0">
                <a:pos x="170" y="33"/>
              </a:cxn>
              <a:cxn ang="0">
                <a:pos x="50" y="185"/>
              </a:cxn>
              <a:cxn ang="0">
                <a:pos x="0" y="203"/>
              </a:cxn>
              <a:cxn ang="0">
                <a:pos x="284" y="470"/>
              </a:cxn>
              <a:cxn ang="0">
                <a:pos x="551" y="755"/>
              </a:cxn>
              <a:cxn ang="0">
                <a:pos x="571" y="706"/>
              </a:cxn>
              <a:cxn ang="0">
                <a:pos x="706" y="587"/>
              </a:cxn>
              <a:cxn ang="0">
                <a:pos x="599" y="531"/>
              </a:cxn>
              <a:cxn ang="0">
                <a:pos x="530" y="619"/>
              </a:cxn>
              <a:cxn ang="0">
                <a:pos x="532" y="531"/>
              </a:cxn>
              <a:cxn ang="0">
                <a:pos x="526" y="585"/>
              </a:cxn>
              <a:cxn ang="0">
                <a:pos x="397" y="485"/>
              </a:cxn>
              <a:cxn ang="0">
                <a:pos x="489" y="411"/>
              </a:cxn>
              <a:cxn ang="0">
                <a:pos x="397" y="485"/>
              </a:cxn>
              <a:cxn ang="0">
                <a:pos x="383" y="480"/>
              </a:cxn>
              <a:cxn ang="0">
                <a:pos x="456" y="341"/>
              </a:cxn>
              <a:cxn ang="0">
                <a:pos x="437" y="324"/>
              </a:cxn>
              <a:cxn ang="0">
                <a:pos x="330" y="449"/>
              </a:cxn>
              <a:cxn ang="0">
                <a:pos x="437" y="324"/>
              </a:cxn>
              <a:cxn ang="0">
                <a:pos x="363" y="271"/>
              </a:cxn>
              <a:cxn ang="0">
                <a:pos x="275" y="376"/>
              </a:cxn>
              <a:cxn ang="0">
                <a:pos x="349" y="266"/>
              </a:cxn>
              <a:cxn ang="0">
                <a:pos x="261" y="262"/>
              </a:cxn>
              <a:cxn ang="0">
                <a:pos x="172" y="228"/>
              </a:cxn>
              <a:cxn ang="0">
                <a:pos x="227" y="155"/>
              </a:cxn>
              <a:cxn ang="0">
                <a:pos x="172" y="228"/>
              </a:cxn>
              <a:cxn ang="0">
                <a:pos x="84" y="206"/>
              </a:cxn>
              <a:cxn ang="0">
                <a:pos x="224" y="139"/>
              </a:cxn>
              <a:cxn ang="0">
                <a:pos x="192" y="61"/>
              </a:cxn>
              <a:cxn ang="0">
                <a:pos x="72" y="200"/>
              </a:cxn>
              <a:cxn ang="0">
                <a:pos x="192" y="61"/>
              </a:cxn>
              <a:cxn ang="0">
                <a:pos x="227" y="192"/>
              </a:cxn>
              <a:cxn ang="0">
                <a:pos x="192" y="227"/>
              </a:cxn>
              <a:cxn ang="0">
                <a:pos x="388" y="282"/>
              </a:cxn>
              <a:cxn ang="0">
                <a:pos x="311" y="431"/>
              </a:cxn>
              <a:cxn ang="0">
                <a:pos x="426" y="492"/>
              </a:cxn>
              <a:cxn ang="0">
                <a:pos x="492" y="492"/>
              </a:cxn>
              <a:cxn ang="0">
                <a:pos x="563" y="696"/>
              </a:cxn>
              <a:cxn ang="0">
                <a:pos x="677" y="563"/>
              </a:cxn>
              <a:cxn ang="0">
                <a:pos x="563" y="696"/>
              </a:cxn>
              <a:cxn ang="0">
                <a:pos x="533" y="634"/>
              </a:cxn>
              <a:cxn ang="0">
                <a:pos x="666" y="556"/>
              </a:cxn>
              <a:cxn ang="0">
                <a:pos x="549" y="673"/>
              </a:cxn>
            </a:cxnLst>
            <a:rect l="0" t="0" r="r" b="b"/>
            <a:pathLst>
              <a:path w="739" h="755">
                <a:moveTo>
                  <a:pt x="706" y="587"/>
                </a:moveTo>
                <a:cubicBezTo>
                  <a:pt x="739" y="553"/>
                  <a:pt x="739" y="553"/>
                  <a:pt x="739" y="553"/>
                </a:cubicBezTo>
                <a:cubicBezTo>
                  <a:pt x="706" y="520"/>
                  <a:pt x="666" y="499"/>
                  <a:pt x="624" y="489"/>
                </a:cubicBezTo>
                <a:cubicBezTo>
                  <a:pt x="623" y="488"/>
                  <a:pt x="623" y="488"/>
                  <a:pt x="623" y="488"/>
                </a:cubicBezTo>
                <a:cubicBezTo>
                  <a:pt x="623" y="489"/>
                  <a:pt x="623" y="489"/>
                  <a:pt x="623" y="489"/>
                </a:cubicBezTo>
                <a:cubicBezTo>
                  <a:pt x="596" y="482"/>
                  <a:pt x="568" y="480"/>
                  <a:pt x="541" y="483"/>
                </a:cubicBezTo>
                <a:cubicBezTo>
                  <a:pt x="548" y="412"/>
                  <a:pt x="524" y="338"/>
                  <a:pt x="470" y="284"/>
                </a:cubicBezTo>
                <a:cubicBezTo>
                  <a:pt x="416" y="230"/>
                  <a:pt x="342" y="206"/>
                  <a:pt x="272" y="213"/>
                </a:cubicBezTo>
                <a:cubicBezTo>
                  <a:pt x="284" y="138"/>
                  <a:pt x="261" y="58"/>
                  <a:pt x="203" y="0"/>
                </a:cubicBezTo>
                <a:cubicBezTo>
                  <a:pt x="170" y="33"/>
                  <a:pt x="170" y="33"/>
                  <a:pt x="170" y="33"/>
                </a:cubicBezTo>
                <a:cubicBezTo>
                  <a:pt x="175" y="39"/>
                  <a:pt x="180" y="44"/>
                  <a:pt x="184" y="50"/>
                </a:cubicBezTo>
                <a:cubicBezTo>
                  <a:pt x="50" y="185"/>
                  <a:pt x="50" y="185"/>
                  <a:pt x="50" y="185"/>
                </a:cubicBezTo>
                <a:cubicBezTo>
                  <a:pt x="44" y="180"/>
                  <a:pt x="38" y="175"/>
                  <a:pt x="33" y="170"/>
                </a:cubicBezTo>
                <a:cubicBezTo>
                  <a:pt x="0" y="203"/>
                  <a:pt x="0" y="203"/>
                  <a:pt x="0" y="203"/>
                </a:cubicBezTo>
                <a:cubicBezTo>
                  <a:pt x="58" y="261"/>
                  <a:pt x="138" y="284"/>
                  <a:pt x="213" y="272"/>
                </a:cubicBezTo>
                <a:cubicBezTo>
                  <a:pt x="206" y="343"/>
                  <a:pt x="230" y="416"/>
                  <a:pt x="284" y="470"/>
                </a:cubicBezTo>
                <a:cubicBezTo>
                  <a:pt x="338" y="524"/>
                  <a:pt x="411" y="548"/>
                  <a:pt x="482" y="541"/>
                </a:cubicBezTo>
                <a:cubicBezTo>
                  <a:pt x="470" y="616"/>
                  <a:pt x="493" y="696"/>
                  <a:pt x="551" y="755"/>
                </a:cubicBezTo>
                <a:cubicBezTo>
                  <a:pt x="585" y="721"/>
                  <a:pt x="585" y="721"/>
                  <a:pt x="585" y="721"/>
                </a:cubicBezTo>
                <a:cubicBezTo>
                  <a:pt x="580" y="716"/>
                  <a:pt x="575" y="711"/>
                  <a:pt x="571" y="706"/>
                </a:cubicBezTo>
                <a:cubicBezTo>
                  <a:pt x="698" y="579"/>
                  <a:pt x="698" y="579"/>
                  <a:pt x="698" y="579"/>
                </a:cubicBezTo>
                <a:cubicBezTo>
                  <a:pt x="700" y="582"/>
                  <a:pt x="703" y="584"/>
                  <a:pt x="706" y="587"/>
                </a:cubicBezTo>
                <a:close/>
                <a:moveTo>
                  <a:pt x="528" y="603"/>
                </a:moveTo>
                <a:cubicBezTo>
                  <a:pt x="599" y="531"/>
                  <a:pt x="599" y="531"/>
                  <a:pt x="599" y="531"/>
                </a:cubicBezTo>
                <a:cubicBezTo>
                  <a:pt x="604" y="532"/>
                  <a:pt x="609" y="534"/>
                  <a:pt x="614" y="535"/>
                </a:cubicBezTo>
                <a:cubicBezTo>
                  <a:pt x="530" y="619"/>
                  <a:pt x="530" y="619"/>
                  <a:pt x="530" y="619"/>
                </a:cubicBezTo>
                <a:cubicBezTo>
                  <a:pt x="529" y="613"/>
                  <a:pt x="528" y="608"/>
                  <a:pt x="528" y="603"/>
                </a:cubicBezTo>
                <a:close/>
                <a:moveTo>
                  <a:pt x="532" y="531"/>
                </a:moveTo>
                <a:cubicBezTo>
                  <a:pt x="549" y="528"/>
                  <a:pt x="566" y="528"/>
                  <a:pt x="583" y="529"/>
                </a:cubicBezTo>
                <a:cubicBezTo>
                  <a:pt x="526" y="585"/>
                  <a:pt x="526" y="585"/>
                  <a:pt x="526" y="585"/>
                </a:cubicBezTo>
                <a:cubicBezTo>
                  <a:pt x="526" y="567"/>
                  <a:pt x="528" y="549"/>
                  <a:pt x="532" y="531"/>
                </a:cubicBezTo>
                <a:close/>
                <a:moveTo>
                  <a:pt x="397" y="485"/>
                </a:moveTo>
                <a:cubicBezTo>
                  <a:pt x="485" y="397"/>
                  <a:pt x="485" y="397"/>
                  <a:pt x="485" y="397"/>
                </a:cubicBezTo>
                <a:cubicBezTo>
                  <a:pt x="487" y="402"/>
                  <a:pt x="488" y="407"/>
                  <a:pt x="489" y="411"/>
                </a:cubicBezTo>
                <a:cubicBezTo>
                  <a:pt x="411" y="489"/>
                  <a:pt x="411" y="489"/>
                  <a:pt x="411" y="489"/>
                </a:cubicBezTo>
                <a:cubicBezTo>
                  <a:pt x="406" y="488"/>
                  <a:pt x="401" y="487"/>
                  <a:pt x="397" y="485"/>
                </a:cubicBezTo>
                <a:close/>
                <a:moveTo>
                  <a:pt x="480" y="383"/>
                </a:moveTo>
                <a:cubicBezTo>
                  <a:pt x="383" y="480"/>
                  <a:pt x="383" y="480"/>
                  <a:pt x="383" y="480"/>
                </a:cubicBezTo>
                <a:cubicBezTo>
                  <a:pt x="368" y="474"/>
                  <a:pt x="354" y="466"/>
                  <a:pt x="341" y="457"/>
                </a:cubicBezTo>
                <a:cubicBezTo>
                  <a:pt x="456" y="341"/>
                  <a:pt x="456" y="341"/>
                  <a:pt x="456" y="341"/>
                </a:cubicBezTo>
                <a:cubicBezTo>
                  <a:pt x="466" y="354"/>
                  <a:pt x="474" y="369"/>
                  <a:pt x="480" y="383"/>
                </a:cubicBezTo>
                <a:close/>
                <a:moveTo>
                  <a:pt x="437" y="324"/>
                </a:moveTo>
                <a:cubicBezTo>
                  <a:pt x="446" y="333"/>
                  <a:pt x="446" y="333"/>
                  <a:pt x="446" y="333"/>
                </a:cubicBezTo>
                <a:cubicBezTo>
                  <a:pt x="330" y="449"/>
                  <a:pt x="330" y="449"/>
                  <a:pt x="330" y="449"/>
                </a:cubicBezTo>
                <a:cubicBezTo>
                  <a:pt x="327" y="446"/>
                  <a:pt x="324" y="443"/>
                  <a:pt x="321" y="440"/>
                </a:cubicBezTo>
                <a:lnTo>
                  <a:pt x="437" y="324"/>
                </a:lnTo>
                <a:close/>
                <a:moveTo>
                  <a:pt x="270" y="363"/>
                </a:moveTo>
                <a:cubicBezTo>
                  <a:pt x="363" y="271"/>
                  <a:pt x="363" y="271"/>
                  <a:pt x="363" y="271"/>
                </a:cubicBezTo>
                <a:cubicBezTo>
                  <a:pt x="367" y="272"/>
                  <a:pt x="372" y="274"/>
                  <a:pt x="376" y="276"/>
                </a:cubicBezTo>
                <a:cubicBezTo>
                  <a:pt x="275" y="376"/>
                  <a:pt x="275" y="376"/>
                  <a:pt x="275" y="376"/>
                </a:cubicBezTo>
                <a:cubicBezTo>
                  <a:pt x="274" y="372"/>
                  <a:pt x="272" y="367"/>
                  <a:pt x="270" y="363"/>
                </a:cubicBezTo>
                <a:close/>
                <a:moveTo>
                  <a:pt x="349" y="266"/>
                </a:moveTo>
                <a:cubicBezTo>
                  <a:pt x="266" y="349"/>
                  <a:pt x="266" y="349"/>
                  <a:pt x="266" y="349"/>
                </a:cubicBezTo>
                <a:cubicBezTo>
                  <a:pt x="258" y="320"/>
                  <a:pt x="256" y="291"/>
                  <a:pt x="261" y="262"/>
                </a:cubicBezTo>
                <a:cubicBezTo>
                  <a:pt x="290" y="257"/>
                  <a:pt x="320" y="258"/>
                  <a:pt x="349" y="266"/>
                </a:cubicBezTo>
                <a:close/>
                <a:moveTo>
                  <a:pt x="172" y="228"/>
                </a:moveTo>
                <a:cubicBezTo>
                  <a:pt x="166" y="228"/>
                  <a:pt x="161" y="227"/>
                  <a:pt x="155" y="227"/>
                </a:cubicBezTo>
                <a:cubicBezTo>
                  <a:pt x="227" y="155"/>
                  <a:pt x="227" y="155"/>
                  <a:pt x="227" y="155"/>
                </a:cubicBezTo>
                <a:cubicBezTo>
                  <a:pt x="227" y="161"/>
                  <a:pt x="228" y="167"/>
                  <a:pt x="228" y="172"/>
                </a:cubicBezTo>
                <a:lnTo>
                  <a:pt x="172" y="228"/>
                </a:lnTo>
                <a:close/>
                <a:moveTo>
                  <a:pt x="139" y="225"/>
                </a:moveTo>
                <a:cubicBezTo>
                  <a:pt x="120" y="221"/>
                  <a:pt x="101" y="215"/>
                  <a:pt x="84" y="206"/>
                </a:cubicBezTo>
                <a:cubicBezTo>
                  <a:pt x="206" y="84"/>
                  <a:pt x="206" y="84"/>
                  <a:pt x="206" y="84"/>
                </a:cubicBezTo>
                <a:cubicBezTo>
                  <a:pt x="215" y="102"/>
                  <a:pt x="221" y="120"/>
                  <a:pt x="224" y="139"/>
                </a:cubicBezTo>
                <a:lnTo>
                  <a:pt x="139" y="225"/>
                </a:lnTo>
                <a:close/>
                <a:moveTo>
                  <a:pt x="192" y="61"/>
                </a:moveTo>
                <a:cubicBezTo>
                  <a:pt x="195" y="65"/>
                  <a:pt x="197" y="68"/>
                  <a:pt x="200" y="72"/>
                </a:cubicBezTo>
                <a:cubicBezTo>
                  <a:pt x="72" y="200"/>
                  <a:pt x="72" y="200"/>
                  <a:pt x="72" y="200"/>
                </a:cubicBezTo>
                <a:cubicBezTo>
                  <a:pt x="68" y="197"/>
                  <a:pt x="64" y="195"/>
                  <a:pt x="61" y="193"/>
                </a:cubicBezTo>
                <a:lnTo>
                  <a:pt x="192" y="61"/>
                </a:lnTo>
                <a:close/>
                <a:moveTo>
                  <a:pt x="192" y="227"/>
                </a:moveTo>
                <a:cubicBezTo>
                  <a:pt x="227" y="192"/>
                  <a:pt x="227" y="192"/>
                  <a:pt x="227" y="192"/>
                </a:cubicBezTo>
                <a:cubicBezTo>
                  <a:pt x="226" y="202"/>
                  <a:pt x="225" y="212"/>
                  <a:pt x="222" y="222"/>
                </a:cubicBezTo>
                <a:cubicBezTo>
                  <a:pt x="212" y="225"/>
                  <a:pt x="202" y="226"/>
                  <a:pt x="192" y="227"/>
                </a:cubicBezTo>
                <a:close/>
                <a:moveTo>
                  <a:pt x="282" y="389"/>
                </a:moveTo>
                <a:cubicBezTo>
                  <a:pt x="388" y="282"/>
                  <a:pt x="388" y="282"/>
                  <a:pt x="388" y="282"/>
                </a:cubicBezTo>
                <a:cubicBezTo>
                  <a:pt x="403" y="290"/>
                  <a:pt x="417" y="300"/>
                  <a:pt x="430" y="312"/>
                </a:cubicBezTo>
                <a:cubicBezTo>
                  <a:pt x="311" y="431"/>
                  <a:pt x="311" y="431"/>
                  <a:pt x="311" y="431"/>
                </a:cubicBezTo>
                <a:cubicBezTo>
                  <a:pt x="299" y="418"/>
                  <a:pt x="290" y="403"/>
                  <a:pt x="282" y="389"/>
                </a:cubicBezTo>
                <a:close/>
                <a:moveTo>
                  <a:pt x="426" y="492"/>
                </a:moveTo>
                <a:cubicBezTo>
                  <a:pt x="492" y="427"/>
                  <a:pt x="492" y="427"/>
                  <a:pt x="492" y="427"/>
                </a:cubicBezTo>
                <a:cubicBezTo>
                  <a:pt x="496" y="448"/>
                  <a:pt x="496" y="471"/>
                  <a:pt x="492" y="492"/>
                </a:cubicBezTo>
                <a:cubicBezTo>
                  <a:pt x="470" y="496"/>
                  <a:pt x="448" y="496"/>
                  <a:pt x="426" y="492"/>
                </a:cubicBezTo>
                <a:close/>
                <a:moveTo>
                  <a:pt x="563" y="696"/>
                </a:moveTo>
                <a:cubicBezTo>
                  <a:pt x="561" y="692"/>
                  <a:pt x="558" y="688"/>
                  <a:pt x="556" y="685"/>
                </a:cubicBezTo>
                <a:cubicBezTo>
                  <a:pt x="677" y="563"/>
                  <a:pt x="677" y="563"/>
                  <a:pt x="677" y="563"/>
                </a:cubicBezTo>
                <a:cubicBezTo>
                  <a:pt x="686" y="573"/>
                  <a:pt x="686" y="573"/>
                  <a:pt x="686" y="573"/>
                </a:cubicBezTo>
                <a:lnTo>
                  <a:pt x="563" y="696"/>
                </a:lnTo>
                <a:close/>
                <a:moveTo>
                  <a:pt x="549" y="673"/>
                </a:moveTo>
                <a:cubicBezTo>
                  <a:pt x="543" y="660"/>
                  <a:pt x="537" y="647"/>
                  <a:pt x="533" y="634"/>
                </a:cubicBezTo>
                <a:cubicBezTo>
                  <a:pt x="628" y="539"/>
                  <a:pt x="628" y="539"/>
                  <a:pt x="628" y="539"/>
                </a:cubicBezTo>
                <a:cubicBezTo>
                  <a:pt x="641" y="543"/>
                  <a:pt x="654" y="549"/>
                  <a:pt x="666" y="556"/>
                </a:cubicBezTo>
                <a:lnTo>
                  <a:pt x="549" y="673"/>
                </a:lnTo>
                <a:close/>
                <a:moveTo>
                  <a:pt x="549" y="673"/>
                </a:moveTo>
                <a:cubicBezTo>
                  <a:pt x="549" y="673"/>
                  <a:pt x="549" y="673"/>
                  <a:pt x="549" y="673"/>
                </a:cubicBezTo>
              </a:path>
            </a:pathLst>
          </a:custGeom>
          <a:gradFill>
            <a:gsLst>
              <a:gs pos="0">
                <a:srgbClr val="08AAFE"/>
              </a:gs>
              <a:gs pos="100000">
                <a:srgbClr val="4CE2F9"/>
              </a:gs>
            </a:gsLst>
            <a:lin ang="5400000" scaled="1"/>
          </a:gra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6" name="矩形 65"/>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矩形 66"/>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9" name="Group 175"/>
          <p:cNvGrpSpPr/>
          <p:nvPr/>
        </p:nvGrpSpPr>
        <p:grpSpPr>
          <a:xfrm>
            <a:off x="347540" y="293401"/>
            <a:ext cx="1014276" cy="715368"/>
            <a:chOff x="6035675" y="862013"/>
            <a:chExt cx="479425" cy="338138"/>
          </a:xfrm>
          <a:solidFill>
            <a:srgbClr val="08AAFE"/>
          </a:solidFill>
        </p:grpSpPr>
        <p:sp>
          <p:nvSpPr>
            <p:cNvPr id="7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randombar(horizontal)">
                                      <p:cBhvr>
                                        <p:cTn id="7" dur="500"/>
                                        <p:tgtEl>
                                          <p:spTgt spid="6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fltVal val="0"/>
                                          </p:val>
                                        </p:tav>
                                        <p:tav tm="100000">
                                          <p:val>
                                            <p:strVal val="#ppt_w"/>
                                          </p:val>
                                        </p:tav>
                                      </p:tavLst>
                                    </p:anim>
                                    <p:anim calcmode="lin" valueType="num">
                                      <p:cBhvr>
                                        <p:cTn id="12" dur="750" fill="hold"/>
                                        <p:tgtEl>
                                          <p:spTgt spid="2"/>
                                        </p:tgtEl>
                                        <p:attrNameLst>
                                          <p:attrName>ppt_h</p:attrName>
                                        </p:attrNameLst>
                                      </p:cBhvr>
                                      <p:tavLst>
                                        <p:tav tm="0">
                                          <p:val>
                                            <p:fltVal val="0"/>
                                          </p:val>
                                        </p:tav>
                                        <p:tav tm="100000">
                                          <p:val>
                                            <p:strVal val="#ppt_h"/>
                                          </p:val>
                                        </p:tav>
                                      </p:tavLst>
                                    </p:anim>
                                    <p:animEffect transition="in" filter="fade">
                                      <p:cBhvr>
                                        <p:cTn id="13" dur="750"/>
                                        <p:tgtEl>
                                          <p:spTgt spid="2"/>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2" presetClass="entr" presetSubtype="8" decel="2800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750" fill="hold"/>
                                        <p:tgtEl>
                                          <p:spTgt spid="29"/>
                                        </p:tgtEl>
                                        <p:attrNameLst>
                                          <p:attrName>ppt_x</p:attrName>
                                        </p:attrNameLst>
                                      </p:cBhvr>
                                      <p:tavLst>
                                        <p:tav tm="0">
                                          <p:val>
                                            <p:strVal val="0-#ppt_w/2"/>
                                          </p:val>
                                        </p:tav>
                                        <p:tav tm="100000">
                                          <p:val>
                                            <p:strVal val="#ppt_x"/>
                                          </p:val>
                                        </p:tav>
                                      </p:tavLst>
                                    </p:anim>
                                    <p:anim calcmode="lin" valueType="num">
                                      <p:cBhvr additive="base">
                                        <p:cTn id="22" dur="750" fill="hold"/>
                                        <p:tgtEl>
                                          <p:spTgt spid="29"/>
                                        </p:tgtEl>
                                        <p:attrNameLst>
                                          <p:attrName>ppt_y</p:attrName>
                                        </p:attrNameLst>
                                      </p:cBhvr>
                                      <p:tavLst>
                                        <p:tav tm="0">
                                          <p:val>
                                            <p:strVal val="#ppt_y"/>
                                          </p:val>
                                        </p:tav>
                                        <p:tav tm="100000">
                                          <p:val>
                                            <p:strVal val="#ppt_y"/>
                                          </p:val>
                                        </p:tav>
                                      </p:tavLst>
                                    </p:anim>
                                  </p:childTnLst>
                                </p:cTn>
                              </p:par>
                              <p:par>
                                <p:cTn id="23" presetID="2" presetClass="entr" presetSubtype="8" decel="28000" fill="hold" grpId="0" nodeType="withEffect">
                                  <p:stCondLst>
                                    <p:cond delay="25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750" fill="hold"/>
                                        <p:tgtEl>
                                          <p:spTgt spid="30"/>
                                        </p:tgtEl>
                                        <p:attrNameLst>
                                          <p:attrName>ppt_x</p:attrName>
                                        </p:attrNameLst>
                                      </p:cBhvr>
                                      <p:tavLst>
                                        <p:tav tm="0">
                                          <p:val>
                                            <p:strVal val="0-#ppt_w/2"/>
                                          </p:val>
                                        </p:tav>
                                        <p:tav tm="100000">
                                          <p:val>
                                            <p:strVal val="#ppt_x"/>
                                          </p:val>
                                        </p:tav>
                                      </p:tavLst>
                                    </p:anim>
                                    <p:anim calcmode="lin" valueType="num">
                                      <p:cBhvr additive="base">
                                        <p:cTn id="26" dur="750" fill="hold"/>
                                        <p:tgtEl>
                                          <p:spTgt spid="30"/>
                                        </p:tgtEl>
                                        <p:attrNameLst>
                                          <p:attrName>ppt_y</p:attrName>
                                        </p:attrNameLst>
                                      </p:cBhvr>
                                      <p:tavLst>
                                        <p:tav tm="0">
                                          <p:val>
                                            <p:strVal val="#ppt_y"/>
                                          </p:val>
                                        </p:tav>
                                        <p:tav tm="100000">
                                          <p:val>
                                            <p:strVal val="#ppt_y"/>
                                          </p:val>
                                        </p:tav>
                                      </p:tavLst>
                                    </p:anim>
                                  </p:childTnLst>
                                </p:cTn>
                              </p:par>
                              <p:par>
                                <p:cTn id="27" presetID="2" presetClass="entr" presetSubtype="8" decel="28000" fill="hold" grpId="0" nodeType="withEffect">
                                  <p:stCondLst>
                                    <p:cond delay="50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750" fill="hold"/>
                                        <p:tgtEl>
                                          <p:spTgt spid="31"/>
                                        </p:tgtEl>
                                        <p:attrNameLst>
                                          <p:attrName>ppt_x</p:attrName>
                                        </p:attrNameLst>
                                      </p:cBhvr>
                                      <p:tavLst>
                                        <p:tav tm="0">
                                          <p:val>
                                            <p:strVal val="0-#ppt_w/2"/>
                                          </p:val>
                                        </p:tav>
                                        <p:tav tm="100000">
                                          <p:val>
                                            <p:strVal val="#ppt_x"/>
                                          </p:val>
                                        </p:tav>
                                      </p:tavLst>
                                    </p:anim>
                                    <p:anim calcmode="lin" valueType="num">
                                      <p:cBhvr additive="base">
                                        <p:cTn id="30" dur="750" fill="hold"/>
                                        <p:tgtEl>
                                          <p:spTgt spid="31"/>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750" fill="hold"/>
                                        <p:tgtEl>
                                          <p:spTgt spid="3"/>
                                        </p:tgtEl>
                                        <p:attrNameLst>
                                          <p:attrName>ppt_w</p:attrName>
                                        </p:attrNameLst>
                                      </p:cBhvr>
                                      <p:tavLst>
                                        <p:tav tm="0">
                                          <p:val>
                                            <p:fltVal val="0"/>
                                          </p:val>
                                        </p:tav>
                                        <p:tav tm="100000">
                                          <p:val>
                                            <p:strVal val="#ppt_w"/>
                                          </p:val>
                                        </p:tav>
                                      </p:tavLst>
                                    </p:anim>
                                    <p:anim calcmode="lin" valueType="num">
                                      <p:cBhvr>
                                        <p:cTn id="35" dur="750" fill="hold"/>
                                        <p:tgtEl>
                                          <p:spTgt spid="3"/>
                                        </p:tgtEl>
                                        <p:attrNameLst>
                                          <p:attrName>ppt_h</p:attrName>
                                        </p:attrNameLst>
                                      </p:cBhvr>
                                      <p:tavLst>
                                        <p:tav tm="0">
                                          <p:val>
                                            <p:fltVal val="0"/>
                                          </p:val>
                                        </p:tav>
                                        <p:tav tm="100000">
                                          <p:val>
                                            <p:strVal val="#ppt_h"/>
                                          </p:val>
                                        </p:tav>
                                      </p:tavLst>
                                    </p:anim>
                                    <p:animEffect transition="in" filter="fade">
                                      <p:cBhvr>
                                        <p:cTn id="36" dur="750"/>
                                        <p:tgtEl>
                                          <p:spTgt spid="3"/>
                                        </p:tgtEl>
                                      </p:cBhvr>
                                    </p:animEffect>
                                  </p:childTnLst>
                                </p:cTn>
                              </p:par>
                            </p:childTnLst>
                          </p:cTn>
                        </p:par>
                        <p:par>
                          <p:cTn id="37" fill="hold">
                            <p:stCondLst>
                              <p:cond delay="4500"/>
                            </p:stCondLst>
                            <p:childTnLst>
                              <p:par>
                                <p:cTn id="38" presetID="22" presetClass="entr" presetSubtype="2"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right)">
                                      <p:cBhvr>
                                        <p:cTn id="40" dur="750"/>
                                        <p:tgtEl>
                                          <p:spTgt spid="7"/>
                                        </p:tgtEl>
                                      </p:cBhvr>
                                    </p:animEffect>
                                  </p:childTnLst>
                                </p:cTn>
                              </p:par>
                            </p:childTnLst>
                          </p:cTn>
                        </p:par>
                        <p:par>
                          <p:cTn id="41" fill="hold">
                            <p:stCondLst>
                              <p:cond delay="5500"/>
                            </p:stCondLst>
                            <p:childTnLst>
                              <p:par>
                                <p:cTn id="42" presetID="2" presetClass="entr" presetSubtype="8" decel="28000"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additive="base">
                                        <p:cTn id="44" dur="750" fill="hold"/>
                                        <p:tgtEl>
                                          <p:spTgt spid="43"/>
                                        </p:tgtEl>
                                        <p:attrNameLst>
                                          <p:attrName>ppt_x</p:attrName>
                                        </p:attrNameLst>
                                      </p:cBhvr>
                                      <p:tavLst>
                                        <p:tav tm="0">
                                          <p:val>
                                            <p:strVal val="0-#ppt_w/2"/>
                                          </p:val>
                                        </p:tav>
                                        <p:tav tm="100000">
                                          <p:val>
                                            <p:strVal val="#ppt_x"/>
                                          </p:val>
                                        </p:tav>
                                      </p:tavLst>
                                    </p:anim>
                                    <p:anim calcmode="lin" valueType="num">
                                      <p:cBhvr additive="base">
                                        <p:cTn id="45" dur="750" fill="hold"/>
                                        <p:tgtEl>
                                          <p:spTgt spid="43"/>
                                        </p:tgtEl>
                                        <p:attrNameLst>
                                          <p:attrName>ppt_y</p:attrName>
                                        </p:attrNameLst>
                                      </p:cBhvr>
                                      <p:tavLst>
                                        <p:tav tm="0">
                                          <p:val>
                                            <p:strVal val="#ppt_y"/>
                                          </p:val>
                                        </p:tav>
                                        <p:tav tm="100000">
                                          <p:val>
                                            <p:strVal val="#ppt_y"/>
                                          </p:val>
                                        </p:tav>
                                      </p:tavLst>
                                    </p:anim>
                                  </p:childTnLst>
                                </p:cTn>
                              </p:par>
                              <p:par>
                                <p:cTn id="46" presetID="2" presetClass="entr" presetSubtype="8" decel="28000" fill="hold" grpId="0" nodeType="withEffect">
                                  <p:stCondLst>
                                    <p:cond delay="25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750" fill="hold"/>
                                        <p:tgtEl>
                                          <p:spTgt spid="44"/>
                                        </p:tgtEl>
                                        <p:attrNameLst>
                                          <p:attrName>ppt_x</p:attrName>
                                        </p:attrNameLst>
                                      </p:cBhvr>
                                      <p:tavLst>
                                        <p:tav tm="0">
                                          <p:val>
                                            <p:strVal val="0-#ppt_w/2"/>
                                          </p:val>
                                        </p:tav>
                                        <p:tav tm="100000">
                                          <p:val>
                                            <p:strVal val="#ppt_x"/>
                                          </p:val>
                                        </p:tav>
                                      </p:tavLst>
                                    </p:anim>
                                    <p:anim calcmode="lin" valueType="num">
                                      <p:cBhvr additive="base">
                                        <p:cTn id="49" dur="750" fill="hold"/>
                                        <p:tgtEl>
                                          <p:spTgt spid="44"/>
                                        </p:tgtEl>
                                        <p:attrNameLst>
                                          <p:attrName>ppt_y</p:attrName>
                                        </p:attrNameLst>
                                      </p:cBhvr>
                                      <p:tavLst>
                                        <p:tav tm="0">
                                          <p:val>
                                            <p:strVal val="#ppt_y"/>
                                          </p:val>
                                        </p:tav>
                                        <p:tav tm="100000">
                                          <p:val>
                                            <p:strVal val="#ppt_y"/>
                                          </p:val>
                                        </p:tav>
                                      </p:tavLst>
                                    </p:anim>
                                  </p:childTnLst>
                                </p:cTn>
                              </p:par>
                              <p:par>
                                <p:cTn id="50" presetID="2" presetClass="entr" presetSubtype="8" decel="28000" fill="hold" grpId="0" nodeType="withEffect">
                                  <p:stCondLst>
                                    <p:cond delay="50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750" fill="hold"/>
                                        <p:tgtEl>
                                          <p:spTgt spid="45"/>
                                        </p:tgtEl>
                                        <p:attrNameLst>
                                          <p:attrName>ppt_x</p:attrName>
                                        </p:attrNameLst>
                                      </p:cBhvr>
                                      <p:tavLst>
                                        <p:tav tm="0">
                                          <p:val>
                                            <p:strVal val="0-#ppt_w/2"/>
                                          </p:val>
                                        </p:tav>
                                        <p:tav tm="100000">
                                          <p:val>
                                            <p:strVal val="#ppt_x"/>
                                          </p:val>
                                        </p:tav>
                                      </p:tavLst>
                                    </p:anim>
                                    <p:anim calcmode="lin" valueType="num">
                                      <p:cBhvr additive="base">
                                        <p:cTn id="53" dur="750" fill="hold"/>
                                        <p:tgtEl>
                                          <p:spTgt spid="45"/>
                                        </p:tgtEl>
                                        <p:attrNameLst>
                                          <p:attrName>ppt_y</p:attrName>
                                        </p:attrNameLst>
                                      </p:cBhvr>
                                      <p:tavLst>
                                        <p:tav tm="0">
                                          <p:val>
                                            <p:strVal val="#ppt_y"/>
                                          </p:val>
                                        </p:tav>
                                        <p:tav tm="100000">
                                          <p:val>
                                            <p:strVal val="#ppt_y"/>
                                          </p:val>
                                        </p:tav>
                                      </p:tavLst>
                                    </p:anim>
                                  </p:childTnLst>
                                </p:cTn>
                              </p:par>
                            </p:childTnLst>
                          </p:cTn>
                        </p:par>
                        <p:par>
                          <p:cTn id="54" fill="hold">
                            <p:stCondLst>
                              <p:cond delay="6500"/>
                            </p:stCondLst>
                            <p:childTnLst>
                              <p:par>
                                <p:cTn id="55" presetID="53" presetClass="entr" presetSubtype="16"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750" fill="hold"/>
                                        <p:tgtEl>
                                          <p:spTgt spid="4"/>
                                        </p:tgtEl>
                                        <p:attrNameLst>
                                          <p:attrName>ppt_w</p:attrName>
                                        </p:attrNameLst>
                                      </p:cBhvr>
                                      <p:tavLst>
                                        <p:tav tm="0">
                                          <p:val>
                                            <p:fltVal val="0"/>
                                          </p:val>
                                        </p:tav>
                                        <p:tav tm="100000">
                                          <p:val>
                                            <p:strVal val="#ppt_w"/>
                                          </p:val>
                                        </p:tav>
                                      </p:tavLst>
                                    </p:anim>
                                    <p:anim calcmode="lin" valueType="num">
                                      <p:cBhvr>
                                        <p:cTn id="58" dur="750" fill="hold"/>
                                        <p:tgtEl>
                                          <p:spTgt spid="4"/>
                                        </p:tgtEl>
                                        <p:attrNameLst>
                                          <p:attrName>ppt_h</p:attrName>
                                        </p:attrNameLst>
                                      </p:cBhvr>
                                      <p:tavLst>
                                        <p:tav tm="0">
                                          <p:val>
                                            <p:fltVal val="0"/>
                                          </p:val>
                                        </p:tav>
                                        <p:tav tm="100000">
                                          <p:val>
                                            <p:strVal val="#ppt_h"/>
                                          </p:val>
                                        </p:tav>
                                      </p:tavLst>
                                    </p:anim>
                                    <p:animEffect transition="in" filter="fade">
                                      <p:cBhvr>
                                        <p:cTn id="59" dur="750"/>
                                        <p:tgtEl>
                                          <p:spTgt spid="4"/>
                                        </p:tgtEl>
                                      </p:cBhvr>
                                    </p:animEffect>
                                  </p:childTnLst>
                                </p:cTn>
                              </p:par>
                            </p:childTnLst>
                          </p:cTn>
                        </p:par>
                        <p:par>
                          <p:cTn id="60" fill="hold">
                            <p:stCondLst>
                              <p:cond delay="7500"/>
                            </p:stCondLst>
                            <p:childTnLst>
                              <p:par>
                                <p:cTn id="61" presetID="22" presetClass="entr" presetSubtype="8"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750"/>
                                        <p:tgtEl>
                                          <p:spTgt spid="8"/>
                                        </p:tgtEl>
                                      </p:cBhvr>
                                    </p:animEffect>
                                  </p:childTnLst>
                                </p:cTn>
                              </p:par>
                            </p:childTnLst>
                          </p:cTn>
                        </p:par>
                        <p:par>
                          <p:cTn id="64" fill="hold">
                            <p:stCondLst>
                              <p:cond delay="8500"/>
                            </p:stCondLst>
                            <p:childTnLst>
                              <p:par>
                                <p:cTn id="65" presetID="2" presetClass="entr" presetSubtype="2" decel="28000" fill="hold" grpId="0" nodeType="after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750" fill="hold"/>
                                        <p:tgtEl>
                                          <p:spTgt spid="54"/>
                                        </p:tgtEl>
                                        <p:attrNameLst>
                                          <p:attrName>ppt_x</p:attrName>
                                        </p:attrNameLst>
                                      </p:cBhvr>
                                      <p:tavLst>
                                        <p:tav tm="0">
                                          <p:val>
                                            <p:strVal val="1+#ppt_w/2"/>
                                          </p:val>
                                        </p:tav>
                                        <p:tav tm="100000">
                                          <p:val>
                                            <p:strVal val="#ppt_x"/>
                                          </p:val>
                                        </p:tav>
                                      </p:tavLst>
                                    </p:anim>
                                    <p:anim calcmode="lin" valueType="num">
                                      <p:cBhvr additive="base">
                                        <p:cTn id="68" dur="750" fill="hold"/>
                                        <p:tgtEl>
                                          <p:spTgt spid="54"/>
                                        </p:tgtEl>
                                        <p:attrNameLst>
                                          <p:attrName>ppt_y</p:attrName>
                                        </p:attrNameLst>
                                      </p:cBhvr>
                                      <p:tavLst>
                                        <p:tav tm="0">
                                          <p:val>
                                            <p:strVal val="#ppt_y"/>
                                          </p:val>
                                        </p:tav>
                                        <p:tav tm="100000">
                                          <p:val>
                                            <p:strVal val="#ppt_y"/>
                                          </p:val>
                                        </p:tav>
                                      </p:tavLst>
                                    </p:anim>
                                  </p:childTnLst>
                                </p:cTn>
                              </p:par>
                              <p:par>
                                <p:cTn id="69" presetID="2" presetClass="entr" presetSubtype="2" decel="28000" fill="hold" grpId="0" nodeType="withEffect">
                                  <p:stCondLst>
                                    <p:cond delay="250"/>
                                  </p:stCondLst>
                                  <p:childTnLst>
                                    <p:set>
                                      <p:cBhvr>
                                        <p:cTn id="70" dur="1" fill="hold">
                                          <p:stCondLst>
                                            <p:cond delay="0"/>
                                          </p:stCondLst>
                                        </p:cTn>
                                        <p:tgtEl>
                                          <p:spTgt spid="55"/>
                                        </p:tgtEl>
                                        <p:attrNameLst>
                                          <p:attrName>style.visibility</p:attrName>
                                        </p:attrNameLst>
                                      </p:cBhvr>
                                      <p:to>
                                        <p:strVal val="visible"/>
                                      </p:to>
                                    </p:set>
                                    <p:anim calcmode="lin" valueType="num">
                                      <p:cBhvr additive="base">
                                        <p:cTn id="71" dur="750" fill="hold"/>
                                        <p:tgtEl>
                                          <p:spTgt spid="55"/>
                                        </p:tgtEl>
                                        <p:attrNameLst>
                                          <p:attrName>ppt_x</p:attrName>
                                        </p:attrNameLst>
                                      </p:cBhvr>
                                      <p:tavLst>
                                        <p:tav tm="0">
                                          <p:val>
                                            <p:strVal val="1+#ppt_w/2"/>
                                          </p:val>
                                        </p:tav>
                                        <p:tav tm="100000">
                                          <p:val>
                                            <p:strVal val="#ppt_x"/>
                                          </p:val>
                                        </p:tav>
                                      </p:tavLst>
                                    </p:anim>
                                    <p:anim calcmode="lin" valueType="num">
                                      <p:cBhvr additive="base">
                                        <p:cTn id="72" dur="750" fill="hold"/>
                                        <p:tgtEl>
                                          <p:spTgt spid="55"/>
                                        </p:tgtEl>
                                        <p:attrNameLst>
                                          <p:attrName>ppt_y</p:attrName>
                                        </p:attrNameLst>
                                      </p:cBhvr>
                                      <p:tavLst>
                                        <p:tav tm="0">
                                          <p:val>
                                            <p:strVal val="#ppt_y"/>
                                          </p:val>
                                        </p:tav>
                                        <p:tav tm="100000">
                                          <p:val>
                                            <p:strVal val="#ppt_y"/>
                                          </p:val>
                                        </p:tav>
                                      </p:tavLst>
                                    </p:anim>
                                  </p:childTnLst>
                                </p:cTn>
                              </p:par>
                              <p:par>
                                <p:cTn id="73" presetID="2" presetClass="entr" presetSubtype="2" decel="28000" fill="hold" grpId="0" nodeType="withEffect">
                                  <p:stCondLst>
                                    <p:cond delay="500"/>
                                  </p:stCondLst>
                                  <p:childTnLst>
                                    <p:set>
                                      <p:cBhvr>
                                        <p:cTn id="74" dur="1" fill="hold">
                                          <p:stCondLst>
                                            <p:cond delay="0"/>
                                          </p:stCondLst>
                                        </p:cTn>
                                        <p:tgtEl>
                                          <p:spTgt spid="56"/>
                                        </p:tgtEl>
                                        <p:attrNameLst>
                                          <p:attrName>style.visibility</p:attrName>
                                        </p:attrNameLst>
                                      </p:cBhvr>
                                      <p:to>
                                        <p:strVal val="visible"/>
                                      </p:to>
                                    </p:set>
                                    <p:anim calcmode="lin" valueType="num">
                                      <p:cBhvr additive="base">
                                        <p:cTn id="75" dur="750" fill="hold"/>
                                        <p:tgtEl>
                                          <p:spTgt spid="56"/>
                                        </p:tgtEl>
                                        <p:attrNameLst>
                                          <p:attrName>ppt_x</p:attrName>
                                        </p:attrNameLst>
                                      </p:cBhvr>
                                      <p:tavLst>
                                        <p:tav tm="0">
                                          <p:val>
                                            <p:strVal val="1+#ppt_w/2"/>
                                          </p:val>
                                        </p:tav>
                                        <p:tav tm="100000">
                                          <p:val>
                                            <p:strVal val="#ppt_x"/>
                                          </p:val>
                                        </p:tav>
                                      </p:tavLst>
                                    </p:anim>
                                    <p:anim calcmode="lin" valueType="num">
                                      <p:cBhvr additive="base">
                                        <p:cTn id="76" dur="750" fill="hold"/>
                                        <p:tgtEl>
                                          <p:spTgt spid="56"/>
                                        </p:tgtEl>
                                        <p:attrNameLst>
                                          <p:attrName>ppt_y</p:attrName>
                                        </p:attrNameLst>
                                      </p:cBhvr>
                                      <p:tavLst>
                                        <p:tav tm="0">
                                          <p:val>
                                            <p:strVal val="#ppt_y"/>
                                          </p:val>
                                        </p:tav>
                                        <p:tav tm="100000">
                                          <p:val>
                                            <p:strVal val="#ppt_y"/>
                                          </p:val>
                                        </p:tav>
                                      </p:tavLst>
                                    </p:anim>
                                  </p:childTnLst>
                                </p:cTn>
                              </p:par>
                            </p:childTnLst>
                          </p:cTn>
                        </p:par>
                        <p:par>
                          <p:cTn id="77" fill="hold">
                            <p:stCondLst>
                              <p:cond delay="9500"/>
                            </p:stCondLst>
                            <p:childTnLst>
                              <p:par>
                                <p:cTn id="78" presetID="53" presetClass="entr" presetSubtype="16" fill="hold" nodeType="after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750" fill="hold"/>
                                        <p:tgtEl>
                                          <p:spTgt spid="5"/>
                                        </p:tgtEl>
                                        <p:attrNameLst>
                                          <p:attrName>ppt_w</p:attrName>
                                        </p:attrNameLst>
                                      </p:cBhvr>
                                      <p:tavLst>
                                        <p:tav tm="0">
                                          <p:val>
                                            <p:fltVal val="0"/>
                                          </p:val>
                                        </p:tav>
                                        <p:tav tm="100000">
                                          <p:val>
                                            <p:strVal val="#ppt_w"/>
                                          </p:val>
                                        </p:tav>
                                      </p:tavLst>
                                    </p:anim>
                                    <p:anim calcmode="lin" valueType="num">
                                      <p:cBhvr>
                                        <p:cTn id="81" dur="750" fill="hold"/>
                                        <p:tgtEl>
                                          <p:spTgt spid="5"/>
                                        </p:tgtEl>
                                        <p:attrNameLst>
                                          <p:attrName>ppt_h</p:attrName>
                                        </p:attrNameLst>
                                      </p:cBhvr>
                                      <p:tavLst>
                                        <p:tav tm="0">
                                          <p:val>
                                            <p:fltVal val="0"/>
                                          </p:val>
                                        </p:tav>
                                        <p:tav tm="100000">
                                          <p:val>
                                            <p:strVal val="#ppt_h"/>
                                          </p:val>
                                        </p:tav>
                                      </p:tavLst>
                                    </p:anim>
                                    <p:animEffect transition="in" filter="fade">
                                      <p:cBhvr>
                                        <p:cTn id="82" dur="750"/>
                                        <p:tgtEl>
                                          <p:spTgt spid="5"/>
                                        </p:tgtEl>
                                      </p:cBhvr>
                                    </p:animEffect>
                                  </p:childTnLst>
                                </p:cTn>
                              </p:par>
                            </p:childTnLst>
                          </p:cTn>
                        </p:par>
                        <p:par>
                          <p:cTn id="83" fill="hold">
                            <p:stCondLst>
                              <p:cond delay="10500"/>
                            </p:stCondLst>
                            <p:childTnLst>
                              <p:par>
                                <p:cTn id="84" presetID="22" presetClass="entr" presetSubtype="8"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left)">
                                      <p:cBhvr>
                                        <p:cTn id="86" dur="750"/>
                                        <p:tgtEl>
                                          <p:spTgt spid="9"/>
                                        </p:tgtEl>
                                      </p:cBhvr>
                                    </p:animEffect>
                                  </p:childTnLst>
                                </p:cTn>
                              </p:par>
                            </p:childTnLst>
                          </p:cTn>
                        </p:par>
                        <p:par>
                          <p:cTn id="87" fill="hold">
                            <p:stCondLst>
                              <p:cond delay="11500"/>
                            </p:stCondLst>
                            <p:childTnLst>
                              <p:par>
                                <p:cTn id="88" presetID="2" presetClass="entr" presetSubtype="2" decel="28000" fill="hold" grpId="0" nodeType="afterEffect">
                                  <p:stCondLst>
                                    <p:cond delay="0"/>
                                  </p:stCondLst>
                                  <p:childTnLst>
                                    <p:set>
                                      <p:cBhvr>
                                        <p:cTn id="89" dur="1" fill="hold">
                                          <p:stCondLst>
                                            <p:cond delay="0"/>
                                          </p:stCondLst>
                                        </p:cTn>
                                        <p:tgtEl>
                                          <p:spTgt spid="62"/>
                                        </p:tgtEl>
                                        <p:attrNameLst>
                                          <p:attrName>style.visibility</p:attrName>
                                        </p:attrNameLst>
                                      </p:cBhvr>
                                      <p:to>
                                        <p:strVal val="visible"/>
                                      </p:to>
                                    </p:set>
                                    <p:anim calcmode="lin" valueType="num">
                                      <p:cBhvr additive="base">
                                        <p:cTn id="90" dur="750" fill="hold"/>
                                        <p:tgtEl>
                                          <p:spTgt spid="62"/>
                                        </p:tgtEl>
                                        <p:attrNameLst>
                                          <p:attrName>ppt_x</p:attrName>
                                        </p:attrNameLst>
                                      </p:cBhvr>
                                      <p:tavLst>
                                        <p:tav tm="0">
                                          <p:val>
                                            <p:strVal val="1+#ppt_w/2"/>
                                          </p:val>
                                        </p:tav>
                                        <p:tav tm="100000">
                                          <p:val>
                                            <p:strVal val="#ppt_x"/>
                                          </p:val>
                                        </p:tav>
                                      </p:tavLst>
                                    </p:anim>
                                    <p:anim calcmode="lin" valueType="num">
                                      <p:cBhvr additive="base">
                                        <p:cTn id="91" dur="750" fill="hold"/>
                                        <p:tgtEl>
                                          <p:spTgt spid="62"/>
                                        </p:tgtEl>
                                        <p:attrNameLst>
                                          <p:attrName>ppt_y</p:attrName>
                                        </p:attrNameLst>
                                      </p:cBhvr>
                                      <p:tavLst>
                                        <p:tav tm="0">
                                          <p:val>
                                            <p:strVal val="#ppt_y"/>
                                          </p:val>
                                        </p:tav>
                                        <p:tav tm="100000">
                                          <p:val>
                                            <p:strVal val="#ppt_y"/>
                                          </p:val>
                                        </p:tav>
                                      </p:tavLst>
                                    </p:anim>
                                  </p:childTnLst>
                                </p:cTn>
                              </p:par>
                              <p:par>
                                <p:cTn id="92" presetID="2" presetClass="entr" presetSubtype="2" decel="28000" fill="hold" grpId="0" nodeType="withEffect">
                                  <p:stCondLst>
                                    <p:cond delay="250"/>
                                  </p:stCondLst>
                                  <p:childTnLst>
                                    <p:set>
                                      <p:cBhvr>
                                        <p:cTn id="93" dur="1" fill="hold">
                                          <p:stCondLst>
                                            <p:cond delay="0"/>
                                          </p:stCondLst>
                                        </p:cTn>
                                        <p:tgtEl>
                                          <p:spTgt spid="63"/>
                                        </p:tgtEl>
                                        <p:attrNameLst>
                                          <p:attrName>style.visibility</p:attrName>
                                        </p:attrNameLst>
                                      </p:cBhvr>
                                      <p:to>
                                        <p:strVal val="visible"/>
                                      </p:to>
                                    </p:set>
                                    <p:anim calcmode="lin" valueType="num">
                                      <p:cBhvr additive="base">
                                        <p:cTn id="94" dur="750" fill="hold"/>
                                        <p:tgtEl>
                                          <p:spTgt spid="63"/>
                                        </p:tgtEl>
                                        <p:attrNameLst>
                                          <p:attrName>ppt_x</p:attrName>
                                        </p:attrNameLst>
                                      </p:cBhvr>
                                      <p:tavLst>
                                        <p:tav tm="0">
                                          <p:val>
                                            <p:strVal val="1+#ppt_w/2"/>
                                          </p:val>
                                        </p:tav>
                                        <p:tav tm="100000">
                                          <p:val>
                                            <p:strVal val="#ppt_x"/>
                                          </p:val>
                                        </p:tav>
                                      </p:tavLst>
                                    </p:anim>
                                    <p:anim calcmode="lin" valueType="num">
                                      <p:cBhvr additive="base">
                                        <p:cTn id="95" dur="750" fill="hold"/>
                                        <p:tgtEl>
                                          <p:spTgt spid="63"/>
                                        </p:tgtEl>
                                        <p:attrNameLst>
                                          <p:attrName>ppt_y</p:attrName>
                                        </p:attrNameLst>
                                      </p:cBhvr>
                                      <p:tavLst>
                                        <p:tav tm="0">
                                          <p:val>
                                            <p:strVal val="#ppt_y"/>
                                          </p:val>
                                        </p:tav>
                                        <p:tav tm="100000">
                                          <p:val>
                                            <p:strVal val="#ppt_y"/>
                                          </p:val>
                                        </p:tav>
                                      </p:tavLst>
                                    </p:anim>
                                  </p:childTnLst>
                                </p:cTn>
                              </p:par>
                              <p:par>
                                <p:cTn id="96" presetID="2" presetClass="entr" presetSubtype="2" decel="28000" fill="hold" grpId="0" nodeType="withEffect">
                                  <p:stCondLst>
                                    <p:cond delay="500"/>
                                  </p:stCondLst>
                                  <p:childTnLst>
                                    <p:set>
                                      <p:cBhvr>
                                        <p:cTn id="97" dur="1" fill="hold">
                                          <p:stCondLst>
                                            <p:cond delay="0"/>
                                          </p:stCondLst>
                                        </p:cTn>
                                        <p:tgtEl>
                                          <p:spTgt spid="64"/>
                                        </p:tgtEl>
                                        <p:attrNameLst>
                                          <p:attrName>style.visibility</p:attrName>
                                        </p:attrNameLst>
                                      </p:cBhvr>
                                      <p:to>
                                        <p:strVal val="visible"/>
                                      </p:to>
                                    </p:set>
                                    <p:anim calcmode="lin" valueType="num">
                                      <p:cBhvr additive="base">
                                        <p:cTn id="98" dur="750" fill="hold"/>
                                        <p:tgtEl>
                                          <p:spTgt spid="64"/>
                                        </p:tgtEl>
                                        <p:attrNameLst>
                                          <p:attrName>ppt_x</p:attrName>
                                        </p:attrNameLst>
                                      </p:cBhvr>
                                      <p:tavLst>
                                        <p:tav tm="0">
                                          <p:val>
                                            <p:strVal val="1+#ppt_w/2"/>
                                          </p:val>
                                        </p:tav>
                                        <p:tav tm="100000">
                                          <p:val>
                                            <p:strVal val="#ppt_x"/>
                                          </p:val>
                                        </p:tav>
                                      </p:tavLst>
                                    </p:anim>
                                    <p:anim calcmode="lin" valueType="num">
                                      <p:cBhvr additive="base">
                                        <p:cTn id="99" dur="75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43" grpId="0" animBg="1"/>
      <p:bldP spid="44" grpId="0" animBg="1"/>
      <p:bldP spid="45" grpId="0" animBg="1"/>
      <p:bldP spid="54" grpId="0" animBg="1"/>
      <p:bldP spid="55" grpId="0" animBg="1"/>
      <p:bldP spid="56" grpId="0" animBg="1"/>
      <p:bldP spid="62" grpId="0" animBg="1"/>
      <p:bldP spid="63" grpId="0" animBg="1"/>
      <p:bldP spid="64" grpId="0" animBg="1"/>
      <p:bldP spid="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6091312" y="0"/>
            <a:ext cx="3193366" cy="2504049"/>
          </a:xfrm>
          <a:prstGeom prst="rect">
            <a:avLst/>
          </a:prstGeom>
          <a:blipFill>
            <a:blip r:embed="rId1"/>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6091312" y="2504049"/>
            <a:ext cx="3193366" cy="2039816"/>
          </a:xfrm>
          <a:prstGeom prst="rect">
            <a:avLst/>
          </a:prstGeom>
          <a:blipFill>
            <a:blip r:embed="rId2"/>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6091312" y="4543865"/>
            <a:ext cx="3193366" cy="2307101"/>
          </a:xfrm>
          <a:prstGeom prst="rect">
            <a:avLst/>
          </a:prstGeom>
          <a:blipFill>
            <a:blip r:embed="rId3"/>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a:off x="3193366" y="1097280"/>
            <a:ext cx="2897945" cy="1406769"/>
          </a:xfrm>
          <a:prstGeom prst="rect">
            <a:avLst/>
          </a:prstGeom>
          <a:blipFill>
            <a:blip r:embed="rId4"/>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0" y="2504049"/>
            <a:ext cx="6091311" cy="2039816"/>
          </a:xfrm>
          <a:prstGeom prst="rect">
            <a:avLst/>
          </a:prstGeom>
          <a:gradFill>
            <a:gsLst>
              <a:gs pos="0">
                <a:srgbClr val="08AAFE"/>
              </a:gs>
              <a:gs pos="100000">
                <a:srgbClr val="4CE2F9"/>
              </a:gs>
            </a:gsLst>
            <a:lin ang="5400000" scaled="1"/>
          </a:gra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矩形 17"/>
          <p:cNvSpPr/>
          <p:nvPr/>
        </p:nvSpPr>
        <p:spPr>
          <a:xfrm>
            <a:off x="9284677" y="2504049"/>
            <a:ext cx="2907323" cy="2039816"/>
          </a:xfrm>
          <a:prstGeom prst="rect">
            <a:avLst/>
          </a:prstGeom>
          <a:blipFill>
            <a:blip r:embed="rId5"/>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TextBox 16"/>
          <p:cNvSpPr txBox="1"/>
          <p:nvPr/>
        </p:nvSpPr>
        <p:spPr bwMode="auto">
          <a:xfrm>
            <a:off x="291621" y="2872769"/>
            <a:ext cx="5508068" cy="1569660"/>
          </a:xfrm>
          <a:prstGeom prst="rect">
            <a:avLst/>
          </a:prstGeom>
          <a:noFill/>
        </p:spPr>
        <p:txBody>
          <a:bodyPr wrap="square">
            <a:spAutoFit/>
          </a:bodyPr>
          <a:lstStyle/>
          <a:p>
            <a:pPr>
              <a:lnSpc>
                <a:spcPct val="150000"/>
              </a:lnSpc>
            </a:pPr>
            <a:r>
              <a:rPr lang="zh-CN" altLang="en-US" sz="1600" dirty="0">
                <a:solidFill>
                  <a:srgbClr val="FFFFFF"/>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这里输入简单的文字概述这里输入简单文字概述简单的文字概述这里输入简单的文字概述这里输入简单的文字概述这里输入简单文字概述简单的文字概述这里输入简单的文字概述</a:t>
            </a:r>
            <a:endParaRPr lang="zh-CN" altLang="en-US" sz="1600" dirty="0">
              <a:solidFill>
                <a:srgbClr val="FFFFFF"/>
              </a:solidFill>
              <a:latin typeface="微软雅黑" panose="020B0503020204020204" charset="-122"/>
              <a:ea typeface="微软雅黑" panose="020B0503020204020204" charset="-122"/>
            </a:endParaRPr>
          </a:p>
          <a:p>
            <a:pPr>
              <a:lnSpc>
                <a:spcPct val="150000"/>
              </a:lnSpc>
            </a:pPr>
            <a:endParaRPr lang="zh-CN" altLang="en-US" sz="1600"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2" presetClass="entr" presetSubtype="1" decel="2800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8" decel="28000" fill="hold" grpId="0" nodeType="withEffect">
                                  <p:stCondLst>
                                    <p:cond delay="50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0-#ppt_w/2"/>
                                          </p:val>
                                        </p:tav>
                                        <p:tav tm="100000">
                                          <p:val>
                                            <p:strVal val="#ppt_x"/>
                                          </p:val>
                                        </p:tav>
                                      </p:tavLst>
                                    </p:anim>
                                    <p:anim calcmode="lin" valueType="num">
                                      <p:cBhvr additive="base">
                                        <p:cTn id="17" dur="75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4" decel="28000" fill="hold" grpId="0" nodeType="withEffect">
                                  <p:stCondLst>
                                    <p:cond delay="75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750" fill="hold"/>
                                        <p:tgtEl>
                                          <p:spTgt spid="15"/>
                                        </p:tgtEl>
                                        <p:attrNameLst>
                                          <p:attrName>ppt_x</p:attrName>
                                        </p:attrNameLst>
                                      </p:cBhvr>
                                      <p:tavLst>
                                        <p:tav tm="0">
                                          <p:val>
                                            <p:strVal val="#ppt_x"/>
                                          </p:val>
                                        </p:tav>
                                        <p:tav tm="100000">
                                          <p:val>
                                            <p:strVal val="#ppt_x"/>
                                          </p:val>
                                        </p:tav>
                                      </p:tavLst>
                                    </p:anim>
                                    <p:anim calcmode="lin" valueType="num">
                                      <p:cBhvr additive="base">
                                        <p:cTn id="21" dur="75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2" decel="28000"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750" fill="hold"/>
                                        <p:tgtEl>
                                          <p:spTgt spid="18"/>
                                        </p:tgtEl>
                                        <p:attrNameLst>
                                          <p:attrName>ppt_x</p:attrName>
                                        </p:attrNameLst>
                                      </p:cBhvr>
                                      <p:tavLst>
                                        <p:tav tm="0">
                                          <p:val>
                                            <p:strVal val="1+#ppt_w/2"/>
                                          </p:val>
                                        </p:tav>
                                        <p:tav tm="100000">
                                          <p:val>
                                            <p:strVal val="#ppt_x"/>
                                          </p:val>
                                        </p:tav>
                                      </p:tavLst>
                                    </p:anim>
                                    <p:anim calcmode="lin" valueType="num">
                                      <p:cBhvr additive="base">
                                        <p:cTn id="25" dur="75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矩形 46"/>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8" name="Group 22"/>
          <p:cNvGrpSpPr/>
          <p:nvPr/>
        </p:nvGrpSpPr>
        <p:grpSpPr>
          <a:xfrm>
            <a:off x="6366921" y="1885183"/>
            <a:ext cx="5124619" cy="782313"/>
            <a:chOff x="6703907" y="1024888"/>
            <a:chExt cx="1901496" cy="586737"/>
          </a:xfrm>
        </p:grpSpPr>
        <p:grpSp>
          <p:nvGrpSpPr>
            <p:cNvPr id="60" name="Group 104"/>
            <p:cNvGrpSpPr/>
            <p:nvPr/>
          </p:nvGrpSpPr>
          <p:grpSpPr>
            <a:xfrm flipV="1">
              <a:off x="6703907" y="1405646"/>
              <a:ext cx="1901496" cy="205979"/>
              <a:chOff x="5286904" y="1650039"/>
              <a:chExt cx="3087157" cy="230428"/>
            </a:xfrm>
          </p:grpSpPr>
          <p:sp>
            <p:nvSpPr>
              <p:cNvPr id="62" name="Rounded Rectangle 27"/>
              <p:cNvSpPr/>
              <p:nvPr/>
            </p:nvSpPr>
            <p:spPr>
              <a:xfrm rot="10800000">
                <a:off x="5286904" y="1650039"/>
                <a:ext cx="3087157" cy="23042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solidFill>
                    <a:prstClr val="white"/>
                  </a:solidFill>
                  <a:latin typeface="FontAwesome" pitchFamily="2" charset="0"/>
                </a:endParaRPr>
              </a:p>
            </p:txBody>
          </p:sp>
          <p:sp>
            <p:nvSpPr>
              <p:cNvPr id="63" name="Rounded Rectangle 28"/>
              <p:cNvSpPr/>
              <p:nvPr/>
            </p:nvSpPr>
            <p:spPr>
              <a:xfrm>
                <a:off x="5286911" y="1650039"/>
                <a:ext cx="2351823" cy="230428"/>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0" bIns="0" rtlCol="0" anchor="ctr" anchorCtr="0"/>
              <a:lstStyle/>
              <a:p>
                <a:endParaRPr lang="en-US" sz="1600" dirty="0">
                  <a:solidFill>
                    <a:prstClr val="white"/>
                  </a:solidFill>
                </a:endParaRPr>
              </a:p>
            </p:txBody>
          </p:sp>
        </p:grpSp>
        <p:sp>
          <p:nvSpPr>
            <p:cNvPr id="61" name="Rectangle 26"/>
            <p:cNvSpPr/>
            <p:nvPr/>
          </p:nvSpPr>
          <p:spPr>
            <a:xfrm>
              <a:off x="8358550" y="1024888"/>
              <a:ext cx="232566" cy="323166"/>
            </a:xfrm>
            <a:prstGeom prst="rect">
              <a:avLst/>
            </a:prstGeom>
          </p:spPr>
          <p:txBody>
            <a:bodyPr wrap="none" lIns="0" tIns="0" rIns="0" bIns="0" anchor="ctr">
              <a:spAutoFit/>
            </a:bodyPr>
            <a:lstStyle/>
            <a:p>
              <a:pPr algn="r"/>
              <a:r>
                <a:rPr lang="en-US" sz="2800" b="1" dirty="0">
                  <a:solidFill>
                    <a:srgbClr val="4CE2F9"/>
                  </a:solidFill>
                </a:rPr>
                <a:t>80%</a:t>
              </a:r>
              <a:endParaRPr lang="en-US" sz="2800" b="1" dirty="0">
                <a:solidFill>
                  <a:srgbClr val="4CE2F9"/>
                </a:solidFill>
              </a:endParaRPr>
            </a:p>
          </p:txBody>
        </p:sp>
      </p:grpSp>
      <p:grpSp>
        <p:nvGrpSpPr>
          <p:cNvPr id="64" name="Group 29"/>
          <p:cNvGrpSpPr/>
          <p:nvPr/>
        </p:nvGrpSpPr>
        <p:grpSpPr>
          <a:xfrm>
            <a:off x="6328409" y="2876120"/>
            <a:ext cx="5124627" cy="755229"/>
            <a:chOff x="6703905" y="1560204"/>
            <a:chExt cx="1901499" cy="566424"/>
          </a:xfrm>
        </p:grpSpPr>
        <p:grpSp>
          <p:nvGrpSpPr>
            <p:cNvPr id="66" name="Group 103"/>
            <p:cNvGrpSpPr/>
            <p:nvPr/>
          </p:nvGrpSpPr>
          <p:grpSpPr>
            <a:xfrm flipV="1">
              <a:off x="6703905" y="1920649"/>
              <a:ext cx="1901499" cy="205979"/>
              <a:chOff x="5286904" y="2122785"/>
              <a:chExt cx="3087157" cy="230429"/>
            </a:xfrm>
          </p:grpSpPr>
          <p:sp>
            <p:nvSpPr>
              <p:cNvPr id="68" name="Rounded Rectangle 33"/>
              <p:cNvSpPr/>
              <p:nvPr/>
            </p:nvSpPr>
            <p:spPr>
              <a:xfrm rot="10800000">
                <a:off x="5286904" y="2122786"/>
                <a:ext cx="3087157" cy="23042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solidFill>
                    <a:prstClr val="white"/>
                  </a:solidFill>
                  <a:latin typeface="FontAwesome" pitchFamily="2" charset="0"/>
                </a:endParaRPr>
              </a:p>
            </p:txBody>
          </p:sp>
          <p:sp>
            <p:nvSpPr>
              <p:cNvPr id="69" name="Rounded Rectangle 34"/>
              <p:cNvSpPr/>
              <p:nvPr/>
            </p:nvSpPr>
            <p:spPr>
              <a:xfrm>
                <a:off x="5286911" y="2122785"/>
                <a:ext cx="2821942" cy="230429"/>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0" bIns="0" rtlCol="0" anchor="ctr" anchorCtr="0"/>
              <a:lstStyle/>
              <a:p>
                <a:endParaRPr lang="en-US" sz="1600" dirty="0">
                  <a:solidFill>
                    <a:prstClr val="white"/>
                  </a:solidFill>
                </a:endParaRPr>
              </a:p>
            </p:txBody>
          </p:sp>
        </p:grpSp>
        <p:sp>
          <p:nvSpPr>
            <p:cNvPr id="67" name="Rectangle 32"/>
            <p:cNvSpPr/>
            <p:nvPr/>
          </p:nvSpPr>
          <p:spPr>
            <a:xfrm>
              <a:off x="8372838" y="1560204"/>
              <a:ext cx="232566" cy="323166"/>
            </a:xfrm>
            <a:prstGeom prst="rect">
              <a:avLst/>
            </a:prstGeom>
          </p:spPr>
          <p:txBody>
            <a:bodyPr wrap="none" lIns="0" tIns="0" rIns="0" bIns="0" anchor="ctr">
              <a:spAutoFit/>
            </a:bodyPr>
            <a:lstStyle/>
            <a:p>
              <a:pPr algn="r"/>
              <a:r>
                <a:rPr lang="en-US" sz="2800" b="1" dirty="0">
                  <a:solidFill>
                    <a:srgbClr val="08AAFE"/>
                  </a:solidFill>
                </a:rPr>
                <a:t>90%</a:t>
              </a:r>
              <a:endParaRPr lang="en-US" sz="2800" b="1" dirty="0">
                <a:solidFill>
                  <a:srgbClr val="08AAFE"/>
                </a:solidFill>
              </a:endParaRPr>
            </a:p>
          </p:txBody>
        </p:sp>
      </p:grpSp>
      <p:grpSp>
        <p:nvGrpSpPr>
          <p:cNvPr id="52" name="Group 19"/>
          <p:cNvGrpSpPr/>
          <p:nvPr/>
        </p:nvGrpSpPr>
        <p:grpSpPr>
          <a:xfrm>
            <a:off x="1219121" y="2547470"/>
            <a:ext cx="1517650" cy="1509828"/>
            <a:chOff x="4291418" y="2271454"/>
            <a:chExt cx="615950" cy="612775"/>
          </a:xfrm>
          <a:solidFill>
            <a:srgbClr val="4CE2F9"/>
          </a:solidFill>
        </p:grpSpPr>
        <p:sp>
          <p:nvSpPr>
            <p:cNvPr id="53" name="Freeform 11"/>
            <p:cNvSpPr>
              <a:spLocks noEditPoints="1"/>
            </p:cNvSpPr>
            <p:nvPr/>
          </p:nvSpPr>
          <p:spPr bwMode="auto">
            <a:xfrm>
              <a:off x="4291418" y="2271454"/>
              <a:ext cx="615950" cy="612775"/>
            </a:xfrm>
            <a:custGeom>
              <a:avLst/>
              <a:gdLst/>
              <a:ahLst/>
              <a:cxnLst>
                <a:cxn ang="0">
                  <a:pos x="147" y="135"/>
                </a:cxn>
                <a:cxn ang="0">
                  <a:pos x="120" y="125"/>
                </a:cxn>
                <a:cxn ang="0">
                  <a:pos x="113" y="120"/>
                </a:cxn>
                <a:cxn ang="0">
                  <a:pos x="110" y="119"/>
                </a:cxn>
                <a:cxn ang="0">
                  <a:pos x="103" y="114"/>
                </a:cxn>
                <a:cxn ang="0">
                  <a:pos x="102" y="100"/>
                </a:cxn>
                <a:cxn ang="0">
                  <a:pos x="106" y="96"/>
                </a:cxn>
                <a:cxn ang="0">
                  <a:pos x="127" y="90"/>
                </a:cxn>
                <a:cxn ang="0">
                  <a:pos x="130" y="85"/>
                </a:cxn>
                <a:cxn ang="0">
                  <a:pos x="118" y="50"/>
                </a:cxn>
                <a:cxn ang="0">
                  <a:pos x="119" y="49"/>
                </a:cxn>
                <a:cxn ang="0">
                  <a:pos x="124" y="13"/>
                </a:cxn>
                <a:cxn ang="0">
                  <a:pos x="122" y="10"/>
                </a:cxn>
                <a:cxn ang="0">
                  <a:pos x="80" y="0"/>
                </a:cxn>
                <a:cxn ang="0">
                  <a:pos x="78" y="0"/>
                </a:cxn>
                <a:cxn ang="0">
                  <a:pos x="36" y="10"/>
                </a:cxn>
                <a:cxn ang="0">
                  <a:pos x="34" y="13"/>
                </a:cxn>
                <a:cxn ang="0">
                  <a:pos x="39" y="49"/>
                </a:cxn>
                <a:cxn ang="0">
                  <a:pos x="40" y="51"/>
                </a:cxn>
                <a:cxn ang="0">
                  <a:pos x="39" y="53"/>
                </a:cxn>
                <a:cxn ang="0">
                  <a:pos x="31" y="85"/>
                </a:cxn>
                <a:cxn ang="0">
                  <a:pos x="34" y="90"/>
                </a:cxn>
                <a:cxn ang="0">
                  <a:pos x="55" y="96"/>
                </a:cxn>
                <a:cxn ang="0">
                  <a:pos x="59" y="100"/>
                </a:cxn>
                <a:cxn ang="0">
                  <a:pos x="58" y="114"/>
                </a:cxn>
                <a:cxn ang="0">
                  <a:pos x="51" y="119"/>
                </a:cxn>
                <a:cxn ang="0">
                  <a:pos x="48" y="120"/>
                </a:cxn>
                <a:cxn ang="0">
                  <a:pos x="41" y="125"/>
                </a:cxn>
                <a:cxn ang="0">
                  <a:pos x="14" y="135"/>
                </a:cxn>
                <a:cxn ang="0">
                  <a:pos x="3" y="160"/>
                </a:cxn>
                <a:cxn ang="0">
                  <a:pos x="158" y="160"/>
                </a:cxn>
                <a:cxn ang="0">
                  <a:pos x="147" y="135"/>
                </a:cxn>
                <a:cxn ang="0">
                  <a:pos x="79" y="5"/>
                </a:cxn>
                <a:cxn ang="0">
                  <a:pos x="118" y="15"/>
                </a:cxn>
                <a:cxn ang="0">
                  <a:pos x="114" y="46"/>
                </a:cxn>
                <a:cxn ang="0">
                  <a:pos x="44" y="46"/>
                </a:cxn>
                <a:cxn ang="0">
                  <a:pos x="40" y="15"/>
                </a:cxn>
                <a:cxn ang="0">
                  <a:pos x="79" y="5"/>
                </a:cxn>
                <a:cxn ang="0">
                  <a:pos x="79" y="5"/>
                </a:cxn>
                <a:cxn ang="0">
                  <a:pos x="79" y="5"/>
                </a:cxn>
              </a:cxnLst>
              <a:rect l="0" t="0" r="r" b="b"/>
              <a:pathLst>
                <a:path w="161" h="160">
                  <a:moveTo>
                    <a:pt x="147" y="135"/>
                  </a:moveTo>
                  <a:cubicBezTo>
                    <a:pt x="138" y="132"/>
                    <a:pt x="129" y="128"/>
                    <a:pt x="120" y="125"/>
                  </a:cubicBezTo>
                  <a:cubicBezTo>
                    <a:pt x="117" y="124"/>
                    <a:pt x="116" y="122"/>
                    <a:pt x="113" y="120"/>
                  </a:cubicBezTo>
                  <a:cubicBezTo>
                    <a:pt x="112" y="120"/>
                    <a:pt x="111" y="119"/>
                    <a:pt x="110" y="119"/>
                  </a:cubicBezTo>
                  <a:cubicBezTo>
                    <a:pt x="106" y="118"/>
                    <a:pt x="104" y="117"/>
                    <a:pt x="103" y="114"/>
                  </a:cubicBezTo>
                  <a:cubicBezTo>
                    <a:pt x="102" y="109"/>
                    <a:pt x="101" y="104"/>
                    <a:pt x="102" y="100"/>
                  </a:cubicBezTo>
                  <a:cubicBezTo>
                    <a:pt x="102" y="98"/>
                    <a:pt x="103" y="96"/>
                    <a:pt x="106" y="96"/>
                  </a:cubicBezTo>
                  <a:cubicBezTo>
                    <a:pt x="110" y="94"/>
                    <a:pt x="122" y="92"/>
                    <a:pt x="127" y="90"/>
                  </a:cubicBezTo>
                  <a:cubicBezTo>
                    <a:pt x="131" y="89"/>
                    <a:pt x="131" y="88"/>
                    <a:pt x="130" y="85"/>
                  </a:cubicBezTo>
                  <a:cubicBezTo>
                    <a:pt x="127" y="77"/>
                    <a:pt x="123" y="62"/>
                    <a:pt x="118" y="50"/>
                  </a:cubicBezTo>
                  <a:cubicBezTo>
                    <a:pt x="119" y="50"/>
                    <a:pt x="119" y="50"/>
                    <a:pt x="119" y="49"/>
                  </a:cubicBezTo>
                  <a:cubicBezTo>
                    <a:pt x="124" y="13"/>
                    <a:pt x="124" y="13"/>
                    <a:pt x="124" y="13"/>
                  </a:cubicBezTo>
                  <a:cubicBezTo>
                    <a:pt x="124" y="12"/>
                    <a:pt x="123" y="10"/>
                    <a:pt x="122" y="10"/>
                  </a:cubicBezTo>
                  <a:cubicBezTo>
                    <a:pt x="80" y="0"/>
                    <a:pt x="80" y="0"/>
                    <a:pt x="80" y="0"/>
                  </a:cubicBezTo>
                  <a:cubicBezTo>
                    <a:pt x="79" y="0"/>
                    <a:pt x="79" y="0"/>
                    <a:pt x="78" y="0"/>
                  </a:cubicBezTo>
                  <a:cubicBezTo>
                    <a:pt x="36" y="10"/>
                    <a:pt x="36" y="10"/>
                    <a:pt x="36" y="10"/>
                  </a:cubicBezTo>
                  <a:cubicBezTo>
                    <a:pt x="35" y="10"/>
                    <a:pt x="34" y="12"/>
                    <a:pt x="34" y="13"/>
                  </a:cubicBezTo>
                  <a:cubicBezTo>
                    <a:pt x="39" y="49"/>
                    <a:pt x="39" y="49"/>
                    <a:pt x="39" y="49"/>
                  </a:cubicBezTo>
                  <a:cubicBezTo>
                    <a:pt x="39" y="50"/>
                    <a:pt x="39" y="50"/>
                    <a:pt x="40" y="51"/>
                  </a:cubicBezTo>
                  <a:cubicBezTo>
                    <a:pt x="40" y="52"/>
                    <a:pt x="39" y="53"/>
                    <a:pt x="39" y="53"/>
                  </a:cubicBezTo>
                  <a:cubicBezTo>
                    <a:pt x="38" y="64"/>
                    <a:pt x="35" y="75"/>
                    <a:pt x="31" y="85"/>
                  </a:cubicBezTo>
                  <a:cubicBezTo>
                    <a:pt x="30" y="88"/>
                    <a:pt x="30" y="89"/>
                    <a:pt x="34" y="90"/>
                  </a:cubicBezTo>
                  <a:cubicBezTo>
                    <a:pt x="38" y="92"/>
                    <a:pt x="51" y="94"/>
                    <a:pt x="55" y="96"/>
                  </a:cubicBezTo>
                  <a:cubicBezTo>
                    <a:pt x="58" y="96"/>
                    <a:pt x="59" y="98"/>
                    <a:pt x="59" y="100"/>
                  </a:cubicBezTo>
                  <a:cubicBezTo>
                    <a:pt x="60" y="104"/>
                    <a:pt x="59" y="109"/>
                    <a:pt x="58" y="114"/>
                  </a:cubicBezTo>
                  <a:cubicBezTo>
                    <a:pt x="57" y="117"/>
                    <a:pt x="55" y="118"/>
                    <a:pt x="51" y="119"/>
                  </a:cubicBezTo>
                  <a:cubicBezTo>
                    <a:pt x="50" y="119"/>
                    <a:pt x="49" y="120"/>
                    <a:pt x="48" y="120"/>
                  </a:cubicBezTo>
                  <a:cubicBezTo>
                    <a:pt x="45" y="122"/>
                    <a:pt x="44" y="124"/>
                    <a:pt x="41" y="125"/>
                  </a:cubicBezTo>
                  <a:cubicBezTo>
                    <a:pt x="32" y="128"/>
                    <a:pt x="23" y="132"/>
                    <a:pt x="14" y="135"/>
                  </a:cubicBezTo>
                  <a:cubicBezTo>
                    <a:pt x="0" y="139"/>
                    <a:pt x="5" y="147"/>
                    <a:pt x="3" y="160"/>
                  </a:cubicBezTo>
                  <a:cubicBezTo>
                    <a:pt x="158" y="160"/>
                    <a:pt x="158" y="160"/>
                    <a:pt x="158" y="160"/>
                  </a:cubicBezTo>
                  <a:cubicBezTo>
                    <a:pt x="156" y="147"/>
                    <a:pt x="161" y="139"/>
                    <a:pt x="147" y="135"/>
                  </a:cubicBezTo>
                  <a:close/>
                  <a:moveTo>
                    <a:pt x="79" y="5"/>
                  </a:moveTo>
                  <a:cubicBezTo>
                    <a:pt x="118" y="15"/>
                    <a:pt x="118" y="15"/>
                    <a:pt x="118" y="15"/>
                  </a:cubicBezTo>
                  <a:cubicBezTo>
                    <a:pt x="114" y="46"/>
                    <a:pt x="114" y="46"/>
                    <a:pt x="114" y="46"/>
                  </a:cubicBezTo>
                  <a:cubicBezTo>
                    <a:pt x="44" y="46"/>
                    <a:pt x="44" y="46"/>
                    <a:pt x="44" y="46"/>
                  </a:cubicBezTo>
                  <a:cubicBezTo>
                    <a:pt x="40" y="15"/>
                    <a:pt x="40" y="15"/>
                    <a:pt x="40" y="15"/>
                  </a:cubicBezTo>
                  <a:lnTo>
                    <a:pt x="79" y="5"/>
                  </a:lnTo>
                  <a:close/>
                  <a:moveTo>
                    <a:pt x="79" y="5"/>
                  </a:moveTo>
                  <a:cubicBezTo>
                    <a:pt x="79" y="5"/>
                    <a:pt x="79" y="5"/>
                    <a:pt x="79" y="5"/>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4" name="Freeform 12"/>
            <p:cNvSpPr>
              <a:spLocks noEditPoints="1"/>
            </p:cNvSpPr>
            <p:nvPr/>
          </p:nvSpPr>
          <p:spPr bwMode="auto">
            <a:xfrm>
              <a:off x="4518025" y="2324101"/>
              <a:ext cx="100013" cy="95250"/>
            </a:xfrm>
            <a:custGeom>
              <a:avLst/>
              <a:gdLst/>
              <a:ahLst/>
              <a:cxnLst>
                <a:cxn ang="0">
                  <a:pos x="22" y="60"/>
                </a:cxn>
                <a:cxn ang="0">
                  <a:pos x="41" y="60"/>
                </a:cxn>
                <a:cxn ang="0">
                  <a:pos x="41" y="40"/>
                </a:cxn>
                <a:cxn ang="0">
                  <a:pos x="63" y="40"/>
                </a:cxn>
                <a:cxn ang="0">
                  <a:pos x="63" y="21"/>
                </a:cxn>
                <a:cxn ang="0">
                  <a:pos x="41" y="21"/>
                </a:cxn>
                <a:cxn ang="0">
                  <a:pos x="41" y="0"/>
                </a:cxn>
                <a:cxn ang="0">
                  <a:pos x="22" y="0"/>
                </a:cxn>
                <a:cxn ang="0">
                  <a:pos x="22" y="21"/>
                </a:cxn>
                <a:cxn ang="0">
                  <a:pos x="0" y="21"/>
                </a:cxn>
                <a:cxn ang="0">
                  <a:pos x="0" y="40"/>
                </a:cxn>
                <a:cxn ang="0">
                  <a:pos x="22" y="40"/>
                </a:cxn>
                <a:cxn ang="0">
                  <a:pos x="22" y="60"/>
                </a:cxn>
                <a:cxn ang="0">
                  <a:pos x="22" y="60"/>
                </a:cxn>
                <a:cxn ang="0">
                  <a:pos x="22" y="60"/>
                </a:cxn>
              </a:cxnLst>
              <a:rect l="0" t="0" r="r" b="b"/>
              <a:pathLst>
                <a:path w="63" h="60">
                  <a:moveTo>
                    <a:pt x="22" y="60"/>
                  </a:moveTo>
                  <a:lnTo>
                    <a:pt x="41" y="60"/>
                  </a:lnTo>
                  <a:lnTo>
                    <a:pt x="41" y="40"/>
                  </a:lnTo>
                  <a:lnTo>
                    <a:pt x="63" y="40"/>
                  </a:lnTo>
                  <a:lnTo>
                    <a:pt x="63" y="21"/>
                  </a:lnTo>
                  <a:lnTo>
                    <a:pt x="41" y="21"/>
                  </a:lnTo>
                  <a:lnTo>
                    <a:pt x="41" y="0"/>
                  </a:lnTo>
                  <a:lnTo>
                    <a:pt x="22" y="0"/>
                  </a:lnTo>
                  <a:lnTo>
                    <a:pt x="22" y="21"/>
                  </a:lnTo>
                  <a:lnTo>
                    <a:pt x="0" y="21"/>
                  </a:lnTo>
                  <a:lnTo>
                    <a:pt x="0" y="40"/>
                  </a:lnTo>
                  <a:lnTo>
                    <a:pt x="22" y="40"/>
                  </a:lnTo>
                  <a:lnTo>
                    <a:pt x="22" y="60"/>
                  </a:lnTo>
                  <a:close/>
                  <a:moveTo>
                    <a:pt x="22" y="60"/>
                  </a:moveTo>
                  <a:lnTo>
                    <a:pt x="22" y="6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5" name="Freeform 13"/>
            <p:cNvSpPr>
              <a:spLocks noEditPoints="1"/>
            </p:cNvSpPr>
            <p:nvPr/>
          </p:nvSpPr>
          <p:spPr bwMode="auto">
            <a:xfrm>
              <a:off x="4518025" y="2324101"/>
              <a:ext cx="100013" cy="95250"/>
            </a:xfrm>
            <a:custGeom>
              <a:avLst/>
              <a:gdLst/>
              <a:ahLst/>
              <a:cxnLst>
                <a:cxn ang="0">
                  <a:pos x="22" y="60"/>
                </a:cxn>
                <a:cxn ang="0">
                  <a:pos x="41" y="60"/>
                </a:cxn>
                <a:cxn ang="0">
                  <a:pos x="41" y="40"/>
                </a:cxn>
                <a:cxn ang="0">
                  <a:pos x="63" y="40"/>
                </a:cxn>
                <a:cxn ang="0">
                  <a:pos x="63" y="21"/>
                </a:cxn>
                <a:cxn ang="0">
                  <a:pos x="41" y="21"/>
                </a:cxn>
                <a:cxn ang="0">
                  <a:pos x="41" y="0"/>
                </a:cxn>
                <a:cxn ang="0">
                  <a:pos x="22" y="0"/>
                </a:cxn>
                <a:cxn ang="0">
                  <a:pos x="22" y="21"/>
                </a:cxn>
                <a:cxn ang="0">
                  <a:pos x="0" y="21"/>
                </a:cxn>
                <a:cxn ang="0">
                  <a:pos x="0" y="40"/>
                </a:cxn>
                <a:cxn ang="0">
                  <a:pos x="22" y="40"/>
                </a:cxn>
                <a:cxn ang="0">
                  <a:pos x="22" y="60"/>
                </a:cxn>
                <a:cxn ang="0">
                  <a:pos x="22" y="60"/>
                </a:cxn>
                <a:cxn ang="0">
                  <a:pos x="22" y="60"/>
                </a:cxn>
              </a:cxnLst>
              <a:rect l="0" t="0" r="r" b="b"/>
              <a:pathLst>
                <a:path w="63" h="60">
                  <a:moveTo>
                    <a:pt x="22" y="60"/>
                  </a:moveTo>
                  <a:lnTo>
                    <a:pt x="41" y="60"/>
                  </a:lnTo>
                  <a:lnTo>
                    <a:pt x="41" y="40"/>
                  </a:lnTo>
                  <a:lnTo>
                    <a:pt x="63" y="40"/>
                  </a:lnTo>
                  <a:lnTo>
                    <a:pt x="63" y="21"/>
                  </a:lnTo>
                  <a:lnTo>
                    <a:pt x="41" y="21"/>
                  </a:lnTo>
                  <a:lnTo>
                    <a:pt x="41" y="0"/>
                  </a:lnTo>
                  <a:lnTo>
                    <a:pt x="22" y="0"/>
                  </a:lnTo>
                  <a:lnTo>
                    <a:pt x="22" y="21"/>
                  </a:lnTo>
                  <a:lnTo>
                    <a:pt x="0" y="21"/>
                  </a:lnTo>
                  <a:lnTo>
                    <a:pt x="0" y="40"/>
                  </a:lnTo>
                  <a:lnTo>
                    <a:pt x="22" y="40"/>
                  </a:lnTo>
                  <a:lnTo>
                    <a:pt x="22" y="60"/>
                  </a:lnTo>
                  <a:moveTo>
                    <a:pt x="22" y="60"/>
                  </a:moveTo>
                  <a:lnTo>
                    <a:pt x="22" y="6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70" name="Rounded Rectangle 35"/>
          <p:cNvSpPr/>
          <p:nvPr/>
        </p:nvSpPr>
        <p:spPr>
          <a:xfrm>
            <a:off x="684605" y="2259672"/>
            <a:ext cx="2468376" cy="3545380"/>
          </a:xfrm>
          <a:prstGeom prst="roundRect">
            <a:avLst>
              <a:gd name="adj" fmla="val 7614"/>
            </a:avLst>
          </a:prstGeom>
          <a:noFill/>
          <a:ln w="19050">
            <a:solidFill>
              <a:srgbClr val="4CE2F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nvGrpSpPr>
          <p:cNvPr id="48" name="Group 18"/>
          <p:cNvGrpSpPr/>
          <p:nvPr/>
        </p:nvGrpSpPr>
        <p:grpSpPr>
          <a:xfrm>
            <a:off x="3985990" y="2530182"/>
            <a:ext cx="1350234" cy="1499328"/>
            <a:chOff x="5242578" y="1787361"/>
            <a:chExt cx="1020762" cy="1133475"/>
          </a:xfrm>
          <a:solidFill>
            <a:srgbClr val="08AAFE"/>
          </a:solidFill>
        </p:grpSpPr>
        <p:sp>
          <p:nvSpPr>
            <p:cNvPr id="49" name="Freeform 5"/>
            <p:cNvSpPr>
              <a:spLocks noEditPoints="1"/>
            </p:cNvSpPr>
            <p:nvPr/>
          </p:nvSpPr>
          <p:spPr bwMode="auto">
            <a:xfrm>
              <a:off x="5512453" y="2150899"/>
              <a:ext cx="481012" cy="338138"/>
            </a:xfrm>
            <a:custGeom>
              <a:avLst/>
              <a:gdLst/>
              <a:ahLst/>
              <a:cxnLst>
                <a:cxn ang="0">
                  <a:pos x="64" y="88"/>
                </a:cxn>
                <a:cxn ang="0">
                  <a:pos x="127" y="0"/>
                </a:cxn>
                <a:cxn ang="0">
                  <a:pos x="0" y="0"/>
                </a:cxn>
                <a:cxn ang="0">
                  <a:pos x="64" y="88"/>
                </a:cxn>
                <a:cxn ang="0">
                  <a:pos x="64" y="88"/>
                </a:cxn>
                <a:cxn ang="0">
                  <a:pos x="64" y="88"/>
                </a:cxn>
              </a:cxnLst>
              <a:rect l="0" t="0" r="r" b="b"/>
              <a:pathLst>
                <a:path w="127" h="89">
                  <a:moveTo>
                    <a:pt x="64" y="88"/>
                  </a:moveTo>
                  <a:cubicBezTo>
                    <a:pt x="102" y="87"/>
                    <a:pt x="127" y="52"/>
                    <a:pt x="127" y="0"/>
                  </a:cubicBezTo>
                  <a:cubicBezTo>
                    <a:pt x="0" y="0"/>
                    <a:pt x="0" y="0"/>
                    <a:pt x="0" y="0"/>
                  </a:cubicBezTo>
                  <a:cubicBezTo>
                    <a:pt x="1" y="54"/>
                    <a:pt x="25" y="89"/>
                    <a:pt x="64" y="88"/>
                  </a:cubicBezTo>
                  <a:close/>
                  <a:moveTo>
                    <a:pt x="64" y="88"/>
                  </a:moveTo>
                  <a:cubicBezTo>
                    <a:pt x="64" y="88"/>
                    <a:pt x="64" y="88"/>
                    <a:pt x="64" y="88"/>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0" name="Freeform 6"/>
            <p:cNvSpPr>
              <a:spLocks noEditPoints="1"/>
            </p:cNvSpPr>
            <p:nvPr/>
          </p:nvSpPr>
          <p:spPr bwMode="auto">
            <a:xfrm>
              <a:off x="5242578" y="2473161"/>
              <a:ext cx="1020762" cy="447675"/>
            </a:xfrm>
            <a:custGeom>
              <a:avLst/>
              <a:gdLst/>
              <a:ahLst/>
              <a:cxnLst>
                <a:cxn ang="0">
                  <a:pos x="222" y="39"/>
                </a:cxn>
                <a:cxn ang="0">
                  <a:pos x="210" y="28"/>
                </a:cxn>
                <a:cxn ang="0">
                  <a:pos x="176" y="13"/>
                </a:cxn>
                <a:cxn ang="0">
                  <a:pos x="162" y="1"/>
                </a:cxn>
                <a:cxn ang="0">
                  <a:pos x="134" y="26"/>
                </a:cxn>
                <a:cxn ang="0">
                  <a:pos x="108" y="0"/>
                </a:cxn>
                <a:cxn ang="0">
                  <a:pos x="92" y="14"/>
                </a:cxn>
                <a:cxn ang="0">
                  <a:pos x="59" y="29"/>
                </a:cxn>
                <a:cxn ang="0">
                  <a:pos x="48" y="39"/>
                </a:cxn>
                <a:cxn ang="0">
                  <a:pos x="0" y="118"/>
                </a:cxn>
                <a:cxn ang="0">
                  <a:pos x="121" y="118"/>
                </a:cxn>
                <a:cxn ang="0">
                  <a:pos x="134" y="53"/>
                </a:cxn>
                <a:cxn ang="0">
                  <a:pos x="148" y="118"/>
                </a:cxn>
                <a:cxn ang="0">
                  <a:pos x="269" y="118"/>
                </a:cxn>
                <a:cxn ang="0">
                  <a:pos x="222" y="39"/>
                </a:cxn>
                <a:cxn ang="0">
                  <a:pos x="212" y="86"/>
                </a:cxn>
                <a:cxn ang="0">
                  <a:pos x="200" y="86"/>
                </a:cxn>
                <a:cxn ang="0">
                  <a:pos x="200" y="98"/>
                </a:cxn>
                <a:cxn ang="0">
                  <a:pos x="185" y="98"/>
                </a:cxn>
                <a:cxn ang="0">
                  <a:pos x="185" y="86"/>
                </a:cxn>
                <a:cxn ang="0">
                  <a:pos x="173" y="86"/>
                </a:cxn>
                <a:cxn ang="0">
                  <a:pos x="173" y="72"/>
                </a:cxn>
                <a:cxn ang="0">
                  <a:pos x="185" y="72"/>
                </a:cxn>
                <a:cxn ang="0">
                  <a:pos x="185" y="59"/>
                </a:cxn>
                <a:cxn ang="0">
                  <a:pos x="200" y="59"/>
                </a:cxn>
                <a:cxn ang="0">
                  <a:pos x="200" y="72"/>
                </a:cxn>
                <a:cxn ang="0">
                  <a:pos x="212" y="72"/>
                </a:cxn>
                <a:cxn ang="0">
                  <a:pos x="212" y="86"/>
                </a:cxn>
                <a:cxn ang="0">
                  <a:pos x="212" y="86"/>
                </a:cxn>
                <a:cxn ang="0">
                  <a:pos x="212" y="86"/>
                </a:cxn>
              </a:cxnLst>
              <a:rect l="0" t="0" r="r" b="b"/>
              <a:pathLst>
                <a:path w="269" h="118">
                  <a:moveTo>
                    <a:pt x="222" y="39"/>
                  </a:moveTo>
                  <a:cubicBezTo>
                    <a:pt x="219" y="34"/>
                    <a:pt x="214" y="30"/>
                    <a:pt x="210" y="28"/>
                  </a:cubicBezTo>
                  <a:cubicBezTo>
                    <a:pt x="176" y="13"/>
                    <a:pt x="176" y="13"/>
                    <a:pt x="176" y="13"/>
                  </a:cubicBezTo>
                  <a:cubicBezTo>
                    <a:pt x="162" y="1"/>
                    <a:pt x="162" y="1"/>
                    <a:pt x="162" y="1"/>
                  </a:cubicBezTo>
                  <a:cubicBezTo>
                    <a:pt x="134" y="26"/>
                    <a:pt x="134" y="26"/>
                    <a:pt x="134" y="26"/>
                  </a:cubicBezTo>
                  <a:cubicBezTo>
                    <a:pt x="108" y="0"/>
                    <a:pt x="108" y="0"/>
                    <a:pt x="108" y="0"/>
                  </a:cubicBezTo>
                  <a:cubicBezTo>
                    <a:pt x="92" y="14"/>
                    <a:pt x="92" y="14"/>
                    <a:pt x="92" y="14"/>
                  </a:cubicBezTo>
                  <a:cubicBezTo>
                    <a:pt x="59" y="29"/>
                    <a:pt x="59" y="29"/>
                    <a:pt x="59" y="29"/>
                  </a:cubicBezTo>
                  <a:cubicBezTo>
                    <a:pt x="55" y="31"/>
                    <a:pt x="50" y="34"/>
                    <a:pt x="48" y="39"/>
                  </a:cubicBezTo>
                  <a:cubicBezTo>
                    <a:pt x="0" y="118"/>
                    <a:pt x="0" y="118"/>
                    <a:pt x="0" y="118"/>
                  </a:cubicBezTo>
                  <a:cubicBezTo>
                    <a:pt x="121" y="118"/>
                    <a:pt x="121" y="118"/>
                    <a:pt x="121" y="118"/>
                  </a:cubicBezTo>
                  <a:cubicBezTo>
                    <a:pt x="134" y="53"/>
                    <a:pt x="134" y="53"/>
                    <a:pt x="134" y="53"/>
                  </a:cubicBezTo>
                  <a:cubicBezTo>
                    <a:pt x="148" y="118"/>
                    <a:pt x="148" y="118"/>
                    <a:pt x="148" y="118"/>
                  </a:cubicBezTo>
                  <a:cubicBezTo>
                    <a:pt x="269" y="118"/>
                    <a:pt x="269" y="118"/>
                    <a:pt x="269" y="118"/>
                  </a:cubicBezTo>
                  <a:lnTo>
                    <a:pt x="222" y="39"/>
                  </a:lnTo>
                  <a:close/>
                  <a:moveTo>
                    <a:pt x="212" y="86"/>
                  </a:moveTo>
                  <a:cubicBezTo>
                    <a:pt x="200" y="86"/>
                    <a:pt x="200" y="86"/>
                    <a:pt x="200" y="86"/>
                  </a:cubicBezTo>
                  <a:cubicBezTo>
                    <a:pt x="200" y="98"/>
                    <a:pt x="200" y="98"/>
                    <a:pt x="200" y="98"/>
                  </a:cubicBezTo>
                  <a:cubicBezTo>
                    <a:pt x="185" y="98"/>
                    <a:pt x="185" y="98"/>
                    <a:pt x="185" y="98"/>
                  </a:cubicBezTo>
                  <a:cubicBezTo>
                    <a:pt x="185" y="86"/>
                    <a:pt x="185" y="86"/>
                    <a:pt x="185" y="86"/>
                  </a:cubicBezTo>
                  <a:cubicBezTo>
                    <a:pt x="173" y="86"/>
                    <a:pt x="173" y="86"/>
                    <a:pt x="173" y="86"/>
                  </a:cubicBezTo>
                  <a:cubicBezTo>
                    <a:pt x="173" y="72"/>
                    <a:pt x="173" y="72"/>
                    <a:pt x="173" y="72"/>
                  </a:cubicBezTo>
                  <a:cubicBezTo>
                    <a:pt x="185" y="72"/>
                    <a:pt x="185" y="72"/>
                    <a:pt x="185" y="72"/>
                  </a:cubicBezTo>
                  <a:cubicBezTo>
                    <a:pt x="185" y="59"/>
                    <a:pt x="185" y="59"/>
                    <a:pt x="185" y="59"/>
                  </a:cubicBezTo>
                  <a:cubicBezTo>
                    <a:pt x="200" y="59"/>
                    <a:pt x="200" y="59"/>
                    <a:pt x="200" y="59"/>
                  </a:cubicBezTo>
                  <a:cubicBezTo>
                    <a:pt x="200" y="72"/>
                    <a:pt x="200" y="72"/>
                    <a:pt x="200" y="72"/>
                  </a:cubicBezTo>
                  <a:cubicBezTo>
                    <a:pt x="212" y="72"/>
                    <a:pt x="212" y="72"/>
                    <a:pt x="212" y="72"/>
                  </a:cubicBezTo>
                  <a:lnTo>
                    <a:pt x="212" y="86"/>
                  </a:lnTo>
                  <a:close/>
                  <a:moveTo>
                    <a:pt x="212" y="86"/>
                  </a:moveTo>
                  <a:cubicBezTo>
                    <a:pt x="212" y="86"/>
                    <a:pt x="212" y="86"/>
                    <a:pt x="212" y="8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1" name="Freeform 7"/>
            <p:cNvSpPr>
              <a:spLocks noEditPoints="1"/>
            </p:cNvSpPr>
            <p:nvPr/>
          </p:nvSpPr>
          <p:spPr bwMode="auto">
            <a:xfrm>
              <a:off x="5512453" y="1787361"/>
              <a:ext cx="481012" cy="311150"/>
            </a:xfrm>
            <a:custGeom>
              <a:avLst/>
              <a:gdLst/>
              <a:ahLst/>
              <a:cxnLst>
                <a:cxn ang="0">
                  <a:pos x="127" y="65"/>
                </a:cxn>
                <a:cxn ang="0">
                  <a:pos x="92" y="28"/>
                </a:cxn>
                <a:cxn ang="0">
                  <a:pos x="92" y="28"/>
                </a:cxn>
                <a:cxn ang="0">
                  <a:pos x="64" y="0"/>
                </a:cxn>
                <a:cxn ang="0">
                  <a:pos x="36" y="28"/>
                </a:cxn>
                <a:cxn ang="0">
                  <a:pos x="36" y="28"/>
                </a:cxn>
                <a:cxn ang="0">
                  <a:pos x="0" y="65"/>
                </a:cxn>
                <a:cxn ang="0">
                  <a:pos x="0" y="82"/>
                </a:cxn>
                <a:cxn ang="0">
                  <a:pos x="127" y="82"/>
                </a:cxn>
                <a:cxn ang="0">
                  <a:pos x="127" y="65"/>
                </a:cxn>
                <a:cxn ang="0">
                  <a:pos x="64" y="12"/>
                </a:cxn>
                <a:cxn ang="0">
                  <a:pos x="79" y="28"/>
                </a:cxn>
                <a:cxn ang="0">
                  <a:pos x="64" y="44"/>
                </a:cxn>
                <a:cxn ang="0">
                  <a:pos x="48" y="28"/>
                </a:cxn>
                <a:cxn ang="0">
                  <a:pos x="64" y="12"/>
                </a:cxn>
                <a:cxn ang="0">
                  <a:pos x="64" y="12"/>
                </a:cxn>
                <a:cxn ang="0">
                  <a:pos x="64" y="12"/>
                </a:cxn>
              </a:cxnLst>
              <a:rect l="0" t="0" r="r" b="b"/>
              <a:pathLst>
                <a:path w="127" h="82">
                  <a:moveTo>
                    <a:pt x="127" y="65"/>
                  </a:moveTo>
                  <a:cubicBezTo>
                    <a:pt x="127" y="45"/>
                    <a:pt x="111" y="29"/>
                    <a:pt x="92" y="28"/>
                  </a:cubicBezTo>
                  <a:cubicBezTo>
                    <a:pt x="92" y="28"/>
                    <a:pt x="92" y="28"/>
                    <a:pt x="92" y="28"/>
                  </a:cubicBezTo>
                  <a:cubicBezTo>
                    <a:pt x="92" y="12"/>
                    <a:pt x="79" y="0"/>
                    <a:pt x="64" y="0"/>
                  </a:cubicBezTo>
                  <a:cubicBezTo>
                    <a:pt x="48" y="0"/>
                    <a:pt x="36" y="12"/>
                    <a:pt x="36" y="28"/>
                  </a:cubicBezTo>
                  <a:cubicBezTo>
                    <a:pt x="36" y="28"/>
                    <a:pt x="36" y="28"/>
                    <a:pt x="36" y="28"/>
                  </a:cubicBezTo>
                  <a:cubicBezTo>
                    <a:pt x="16" y="29"/>
                    <a:pt x="0" y="45"/>
                    <a:pt x="0" y="65"/>
                  </a:cubicBezTo>
                  <a:cubicBezTo>
                    <a:pt x="0" y="82"/>
                    <a:pt x="0" y="82"/>
                    <a:pt x="0" y="82"/>
                  </a:cubicBezTo>
                  <a:cubicBezTo>
                    <a:pt x="127" y="82"/>
                    <a:pt x="127" y="82"/>
                    <a:pt x="127" y="82"/>
                  </a:cubicBezTo>
                  <a:lnTo>
                    <a:pt x="127" y="65"/>
                  </a:lnTo>
                  <a:close/>
                  <a:moveTo>
                    <a:pt x="64" y="12"/>
                  </a:moveTo>
                  <a:cubicBezTo>
                    <a:pt x="72" y="12"/>
                    <a:pt x="79" y="19"/>
                    <a:pt x="79" y="28"/>
                  </a:cubicBezTo>
                  <a:cubicBezTo>
                    <a:pt x="79" y="37"/>
                    <a:pt x="72" y="44"/>
                    <a:pt x="64" y="44"/>
                  </a:cubicBezTo>
                  <a:cubicBezTo>
                    <a:pt x="55" y="44"/>
                    <a:pt x="48" y="37"/>
                    <a:pt x="48" y="28"/>
                  </a:cubicBezTo>
                  <a:cubicBezTo>
                    <a:pt x="48" y="19"/>
                    <a:pt x="55" y="12"/>
                    <a:pt x="64" y="12"/>
                  </a:cubicBezTo>
                  <a:close/>
                  <a:moveTo>
                    <a:pt x="64" y="12"/>
                  </a:moveTo>
                  <a:cubicBezTo>
                    <a:pt x="64" y="12"/>
                    <a:pt x="64" y="12"/>
                    <a:pt x="64" y="1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71" name="Rounded Rectangle 36"/>
          <p:cNvSpPr/>
          <p:nvPr/>
        </p:nvSpPr>
        <p:spPr>
          <a:xfrm>
            <a:off x="3412059" y="2259672"/>
            <a:ext cx="2468376" cy="3545380"/>
          </a:xfrm>
          <a:prstGeom prst="roundRect">
            <a:avLst>
              <a:gd name="adj" fmla="val 7614"/>
            </a:avLst>
          </a:prstGeom>
          <a:noFill/>
          <a:ln w="19050">
            <a:solidFill>
              <a:srgbClr val="08AAF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72" name="文本框 71"/>
          <p:cNvSpPr txBox="1"/>
          <p:nvPr/>
        </p:nvSpPr>
        <p:spPr>
          <a:xfrm>
            <a:off x="3495650" y="4455788"/>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3" name="文本框 72"/>
          <p:cNvSpPr txBox="1"/>
          <p:nvPr/>
        </p:nvSpPr>
        <p:spPr>
          <a:xfrm>
            <a:off x="749242" y="4455788"/>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4" name="TextBox 8"/>
          <p:cNvSpPr txBox="1"/>
          <p:nvPr/>
        </p:nvSpPr>
        <p:spPr>
          <a:xfrm>
            <a:off x="6328409" y="4290536"/>
            <a:ext cx="5309409" cy="1372683"/>
          </a:xfrm>
          <a:prstGeom prst="rect">
            <a:avLst/>
          </a:prstGeom>
          <a:noFill/>
        </p:spPr>
        <p:txBody>
          <a:bodyPr wrap="square" rtlCol="0">
            <a:spAutoFit/>
          </a:bodyPr>
          <a:lstStyle/>
          <a:p>
            <a:pPr>
              <a:lnSpc>
                <a:spcPct val="130000"/>
              </a:lnSpc>
            </a:pPr>
            <a:r>
              <a:rPr lang="zh-CN" altLang="en-US" sz="1600" dirty="0">
                <a:solidFill>
                  <a:prstClr val="black">
                    <a:lumMod val="75000"/>
                    <a:lumOff val="25000"/>
                  </a:prst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您的内容打在这里，或者通过复制您的文本后，在此框中选择粘贴，并选择只保留文字。您的内容打在这里，或者通过通过复制您的文本。您的内容打在这里，或者通过通过复制您的文本。</a:t>
            </a:r>
            <a:endParaRPr lang="zh-CN" altLang="en-US" sz="1600" dirty="0">
              <a:solidFill>
                <a:prstClr val="black">
                  <a:lumMod val="75000"/>
                  <a:lumOff val="25000"/>
                </a:prstClr>
              </a:solidFill>
              <a:latin typeface="微软雅黑" panose="020B0503020204020204" charset="-122"/>
              <a:ea typeface="微软雅黑" panose="020B0503020204020204" charset="-122"/>
            </a:endParaRPr>
          </a:p>
        </p:txBody>
      </p:sp>
      <p:grpSp>
        <p:nvGrpSpPr>
          <p:cNvPr id="75" name="Group 175"/>
          <p:cNvGrpSpPr/>
          <p:nvPr/>
        </p:nvGrpSpPr>
        <p:grpSpPr>
          <a:xfrm>
            <a:off x="347540" y="293401"/>
            <a:ext cx="1014276" cy="715368"/>
            <a:chOff x="6035675" y="862013"/>
            <a:chExt cx="479425" cy="338138"/>
          </a:xfrm>
          <a:solidFill>
            <a:srgbClr val="08AAFE"/>
          </a:solidFill>
        </p:grpSpPr>
        <p:sp>
          <p:nvSpPr>
            <p:cNvPr id="76"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7"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8"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9"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0"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Scale>
                                      <p:cBhvr>
                                        <p:cTn id="11"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52"/>
                                        </p:tgtEl>
                                        <p:attrNameLst>
                                          <p:attrName>ppt_x</p:attrName>
                                          <p:attrName>ppt_y</p:attrName>
                                        </p:attrNameLst>
                                      </p:cBhvr>
                                    </p:animMotion>
                                    <p:animEffect transition="in" filter="fade">
                                      <p:cBhvr>
                                        <p:cTn id="13" dur="1000"/>
                                        <p:tgtEl>
                                          <p:spTgt spid="52"/>
                                        </p:tgtEl>
                                      </p:cBhvr>
                                    </p:animEffect>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barn(outVertical)">
                                      <p:cBhvr>
                                        <p:cTn id="17" dur="500"/>
                                        <p:tgtEl>
                                          <p:spTgt spid="7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childTnLst>
                          </p:cTn>
                        </p:par>
                        <p:par>
                          <p:cTn id="22" fill="hold">
                            <p:stCondLst>
                              <p:cond delay="2500"/>
                            </p:stCondLst>
                            <p:childTnLst>
                              <p:par>
                                <p:cTn id="23" presetID="52"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Scale>
                                      <p:cBhvr>
                                        <p:cTn id="25" dur="1000" decel="50000" fill="hold">
                                          <p:stCondLst>
                                            <p:cond delay="0"/>
                                          </p:stCondLst>
                                        </p:cTn>
                                        <p:tgtEl>
                                          <p:spTgt spid="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48"/>
                                        </p:tgtEl>
                                        <p:attrNameLst>
                                          <p:attrName>ppt_x</p:attrName>
                                          <p:attrName>ppt_y</p:attrName>
                                        </p:attrNameLst>
                                      </p:cBhvr>
                                    </p:animMotion>
                                    <p:animEffect transition="in" filter="fade">
                                      <p:cBhvr>
                                        <p:cTn id="27" dur="1000"/>
                                        <p:tgtEl>
                                          <p:spTgt spid="48"/>
                                        </p:tgtEl>
                                      </p:cBhvr>
                                    </p:animEffect>
                                  </p:childTnLst>
                                </p:cTn>
                              </p:par>
                            </p:childTnLst>
                          </p:cTn>
                        </p:par>
                        <p:par>
                          <p:cTn id="28" fill="hold">
                            <p:stCondLst>
                              <p:cond delay="3500"/>
                            </p:stCondLst>
                            <p:childTnLst>
                              <p:par>
                                <p:cTn id="29" presetID="16" presetClass="entr" presetSubtype="37" fill="hold" grpId="0"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barn(outVertical)">
                                      <p:cBhvr>
                                        <p:cTn id="31" dur="500"/>
                                        <p:tgtEl>
                                          <p:spTgt spid="72"/>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childTnLst>
                          </p:cTn>
                        </p:par>
                        <p:par>
                          <p:cTn id="36" fill="hold">
                            <p:stCondLst>
                              <p:cond delay="4500"/>
                            </p:stCondLst>
                            <p:childTnLst>
                              <p:par>
                                <p:cTn id="37" presetID="22" presetClass="entr" presetSubtype="8" fill="hold"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left)">
                                      <p:cBhvr>
                                        <p:cTn id="39" dur="500"/>
                                        <p:tgtEl>
                                          <p:spTgt spid="64"/>
                                        </p:tgtEl>
                                      </p:cBhvr>
                                    </p:animEffect>
                                  </p:childTnLst>
                                </p:cTn>
                              </p:par>
                            </p:childTnLst>
                          </p:cTn>
                        </p:par>
                        <p:par>
                          <p:cTn id="40" fill="hold">
                            <p:stCondLst>
                              <p:cond delay="5000"/>
                            </p:stCondLst>
                            <p:childTnLst>
                              <p:par>
                                <p:cTn id="41" presetID="42" presetClass="entr" presetSubtype="0" fill="hold" grpId="0"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1000"/>
                                        <p:tgtEl>
                                          <p:spTgt spid="74"/>
                                        </p:tgtEl>
                                      </p:cBhvr>
                                    </p:animEffect>
                                    <p:anim calcmode="lin" valueType="num">
                                      <p:cBhvr>
                                        <p:cTn id="44" dur="1000" fill="hold"/>
                                        <p:tgtEl>
                                          <p:spTgt spid="74"/>
                                        </p:tgtEl>
                                        <p:attrNameLst>
                                          <p:attrName>ppt_x</p:attrName>
                                        </p:attrNameLst>
                                      </p:cBhvr>
                                      <p:tavLst>
                                        <p:tav tm="0">
                                          <p:val>
                                            <p:strVal val="#ppt_x"/>
                                          </p:val>
                                        </p:tav>
                                        <p:tav tm="100000">
                                          <p:val>
                                            <p:strVal val="#ppt_x"/>
                                          </p:val>
                                        </p:tav>
                                      </p:tavLst>
                                    </p:anim>
                                    <p:anim calcmode="lin" valueType="num">
                                      <p:cBhvr>
                                        <p:cTn id="45"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p:bldP spid="73" grpId="0"/>
      <p:bldP spid="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851894" y="1870367"/>
            <a:ext cx="2220896" cy="2434972"/>
            <a:chOff x="5851894" y="1759527"/>
            <a:chExt cx="2220896" cy="2434972"/>
          </a:xfrm>
        </p:grpSpPr>
        <p:grpSp>
          <p:nvGrpSpPr>
            <p:cNvPr id="30" name="Group 87"/>
            <p:cNvGrpSpPr/>
            <p:nvPr/>
          </p:nvGrpSpPr>
          <p:grpSpPr>
            <a:xfrm>
              <a:off x="5851894" y="1759527"/>
              <a:ext cx="2220896" cy="2434972"/>
              <a:chOff x="4390618" y="1243013"/>
              <a:chExt cx="1840320" cy="2017712"/>
            </a:xfrm>
          </p:grpSpPr>
          <p:sp>
            <p:nvSpPr>
              <p:cNvPr id="31" name="Freeform 38"/>
              <p:cNvSpPr/>
              <p:nvPr/>
            </p:nvSpPr>
            <p:spPr bwMode="auto">
              <a:xfrm>
                <a:off x="4390618" y="1257300"/>
                <a:ext cx="1795463" cy="2003425"/>
              </a:xfrm>
              <a:custGeom>
                <a:avLst/>
                <a:gdLst/>
                <a:ahLst/>
                <a:cxnLst>
                  <a:cxn ang="0">
                    <a:pos x="183" y="261"/>
                  </a:cxn>
                  <a:cxn ang="0">
                    <a:pos x="0" y="2"/>
                  </a:cxn>
                  <a:cxn ang="0">
                    <a:pos x="52" y="0"/>
                  </a:cxn>
                  <a:cxn ang="0">
                    <a:pos x="504" y="187"/>
                  </a:cxn>
                  <a:cxn ang="0">
                    <a:pos x="691" y="606"/>
                  </a:cxn>
                  <a:cxn ang="0">
                    <a:pos x="431" y="771"/>
                  </a:cxn>
                  <a:cxn ang="0">
                    <a:pos x="431" y="509"/>
                  </a:cxn>
                  <a:cxn ang="0">
                    <a:pos x="183" y="509"/>
                  </a:cxn>
                  <a:cxn ang="0">
                    <a:pos x="183" y="261"/>
                  </a:cxn>
                </a:cxnLst>
                <a:rect l="0" t="0" r="r" b="b"/>
                <a:pathLst>
                  <a:path w="691" h="771">
                    <a:moveTo>
                      <a:pt x="183" y="261"/>
                    </a:moveTo>
                    <a:cubicBezTo>
                      <a:pt x="174" y="127"/>
                      <a:pt x="113" y="41"/>
                      <a:pt x="0" y="2"/>
                    </a:cubicBezTo>
                    <a:cubicBezTo>
                      <a:pt x="17" y="1"/>
                      <a:pt x="34" y="0"/>
                      <a:pt x="52" y="0"/>
                    </a:cubicBezTo>
                    <a:cubicBezTo>
                      <a:pt x="229" y="0"/>
                      <a:pt x="379" y="63"/>
                      <a:pt x="504" y="187"/>
                    </a:cubicBezTo>
                    <a:cubicBezTo>
                      <a:pt x="621" y="304"/>
                      <a:pt x="683" y="444"/>
                      <a:pt x="691" y="606"/>
                    </a:cubicBezTo>
                    <a:cubicBezTo>
                      <a:pt x="651" y="707"/>
                      <a:pt x="564" y="762"/>
                      <a:pt x="431" y="771"/>
                    </a:cubicBezTo>
                    <a:cubicBezTo>
                      <a:pt x="431" y="509"/>
                      <a:pt x="431" y="509"/>
                      <a:pt x="431" y="509"/>
                    </a:cubicBezTo>
                    <a:cubicBezTo>
                      <a:pt x="183" y="509"/>
                      <a:pt x="183" y="509"/>
                      <a:pt x="183" y="509"/>
                    </a:cubicBezTo>
                    <a:lnTo>
                      <a:pt x="183" y="261"/>
                    </a:lnTo>
                    <a:close/>
                  </a:path>
                </a:pathLst>
              </a:custGeom>
              <a:solidFill>
                <a:srgbClr val="08D1F2"/>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2" name="Freeform 38"/>
              <p:cNvSpPr/>
              <p:nvPr/>
            </p:nvSpPr>
            <p:spPr bwMode="auto">
              <a:xfrm>
                <a:off x="4435475" y="1243013"/>
                <a:ext cx="1795463" cy="2003425"/>
              </a:xfrm>
              <a:custGeom>
                <a:avLst/>
                <a:gdLst/>
                <a:ahLst/>
                <a:cxnLst>
                  <a:cxn ang="0">
                    <a:pos x="183" y="261"/>
                  </a:cxn>
                  <a:cxn ang="0">
                    <a:pos x="0" y="2"/>
                  </a:cxn>
                  <a:cxn ang="0">
                    <a:pos x="52" y="0"/>
                  </a:cxn>
                  <a:cxn ang="0">
                    <a:pos x="504" y="187"/>
                  </a:cxn>
                  <a:cxn ang="0">
                    <a:pos x="691" y="606"/>
                  </a:cxn>
                  <a:cxn ang="0">
                    <a:pos x="431" y="771"/>
                  </a:cxn>
                  <a:cxn ang="0">
                    <a:pos x="431" y="509"/>
                  </a:cxn>
                  <a:cxn ang="0">
                    <a:pos x="183" y="509"/>
                  </a:cxn>
                  <a:cxn ang="0">
                    <a:pos x="183" y="261"/>
                  </a:cxn>
                </a:cxnLst>
                <a:rect l="0" t="0" r="r" b="b"/>
                <a:pathLst>
                  <a:path w="691" h="771">
                    <a:moveTo>
                      <a:pt x="183" y="261"/>
                    </a:moveTo>
                    <a:cubicBezTo>
                      <a:pt x="174" y="127"/>
                      <a:pt x="113" y="41"/>
                      <a:pt x="0" y="2"/>
                    </a:cubicBezTo>
                    <a:cubicBezTo>
                      <a:pt x="17" y="1"/>
                      <a:pt x="34" y="0"/>
                      <a:pt x="52" y="0"/>
                    </a:cubicBezTo>
                    <a:cubicBezTo>
                      <a:pt x="229" y="0"/>
                      <a:pt x="379" y="63"/>
                      <a:pt x="504" y="187"/>
                    </a:cubicBezTo>
                    <a:cubicBezTo>
                      <a:pt x="621" y="304"/>
                      <a:pt x="683" y="444"/>
                      <a:pt x="691" y="606"/>
                    </a:cubicBezTo>
                    <a:cubicBezTo>
                      <a:pt x="651" y="707"/>
                      <a:pt x="564" y="762"/>
                      <a:pt x="431" y="771"/>
                    </a:cubicBezTo>
                    <a:cubicBezTo>
                      <a:pt x="431" y="509"/>
                      <a:pt x="431" y="509"/>
                      <a:pt x="431" y="509"/>
                    </a:cubicBezTo>
                    <a:cubicBezTo>
                      <a:pt x="183" y="509"/>
                      <a:pt x="183" y="509"/>
                      <a:pt x="183" y="509"/>
                    </a:cubicBezTo>
                    <a:lnTo>
                      <a:pt x="183" y="261"/>
                    </a:lnTo>
                    <a:close/>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51" name="Freeform 35"/>
            <p:cNvSpPr>
              <a:spLocks noEditPoints="1"/>
            </p:cNvSpPr>
            <p:nvPr/>
          </p:nvSpPr>
          <p:spPr bwMode="auto">
            <a:xfrm>
              <a:off x="6564328" y="2440303"/>
              <a:ext cx="671859" cy="806726"/>
            </a:xfrm>
            <a:custGeom>
              <a:avLst/>
              <a:gdLst/>
              <a:ahLst/>
              <a:cxnLst>
                <a:cxn ang="0">
                  <a:pos x="37" y="23"/>
                </a:cxn>
                <a:cxn ang="0">
                  <a:pos x="37" y="3"/>
                </a:cxn>
                <a:cxn ang="0">
                  <a:pos x="40" y="3"/>
                </a:cxn>
                <a:cxn ang="0">
                  <a:pos x="40" y="0"/>
                </a:cxn>
                <a:cxn ang="0">
                  <a:pos x="17" y="0"/>
                </a:cxn>
                <a:cxn ang="0">
                  <a:pos x="17" y="3"/>
                </a:cxn>
                <a:cxn ang="0">
                  <a:pos x="20" y="3"/>
                </a:cxn>
                <a:cxn ang="0">
                  <a:pos x="20" y="23"/>
                </a:cxn>
                <a:cxn ang="0">
                  <a:pos x="0" y="60"/>
                </a:cxn>
                <a:cxn ang="0">
                  <a:pos x="9" y="69"/>
                </a:cxn>
                <a:cxn ang="0">
                  <a:pos x="49" y="69"/>
                </a:cxn>
                <a:cxn ang="0">
                  <a:pos x="57" y="60"/>
                </a:cxn>
                <a:cxn ang="0">
                  <a:pos x="37" y="23"/>
                </a:cxn>
                <a:cxn ang="0">
                  <a:pos x="49" y="66"/>
                </a:cxn>
                <a:cxn ang="0">
                  <a:pos x="9" y="66"/>
                </a:cxn>
                <a:cxn ang="0">
                  <a:pos x="3" y="60"/>
                </a:cxn>
                <a:cxn ang="0">
                  <a:pos x="22" y="24"/>
                </a:cxn>
                <a:cxn ang="0">
                  <a:pos x="23" y="24"/>
                </a:cxn>
                <a:cxn ang="0">
                  <a:pos x="23" y="3"/>
                </a:cxn>
                <a:cxn ang="0">
                  <a:pos x="34" y="3"/>
                </a:cxn>
                <a:cxn ang="0">
                  <a:pos x="34" y="24"/>
                </a:cxn>
                <a:cxn ang="0">
                  <a:pos x="35" y="24"/>
                </a:cxn>
                <a:cxn ang="0">
                  <a:pos x="54" y="60"/>
                </a:cxn>
                <a:cxn ang="0">
                  <a:pos x="49" y="66"/>
                </a:cxn>
                <a:cxn ang="0">
                  <a:pos x="20" y="55"/>
                </a:cxn>
                <a:cxn ang="0">
                  <a:pos x="17" y="58"/>
                </a:cxn>
                <a:cxn ang="0">
                  <a:pos x="14" y="55"/>
                </a:cxn>
                <a:cxn ang="0">
                  <a:pos x="17" y="52"/>
                </a:cxn>
                <a:cxn ang="0">
                  <a:pos x="20" y="55"/>
                </a:cxn>
                <a:cxn ang="0">
                  <a:pos x="37" y="59"/>
                </a:cxn>
                <a:cxn ang="0">
                  <a:pos x="33" y="63"/>
                </a:cxn>
                <a:cxn ang="0">
                  <a:pos x="29" y="59"/>
                </a:cxn>
                <a:cxn ang="0">
                  <a:pos x="33" y="55"/>
                </a:cxn>
                <a:cxn ang="0">
                  <a:pos x="37" y="59"/>
                </a:cxn>
                <a:cxn ang="0">
                  <a:pos x="30" y="54"/>
                </a:cxn>
                <a:cxn ang="0">
                  <a:pos x="27" y="57"/>
                </a:cxn>
                <a:cxn ang="0">
                  <a:pos x="23" y="54"/>
                </a:cxn>
                <a:cxn ang="0">
                  <a:pos x="27" y="50"/>
                </a:cxn>
                <a:cxn ang="0">
                  <a:pos x="30" y="54"/>
                </a:cxn>
                <a:cxn ang="0">
                  <a:pos x="26" y="49"/>
                </a:cxn>
                <a:cxn ang="0">
                  <a:pos x="21" y="44"/>
                </a:cxn>
                <a:cxn ang="0">
                  <a:pos x="26" y="39"/>
                </a:cxn>
                <a:cxn ang="0">
                  <a:pos x="31" y="44"/>
                </a:cxn>
                <a:cxn ang="0">
                  <a:pos x="26" y="49"/>
                </a:cxn>
                <a:cxn ang="0">
                  <a:pos x="34" y="44"/>
                </a:cxn>
                <a:cxn ang="0">
                  <a:pos x="37" y="41"/>
                </a:cxn>
                <a:cxn ang="0">
                  <a:pos x="40" y="44"/>
                </a:cxn>
                <a:cxn ang="0">
                  <a:pos x="37" y="47"/>
                </a:cxn>
                <a:cxn ang="0">
                  <a:pos x="34" y="44"/>
                </a:cxn>
                <a:cxn ang="0">
                  <a:pos x="37" y="51"/>
                </a:cxn>
                <a:cxn ang="0">
                  <a:pos x="35" y="53"/>
                </a:cxn>
                <a:cxn ang="0">
                  <a:pos x="33" y="51"/>
                </a:cxn>
                <a:cxn ang="0">
                  <a:pos x="35" y="49"/>
                </a:cxn>
                <a:cxn ang="0">
                  <a:pos x="37" y="51"/>
                </a:cxn>
                <a:cxn ang="0">
                  <a:pos x="37" y="51"/>
                </a:cxn>
                <a:cxn ang="0">
                  <a:pos x="37" y="51"/>
                </a:cxn>
              </a:cxnLst>
              <a:rect l="0" t="0" r="r" b="b"/>
              <a:pathLst>
                <a:path w="57" h="69">
                  <a:moveTo>
                    <a:pt x="37" y="23"/>
                  </a:moveTo>
                  <a:cubicBezTo>
                    <a:pt x="37" y="3"/>
                    <a:pt x="37" y="3"/>
                    <a:pt x="37" y="3"/>
                  </a:cubicBezTo>
                  <a:cubicBezTo>
                    <a:pt x="40" y="3"/>
                    <a:pt x="40" y="3"/>
                    <a:pt x="40" y="3"/>
                  </a:cubicBezTo>
                  <a:cubicBezTo>
                    <a:pt x="40" y="0"/>
                    <a:pt x="40" y="0"/>
                    <a:pt x="40" y="0"/>
                  </a:cubicBezTo>
                  <a:cubicBezTo>
                    <a:pt x="17" y="0"/>
                    <a:pt x="17" y="0"/>
                    <a:pt x="17" y="0"/>
                  </a:cubicBezTo>
                  <a:cubicBezTo>
                    <a:pt x="17" y="3"/>
                    <a:pt x="17" y="3"/>
                    <a:pt x="17" y="3"/>
                  </a:cubicBezTo>
                  <a:cubicBezTo>
                    <a:pt x="20" y="3"/>
                    <a:pt x="20" y="3"/>
                    <a:pt x="20" y="3"/>
                  </a:cubicBezTo>
                  <a:cubicBezTo>
                    <a:pt x="20" y="23"/>
                    <a:pt x="20" y="23"/>
                    <a:pt x="20" y="23"/>
                  </a:cubicBezTo>
                  <a:cubicBezTo>
                    <a:pt x="20" y="23"/>
                    <a:pt x="0" y="51"/>
                    <a:pt x="0" y="60"/>
                  </a:cubicBezTo>
                  <a:cubicBezTo>
                    <a:pt x="0" y="69"/>
                    <a:pt x="9" y="69"/>
                    <a:pt x="9" y="69"/>
                  </a:cubicBezTo>
                  <a:cubicBezTo>
                    <a:pt x="49" y="69"/>
                    <a:pt x="49" y="69"/>
                    <a:pt x="49" y="69"/>
                  </a:cubicBezTo>
                  <a:cubicBezTo>
                    <a:pt x="49" y="69"/>
                    <a:pt x="57" y="69"/>
                    <a:pt x="57" y="60"/>
                  </a:cubicBezTo>
                  <a:cubicBezTo>
                    <a:pt x="57" y="51"/>
                    <a:pt x="37" y="23"/>
                    <a:pt x="37" y="23"/>
                  </a:cubicBezTo>
                  <a:close/>
                  <a:moveTo>
                    <a:pt x="49" y="66"/>
                  </a:moveTo>
                  <a:cubicBezTo>
                    <a:pt x="9" y="66"/>
                    <a:pt x="9" y="66"/>
                    <a:pt x="9" y="66"/>
                  </a:cubicBezTo>
                  <a:cubicBezTo>
                    <a:pt x="8" y="66"/>
                    <a:pt x="3" y="65"/>
                    <a:pt x="3" y="60"/>
                  </a:cubicBezTo>
                  <a:cubicBezTo>
                    <a:pt x="3" y="54"/>
                    <a:pt x="15" y="35"/>
                    <a:pt x="22" y="24"/>
                  </a:cubicBezTo>
                  <a:cubicBezTo>
                    <a:pt x="23" y="24"/>
                    <a:pt x="23" y="24"/>
                    <a:pt x="23" y="24"/>
                  </a:cubicBezTo>
                  <a:cubicBezTo>
                    <a:pt x="23" y="3"/>
                    <a:pt x="23" y="3"/>
                    <a:pt x="23" y="3"/>
                  </a:cubicBezTo>
                  <a:cubicBezTo>
                    <a:pt x="34" y="3"/>
                    <a:pt x="34" y="3"/>
                    <a:pt x="34" y="3"/>
                  </a:cubicBezTo>
                  <a:cubicBezTo>
                    <a:pt x="34" y="24"/>
                    <a:pt x="34" y="24"/>
                    <a:pt x="34" y="24"/>
                  </a:cubicBezTo>
                  <a:cubicBezTo>
                    <a:pt x="35" y="24"/>
                    <a:pt x="35" y="24"/>
                    <a:pt x="35" y="24"/>
                  </a:cubicBezTo>
                  <a:cubicBezTo>
                    <a:pt x="42" y="35"/>
                    <a:pt x="54" y="54"/>
                    <a:pt x="54" y="60"/>
                  </a:cubicBezTo>
                  <a:cubicBezTo>
                    <a:pt x="54" y="65"/>
                    <a:pt x="50" y="66"/>
                    <a:pt x="49" y="66"/>
                  </a:cubicBezTo>
                  <a:close/>
                  <a:moveTo>
                    <a:pt x="20" y="55"/>
                  </a:moveTo>
                  <a:cubicBezTo>
                    <a:pt x="20" y="56"/>
                    <a:pt x="19" y="58"/>
                    <a:pt x="17" y="58"/>
                  </a:cubicBezTo>
                  <a:cubicBezTo>
                    <a:pt x="16" y="58"/>
                    <a:pt x="14" y="56"/>
                    <a:pt x="14" y="55"/>
                  </a:cubicBezTo>
                  <a:cubicBezTo>
                    <a:pt x="14" y="53"/>
                    <a:pt x="16" y="52"/>
                    <a:pt x="17" y="52"/>
                  </a:cubicBezTo>
                  <a:cubicBezTo>
                    <a:pt x="19" y="52"/>
                    <a:pt x="20" y="53"/>
                    <a:pt x="20" y="55"/>
                  </a:cubicBezTo>
                  <a:close/>
                  <a:moveTo>
                    <a:pt x="37" y="59"/>
                  </a:moveTo>
                  <a:cubicBezTo>
                    <a:pt x="37" y="61"/>
                    <a:pt x="35" y="63"/>
                    <a:pt x="33" y="63"/>
                  </a:cubicBezTo>
                  <a:cubicBezTo>
                    <a:pt x="31" y="63"/>
                    <a:pt x="29" y="61"/>
                    <a:pt x="29" y="59"/>
                  </a:cubicBezTo>
                  <a:cubicBezTo>
                    <a:pt x="29" y="57"/>
                    <a:pt x="31" y="55"/>
                    <a:pt x="33" y="55"/>
                  </a:cubicBezTo>
                  <a:cubicBezTo>
                    <a:pt x="35" y="55"/>
                    <a:pt x="37" y="57"/>
                    <a:pt x="37" y="59"/>
                  </a:cubicBezTo>
                  <a:close/>
                  <a:moveTo>
                    <a:pt x="30" y="54"/>
                  </a:moveTo>
                  <a:cubicBezTo>
                    <a:pt x="30" y="56"/>
                    <a:pt x="29" y="57"/>
                    <a:pt x="27" y="57"/>
                  </a:cubicBezTo>
                  <a:cubicBezTo>
                    <a:pt x="25" y="57"/>
                    <a:pt x="23" y="56"/>
                    <a:pt x="23" y="54"/>
                  </a:cubicBezTo>
                  <a:cubicBezTo>
                    <a:pt x="23" y="52"/>
                    <a:pt x="25" y="50"/>
                    <a:pt x="27" y="50"/>
                  </a:cubicBezTo>
                  <a:cubicBezTo>
                    <a:pt x="29" y="50"/>
                    <a:pt x="30" y="52"/>
                    <a:pt x="30" y="54"/>
                  </a:cubicBezTo>
                  <a:close/>
                  <a:moveTo>
                    <a:pt x="26" y="49"/>
                  </a:moveTo>
                  <a:cubicBezTo>
                    <a:pt x="23" y="49"/>
                    <a:pt x="21" y="47"/>
                    <a:pt x="21" y="44"/>
                  </a:cubicBezTo>
                  <a:cubicBezTo>
                    <a:pt x="21" y="41"/>
                    <a:pt x="23" y="39"/>
                    <a:pt x="26" y="39"/>
                  </a:cubicBezTo>
                  <a:cubicBezTo>
                    <a:pt x="29" y="39"/>
                    <a:pt x="31" y="41"/>
                    <a:pt x="31" y="44"/>
                  </a:cubicBezTo>
                  <a:cubicBezTo>
                    <a:pt x="31" y="47"/>
                    <a:pt x="29" y="49"/>
                    <a:pt x="26" y="49"/>
                  </a:cubicBezTo>
                  <a:close/>
                  <a:moveTo>
                    <a:pt x="34" y="44"/>
                  </a:moveTo>
                  <a:cubicBezTo>
                    <a:pt x="34" y="43"/>
                    <a:pt x="35" y="41"/>
                    <a:pt x="37" y="41"/>
                  </a:cubicBezTo>
                  <a:cubicBezTo>
                    <a:pt x="38" y="41"/>
                    <a:pt x="40" y="43"/>
                    <a:pt x="40" y="44"/>
                  </a:cubicBezTo>
                  <a:cubicBezTo>
                    <a:pt x="40" y="46"/>
                    <a:pt x="38" y="47"/>
                    <a:pt x="37" y="47"/>
                  </a:cubicBezTo>
                  <a:cubicBezTo>
                    <a:pt x="35" y="47"/>
                    <a:pt x="34" y="46"/>
                    <a:pt x="34" y="44"/>
                  </a:cubicBezTo>
                  <a:close/>
                  <a:moveTo>
                    <a:pt x="37" y="51"/>
                  </a:moveTo>
                  <a:cubicBezTo>
                    <a:pt x="37" y="52"/>
                    <a:pt x="36" y="53"/>
                    <a:pt x="35" y="53"/>
                  </a:cubicBezTo>
                  <a:cubicBezTo>
                    <a:pt x="34" y="53"/>
                    <a:pt x="33" y="52"/>
                    <a:pt x="33" y="51"/>
                  </a:cubicBezTo>
                  <a:cubicBezTo>
                    <a:pt x="33" y="50"/>
                    <a:pt x="34" y="49"/>
                    <a:pt x="35" y="49"/>
                  </a:cubicBezTo>
                  <a:cubicBezTo>
                    <a:pt x="36" y="49"/>
                    <a:pt x="37" y="50"/>
                    <a:pt x="37" y="51"/>
                  </a:cubicBezTo>
                  <a:close/>
                  <a:moveTo>
                    <a:pt x="37" y="51"/>
                  </a:moveTo>
                  <a:cubicBezTo>
                    <a:pt x="37" y="51"/>
                    <a:pt x="37" y="51"/>
                    <a:pt x="37" y="51"/>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9" name="Text Placeholder 3"/>
            <p:cNvSpPr txBox="1"/>
            <p:nvPr/>
          </p:nvSpPr>
          <p:spPr>
            <a:xfrm>
              <a:off x="7408010" y="3475696"/>
              <a:ext cx="377228" cy="44571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3200" dirty="0">
                  <a:solidFill>
                    <a:prstClr val="white"/>
                  </a:solidFill>
                </a:rPr>
                <a:t>03</a:t>
              </a:r>
              <a:endParaRPr lang="en-US" sz="3200" dirty="0">
                <a:solidFill>
                  <a:prstClr val="white"/>
                </a:solidFill>
              </a:endParaRPr>
            </a:p>
          </p:txBody>
        </p:sp>
      </p:grpSp>
      <p:grpSp>
        <p:nvGrpSpPr>
          <p:cNvPr id="5" name="组合 4"/>
          <p:cNvGrpSpPr/>
          <p:nvPr/>
        </p:nvGrpSpPr>
        <p:grpSpPr>
          <a:xfrm>
            <a:off x="5630154" y="3720825"/>
            <a:ext cx="2446468" cy="2157379"/>
            <a:chOff x="5630154" y="3609985"/>
            <a:chExt cx="2446468" cy="2157379"/>
          </a:xfrm>
        </p:grpSpPr>
        <p:grpSp>
          <p:nvGrpSpPr>
            <p:cNvPr id="33" name="Group 90"/>
            <p:cNvGrpSpPr/>
            <p:nvPr/>
          </p:nvGrpSpPr>
          <p:grpSpPr>
            <a:xfrm>
              <a:off x="5630154" y="3609985"/>
              <a:ext cx="2446468" cy="2157379"/>
              <a:chOff x="4206875" y="2776375"/>
              <a:chExt cx="2027238" cy="1787688"/>
            </a:xfrm>
          </p:grpSpPr>
          <p:sp>
            <p:nvSpPr>
              <p:cNvPr id="34" name="Freeform 37"/>
              <p:cNvSpPr/>
              <p:nvPr/>
            </p:nvSpPr>
            <p:spPr bwMode="auto">
              <a:xfrm>
                <a:off x="4206875" y="2776375"/>
                <a:ext cx="2011363" cy="1746250"/>
              </a:xfrm>
              <a:custGeom>
                <a:avLst/>
                <a:gdLst/>
                <a:ahLst/>
                <a:cxnLst>
                  <a:cxn ang="0">
                    <a:pos x="184" y="672"/>
                  </a:cxn>
                  <a:cxn ang="0">
                    <a:pos x="68" y="598"/>
                  </a:cxn>
                  <a:cxn ang="0">
                    <a:pos x="0" y="413"/>
                  </a:cxn>
                  <a:cxn ang="0">
                    <a:pos x="265" y="413"/>
                  </a:cxn>
                  <a:cxn ang="0">
                    <a:pos x="265" y="165"/>
                  </a:cxn>
                  <a:cxn ang="0">
                    <a:pos x="513" y="165"/>
                  </a:cxn>
                  <a:cxn ang="0">
                    <a:pos x="773" y="0"/>
                  </a:cxn>
                  <a:cxn ang="0">
                    <a:pos x="774" y="34"/>
                  </a:cxn>
                  <a:cxn ang="0">
                    <a:pos x="586" y="486"/>
                  </a:cxn>
                  <a:cxn ang="0">
                    <a:pos x="184" y="672"/>
                  </a:cxn>
                </a:cxnLst>
                <a:rect l="0" t="0" r="r" b="b"/>
                <a:pathLst>
                  <a:path w="774" h="672">
                    <a:moveTo>
                      <a:pt x="184" y="672"/>
                    </a:moveTo>
                    <a:cubicBezTo>
                      <a:pt x="136" y="659"/>
                      <a:pt x="98" y="634"/>
                      <a:pt x="68" y="598"/>
                    </a:cubicBezTo>
                    <a:cubicBezTo>
                      <a:pt x="31" y="554"/>
                      <a:pt x="9" y="492"/>
                      <a:pt x="0" y="413"/>
                    </a:cubicBezTo>
                    <a:cubicBezTo>
                      <a:pt x="265" y="413"/>
                      <a:pt x="265" y="413"/>
                      <a:pt x="265" y="413"/>
                    </a:cubicBezTo>
                    <a:cubicBezTo>
                      <a:pt x="265" y="165"/>
                      <a:pt x="265" y="165"/>
                      <a:pt x="265" y="165"/>
                    </a:cubicBezTo>
                    <a:cubicBezTo>
                      <a:pt x="513" y="165"/>
                      <a:pt x="513" y="165"/>
                      <a:pt x="513" y="165"/>
                    </a:cubicBezTo>
                    <a:cubicBezTo>
                      <a:pt x="646" y="156"/>
                      <a:pt x="733" y="101"/>
                      <a:pt x="773" y="0"/>
                    </a:cubicBezTo>
                    <a:cubicBezTo>
                      <a:pt x="774" y="11"/>
                      <a:pt x="774" y="22"/>
                      <a:pt x="774" y="34"/>
                    </a:cubicBezTo>
                    <a:cubicBezTo>
                      <a:pt x="774" y="211"/>
                      <a:pt x="711" y="361"/>
                      <a:pt x="586" y="486"/>
                    </a:cubicBezTo>
                    <a:cubicBezTo>
                      <a:pt x="473" y="599"/>
                      <a:pt x="339" y="661"/>
                      <a:pt x="184" y="672"/>
                    </a:cubicBezTo>
                    <a:close/>
                  </a:path>
                </a:pathLst>
              </a:custGeom>
              <a:solidFill>
                <a:srgbClr val="0194DD"/>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5" name="Freeform 37"/>
              <p:cNvSpPr/>
              <p:nvPr/>
            </p:nvSpPr>
            <p:spPr bwMode="auto">
              <a:xfrm>
                <a:off x="4222750" y="2817813"/>
                <a:ext cx="2011363" cy="1746250"/>
              </a:xfrm>
              <a:custGeom>
                <a:avLst/>
                <a:gdLst/>
                <a:ahLst/>
                <a:cxnLst>
                  <a:cxn ang="0">
                    <a:pos x="184" y="672"/>
                  </a:cxn>
                  <a:cxn ang="0">
                    <a:pos x="68" y="598"/>
                  </a:cxn>
                  <a:cxn ang="0">
                    <a:pos x="0" y="413"/>
                  </a:cxn>
                  <a:cxn ang="0">
                    <a:pos x="265" y="413"/>
                  </a:cxn>
                  <a:cxn ang="0">
                    <a:pos x="265" y="165"/>
                  </a:cxn>
                  <a:cxn ang="0">
                    <a:pos x="513" y="165"/>
                  </a:cxn>
                  <a:cxn ang="0">
                    <a:pos x="773" y="0"/>
                  </a:cxn>
                  <a:cxn ang="0">
                    <a:pos x="774" y="34"/>
                  </a:cxn>
                  <a:cxn ang="0">
                    <a:pos x="586" y="486"/>
                  </a:cxn>
                  <a:cxn ang="0">
                    <a:pos x="184" y="672"/>
                  </a:cxn>
                </a:cxnLst>
                <a:rect l="0" t="0" r="r" b="b"/>
                <a:pathLst>
                  <a:path w="774" h="672">
                    <a:moveTo>
                      <a:pt x="184" y="672"/>
                    </a:moveTo>
                    <a:cubicBezTo>
                      <a:pt x="136" y="659"/>
                      <a:pt x="98" y="634"/>
                      <a:pt x="68" y="598"/>
                    </a:cubicBezTo>
                    <a:cubicBezTo>
                      <a:pt x="31" y="554"/>
                      <a:pt x="9" y="492"/>
                      <a:pt x="0" y="413"/>
                    </a:cubicBezTo>
                    <a:cubicBezTo>
                      <a:pt x="265" y="413"/>
                      <a:pt x="265" y="413"/>
                      <a:pt x="265" y="413"/>
                    </a:cubicBezTo>
                    <a:cubicBezTo>
                      <a:pt x="265" y="165"/>
                      <a:pt x="265" y="165"/>
                      <a:pt x="265" y="165"/>
                    </a:cubicBezTo>
                    <a:cubicBezTo>
                      <a:pt x="513" y="165"/>
                      <a:pt x="513" y="165"/>
                      <a:pt x="513" y="165"/>
                    </a:cubicBezTo>
                    <a:cubicBezTo>
                      <a:pt x="646" y="156"/>
                      <a:pt x="733" y="101"/>
                      <a:pt x="773" y="0"/>
                    </a:cubicBezTo>
                    <a:cubicBezTo>
                      <a:pt x="774" y="11"/>
                      <a:pt x="774" y="22"/>
                      <a:pt x="774" y="34"/>
                    </a:cubicBezTo>
                    <a:cubicBezTo>
                      <a:pt x="774" y="211"/>
                      <a:pt x="711" y="361"/>
                      <a:pt x="586" y="486"/>
                    </a:cubicBezTo>
                    <a:cubicBezTo>
                      <a:pt x="473" y="599"/>
                      <a:pt x="339" y="661"/>
                      <a:pt x="184" y="672"/>
                    </a:cubicBezTo>
                    <a:close/>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53" name="Group 42"/>
            <p:cNvGrpSpPr/>
            <p:nvPr/>
          </p:nvGrpSpPr>
          <p:grpSpPr>
            <a:xfrm>
              <a:off x="6591223" y="4259279"/>
              <a:ext cx="570573" cy="848698"/>
              <a:chOff x="990600" y="1889126"/>
              <a:chExt cx="758825" cy="1128713"/>
            </a:xfrm>
            <a:solidFill>
              <a:schemeClr val="bg1"/>
            </a:solidFill>
          </p:grpSpPr>
          <p:sp>
            <p:nvSpPr>
              <p:cNvPr id="54" name="Freeform 31"/>
              <p:cNvSpPr>
                <a:spLocks noEditPoints="1"/>
              </p:cNvSpPr>
              <p:nvPr/>
            </p:nvSpPr>
            <p:spPr bwMode="auto">
              <a:xfrm>
                <a:off x="990600" y="1889126"/>
                <a:ext cx="758825" cy="1128713"/>
              </a:xfrm>
              <a:custGeom>
                <a:avLst/>
                <a:gdLst/>
                <a:ahLst/>
                <a:cxnLst>
                  <a:cxn ang="0">
                    <a:pos x="100" y="0"/>
                  </a:cxn>
                  <a:cxn ang="0">
                    <a:pos x="0" y="100"/>
                  </a:cxn>
                  <a:cxn ang="0">
                    <a:pos x="100" y="298"/>
                  </a:cxn>
                  <a:cxn ang="0">
                    <a:pos x="199" y="100"/>
                  </a:cxn>
                  <a:cxn ang="0">
                    <a:pos x="100" y="0"/>
                  </a:cxn>
                  <a:cxn ang="0">
                    <a:pos x="100" y="171"/>
                  </a:cxn>
                  <a:cxn ang="0">
                    <a:pos x="27" y="98"/>
                  </a:cxn>
                  <a:cxn ang="0">
                    <a:pos x="100" y="26"/>
                  </a:cxn>
                  <a:cxn ang="0">
                    <a:pos x="172" y="98"/>
                  </a:cxn>
                  <a:cxn ang="0">
                    <a:pos x="100" y="171"/>
                  </a:cxn>
                  <a:cxn ang="0">
                    <a:pos x="100" y="171"/>
                  </a:cxn>
                  <a:cxn ang="0">
                    <a:pos x="100" y="171"/>
                  </a:cxn>
                </a:cxnLst>
                <a:rect l="0" t="0" r="r" b="b"/>
                <a:pathLst>
                  <a:path w="199" h="298">
                    <a:moveTo>
                      <a:pt x="100" y="0"/>
                    </a:moveTo>
                    <a:cubicBezTo>
                      <a:pt x="45" y="0"/>
                      <a:pt x="0" y="45"/>
                      <a:pt x="0" y="100"/>
                    </a:cubicBezTo>
                    <a:cubicBezTo>
                      <a:pt x="0" y="154"/>
                      <a:pt x="100" y="298"/>
                      <a:pt x="100" y="298"/>
                    </a:cubicBezTo>
                    <a:cubicBezTo>
                      <a:pt x="100" y="298"/>
                      <a:pt x="199" y="154"/>
                      <a:pt x="199" y="100"/>
                    </a:cubicBezTo>
                    <a:cubicBezTo>
                      <a:pt x="199" y="45"/>
                      <a:pt x="154" y="0"/>
                      <a:pt x="100" y="0"/>
                    </a:cubicBezTo>
                    <a:close/>
                    <a:moveTo>
                      <a:pt x="100" y="171"/>
                    </a:moveTo>
                    <a:cubicBezTo>
                      <a:pt x="59" y="171"/>
                      <a:pt x="27" y="138"/>
                      <a:pt x="27" y="98"/>
                    </a:cubicBezTo>
                    <a:cubicBezTo>
                      <a:pt x="27" y="58"/>
                      <a:pt x="59" y="26"/>
                      <a:pt x="100" y="26"/>
                    </a:cubicBezTo>
                    <a:cubicBezTo>
                      <a:pt x="140" y="26"/>
                      <a:pt x="172" y="58"/>
                      <a:pt x="172" y="98"/>
                    </a:cubicBezTo>
                    <a:cubicBezTo>
                      <a:pt x="172" y="138"/>
                      <a:pt x="140" y="171"/>
                      <a:pt x="100" y="171"/>
                    </a:cubicBezTo>
                    <a:close/>
                    <a:moveTo>
                      <a:pt x="100" y="171"/>
                    </a:moveTo>
                    <a:cubicBezTo>
                      <a:pt x="100" y="171"/>
                      <a:pt x="100" y="171"/>
                      <a:pt x="100" y="17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5" name="Freeform 32"/>
              <p:cNvSpPr>
                <a:spLocks noEditPoints="1"/>
              </p:cNvSpPr>
              <p:nvPr/>
            </p:nvSpPr>
            <p:spPr bwMode="auto">
              <a:xfrm>
                <a:off x="1212850" y="2105026"/>
                <a:ext cx="315913" cy="309563"/>
              </a:xfrm>
              <a:custGeom>
                <a:avLst/>
                <a:gdLst/>
                <a:ahLst/>
                <a:cxnLst>
                  <a:cxn ang="0">
                    <a:pos x="141" y="0"/>
                  </a:cxn>
                  <a:cxn ang="0">
                    <a:pos x="57" y="0"/>
                  </a:cxn>
                  <a:cxn ang="0">
                    <a:pos x="57" y="57"/>
                  </a:cxn>
                  <a:cxn ang="0">
                    <a:pos x="0" y="57"/>
                  </a:cxn>
                  <a:cxn ang="0">
                    <a:pos x="0" y="140"/>
                  </a:cxn>
                  <a:cxn ang="0">
                    <a:pos x="57" y="140"/>
                  </a:cxn>
                  <a:cxn ang="0">
                    <a:pos x="57" y="195"/>
                  </a:cxn>
                  <a:cxn ang="0">
                    <a:pos x="141" y="195"/>
                  </a:cxn>
                  <a:cxn ang="0">
                    <a:pos x="141" y="140"/>
                  </a:cxn>
                  <a:cxn ang="0">
                    <a:pos x="199" y="140"/>
                  </a:cxn>
                  <a:cxn ang="0">
                    <a:pos x="199" y="57"/>
                  </a:cxn>
                  <a:cxn ang="0">
                    <a:pos x="141" y="57"/>
                  </a:cxn>
                  <a:cxn ang="0">
                    <a:pos x="141" y="0"/>
                  </a:cxn>
                  <a:cxn ang="0">
                    <a:pos x="141" y="0"/>
                  </a:cxn>
                  <a:cxn ang="0">
                    <a:pos x="141" y="0"/>
                  </a:cxn>
                </a:cxnLst>
                <a:rect l="0" t="0" r="r" b="b"/>
                <a:pathLst>
                  <a:path w="199" h="195">
                    <a:moveTo>
                      <a:pt x="141" y="0"/>
                    </a:moveTo>
                    <a:lnTo>
                      <a:pt x="57" y="0"/>
                    </a:lnTo>
                    <a:lnTo>
                      <a:pt x="57" y="57"/>
                    </a:lnTo>
                    <a:lnTo>
                      <a:pt x="0" y="57"/>
                    </a:lnTo>
                    <a:lnTo>
                      <a:pt x="0" y="140"/>
                    </a:lnTo>
                    <a:lnTo>
                      <a:pt x="57" y="140"/>
                    </a:lnTo>
                    <a:lnTo>
                      <a:pt x="57" y="195"/>
                    </a:lnTo>
                    <a:lnTo>
                      <a:pt x="141" y="195"/>
                    </a:lnTo>
                    <a:lnTo>
                      <a:pt x="141" y="140"/>
                    </a:lnTo>
                    <a:lnTo>
                      <a:pt x="199" y="140"/>
                    </a:lnTo>
                    <a:lnTo>
                      <a:pt x="199" y="57"/>
                    </a:lnTo>
                    <a:lnTo>
                      <a:pt x="141" y="57"/>
                    </a:lnTo>
                    <a:lnTo>
                      <a:pt x="141" y="0"/>
                    </a:lnTo>
                    <a:close/>
                    <a:moveTo>
                      <a:pt x="141" y="0"/>
                    </a:moveTo>
                    <a:lnTo>
                      <a:pt x="14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6" name="Freeform 33"/>
              <p:cNvSpPr>
                <a:spLocks noEditPoints="1"/>
              </p:cNvSpPr>
              <p:nvPr/>
            </p:nvSpPr>
            <p:spPr bwMode="auto">
              <a:xfrm>
                <a:off x="1212850" y="2105026"/>
                <a:ext cx="315913" cy="309563"/>
              </a:xfrm>
              <a:custGeom>
                <a:avLst/>
                <a:gdLst/>
                <a:ahLst/>
                <a:cxnLst>
                  <a:cxn ang="0">
                    <a:pos x="141" y="0"/>
                  </a:cxn>
                  <a:cxn ang="0">
                    <a:pos x="57" y="0"/>
                  </a:cxn>
                  <a:cxn ang="0">
                    <a:pos x="57" y="57"/>
                  </a:cxn>
                  <a:cxn ang="0">
                    <a:pos x="0" y="57"/>
                  </a:cxn>
                  <a:cxn ang="0">
                    <a:pos x="0" y="140"/>
                  </a:cxn>
                  <a:cxn ang="0">
                    <a:pos x="57" y="140"/>
                  </a:cxn>
                  <a:cxn ang="0">
                    <a:pos x="57" y="195"/>
                  </a:cxn>
                  <a:cxn ang="0">
                    <a:pos x="141" y="195"/>
                  </a:cxn>
                  <a:cxn ang="0">
                    <a:pos x="141" y="140"/>
                  </a:cxn>
                  <a:cxn ang="0">
                    <a:pos x="199" y="140"/>
                  </a:cxn>
                  <a:cxn ang="0">
                    <a:pos x="199" y="57"/>
                  </a:cxn>
                  <a:cxn ang="0">
                    <a:pos x="141" y="57"/>
                  </a:cxn>
                  <a:cxn ang="0">
                    <a:pos x="141" y="0"/>
                  </a:cxn>
                  <a:cxn ang="0">
                    <a:pos x="141" y="0"/>
                  </a:cxn>
                  <a:cxn ang="0">
                    <a:pos x="141" y="0"/>
                  </a:cxn>
                </a:cxnLst>
                <a:rect l="0" t="0" r="r" b="b"/>
                <a:pathLst>
                  <a:path w="199" h="195">
                    <a:moveTo>
                      <a:pt x="141" y="0"/>
                    </a:moveTo>
                    <a:lnTo>
                      <a:pt x="57" y="0"/>
                    </a:lnTo>
                    <a:lnTo>
                      <a:pt x="57" y="57"/>
                    </a:lnTo>
                    <a:lnTo>
                      <a:pt x="0" y="57"/>
                    </a:lnTo>
                    <a:lnTo>
                      <a:pt x="0" y="140"/>
                    </a:lnTo>
                    <a:lnTo>
                      <a:pt x="57" y="140"/>
                    </a:lnTo>
                    <a:lnTo>
                      <a:pt x="57" y="195"/>
                    </a:lnTo>
                    <a:lnTo>
                      <a:pt x="141" y="195"/>
                    </a:lnTo>
                    <a:lnTo>
                      <a:pt x="141" y="140"/>
                    </a:lnTo>
                    <a:lnTo>
                      <a:pt x="199" y="140"/>
                    </a:lnTo>
                    <a:lnTo>
                      <a:pt x="199" y="57"/>
                    </a:lnTo>
                    <a:lnTo>
                      <a:pt x="141" y="57"/>
                    </a:lnTo>
                    <a:lnTo>
                      <a:pt x="141" y="0"/>
                    </a:lnTo>
                    <a:moveTo>
                      <a:pt x="141" y="0"/>
                    </a:moveTo>
                    <a:lnTo>
                      <a:pt x="14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60" name="Text Placeholder 3"/>
            <p:cNvSpPr txBox="1"/>
            <p:nvPr/>
          </p:nvSpPr>
          <p:spPr>
            <a:xfrm>
              <a:off x="5951267" y="5099597"/>
              <a:ext cx="377228" cy="44571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3200" dirty="0">
                  <a:solidFill>
                    <a:prstClr val="white"/>
                  </a:solidFill>
                </a:rPr>
                <a:t>04</a:t>
              </a:r>
              <a:endParaRPr lang="en-US" sz="3200" dirty="0">
                <a:solidFill>
                  <a:prstClr val="white"/>
                </a:solidFill>
              </a:endParaRPr>
            </a:p>
          </p:txBody>
        </p:sp>
      </p:grpSp>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4068784" y="3459163"/>
            <a:ext cx="2208184" cy="2424789"/>
            <a:chOff x="4068784" y="3348323"/>
            <a:chExt cx="2208184" cy="2424789"/>
          </a:xfrm>
        </p:grpSpPr>
        <p:grpSp>
          <p:nvGrpSpPr>
            <p:cNvPr id="36" name="Group 89"/>
            <p:cNvGrpSpPr/>
            <p:nvPr/>
          </p:nvGrpSpPr>
          <p:grpSpPr>
            <a:xfrm>
              <a:off x="4068784" y="3348323"/>
              <a:ext cx="2208184" cy="2424789"/>
              <a:chOff x="2913063" y="2559551"/>
              <a:chExt cx="1829787" cy="2009274"/>
            </a:xfrm>
          </p:grpSpPr>
          <p:sp>
            <p:nvSpPr>
              <p:cNvPr id="37" name="Freeform 40"/>
              <p:cNvSpPr/>
              <p:nvPr/>
            </p:nvSpPr>
            <p:spPr bwMode="auto">
              <a:xfrm>
                <a:off x="2955325" y="2559551"/>
                <a:ext cx="1787525" cy="2003425"/>
              </a:xfrm>
              <a:custGeom>
                <a:avLst/>
                <a:gdLst/>
                <a:ahLst/>
                <a:cxnLst>
                  <a:cxn ang="0">
                    <a:pos x="0" y="180"/>
                  </a:cxn>
                  <a:cxn ang="0">
                    <a:pos x="259" y="0"/>
                  </a:cxn>
                  <a:cxn ang="0">
                    <a:pos x="259" y="262"/>
                  </a:cxn>
                  <a:cxn ang="0">
                    <a:pos x="504" y="262"/>
                  </a:cxn>
                  <a:cxn ang="0">
                    <a:pos x="504" y="507"/>
                  </a:cxn>
                  <a:cxn ang="0">
                    <a:pos x="504" y="510"/>
                  </a:cxn>
                  <a:cxn ang="0">
                    <a:pos x="572" y="695"/>
                  </a:cxn>
                  <a:cxn ang="0">
                    <a:pos x="688" y="769"/>
                  </a:cxn>
                  <a:cxn ang="0">
                    <a:pos x="638" y="771"/>
                  </a:cxn>
                  <a:cxn ang="0">
                    <a:pos x="185" y="583"/>
                  </a:cxn>
                  <a:cxn ang="0">
                    <a:pos x="0" y="184"/>
                  </a:cxn>
                  <a:cxn ang="0">
                    <a:pos x="0" y="180"/>
                  </a:cxn>
                </a:cxnLst>
                <a:rect l="0" t="0" r="r" b="b"/>
                <a:pathLst>
                  <a:path w="688" h="771">
                    <a:moveTo>
                      <a:pt x="0" y="180"/>
                    </a:moveTo>
                    <a:cubicBezTo>
                      <a:pt x="28" y="78"/>
                      <a:pt x="115" y="18"/>
                      <a:pt x="259" y="0"/>
                    </a:cubicBezTo>
                    <a:cubicBezTo>
                      <a:pt x="259" y="262"/>
                      <a:pt x="259" y="262"/>
                      <a:pt x="259" y="262"/>
                    </a:cubicBezTo>
                    <a:cubicBezTo>
                      <a:pt x="504" y="262"/>
                      <a:pt x="504" y="262"/>
                      <a:pt x="504" y="262"/>
                    </a:cubicBezTo>
                    <a:cubicBezTo>
                      <a:pt x="504" y="507"/>
                      <a:pt x="504" y="507"/>
                      <a:pt x="504" y="507"/>
                    </a:cubicBezTo>
                    <a:cubicBezTo>
                      <a:pt x="504" y="508"/>
                      <a:pt x="504" y="509"/>
                      <a:pt x="504" y="510"/>
                    </a:cubicBezTo>
                    <a:cubicBezTo>
                      <a:pt x="513" y="589"/>
                      <a:pt x="535" y="651"/>
                      <a:pt x="572" y="695"/>
                    </a:cubicBezTo>
                    <a:cubicBezTo>
                      <a:pt x="602" y="731"/>
                      <a:pt x="640" y="756"/>
                      <a:pt x="688" y="769"/>
                    </a:cubicBezTo>
                    <a:cubicBezTo>
                      <a:pt x="672" y="770"/>
                      <a:pt x="655" y="771"/>
                      <a:pt x="638" y="771"/>
                    </a:cubicBezTo>
                    <a:cubicBezTo>
                      <a:pt x="461" y="771"/>
                      <a:pt x="310" y="708"/>
                      <a:pt x="185" y="583"/>
                    </a:cubicBezTo>
                    <a:cubicBezTo>
                      <a:pt x="73" y="471"/>
                      <a:pt x="11" y="338"/>
                      <a:pt x="0" y="184"/>
                    </a:cubicBezTo>
                    <a:cubicBezTo>
                      <a:pt x="0" y="183"/>
                      <a:pt x="0" y="181"/>
                      <a:pt x="0" y="180"/>
                    </a:cubicBezTo>
                    <a:close/>
                  </a:path>
                </a:pathLst>
              </a:custGeom>
              <a:solidFill>
                <a:srgbClr val="08D1F2"/>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8" name="Freeform 40"/>
              <p:cNvSpPr/>
              <p:nvPr/>
            </p:nvSpPr>
            <p:spPr bwMode="auto">
              <a:xfrm>
                <a:off x="2913063" y="2565400"/>
                <a:ext cx="1787525" cy="2003425"/>
              </a:xfrm>
              <a:custGeom>
                <a:avLst/>
                <a:gdLst/>
                <a:ahLst/>
                <a:cxnLst>
                  <a:cxn ang="0">
                    <a:pos x="0" y="180"/>
                  </a:cxn>
                  <a:cxn ang="0">
                    <a:pos x="259" y="0"/>
                  </a:cxn>
                  <a:cxn ang="0">
                    <a:pos x="259" y="262"/>
                  </a:cxn>
                  <a:cxn ang="0">
                    <a:pos x="504" y="262"/>
                  </a:cxn>
                  <a:cxn ang="0">
                    <a:pos x="504" y="507"/>
                  </a:cxn>
                  <a:cxn ang="0">
                    <a:pos x="504" y="510"/>
                  </a:cxn>
                  <a:cxn ang="0">
                    <a:pos x="572" y="695"/>
                  </a:cxn>
                  <a:cxn ang="0">
                    <a:pos x="688" y="769"/>
                  </a:cxn>
                  <a:cxn ang="0">
                    <a:pos x="638" y="771"/>
                  </a:cxn>
                  <a:cxn ang="0">
                    <a:pos x="185" y="583"/>
                  </a:cxn>
                  <a:cxn ang="0">
                    <a:pos x="0" y="184"/>
                  </a:cxn>
                  <a:cxn ang="0">
                    <a:pos x="0" y="180"/>
                  </a:cxn>
                </a:cxnLst>
                <a:rect l="0" t="0" r="r" b="b"/>
                <a:pathLst>
                  <a:path w="688" h="771">
                    <a:moveTo>
                      <a:pt x="0" y="180"/>
                    </a:moveTo>
                    <a:cubicBezTo>
                      <a:pt x="28" y="78"/>
                      <a:pt x="115" y="18"/>
                      <a:pt x="259" y="0"/>
                    </a:cubicBezTo>
                    <a:cubicBezTo>
                      <a:pt x="259" y="262"/>
                      <a:pt x="259" y="262"/>
                      <a:pt x="259" y="262"/>
                    </a:cubicBezTo>
                    <a:cubicBezTo>
                      <a:pt x="504" y="262"/>
                      <a:pt x="504" y="262"/>
                      <a:pt x="504" y="262"/>
                    </a:cubicBezTo>
                    <a:cubicBezTo>
                      <a:pt x="504" y="507"/>
                      <a:pt x="504" y="507"/>
                      <a:pt x="504" y="507"/>
                    </a:cubicBezTo>
                    <a:cubicBezTo>
                      <a:pt x="504" y="508"/>
                      <a:pt x="504" y="509"/>
                      <a:pt x="504" y="510"/>
                    </a:cubicBezTo>
                    <a:cubicBezTo>
                      <a:pt x="513" y="589"/>
                      <a:pt x="535" y="651"/>
                      <a:pt x="572" y="695"/>
                    </a:cubicBezTo>
                    <a:cubicBezTo>
                      <a:pt x="602" y="731"/>
                      <a:pt x="640" y="756"/>
                      <a:pt x="688" y="769"/>
                    </a:cubicBezTo>
                    <a:cubicBezTo>
                      <a:pt x="672" y="770"/>
                      <a:pt x="655" y="771"/>
                      <a:pt x="638" y="771"/>
                    </a:cubicBezTo>
                    <a:cubicBezTo>
                      <a:pt x="461" y="771"/>
                      <a:pt x="310" y="708"/>
                      <a:pt x="185" y="583"/>
                    </a:cubicBezTo>
                    <a:cubicBezTo>
                      <a:pt x="73" y="471"/>
                      <a:pt x="11" y="338"/>
                      <a:pt x="0" y="184"/>
                    </a:cubicBezTo>
                    <a:cubicBezTo>
                      <a:pt x="0" y="183"/>
                      <a:pt x="0" y="181"/>
                      <a:pt x="0" y="180"/>
                    </a:cubicBezTo>
                    <a:close/>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42" name="Group 30"/>
            <p:cNvGrpSpPr/>
            <p:nvPr/>
          </p:nvGrpSpPr>
          <p:grpSpPr>
            <a:xfrm>
              <a:off x="4743101" y="4311012"/>
              <a:ext cx="739769" cy="738020"/>
              <a:chOff x="1081088" y="2138363"/>
              <a:chExt cx="671512" cy="669925"/>
            </a:xfrm>
            <a:solidFill>
              <a:schemeClr val="bg1"/>
            </a:solidFill>
          </p:grpSpPr>
          <p:sp>
            <p:nvSpPr>
              <p:cNvPr id="43" name="Freeform 16"/>
              <p:cNvSpPr>
                <a:spLocks noEditPoints="1"/>
              </p:cNvSpPr>
              <p:nvPr/>
            </p:nvSpPr>
            <p:spPr bwMode="auto">
              <a:xfrm>
                <a:off x="1165225" y="2516188"/>
                <a:ext cx="125412" cy="125413"/>
              </a:xfrm>
              <a:custGeom>
                <a:avLst/>
                <a:gdLst/>
                <a:ahLst/>
                <a:cxnLst>
                  <a:cxn ang="0">
                    <a:pos x="53" y="0"/>
                  </a:cxn>
                  <a:cxn ang="0">
                    <a:pos x="26" y="0"/>
                  </a:cxn>
                  <a:cxn ang="0">
                    <a:pos x="26" y="26"/>
                  </a:cxn>
                  <a:cxn ang="0">
                    <a:pos x="0" y="26"/>
                  </a:cxn>
                  <a:cxn ang="0">
                    <a:pos x="0" y="52"/>
                  </a:cxn>
                  <a:cxn ang="0">
                    <a:pos x="26" y="52"/>
                  </a:cxn>
                  <a:cxn ang="0">
                    <a:pos x="26" y="79"/>
                  </a:cxn>
                  <a:cxn ang="0">
                    <a:pos x="53" y="79"/>
                  </a:cxn>
                  <a:cxn ang="0">
                    <a:pos x="53" y="52"/>
                  </a:cxn>
                  <a:cxn ang="0">
                    <a:pos x="79" y="52"/>
                  </a:cxn>
                  <a:cxn ang="0">
                    <a:pos x="79" y="26"/>
                  </a:cxn>
                  <a:cxn ang="0">
                    <a:pos x="53" y="26"/>
                  </a:cxn>
                  <a:cxn ang="0">
                    <a:pos x="53" y="0"/>
                  </a:cxn>
                  <a:cxn ang="0">
                    <a:pos x="53" y="0"/>
                  </a:cxn>
                  <a:cxn ang="0">
                    <a:pos x="53" y="0"/>
                  </a:cxn>
                </a:cxnLst>
                <a:rect l="0" t="0" r="r" b="b"/>
                <a:pathLst>
                  <a:path w="79" h="79">
                    <a:moveTo>
                      <a:pt x="53" y="0"/>
                    </a:moveTo>
                    <a:lnTo>
                      <a:pt x="26" y="0"/>
                    </a:lnTo>
                    <a:lnTo>
                      <a:pt x="26" y="26"/>
                    </a:lnTo>
                    <a:lnTo>
                      <a:pt x="0" y="26"/>
                    </a:lnTo>
                    <a:lnTo>
                      <a:pt x="0" y="52"/>
                    </a:lnTo>
                    <a:lnTo>
                      <a:pt x="26" y="52"/>
                    </a:lnTo>
                    <a:lnTo>
                      <a:pt x="26" y="79"/>
                    </a:lnTo>
                    <a:lnTo>
                      <a:pt x="53" y="79"/>
                    </a:lnTo>
                    <a:lnTo>
                      <a:pt x="53" y="52"/>
                    </a:lnTo>
                    <a:lnTo>
                      <a:pt x="79" y="52"/>
                    </a:lnTo>
                    <a:lnTo>
                      <a:pt x="79" y="26"/>
                    </a:lnTo>
                    <a:lnTo>
                      <a:pt x="53" y="26"/>
                    </a:lnTo>
                    <a:lnTo>
                      <a:pt x="53" y="0"/>
                    </a:lnTo>
                    <a:close/>
                    <a:moveTo>
                      <a:pt x="53" y="0"/>
                    </a:moveTo>
                    <a:lnTo>
                      <a:pt x="53"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4" name="Freeform 17"/>
              <p:cNvSpPr>
                <a:spLocks noEditPoints="1"/>
              </p:cNvSpPr>
              <p:nvPr/>
            </p:nvSpPr>
            <p:spPr bwMode="auto">
              <a:xfrm>
                <a:off x="1165225" y="2516188"/>
                <a:ext cx="125412" cy="125413"/>
              </a:xfrm>
              <a:custGeom>
                <a:avLst/>
                <a:gdLst/>
                <a:ahLst/>
                <a:cxnLst>
                  <a:cxn ang="0">
                    <a:pos x="53" y="0"/>
                  </a:cxn>
                  <a:cxn ang="0">
                    <a:pos x="26" y="0"/>
                  </a:cxn>
                  <a:cxn ang="0">
                    <a:pos x="26" y="26"/>
                  </a:cxn>
                  <a:cxn ang="0">
                    <a:pos x="0" y="26"/>
                  </a:cxn>
                  <a:cxn ang="0">
                    <a:pos x="0" y="52"/>
                  </a:cxn>
                  <a:cxn ang="0">
                    <a:pos x="26" y="52"/>
                  </a:cxn>
                  <a:cxn ang="0">
                    <a:pos x="26" y="79"/>
                  </a:cxn>
                  <a:cxn ang="0">
                    <a:pos x="53" y="79"/>
                  </a:cxn>
                  <a:cxn ang="0">
                    <a:pos x="53" y="52"/>
                  </a:cxn>
                  <a:cxn ang="0">
                    <a:pos x="79" y="52"/>
                  </a:cxn>
                  <a:cxn ang="0">
                    <a:pos x="79" y="26"/>
                  </a:cxn>
                  <a:cxn ang="0">
                    <a:pos x="53" y="26"/>
                  </a:cxn>
                  <a:cxn ang="0">
                    <a:pos x="53" y="0"/>
                  </a:cxn>
                  <a:cxn ang="0">
                    <a:pos x="53" y="0"/>
                  </a:cxn>
                  <a:cxn ang="0">
                    <a:pos x="53" y="0"/>
                  </a:cxn>
                </a:cxnLst>
                <a:rect l="0" t="0" r="r" b="b"/>
                <a:pathLst>
                  <a:path w="79" h="79">
                    <a:moveTo>
                      <a:pt x="53" y="0"/>
                    </a:moveTo>
                    <a:lnTo>
                      <a:pt x="26" y="0"/>
                    </a:lnTo>
                    <a:lnTo>
                      <a:pt x="26" y="26"/>
                    </a:lnTo>
                    <a:lnTo>
                      <a:pt x="0" y="26"/>
                    </a:lnTo>
                    <a:lnTo>
                      <a:pt x="0" y="52"/>
                    </a:lnTo>
                    <a:lnTo>
                      <a:pt x="26" y="52"/>
                    </a:lnTo>
                    <a:lnTo>
                      <a:pt x="26" y="79"/>
                    </a:lnTo>
                    <a:lnTo>
                      <a:pt x="53" y="79"/>
                    </a:lnTo>
                    <a:lnTo>
                      <a:pt x="53" y="52"/>
                    </a:lnTo>
                    <a:lnTo>
                      <a:pt x="79" y="52"/>
                    </a:lnTo>
                    <a:lnTo>
                      <a:pt x="79" y="26"/>
                    </a:lnTo>
                    <a:lnTo>
                      <a:pt x="53" y="26"/>
                    </a:lnTo>
                    <a:lnTo>
                      <a:pt x="53" y="0"/>
                    </a:lnTo>
                    <a:moveTo>
                      <a:pt x="53" y="0"/>
                    </a:moveTo>
                    <a:lnTo>
                      <a:pt x="53"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5" name="Freeform 18"/>
              <p:cNvSpPr>
                <a:spLocks noEditPoints="1"/>
              </p:cNvSpPr>
              <p:nvPr/>
            </p:nvSpPr>
            <p:spPr bwMode="auto">
              <a:xfrm>
                <a:off x="1081088" y="2181226"/>
                <a:ext cx="250825" cy="250825"/>
              </a:xfrm>
              <a:custGeom>
                <a:avLst/>
                <a:gdLst/>
                <a:ahLst/>
                <a:cxnLst>
                  <a:cxn ang="0">
                    <a:pos x="53" y="158"/>
                  </a:cxn>
                  <a:cxn ang="0">
                    <a:pos x="106" y="158"/>
                  </a:cxn>
                  <a:cxn ang="0">
                    <a:pos x="106" y="105"/>
                  </a:cxn>
                  <a:cxn ang="0">
                    <a:pos x="158" y="105"/>
                  </a:cxn>
                  <a:cxn ang="0">
                    <a:pos x="158" y="52"/>
                  </a:cxn>
                  <a:cxn ang="0">
                    <a:pos x="106" y="52"/>
                  </a:cxn>
                  <a:cxn ang="0">
                    <a:pos x="106" y="0"/>
                  </a:cxn>
                  <a:cxn ang="0">
                    <a:pos x="53" y="0"/>
                  </a:cxn>
                  <a:cxn ang="0">
                    <a:pos x="53" y="52"/>
                  </a:cxn>
                  <a:cxn ang="0">
                    <a:pos x="0" y="52"/>
                  </a:cxn>
                  <a:cxn ang="0">
                    <a:pos x="0" y="105"/>
                  </a:cxn>
                  <a:cxn ang="0">
                    <a:pos x="53" y="105"/>
                  </a:cxn>
                  <a:cxn ang="0">
                    <a:pos x="53" y="158"/>
                  </a:cxn>
                  <a:cxn ang="0">
                    <a:pos x="53" y="158"/>
                  </a:cxn>
                  <a:cxn ang="0">
                    <a:pos x="53" y="158"/>
                  </a:cxn>
                </a:cxnLst>
                <a:rect l="0" t="0" r="r" b="b"/>
                <a:pathLst>
                  <a:path w="158" h="158">
                    <a:moveTo>
                      <a:pt x="53" y="158"/>
                    </a:moveTo>
                    <a:lnTo>
                      <a:pt x="106" y="158"/>
                    </a:lnTo>
                    <a:lnTo>
                      <a:pt x="106" y="105"/>
                    </a:lnTo>
                    <a:lnTo>
                      <a:pt x="158" y="105"/>
                    </a:lnTo>
                    <a:lnTo>
                      <a:pt x="158" y="52"/>
                    </a:lnTo>
                    <a:lnTo>
                      <a:pt x="106" y="52"/>
                    </a:lnTo>
                    <a:lnTo>
                      <a:pt x="106" y="0"/>
                    </a:lnTo>
                    <a:lnTo>
                      <a:pt x="53" y="0"/>
                    </a:lnTo>
                    <a:lnTo>
                      <a:pt x="53" y="52"/>
                    </a:lnTo>
                    <a:lnTo>
                      <a:pt x="0" y="52"/>
                    </a:lnTo>
                    <a:lnTo>
                      <a:pt x="0" y="105"/>
                    </a:lnTo>
                    <a:lnTo>
                      <a:pt x="53" y="105"/>
                    </a:lnTo>
                    <a:lnTo>
                      <a:pt x="53" y="158"/>
                    </a:lnTo>
                    <a:close/>
                    <a:moveTo>
                      <a:pt x="53" y="158"/>
                    </a:moveTo>
                    <a:lnTo>
                      <a:pt x="53" y="158"/>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6" name="Freeform 19"/>
              <p:cNvSpPr>
                <a:spLocks noEditPoints="1"/>
              </p:cNvSpPr>
              <p:nvPr/>
            </p:nvSpPr>
            <p:spPr bwMode="auto">
              <a:xfrm>
                <a:off x="1081088" y="2181226"/>
                <a:ext cx="250825" cy="250825"/>
              </a:xfrm>
              <a:custGeom>
                <a:avLst/>
                <a:gdLst/>
                <a:ahLst/>
                <a:cxnLst>
                  <a:cxn ang="0">
                    <a:pos x="53" y="158"/>
                  </a:cxn>
                  <a:cxn ang="0">
                    <a:pos x="106" y="158"/>
                  </a:cxn>
                  <a:cxn ang="0">
                    <a:pos x="106" y="105"/>
                  </a:cxn>
                  <a:cxn ang="0">
                    <a:pos x="158" y="105"/>
                  </a:cxn>
                  <a:cxn ang="0">
                    <a:pos x="158" y="52"/>
                  </a:cxn>
                  <a:cxn ang="0">
                    <a:pos x="106" y="52"/>
                  </a:cxn>
                  <a:cxn ang="0">
                    <a:pos x="106" y="0"/>
                  </a:cxn>
                  <a:cxn ang="0">
                    <a:pos x="53" y="0"/>
                  </a:cxn>
                  <a:cxn ang="0">
                    <a:pos x="53" y="52"/>
                  </a:cxn>
                  <a:cxn ang="0">
                    <a:pos x="0" y="52"/>
                  </a:cxn>
                  <a:cxn ang="0">
                    <a:pos x="0" y="105"/>
                  </a:cxn>
                  <a:cxn ang="0">
                    <a:pos x="53" y="105"/>
                  </a:cxn>
                  <a:cxn ang="0">
                    <a:pos x="53" y="158"/>
                  </a:cxn>
                  <a:cxn ang="0">
                    <a:pos x="53" y="158"/>
                  </a:cxn>
                  <a:cxn ang="0">
                    <a:pos x="53" y="158"/>
                  </a:cxn>
                </a:cxnLst>
                <a:rect l="0" t="0" r="r" b="b"/>
                <a:pathLst>
                  <a:path w="158" h="158">
                    <a:moveTo>
                      <a:pt x="53" y="158"/>
                    </a:moveTo>
                    <a:lnTo>
                      <a:pt x="106" y="158"/>
                    </a:lnTo>
                    <a:lnTo>
                      <a:pt x="106" y="105"/>
                    </a:lnTo>
                    <a:lnTo>
                      <a:pt x="158" y="105"/>
                    </a:lnTo>
                    <a:lnTo>
                      <a:pt x="158" y="52"/>
                    </a:lnTo>
                    <a:lnTo>
                      <a:pt x="106" y="52"/>
                    </a:lnTo>
                    <a:lnTo>
                      <a:pt x="106" y="0"/>
                    </a:lnTo>
                    <a:lnTo>
                      <a:pt x="53" y="0"/>
                    </a:lnTo>
                    <a:lnTo>
                      <a:pt x="53" y="52"/>
                    </a:lnTo>
                    <a:lnTo>
                      <a:pt x="0" y="52"/>
                    </a:lnTo>
                    <a:lnTo>
                      <a:pt x="0" y="105"/>
                    </a:lnTo>
                    <a:lnTo>
                      <a:pt x="53" y="105"/>
                    </a:lnTo>
                    <a:lnTo>
                      <a:pt x="53" y="158"/>
                    </a:lnTo>
                    <a:moveTo>
                      <a:pt x="53" y="158"/>
                    </a:moveTo>
                    <a:lnTo>
                      <a:pt x="53" y="158"/>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7" name="Freeform 20"/>
              <p:cNvSpPr>
                <a:spLocks noEditPoints="1"/>
              </p:cNvSpPr>
              <p:nvPr/>
            </p:nvSpPr>
            <p:spPr bwMode="auto">
              <a:xfrm>
                <a:off x="1331913" y="2138363"/>
                <a:ext cx="295275" cy="669925"/>
              </a:xfrm>
              <a:custGeom>
                <a:avLst/>
                <a:gdLst/>
                <a:ahLst/>
                <a:cxnLst>
                  <a:cxn ang="0">
                    <a:pos x="1079" y="450"/>
                  </a:cxn>
                  <a:cxn ang="0">
                    <a:pos x="630" y="0"/>
                  </a:cxn>
                  <a:cxn ang="0">
                    <a:pos x="180" y="450"/>
                  </a:cxn>
                  <a:cxn ang="0">
                    <a:pos x="180" y="1808"/>
                  </a:cxn>
                  <a:cxn ang="0">
                    <a:pos x="0" y="2247"/>
                  </a:cxn>
                  <a:cxn ang="0">
                    <a:pos x="630" y="2876"/>
                  </a:cxn>
                  <a:cxn ang="0">
                    <a:pos x="1259" y="2247"/>
                  </a:cxn>
                  <a:cxn ang="0">
                    <a:pos x="1079" y="1808"/>
                  </a:cxn>
                  <a:cxn ang="0">
                    <a:pos x="1079" y="450"/>
                  </a:cxn>
                  <a:cxn ang="0">
                    <a:pos x="630" y="2696"/>
                  </a:cxn>
                  <a:cxn ang="0">
                    <a:pos x="575" y="2691"/>
                  </a:cxn>
                  <a:cxn ang="0">
                    <a:pos x="180" y="2247"/>
                  </a:cxn>
                  <a:cxn ang="0">
                    <a:pos x="360" y="1890"/>
                  </a:cxn>
                  <a:cxn ang="0">
                    <a:pos x="360" y="450"/>
                  </a:cxn>
                  <a:cxn ang="0">
                    <a:pos x="630" y="180"/>
                  </a:cxn>
                  <a:cxn ang="0">
                    <a:pos x="899" y="450"/>
                  </a:cxn>
                  <a:cxn ang="0">
                    <a:pos x="899" y="1890"/>
                  </a:cxn>
                  <a:cxn ang="0">
                    <a:pos x="1079" y="2247"/>
                  </a:cxn>
                  <a:cxn ang="0">
                    <a:pos x="630" y="2696"/>
                  </a:cxn>
                  <a:cxn ang="0">
                    <a:pos x="630" y="2696"/>
                  </a:cxn>
                  <a:cxn ang="0">
                    <a:pos x="630" y="2696"/>
                  </a:cxn>
                </a:cxnLst>
                <a:rect l="0" t="0" r="r" b="b"/>
                <a:pathLst>
                  <a:path w="1259" h="2876">
                    <a:moveTo>
                      <a:pt x="1079" y="450"/>
                    </a:moveTo>
                    <a:cubicBezTo>
                      <a:pt x="1079" y="202"/>
                      <a:pt x="878" y="0"/>
                      <a:pt x="630" y="0"/>
                    </a:cubicBezTo>
                    <a:cubicBezTo>
                      <a:pt x="381" y="0"/>
                      <a:pt x="180" y="202"/>
                      <a:pt x="180" y="450"/>
                    </a:cubicBezTo>
                    <a:cubicBezTo>
                      <a:pt x="180" y="1808"/>
                      <a:pt x="180" y="1808"/>
                      <a:pt x="180" y="1808"/>
                    </a:cubicBezTo>
                    <a:cubicBezTo>
                      <a:pt x="69" y="1921"/>
                      <a:pt x="0" y="2076"/>
                      <a:pt x="0" y="2247"/>
                    </a:cubicBezTo>
                    <a:cubicBezTo>
                      <a:pt x="0" y="2595"/>
                      <a:pt x="282" y="2876"/>
                      <a:pt x="630" y="2876"/>
                    </a:cubicBezTo>
                    <a:cubicBezTo>
                      <a:pt x="977" y="2876"/>
                      <a:pt x="1259" y="2595"/>
                      <a:pt x="1259" y="2247"/>
                    </a:cubicBezTo>
                    <a:cubicBezTo>
                      <a:pt x="1259" y="2076"/>
                      <a:pt x="1190" y="1921"/>
                      <a:pt x="1079" y="1808"/>
                    </a:cubicBezTo>
                    <a:lnTo>
                      <a:pt x="1079" y="450"/>
                    </a:lnTo>
                    <a:close/>
                    <a:moveTo>
                      <a:pt x="630" y="2696"/>
                    </a:moveTo>
                    <a:cubicBezTo>
                      <a:pt x="611" y="2696"/>
                      <a:pt x="593" y="2694"/>
                      <a:pt x="575" y="2691"/>
                    </a:cubicBezTo>
                    <a:cubicBezTo>
                      <a:pt x="353" y="2664"/>
                      <a:pt x="180" y="2477"/>
                      <a:pt x="180" y="2247"/>
                    </a:cubicBezTo>
                    <a:cubicBezTo>
                      <a:pt x="180" y="2101"/>
                      <a:pt x="251" y="1972"/>
                      <a:pt x="360" y="1890"/>
                    </a:cubicBezTo>
                    <a:cubicBezTo>
                      <a:pt x="360" y="450"/>
                      <a:pt x="360" y="450"/>
                      <a:pt x="360" y="450"/>
                    </a:cubicBezTo>
                    <a:cubicBezTo>
                      <a:pt x="360" y="301"/>
                      <a:pt x="481" y="180"/>
                      <a:pt x="630" y="180"/>
                    </a:cubicBezTo>
                    <a:cubicBezTo>
                      <a:pt x="778" y="180"/>
                      <a:pt x="899" y="301"/>
                      <a:pt x="899" y="450"/>
                    </a:cubicBezTo>
                    <a:cubicBezTo>
                      <a:pt x="899" y="1890"/>
                      <a:pt x="899" y="1890"/>
                      <a:pt x="899" y="1890"/>
                    </a:cubicBezTo>
                    <a:cubicBezTo>
                      <a:pt x="1008" y="1972"/>
                      <a:pt x="1079" y="2101"/>
                      <a:pt x="1079" y="2247"/>
                    </a:cubicBezTo>
                    <a:cubicBezTo>
                      <a:pt x="1079" y="2495"/>
                      <a:pt x="878" y="2696"/>
                      <a:pt x="630" y="2696"/>
                    </a:cubicBezTo>
                    <a:close/>
                    <a:moveTo>
                      <a:pt x="630" y="2696"/>
                    </a:moveTo>
                    <a:cubicBezTo>
                      <a:pt x="630" y="2696"/>
                      <a:pt x="630" y="2696"/>
                      <a:pt x="630" y="269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8" name="Freeform 21"/>
              <p:cNvSpPr>
                <a:spLocks noEditPoints="1"/>
              </p:cNvSpPr>
              <p:nvPr/>
            </p:nvSpPr>
            <p:spPr bwMode="auto">
              <a:xfrm>
                <a:off x="1416050" y="2306638"/>
                <a:ext cx="127000" cy="417513"/>
              </a:xfrm>
              <a:custGeom>
                <a:avLst/>
                <a:gdLst/>
                <a:ahLst/>
                <a:cxnLst>
                  <a:cxn ang="0">
                    <a:pos x="359" y="1275"/>
                  </a:cxn>
                  <a:cxn ang="0">
                    <a:pos x="359" y="0"/>
                  </a:cxn>
                  <a:cxn ang="0">
                    <a:pos x="180" y="0"/>
                  </a:cxn>
                  <a:cxn ang="0">
                    <a:pos x="180" y="1275"/>
                  </a:cxn>
                  <a:cxn ang="0">
                    <a:pos x="0" y="1528"/>
                  </a:cxn>
                  <a:cxn ang="0">
                    <a:pos x="270" y="1798"/>
                  </a:cxn>
                  <a:cxn ang="0">
                    <a:pos x="539" y="1528"/>
                  </a:cxn>
                  <a:cxn ang="0">
                    <a:pos x="359" y="1275"/>
                  </a:cxn>
                  <a:cxn ang="0">
                    <a:pos x="359" y="1275"/>
                  </a:cxn>
                  <a:cxn ang="0">
                    <a:pos x="359" y="1275"/>
                  </a:cxn>
                </a:cxnLst>
                <a:rect l="0" t="0" r="r" b="b"/>
                <a:pathLst>
                  <a:path w="539" h="1798">
                    <a:moveTo>
                      <a:pt x="359" y="1275"/>
                    </a:moveTo>
                    <a:cubicBezTo>
                      <a:pt x="359" y="0"/>
                      <a:pt x="359" y="0"/>
                      <a:pt x="359" y="0"/>
                    </a:cubicBezTo>
                    <a:cubicBezTo>
                      <a:pt x="180" y="0"/>
                      <a:pt x="180" y="0"/>
                      <a:pt x="180" y="0"/>
                    </a:cubicBezTo>
                    <a:cubicBezTo>
                      <a:pt x="180" y="1275"/>
                      <a:pt x="180" y="1275"/>
                      <a:pt x="180" y="1275"/>
                    </a:cubicBezTo>
                    <a:cubicBezTo>
                      <a:pt x="75" y="1312"/>
                      <a:pt x="0" y="1411"/>
                      <a:pt x="0" y="1528"/>
                    </a:cubicBezTo>
                    <a:cubicBezTo>
                      <a:pt x="0" y="1677"/>
                      <a:pt x="121" y="1798"/>
                      <a:pt x="270" y="1798"/>
                    </a:cubicBezTo>
                    <a:cubicBezTo>
                      <a:pt x="418" y="1798"/>
                      <a:pt x="539" y="1677"/>
                      <a:pt x="539" y="1528"/>
                    </a:cubicBezTo>
                    <a:cubicBezTo>
                      <a:pt x="539" y="1411"/>
                      <a:pt x="464" y="1312"/>
                      <a:pt x="359" y="1275"/>
                    </a:cubicBezTo>
                    <a:close/>
                    <a:moveTo>
                      <a:pt x="359" y="1275"/>
                    </a:moveTo>
                    <a:cubicBezTo>
                      <a:pt x="359" y="1275"/>
                      <a:pt x="359" y="1275"/>
                      <a:pt x="359" y="1275"/>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9" name="Freeform 22"/>
              <p:cNvSpPr>
                <a:spLocks noEditPoints="1"/>
              </p:cNvSpPr>
              <p:nvPr/>
            </p:nvSpPr>
            <p:spPr bwMode="auto">
              <a:xfrm>
                <a:off x="1627188" y="2222501"/>
                <a:ext cx="125412" cy="125413"/>
              </a:xfrm>
              <a:custGeom>
                <a:avLst/>
                <a:gdLst/>
                <a:ahLst/>
                <a:cxnLst>
                  <a:cxn ang="0">
                    <a:pos x="52" y="26"/>
                  </a:cxn>
                  <a:cxn ang="0">
                    <a:pos x="52" y="0"/>
                  </a:cxn>
                  <a:cxn ang="0">
                    <a:pos x="26" y="0"/>
                  </a:cxn>
                  <a:cxn ang="0">
                    <a:pos x="26" y="26"/>
                  </a:cxn>
                  <a:cxn ang="0">
                    <a:pos x="0" y="26"/>
                  </a:cxn>
                  <a:cxn ang="0">
                    <a:pos x="0" y="53"/>
                  </a:cxn>
                  <a:cxn ang="0">
                    <a:pos x="26" y="53"/>
                  </a:cxn>
                  <a:cxn ang="0">
                    <a:pos x="26" y="79"/>
                  </a:cxn>
                  <a:cxn ang="0">
                    <a:pos x="52" y="79"/>
                  </a:cxn>
                  <a:cxn ang="0">
                    <a:pos x="52" y="53"/>
                  </a:cxn>
                  <a:cxn ang="0">
                    <a:pos x="79" y="53"/>
                  </a:cxn>
                  <a:cxn ang="0">
                    <a:pos x="79" y="26"/>
                  </a:cxn>
                  <a:cxn ang="0">
                    <a:pos x="52" y="26"/>
                  </a:cxn>
                  <a:cxn ang="0">
                    <a:pos x="52" y="26"/>
                  </a:cxn>
                  <a:cxn ang="0">
                    <a:pos x="52" y="26"/>
                  </a:cxn>
                </a:cxnLst>
                <a:rect l="0" t="0" r="r" b="b"/>
                <a:pathLst>
                  <a:path w="79" h="79">
                    <a:moveTo>
                      <a:pt x="52" y="26"/>
                    </a:moveTo>
                    <a:lnTo>
                      <a:pt x="52" y="0"/>
                    </a:lnTo>
                    <a:lnTo>
                      <a:pt x="26" y="0"/>
                    </a:lnTo>
                    <a:lnTo>
                      <a:pt x="26" y="26"/>
                    </a:lnTo>
                    <a:lnTo>
                      <a:pt x="0" y="26"/>
                    </a:lnTo>
                    <a:lnTo>
                      <a:pt x="0" y="53"/>
                    </a:lnTo>
                    <a:lnTo>
                      <a:pt x="26" y="53"/>
                    </a:lnTo>
                    <a:lnTo>
                      <a:pt x="26" y="79"/>
                    </a:lnTo>
                    <a:lnTo>
                      <a:pt x="52" y="79"/>
                    </a:lnTo>
                    <a:lnTo>
                      <a:pt x="52" y="53"/>
                    </a:lnTo>
                    <a:lnTo>
                      <a:pt x="79" y="53"/>
                    </a:lnTo>
                    <a:lnTo>
                      <a:pt x="79" y="26"/>
                    </a:lnTo>
                    <a:lnTo>
                      <a:pt x="52" y="26"/>
                    </a:lnTo>
                    <a:close/>
                    <a:moveTo>
                      <a:pt x="52" y="26"/>
                    </a:moveTo>
                    <a:lnTo>
                      <a:pt x="52" y="26"/>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0" name="Freeform 23"/>
              <p:cNvSpPr>
                <a:spLocks noEditPoints="1"/>
              </p:cNvSpPr>
              <p:nvPr/>
            </p:nvSpPr>
            <p:spPr bwMode="auto">
              <a:xfrm>
                <a:off x="1627188" y="2222501"/>
                <a:ext cx="125412" cy="125413"/>
              </a:xfrm>
              <a:custGeom>
                <a:avLst/>
                <a:gdLst/>
                <a:ahLst/>
                <a:cxnLst>
                  <a:cxn ang="0">
                    <a:pos x="52" y="26"/>
                  </a:cxn>
                  <a:cxn ang="0">
                    <a:pos x="52" y="0"/>
                  </a:cxn>
                  <a:cxn ang="0">
                    <a:pos x="26" y="0"/>
                  </a:cxn>
                  <a:cxn ang="0">
                    <a:pos x="26" y="26"/>
                  </a:cxn>
                  <a:cxn ang="0">
                    <a:pos x="0" y="26"/>
                  </a:cxn>
                  <a:cxn ang="0">
                    <a:pos x="0" y="53"/>
                  </a:cxn>
                  <a:cxn ang="0">
                    <a:pos x="26" y="53"/>
                  </a:cxn>
                  <a:cxn ang="0">
                    <a:pos x="26" y="79"/>
                  </a:cxn>
                  <a:cxn ang="0">
                    <a:pos x="52" y="79"/>
                  </a:cxn>
                  <a:cxn ang="0">
                    <a:pos x="52" y="53"/>
                  </a:cxn>
                  <a:cxn ang="0">
                    <a:pos x="79" y="53"/>
                  </a:cxn>
                  <a:cxn ang="0">
                    <a:pos x="79" y="26"/>
                  </a:cxn>
                  <a:cxn ang="0">
                    <a:pos x="52" y="26"/>
                  </a:cxn>
                  <a:cxn ang="0">
                    <a:pos x="52" y="26"/>
                  </a:cxn>
                  <a:cxn ang="0">
                    <a:pos x="52" y="26"/>
                  </a:cxn>
                </a:cxnLst>
                <a:rect l="0" t="0" r="r" b="b"/>
                <a:pathLst>
                  <a:path w="79" h="79">
                    <a:moveTo>
                      <a:pt x="52" y="26"/>
                    </a:moveTo>
                    <a:lnTo>
                      <a:pt x="52" y="0"/>
                    </a:lnTo>
                    <a:lnTo>
                      <a:pt x="26" y="0"/>
                    </a:lnTo>
                    <a:lnTo>
                      <a:pt x="26" y="26"/>
                    </a:lnTo>
                    <a:lnTo>
                      <a:pt x="0" y="26"/>
                    </a:lnTo>
                    <a:lnTo>
                      <a:pt x="0" y="53"/>
                    </a:lnTo>
                    <a:lnTo>
                      <a:pt x="26" y="53"/>
                    </a:lnTo>
                    <a:lnTo>
                      <a:pt x="26" y="79"/>
                    </a:lnTo>
                    <a:lnTo>
                      <a:pt x="52" y="79"/>
                    </a:lnTo>
                    <a:lnTo>
                      <a:pt x="52" y="53"/>
                    </a:lnTo>
                    <a:lnTo>
                      <a:pt x="79" y="53"/>
                    </a:lnTo>
                    <a:lnTo>
                      <a:pt x="79" y="26"/>
                    </a:lnTo>
                    <a:lnTo>
                      <a:pt x="52" y="26"/>
                    </a:lnTo>
                    <a:moveTo>
                      <a:pt x="52" y="26"/>
                    </a:moveTo>
                    <a:lnTo>
                      <a:pt x="52" y="26"/>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57" name="Text Placeholder 3"/>
            <p:cNvSpPr txBox="1"/>
            <p:nvPr/>
          </p:nvSpPr>
          <p:spPr>
            <a:xfrm>
              <a:off x="4335922" y="3676162"/>
              <a:ext cx="377228" cy="44571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3200" dirty="0">
                  <a:solidFill>
                    <a:prstClr val="white"/>
                  </a:solidFill>
                </a:rPr>
                <a:t>01</a:t>
              </a:r>
              <a:endParaRPr lang="en-US" sz="3200" dirty="0">
                <a:solidFill>
                  <a:prstClr val="white"/>
                </a:solidFill>
              </a:endParaRPr>
            </a:p>
          </p:txBody>
        </p:sp>
      </p:grpSp>
      <p:grpSp>
        <p:nvGrpSpPr>
          <p:cNvPr id="3" name="组合 2"/>
          <p:cNvGrpSpPr/>
          <p:nvPr/>
        </p:nvGrpSpPr>
        <p:grpSpPr>
          <a:xfrm>
            <a:off x="4063036" y="1876113"/>
            <a:ext cx="2422520" cy="2212101"/>
            <a:chOff x="4063036" y="1765273"/>
            <a:chExt cx="2422520" cy="2212101"/>
          </a:xfrm>
        </p:grpSpPr>
        <p:grpSp>
          <p:nvGrpSpPr>
            <p:cNvPr id="39" name="Group 88"/>
            <p:cNvGrpSpPr/>
            <p:nvPr/>
          </p:nvGrpSpPr>
          <p:grpSpPr>
            <a:xfrm>
              <a:off x="4063036" y="1765273"/>
              <a:ext cx="2422520" cy="2212101"/>
              <a:chOff x="2908300" y="1247775"/>
              <a:chExt cx="2007394" cy="1833032"/>
            </a:xfrm>
          </p:grpSpPr>
          <p:sp>
            <p:nvSpPr>
              <p:cNvPr id="40" name="Freeform 39"/>
              <p:cNvSpPr/>
              <p:nvPr/>
            </p:nvSpPr>
            <p:spPr bwMode="auto">
              <a:xfrm>
                <a:off x="2912269" y="1294870"/>
                <a:ext cx="2003425" cy="1785937"/>
              </a:xfrm>
              <a:custGeom>
                <a:avLst/>
                <a:gdLst/>
                <a:ahLst/>
                <a:cxnLst>
                  <a:cxn ang="0">
                    <a:pos x="261" y="507"/>
                  </a:cxn>
                  <a:cxn ang="0">
                    <a:pos x="2" y="687"/>
                  </a:cxn>
                  <a:cxn ang="0">
                    <a:pos x="0" y="638"/>
                  </a:cxn>
                  <a:cxn ang="0">
                    <a:pos x="187" y="185"/>
                  </a:cxn>
                  <a:cxn ang="0">
                    <a:pos x="588" y="0"/>
                  </a:cxn>
                  <a:cxn ang="0">
                    <a:pos x="771" y="259"/>
                  </a:cxn>
                  <a:cxn ang="0">
                    <a:pos x="509" y="259"/>
                  </a:cxn>
                  <a:cxn ang="0">
                    <a:pos x="509" y="507"/>
                  </a:cxn>
                  <a:cxn ang="0">
                    <a:pos x="261" y="507"/>
                  </a:cxn>
                </a:cxnLst>
                <a:rect l="0" t="0" r="r" b="b"/>
                <a:pathLst>
                  <a:path w="771" h="687">
                    <a:moveTo>
                      <a:pt x="261" y="507"/>
                    </a:moveTo>
                    <a:cubicBezTo>
                      <a:pt x="117" y="525"/>
                      <a:pt x="30" y="585"/>
                      <a:pt x="2" y="687"/>
                    </a:cubicBezTo>
                    <a:cubicBezTo>
                      <a:pt x="1" y="671"/>
                      <a:pt x="0" y="655"/>
                      <a:pt x="0" y="638"/>
                    </a:cubicBezTo>
                    <a:cubicBezTo>
                      <a:pt x="0" y="461"/>
                      <a:pt x="62" y="310"/>
                      <a:pt x="187" y="185"/>
                    </a:cubicBezTo>
                    <a:cubicBezTo>
                      <a:pt x="300" y="73"/>
                      <a:pt x="433" y="11"/>
                      <a:pt x="588" y="0"/>
                    </a:cubicBezTo>
                    <a:cubicBezTo>
                      <a:pt x="701" y="39"/>
                      <a:pt x="762" y="125"/>
                      <a:pt x="771" y="259"/>
                    </a:cubicBezTo>
                    <a:cubicBezTo>
                      <a:pt x="509" y="259"/>
                      <a:pt x="509" y="259"/>
                      <a:pt x="509" y="259"/>
                    </a:cubicBezTo>
                    <a:cubicBezTo>
                      <a:pt x="509" y="507"/>
                      <a:pt x="509" y="507"/>
                      <a:pt x="509" y="507"/>
                    </a:cubicBezTo>
                    <a:lnTo>
                      <a:pt x="261" y="507"/>
                    </a:lnTo>
                    <a:close/>
                  </a:path>
                </a:pathLst>
              </a:custGeom>
              <a:solidFill>
                <a:srgbClr val="0194DD"/>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1" name="Freeform 39"/>
              <p:cNvSpPr/>
              <p:nvPr/>
            </p:nvSpPr>
            <p:spPr bwMode="auto">
              <a:xfrm>
                <a:off x="2908300" y="1247775"/>
                <a:ext cx="2003425" cy="1785937"/>
              </a:xfrm>
              <a:custGeom>
                <a:avLst/>
                <a:gdLst/>
                <a:ahLst/>
                <a:cxnLst>
                  <a:cxn ang="0">
                    <a:pos x="261" y="507"/>
                  </a:cxn>
                  <a:cxn ang="0">
                    <a:pos x="2" y="687"/>
                  </a:cxn>
                  <a:cxn ang="0">
                    <a:pos x="0" y="638"/>
                  </a:cxn>
                  <a:cxn ang="0">
                    <a:pos x="187" y="185"/>
                  </a:cxn>
                  <a:cxn ang="0">
                    <a:pos x="588" y="0"/>
                  </a:cxn>
                  <a:cxn ang="0">
                    <a:pos x="771" y="259"/>
                  </a:cxn>
                  <a:cxn ang="0">
                    <a:pos x="509" y="259"/>
                  </a:cxn>
                  <a:cxn ang="0">
                    <a:pos x="509" y="507"/>
                  </a:cxn>
                  <a:cxn ang="0">
                    <a:pos x="261" y="507"/>
                  </a:cxn>
                </a:cxnLst>
                <a:rect l="0" t="0" r="r" b="b"/>
                <a:pathLst>
                  <a:path w="771" h="687">
                    <a:moveTo>
                      <a:pt x="261" y="507"/>
                    </a:moveTo>
                    <a:cubicBezTo>
                      <a:pt x="117" y="525"/>
                      <a:pt x="30" y="585"/>
                      <a:pt x="2" y="687"/>
                    </a:cubicBezTo>
                    <a:cubicBezTo>
                      <a:pt x="1" y="671"/>
                      <a:pt x="0" y="655"/>
                      <a:pt x="0" y="638"/>
                    </a:cubicBezTo>
                    <a:cubicBezTo>
                      <a:pt x="0" y="461"/>
                      <a:pt x="62" y="310"/>
                      <a:pt x="187" y="185"/>
                    </a:cubicBezTo>
                    <a:cubicBezTo>
                      <a:pt x="300" y="73"/>
                      <a:pt x="433" y="11"/>
                      <a:pt x="588" y="0"/>
                    </a:cubicBezTo>
                    <a:cubicBezTo>
                      <a:pt x="701" y="39"/>
                      <a:pt x="762" y="125"/>
                      <a:pt x="771" y="259"/>
                    </a:cubicBezTo>
                    <a:cubicBezTo>
                      <a:pt x="509" y="259"/>
                      <a:pt x="509" y="259"/>
                      <a:pt x="509" y="259"/>
                    </a:cubicBezTo>
                    <a:cubicBezTo>
                      <a:pt x="509" y="507"/>
                      <a:pt x="509" y="507"/>
                      <a:pt x="509" y="507"/>
                    </a:cubicBezTo>
                    <a:lnTo>
                      <a:pt x="261" y="507"/>
                    </a:lnTo>
                    <a:close/>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52" name="Freeform 27"/>
            <p:cNvSpPr>
              <a:spLocks noEditPoints="1"/>
            </p:cNvSpPr>
            <p:nvPr/>
          </p:nvSpPr>
          <p:spPr bwMode="auto">
            <a:xfrm>
              <a:off x="4884495" y="2563753"/>
              <a:ext cx="679390" cy="681927"/>
            </a:xfrm>
            <a:custGeom>
              <a:avLst/>
              <a:gdLst/>
              <a:ahLst/>
              <a:cxnLst>
                <a:cxn ang="0">
                  <a:pos x="26" y="0"/>
                </a:cxn>
                <a:cxn ang="0">
                  <a:pos x="0" y="26"/>
                </a:cxn>
                <a:cxn ang="0">
                  <a:pos x="26" y="51"/>
                </a:cxn>
                <a:cxn ang="0">
                  <a:pos x="51" y="26"/>
                </a:cxn>
                <a:cxn ang="0">
                  <a:pos x="26" y="0"/>
                </a:cxn>
                <a:cxn ang="0">
                  <a:pos x="26" y="6"/>
                </a:cxn>
                <a:cxn ang="0">
                  <a:pos x="37" y="10"/>
                </a:cxn>
                <a:cxn ang="0">
                  <a:pos x="31" y="18"/>
                </a:cxn>
                <a:cxn ang="0">
                  <a:pos x="26" y="16"/>
                </a:cxn>
                <a:cxn ang="0">
                  <a:pos x="20" y="18"/>
                </a:cxn>
                <a:cxn ang="0">
                  <a:pos x="15" y="10"/>
                </a:cxn>
                <a:cxn ang="0">
                  <a:pos x="26" y="6"/>
                </a:cxn>
                <a:cxn ang="0">
                  <a:pos x="14" y="42"/>
                </a:cxn>
                <a:cxn ang="0">
                  <a:pos x="6" y="26"/>
                </a:cxn>
                <a:cxn ang="0">
                  <a:pos x="16" y="26"/>
                </a:cxn>
                <a:cxn ang="0">
                  <a:pos x="20" y="33"/>
                </a:cxn>
                <a:cxn ang="0">
                  <a:pos x="14" y="42"/>
                </a:cxn>
                <a:cxn ang="0">
                  <a:pos x="26" y="32"/>
                </a:cxn>
                <a:cxn ang="0">
                  <a:pos x="19" y="26"/>
                </a:cxn>
                <a:cxn ang="0">
                  <a:pos x="26" y="19"/>
                </a:cxn>
                <a:cxn ang="0">
                  <a:pos x="32" y="26"/>
                </a:cxn>
                <a:cxn ang="0">
                  <a:pos x="26" y="32"/>
                </a:cxn>
                <a:cxn ang="0">
                  <a:pos x="37" y="42"/>
                </a:cxn>
                <a:cxn ang="0">
                  <a:pos x="31" y="33"/>
                </a:cxn>
                <a:cxn ang="0">
                  <a:pos x="35" y="26"/>
                </a:cxn>
                <a:cxn ang="0">
                  <a:pos x="45" y="26"/>
                </a:cxn>
                <a:cxn ang="0">
                  <a:pos x="37" y="42"/>
                </a:cxn>
                <a:cxn ang="0">
                  <a:pos x="37" y="42"/>
                </a:cxn>
                <a:cxn ang="0">
                  <a:pos x="37" y="42"/>
                </a:cxn>
              </a:cxnLst>
              <a:rect l="0" t="0" r="r" b="b"/>
              <a:pathLst>
                <a:path w="51" h="51">
                  <a:moveTo>
                    <a:pt x="26" y="0"/>
                  </a:moveTo>
                  <a:cubicBezTo>
                    <a:pt x="11" y="0"/>
                    <a:pt x="0" y="11"/>
                    <a:pt x="0" y="26"/>
                  </a:cubicBezTo>
                  <a:cubicBezTo>
                    <a:pt x="0" y="40"/>
                    <a:pt x="11" y="51"/>
                    <a:pt x="26" y="51"/>
                  </a:cubicBezTo>
                  <a:cubicBezTo>
                    <a:pt x="40" y="51"/>
                    <a:pt x="51" y="40"/>
                    <a:pt x="51" y="26"/>
                  </a:cubicBezTo>
                  <a:cubicBezTo>
                    <a:pt x="51" y="11"/>
                    <a:pt x="40" y="0"/>
                    <a:pt x="26" y="0"/>
                  </a:cubicBezTo>
                  <a:close/>
                  <a:moveTo>
                    <a:pt x="26" y="6"/>
                  </a:moveTo>
                  <a:cubicBezTo>
                    <a:pt x="30" y="6"/>
                    <a:pt x="34" y="8"/>
                    <a:pt x="37" y="10"/>
                  </a:cubicBezTo>
                  <a:cubicBezTo>
                    <a:pt x="31" y="18"/>
                    <a:pt x="31" y="18"/>
                    <a:pt x="31" y="18"/>
                  </a:cubicBezTo>
                  <a:cubicBezTo>
                    <a:pt x="30" y="17"/>
                    <a:pt x="28" y="16"/>
                    <a:pt x="26" y="16"/>
                  </a:cubicBezTo>
                  <a:cubicBezTo>
                    <a:pt x="24" y="16"/>
                    <a:pt x="22" y="17"/>
                    <a:pt x="20" y="18"/>
                  </a:cubicBezTo>
                  <a:cubicBezTo>
                    <a:pt x="15" y="10"/>
                    <a:pt x="15" y="10"/>
                    <a:pt x="15" y="10"/>
                  </a:cubicBezTo>
                  <a:cubicBezTo>
                    <a:pt x="18" y="8"/>
                    <a:pt x="22" y="6"/>
                    <a:pt x="26" y="6"/>
                  </a:cubicBezTo>
                  <a:close/>
                  <a:moveTo>
                    <a:pt x="14" y="42"/>
                  </a:moveTo>
                  <a:cubicBezTo>
                    <a:pt x="9" y="38"/>
                    <a:pt x="6" y="32"/>
                    <a:pt x="6" y="26"/>
                  </a:cubicBezTo>
                  <a:cubicBezTo>
                    <a:pt x="16" y="26"/>
                    <a:pt x="16" y="26"/>
                    <a:pt x="16" y="26"/>
                  </a:cubicBezTo>
                  <a:cubicBezTo>
                    <a:pt x="16" y="29"/>
                    <a:pt x="18" y="32"/>
                    <a:pt x="20" y="33"/>
                  </a:cubicBezTo>
                  <a:lnTo>
                    <a:pt x="14" y="42"/>
                  </a:lnTo>
                  <a:close/>
                  <a:moveTo>
                    <a:pt x="26" y="32"/>
                  </a:moveTo>
                  <a:cubicBezTo>
                    <a:pt x="22" y="32"/>
                    <a:pt x="19" y="29"/>
                    <a:pt x="19" y="26"/>
                  </a:cubicBezTo>
                  <a:cubicBezTo>
                    <a:pt x="19" y="22"/>
                    <a:pt x="22" y="19"/>
                    <a:pt x="26" y="19"/>
                  </a:cubicBezTo>
                  <a:cubicBezTo>
                    <a:pt x="29" y="19"/>
                    <a:pt x="32" y="22"/>
                    <a:pt x="32" y="26"/>
                  </a:cubicBezTo>
                  <a:cubicBezTo>
                    <a:pt x="32" y="29"/>
                    <a:pt x="29" y="32"/>
                    <a:pt x="26" y="32"/>
                  </a:cubicBezTo>
                  <a:close/>
                  <a:moveTo>
                    <a:pt x="37" y="42"/>
                  </a:moveTo>
                  <a:cubicBezTo>
                    <a:pt x="31" y="33"/>
                    <a:pt x="31" y="33"/>
                    <a:pt x="31" y="33"/>
                  </a:cubicBezTo>
                  <a:cubicBezTo>
                    <a:pt x="34" y="32"/>
                    <a:pt x="35" y="29"/>
                    <a:pt x="35" y="26"/>
                  </a:cubicBezTo>
                  <a:cubicBezTo>
                    <a:pt x="45" y="26"/>
                    <a:pt x="45" y="26"/>
                    <a:pt x="45" y="26"/>
                  </a:cubicBezTo>
                  <a:cubicBezTo>
                    <a:pt x="45" y="32"/>
                    <a:pt x="42" y="38"/>
                    <a:pt x="37" y="42"/>
                  </a:cubicBezTo>
                  <a:close/>
                  <a:moveTo>
                    <a:pt x="37" y="42"/>
                  </a:moveTo>
                  <a:cubicBezTo>
                    <a:pt x="37" y="42"/>
                    <a:pt x="37" y="42"/>
                    <a:pt x="37" y="42"/>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8" name="Text Placeholder 3"/>
            <p:cNvSpPr txBox="1"/>
            <p:nvPr/>
          </p:nvSpPr>
          <p:spPr>
            <a:xfrm>
              <a:off x="5736306" y="1998964"/>
              <a:ext cx="377228" cy="44571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3200" dirty="0">
                  <a:solidFill>
                    <a:prstClr val="white"/>
                  </a:solidFill>
                </a:rPr>
                <a:t>02</a:t>
              </a:r>
              <a:endParaRPr lang="en-US" sz="3200" dirty="0">
                <a:solidFill>
                  <a:prstClr val="white"/>
                </a:solidFill>
              </a:endParaRPr>
            </a:p>
          </p:txBody>
        </p:sp>
      </p:grpSp>
      <p:sp>
        <p:nvSpPr>
          <p:cNvPr id="61" name="矩形 6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矩形 6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文本框 62"/>
          <p:cNvSpPr txBox="1"/>
          <p:nvPr/>
        </p:nvSpPr>
        <p:spPr>
          <a:xfrm>
            <a:off x="1198688" y="209463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4" name="文本框 63"/>
          <p:cNvSpPr txBox="1"/>
          <p:nvPr/>
        </p:nvSpPr>
        <p:spPr>
          <a:xfrm>
            <a:off x="1198688" y="4864223"/>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5" name="文本框 64"/>
          <p:cNvSpPr txBox="1"/>
          <p:nvPr/>
        </p:nvSpPr>
        <p:spPr>
          <a:xfrm>
            <a:off x="8709871" y="4864223"/>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6" name="文本框 65"/>
          <p:cNvSpPr txBox="1"/>
          <p:nvPr/>
        </p:nvSpPr>
        <p:spPr>
          <a:xfrm>
            <a:off x="8709871" y="209463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grpSp>
        <p:nvGrpSpPr>
          <p:cNvPr id="67" name="Group 175"/>
          <p:cNvGrpSpPr/>
          <p:nvPr/>
        </p:nvGrpSpPr>
        <p:grpSpPr>
          <a:xfrm>
            <a:off x="347540" y="293401"/>
            <a:ext cx="1014276" cy="715368"/>
            <a:chOff x="6035675" y="862013"/>
            <a:chExt cx="479425" cy="338138"/>
          </a:xfrm>
          <a:solidFill>
            <a:srgbClr val="08AAFE"/>
          </a:solidFill>
        </p:grpSpPr>
        <p:sp>
          <p:nvSpPr>
            <p:cNvPr id="68"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9"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0"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1"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2"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28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2" decel="28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6" decel="28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3" decel="28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500"/>
                                        <p:tgtEl>
                                          <p:spTgt spid="66"/>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77644" y="4234171"/>
            <a:ext cx="3302801" cy="723672"/>
            <a:chOff x="877644" y="4234171"/>
            <a:chExt cx="3302801" cy="723672"/>
          </a:xfrm>
        </p:grpSpPr>
        <p:sp>
          <p:nvSpPr>
            <p:cNvPr id="15" name="Rounded Rectangle 11"/>
            <p:cNvSpPr/>
            <p:nvPr/>
          </p:nvSpPr>
          <p:spPr>
            <a:xfrm>
              <a:off x="877644" y="4234171"/>
              <a:ext cx="3302801" cy="384047"/>
            </a:xfrm>
            <a:prstGeom prst="round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5" name="Isosceles Triangle 14"/>
            <p:cNvSpPr/>
            <p:nvPr/>
          </p:nvSpPr>
          <p:spPr>
            <a:xfrm rot="10800000">
              <a:off x="1108072" y="4618218"/>
              <a:ext cx="307237" cy="339625"/>
            </a:xfrm>
            <a:prstGeom prst="triangle">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nvGrpSpPr>
          <p:cNvPr id="3" name="组合 2"/>
          <p:cNvGrpSpPr/>
          <p:nvPr/>
        </p:nvGrpSpPr>
        <p:grpSpPr>
          <a:xfrm>
            <a:off x="3873207" y="4234171"/>
            <a:ext cx="4531751" cy="723672"/>
            <a:chOff x="3873207" y="4234171"/>
            <a:chExt cx="4531751" cy="723672"/>
          </a:xfrm>
        </p:grpSpPr>
        <p:sp>
          <p:nvSpPr>
            <p:cNvPr id="16" name="Rounded Rectangle 12"/>
            <p:cNvSpPr/>
            <p:nvPr/>
          </p:nvSpPr>
          <p:spPr>
            <a:xfrm>
              <a:off x="3873207" y="4234171"/>
              <a:ext cx="4531751" cy="384047"/>
            </a:xfrm>
            <a:prstGeom prst="roundRect">
              <a:avLst/>
            </a:prstGeom>
            <a:solidFill>
              <a:srgbClr val="33C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6" name="Isosceles Triangle 15"/>
            <p:cNvSpPr/>
            <p:nvPr/>
          </p:nvSpPr>
          <p:spPr>
            <a:xfrm rot="10800000">
              <a:off x="4180445" y="4618218"/>
              <a:ext cx="307237" cy="339625"/>
            </a:xfrm>
            <a:prstGeom prst="triangle">
              <a:avLst/>
            </a:prstGeom>
            <a:solidFill>
              <a:srgbClr val="33C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nvGrpSpPr>
          <p:cNvPr id="4" name="组合 3"/>
          <p:cNvGrpSpPr/>
          <p:nvPr/>
        </p:nvGrpSpPr>
        <p:grpSpPr>
          <a:xfrm>
            <a:off x="8133435" y="4234171"/>
            <a:ext cx="3182564" cy="723672"/>
            <a:chOff x="8133435" y="4234171"/>
            <a:chExt cx="3182564" cy="723672"/>
          </a:xfrm>
        </p:grpSpPr>
        <p:sp>
          <p:nvSpPr>
            <p:cNvPr id="17" name="Rounded Rectangle 13"/>
            <p:cNvSpPr/>
            <p:nvPr/>
          </p:nvSpPr>
          <p:spPr>
            <a:xfrm>
              <a:off x="8133435" y="4234171"/>
              <a:ext cx="3182564" cy="384047"/>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7" name="Isosceles Triangle 16"/>
            <p:cNvSpPr/>
            <p:nvPr/>
          </p:nvSpPr>
          <p:spPr>
            <a:xfrm rot="10800000">
              <a:off x="8509244" y="4618218"/>
              <a:ext cx="307237" cy="339625"/>
            </a:xfrm>
            <a:prstGeom prst="triangle">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nvGrpSpPr>
          <p:cNvPr id="8" name="组合 7"/>
          <p:cNvGrpSpPr/>
          <p:nvPr/>
        </p:nvGrpSpPr>
        <p:grpSpPr>
          <a:xfrm>
            <a:off x="704133" y="5086114"/>
            <a:ext cx="1132324" cy="1133272"/>
            <a:chOff x="704133" y="5086114"/>
            <a:chExt cx="1132324" cy="1133272"/>
          </a:xfrm>
        </p:grpSpPr>
        <p:grpSp>
          <p:nvGrpSpPr>
            <p:cNvPr id="28" name="Group 134"/>
            <p:cNvGrpSpPr/>
            <p:nvPr/>
          </p:nvGrpSpPr>
          <p:grpSpPr>
            <a:xfrm>
              <a:off x="704133" y="5086114"/>
              <a:ext cx="1132324" cy="1133272"/>
              <a:chOff x="3287425" y="1417883"/>
              <a:chExt cx="648499" cy="649042"/>
            </a:xfrm>
          </p:grpSpPr>
          <p:sp>
            <p:nvSpPr>
              <p:cNvPr id="29" name="Oval 18"/>
              <p:cNvSpPr>
                <a:spLocks noChangeAspect="1"/>
              </p:cNvSpPr>
              <p:nvPr/>
            </p:nvSpPr>
            <p:spPr>
              <a:xfrm>
                <a:off x="3287425" y="1417883"/>
                <a:ext cx="648499" cy="649042"/>
              </a:xfrm>
              <a:prstGeom prst="ellipse">
                <a:avLst/>
              </a:prstGeom>
              <a:solidFill>
                <a:srgbClr val="08AAFE">
                  <a:alpha val="5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prstClr val="white"/>
                  </a:solidFill>
                  <a:latin typeface="Calibri Light" panose="020F0302020204030204"/>
                </a:endParaRPr>
              </a:p>
            </p:txBody>
          </p:sp>
          <p:sp>
            <p:nvSpPr>
              <p:cNvPr id="30" name="Oval 19"/>
              <p:cNvSpPr>
                <a:spLocks noChangeAspect="1"/>
              </p:cNvSpPr>
              <p:nvPr/>
            </p:nvSpPr>
            <p:spPr>
              <a:xfrm>
                <a:off x="3362252" y="1492772"/>
                <a:ext cx="498845" cy="499263"/>
              </a:xfrm>
              <a:prstGeom prst="ellipse">
                <a:avLst/>
              </a:prstGeom>
              <a:solidFill>
                <a:srgbClr val="08AAF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b="1" dirty="0">
                  <a:solidFill>
                    <a:prstClr val="white"/>
                  </a:solidFill>
                  <a:latin typeface="Gulim" panose="020B0600000101010101" pitchFamily="34" charset="-127"/>
                  <a:ea typeface="Gulim" panose="020B0600000101010101" pitchFamily="34" charset="-127"/>
                </a:endParaRPr>
              </a:p>
            </p:txBody>
          </p:sp>
        </p:grpSp>
        <p:sp>
          <p:nvSpPr>
            <p:cNvPr id="46" name="Text Placeholder 3"/>
            <p:cNvSpPr txBox="1"/>
            <p:nvPr/>
          </p:nvSpPr>
          <p:spPr>
            <a:xfrm>
              <a:off x="913626" y="5425740"/>
              <a:ext cx="713337"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dirty="0">
                  <a:solidFill>
                    <a:srgbClr val="FFFFFF"/>
                  </a:solidFill>
                  <a:latin typeface="Gulim" panose="020B0600000101010101" pitchFamily="34" charset="-127"/>
                  <a:ea typeface="Gulim" panose="020B0600000101010101" pitchFamily="34" charset="-127"/>
                </a:rPr>
                <a:t>50%</a:t>
              </a:r>
              <a:endParaRPr lang="en-US" dirty="0">
                <a:solidFill>
                  <a:srgbClr val="FFFFFF"/>
                </a:solidFill>
                <a:latin typeface="Gulim" panose="020B0600000101010101" pitchFamily="34" charset="-127"/>
                <a:ea typeface="Gulim" panose="020B0600000101010101" pitchFamily="34" charset="-127"/>
              </a:endParaRPr>
            </a:p>
          </p:txBody>
        </p:sp>
      </p:grpSp>
      <p:grpSp>
        <p:nvGrpSpPr>
          <p:cNvPr id="9" name="组合 8"/>
          <p:cNvGrpSpPr/>
          <p:nvPr/>
        </p:nvGrpSpPr>
        <p:grpSpPr>
          <a:xfrm>
            <a:off x="3764805" y="5086114"/>
            <a:ext cx="1132324" cy="1133272"/>
            <a:chOff x="3764805" y="5086114"/>
            <a:chExt cx="1132324" cy="1133272"/>
          </a:xfrm>
        </p:grpSpPr>
        <p:grpSp>
          <p:nvGrpSpPr>
            <p:cNvPr id="31" name="Group 129"/>
            <p:cNvGrpSpPr/>
            <p:nvPr/>
          </p:nvGrpSpPr>
          <p:grpSpPr>
            <a:xfrm>
              <a:off x="3764805" y="5086114"/>
              <a:ext cx="1132324" cy="1133272"/>
              <a:chOff x="2779491" y="2517212"/>
              <a:chExt cx="648499" cy="649042"/>
            </a:xfrm>
          </p:grpSpPr>
          <p:sp>
            <p:nvSpPr>
              <p:cNvPr id="32" name="Oval 21"/>
              <p:cNvSpPr>
                <a:spLocks noChangeAspect="1"/>
              </p:cNvSpPr>
              <p:nvPr/>
            </p:nvSpPr>
            <p:spPr>
              <a:xfrm>
                <a:off x="2779491" y="2517212"/>
                <a:ext cx="648499" cy="649042"/>
              </a:xfrm>
              <a:prstGeom prst="ellipse">
                <a:avLst/>
              </a:prstGeom>
              <a:solidFill>
                <a:srgbClr val="33CEFD">
                  <a:alpha val="5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prstClr val="white"/>
                  </a:solidFill>
                  <a:latin typeface="Calibri Light" panose="020F0302020204030204"/>
                </a:endParaRPr>
              </a:p>
            </p:txBody>
          </p:sp>
          <p:sp>
            <p:nvSpPr>
              <p:cNvPr id="33" name="Oval 22"/>
              <p:cNvSpPr>
                <a:spLocks noChangeAspect="1"/>
              </p:cNvSpPr>
              <p:nvPr/>
            </p:nvSpPr>
            <p:spPr>
              <a:xfrm>
                <a:off x="2854318" y="2592102"/>
                <a:ext cx="498845" cy="499263"/>
              </a:xfrm>
              <a:prstGeom prst="ellipse">
                <a:avLst/>
              </a:prstGeom>
              <a:solidFill>
                <a:srgbClr val="33CEF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prstClr val="white"/>
                  </a:solidFill>
                  <a:latin typeface="Gulim" panose="020B0600000101010101" pitchFamily="34" charset="-127"/>
                  <a:ea typeface="Gulim" panose="020B0600000101010101" pitchFamily="34" charset="-127"/>
                </a:endParaRPr>
              </a:p>
            </p:txBody>
          </p:sp>
        </p:grpSp>
        <p:sp>
          <p:nvSpPr>
            <p:cNvPr id="47" name="Text Placeholder 3"/>
            <p:cNvSpPr txBox="1"/>
            <p:nvPr/>
          </p:nvSpPr>
          <p:spPr>
            <a:xfrm>
              <a:off x="3974298" y="5437305"/>
              <a:ext cx="713337"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dirty="0">
                  <a:solidFill>
                    <a:srgbClr val="FFFFFF"/>
                  </a:solidFill>
                  <a:latin typeface="Gulim" panose="020B0600000101010101" pitchFamily="34" charset="-127"/>
                  <a:ea typeface="Gulim" panose="020B0600000101010101" pitchFamily="34" charset="-127"/>
                </a:rPr>
                <a:t>60%</a:t>
              </a:r>
              <a:endParaRPr lang="en-US" dirty="0">
                <a:solidFill>
                  <a:srgbClr val="FFFFFF"/>
                </a:solidFill>
                <a:latin typeface="Gulim" panose="020B0600000101010101" pitchFamily="34" charset="-127"/>
                <a:ea typeface="Gulim" panose="020B0600000101010101" pitchFamily="34" charset="-127"/>
              </a:endParaRPr>
            </a:p>
          </p:txBody>
        </p:sp>
      </p:grpSp>
      <p:grpSp>
        <p:nvGrpSpPr>
          <p:cNvPr id="70" name="组合 69"/>
          <p:cNvGrpSpPr/>
          <p:nvPr/>
        </p:nvGrpSpPr>
        <p:grpSpPr>
          <a:xfrm>
            <a:off x="8076441" y="5086114"/>
            <a:ext cx="1132324" cy="1133272"/>
            <a:chOff x="8076441" y="5086114"/>
            <a:chExt cx="1132324" cy="1133272"/>
          </a:xfrm>
        </p:grpSpPr>
        <p:grpSp>
          <p:nvGrpSpPr>
            <p:cNvPr id="34" name="Group 130"/>
            <p:cNvGrpSpPr/>
            <p:nvPr/>
          </p:nvGrpSpPr>
          <p:grpSpPr>
            <a:xfrm>
              <a:off x="8076441" y="5086114"/>
              <a:ext cx="1132324" cy="1133272"/>
              <a:chOff x="3287425" y="3613920"/>
              <a:chExt cx="648499" cy="649042"/>
            </a:xfrm>
          </p:grpSpPr>
          <p:sp>
            <p:nvSpPr>
              <p:cNvPr id="35" name="Oval 25"/>
              <p:cNvSpPr>
                <a:spLocks noChangeAspect="1"/>
              </p:cNvSpPr>
              <p:nvPr/>
            </p:nvSpPr>
            <p:spPr>
              <a:xfrm>
                <a:off x="3287425" y="3613920"/>
                <a:ext cx="648499" cy="649042"/>
              </a:xfrm>
              <a:prstGeom prst="ellipse">
                <a:avLst/>
              </a:prstGeom>
              <a:solidFill>
                <a:srgbClr val="4CE2F9">
                  <a:alpha val="5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prstClr val="white"/>
                  </a:solidFill>
                  <a:latin typeface="Calibri Light" panose="020F0302020204030204"/>
                </a:endParaRPr>
              </a:p>
            </p:txBody>
          </p:sp>
          <p:sp>
            <p:nvSpPr>
              <p:cNvPr id="36" name="Oval 26"/>
              <p:cNvSpPr>
                <a:spLocks noChangeAspect="1"/>
              </p:cNvSpPr>
              <p:nvPr/>
            </p:nvSpPr>
            <p:spPr>
              <a:xfrm>
                <a:off x="3362252" y="3688810"/>
                <a:ext cx="498845" cy="499263"/>
              </a:xfrm>
              <a:prstGeom prst="ellipse">
                <a:avLst/>
              </a:prstGeom>
              <a:solidFill>
                <a:srgbClr val="4CE2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prstClr val="white"/>
                  </a:solidFill>
                  <a:latin typeface="Gulim" panose="020B0600000101010101" pitchFamily="34" charset="-127"/>
                  <a:ea typeface="Gulim" panose="020B0600000101010101" pitchFamily="34" charset="-127"/>
                </a:endParaRPr>
              </a:p>
            </p:txBody>
          </p:sp>
        </p:grpSp>
        <p:sp>
          <p:nvSpPr>
            <p:cNvPr id="48" name="Text Placeholder 3"/>
            <p:cNvSpPr txBox="1"/>
            <p:nvPr/>
          </p:nvSpPr>
          <p:spPr>
            <a:xfrm>
              <a:off x="8285934" y="5425740"/>
              <a:ext cx="713337"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dirty="0">
                  <a:solidFill>
                    <a:srgbClr val="FFFFFF"/>
                  </a:solidFill>
                  <a:latin typeface="Gulim" panose="020B0600000101010101" pitchFamily="34" charset="-127"/>
                  <a:ea typeface="Gulim" panose="020B0600000101010101" pitchFamily="34" charset="-127"/>
                </a:rPr>
                <a:t>30%</a:t>
              </a:r>
              <a:endParaRPr lang="en-US" dirty="0">
                <a:solidFill>
                  <a:srgbClr val="FFFFFF"/>
                </a:solidFill>
                <a:latin typeface="Gulim" panose="020B0600000101010101" pitchFamily="34" charset="-127"/>
                <a:ea typeface="Gulim" panose="020B0600000101010101" pitchFamily="34" charset="-127"/>
              </a:endParaRPr>
            </a:p>
          </p:txBody>
        </p:sp>
      </p:grpSp>
      <p:sp>
        <p:nvSpPr>
          <p:cNvPr id="49" name="矩形 48"/>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矩形 49"/>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 name="组合 4"/>
          <p:cNvGrpSpPr/>
          <p:nvPr/>
        </p:nvGrpSpPr>
        <p:grpSpPr>
          <a:xfrm>
            <a:off x="1251240" y="1881059"/>
            <a:ext cx="2697605" cy="1744749"/>
            <a:chOff x="1251240" y="1881059"/>
            <a:chExt cx="2697605" cy="1744749"/>
          </a:xfrm>
        </p:grpSpPr>
        <p:sp>
          <p:nvSpPr>
            <p:cNvPr id="51" name="Rectangular Callout 7"/>
            <p:cNvSpPr/>
            <p:nvPr/>
          </p:nvSpPr>
          <p:spPr>
            <a:xfrm>
              <a:off x="1251240" y="1881059"/>
              <a:ext cx="2697605" cy="1744749"/>
            </a:xfrm>
            <a:prstGeom prst="wedgeRectCallout">
              <a:avLst>
                <a:gd name="adj1" fmla="val -3759"/>
                <a:gd name="adj2" fmla="val 70232"/>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8" name="Freeform 30"/>
            <p:cNvSpPr/>
            <p:nvPr/>
          </p:nvSpPr>
          <p:spPr bwMode="auto">
            <a:xfrm>
              <a:off x="1938031" y="1962972"/>
              <a:ext cx="1324024" cy="817933"/>
            </a:xfrm>
            <a:custGeom>
              <a:avLst/>
              <a:gdLst/>
              <a:ahLst/>
              <a:cxnLst>
                <a:cxn ang="0">
                  <a:pos x="153" y="248"/>
                </a:cxn>
                <a:cxn ang="0">
                  <a:pos x="153" y="248"/>
                </a:cxn>
                <a:cxn ang="0">
                  <a:pos x="148" y="244"/>
                </a:cxn>
                <a:cxn ang="0">
                  <a:pos x="139" y="61"/>
                </a:cxn>
                <a:cxn ang="0">
                  <a:pos x="130" y="146"/>
                </a:cxn>
                <a:cxn ang="0">
                  <a:pos x="125" y="150"/>
                </a:cxn>
                <a:cxn ang="0">
                  <a:pos x="4" y="150"/>
                </a:cxn>
                <a:cxn ang="0">
                  <a:pos x="0" y="145"/>
                </a:cxn>
                <a:cxn ang="0">
                  <a:pos x="4" y="141"/>
                </a:cxn>
                <a:cxn ang="0">
                  <a:pos x="121" y="141"/>
                </a:cxn>
                <a:cxn ang="0">
                  <a:pos x="136" y="4"/>
                </a:cxn>
                <a:cxn ang="0">
                  <a:pos x="141" y="0"/>
                </a:cxn>
                <a:cxn ang="0">
                  <a:pos x="145" y="5"/>
                </a:cxn>
                <a:cxn ang="0">
                  <a:pos x="155" y="198"/>
                </a:cxn>
                <a:cxn ang="0">
                  <a:pos x="168" y="114"/>
                </a:cxn>
                <a:cxn ang="0">
                  <a:pos x="172" y="110"/>
                </a:cxn>
                <a:cxn ang="0">
                  <a:pos x="176" y="113"/>
                </a:cxn>
                <a:cxn ang="0">
                  <a:pos x="188" y="160"/>
                </a:cxn>
                <a:cxn ang="0">
                  <a:pos x="200" y="48"/>
                </a:cxn>
                <a:cxn ang="0">
                  <a:pos x="204" y="44"/>
                </a:cxn>
                <a:cxn ang="0">
                  <a:pos x="209" y="47"/>
                </a:cxn>
                <a:cxn ang="0">
                  <a:pos x="225" y="155"/>
                </a:cxn>
                <a:cxn ang="0">
                  <a:pos x="241" y="95"/>
                </a:cxn>
                <a:cxn ang="0">
                  <a:pos x="246" y="91"/>
                </a:cxn>
                <a:cxn ang="0">
                  <a:pos x="250" y="95"/>
                </a:cxn>
                <a:cxn ang="0">
                  <a:pos x="255" y="153"/>
                </a:cxn>
                <a:cxn ang="0">
                  <a:pos x="263" y="77"/>
                </a:cxn>
                <a:cxn ang="0">
                  <a:pos x="267" y="73"/>
                </a:cxn>
                <a:cxn ang="0">
                  <a:pos x="272" y="77"/>
                </a:cxn>
                <a:cxn ang="0">
                  <a:pos x="285" y="145"/>
                </a:cxn>
                <a:cxn ang="0">
                  <a:pos x="397" y="145"/>
                </a:cxn>
                <a:cxn ang="0">
                  <a:pos x="402" y="149"/>
                </a:cxn>
                <a:cxn ang="0">
                  <a:pos x="397" y="154"/>
                </a:cxn>
                <a:cxn ang="0">
                  <a:pos x="282" y="154"/>
                </a:cxn>
                <a:cxn ang="0">
                  <a:pos x="277" y="150"/>
                </a:cxn>
                <a:cxn ang="0">
                  <a:pos x="269" y="107"/>
                </a:cxn>
                <a:cxn ang="0">
                  <a:pos x="259" y="198"/>
                </a:cxn>
                <a:cxn ang="0">
                  <a:pos x="254" y="202"/>
                </a:cxn>
                <a:cxn ang="0">
                  <a:pos x="254" y="202"/>
                </a:cxn>
                <a:cxn ang="0">
                  <a:pos x="250" y="198"/>
                </a:cxn>
                <a:cxn ang="0">
                  <a:pos x="243" y="122"/>
                </a:cxn>
                <a:cxn ang="0">
                  <a:pos x="228" y="179"/>
                </a:cxn>
                <a:cxn ang="0">
                  <a:pos x="224" y="182"/>
                </a:cxn>
                <a:cxn ang="0">
                  <a:pos x="219" y="178"/>
                </a:cxn>
                <a:cxn ang="0">
                  <a:pos x="205" y="84"/>
                </a:cxn>
                <a:cxn ang="0">
                  <a:pos x="194" y="187"/>
                </a:cxn>
                <a:cxn ang="0">
                  <a:pos x="190" y="191"/>
                </a:cxn>
                <a:cxn ang="0">
                  <a:pos x="185" y="187"/>
                </a:cxn>
                <a:cxn ang="0">
                  <a:pos x="173" y="137"/>
                </a:cxn>
                <a:cxn ang="0">
                  <a:pos x="157" y="244"/>
                </a:cxn>
                <a:cxn ang="0">
                  <a:pos x="153" y="248"/>
                </a:cxn>
              </a:cxnLst>
              <a:rect l="0" t="0" r="r" b="b"/>
              <a:pathLst>
                <a:path w="402" h="248">
                  <a:moveTo>
                    <a:pt x="153" y="248"/>
                  </a:moveTo>
                  <a:cubicBezTo>
                    <a:pt x="153" y="248"/>
                    <a:pt x="153" y="248"/>
                    <a:pt x="153" y="248"/>
                  </a:cubicBezTo>
                  <a:cubicBezTo>
                    <a:pt x="150" y="248"/>
                    <a:pt x="149" y="246"/>
                    <a:pt x="148" y="244"/>
                  </a:cubicBezTo>
                  <a:cubicBezTo>
                    <a:pt x="139" y="61"/>
                    <a:pt x="139" y="61"/>
                    <a:pt x="139" y="61"/>
                  </a:cubicBezTo>
                  <a:cubicBezTo>
                    <a:pt x="130" y="146"/>
                    <a:pt x="130" y="146"/>
                    <a:pt x="130" y="146"/>
                  </a:cubicBezTo>
                  <a:cubicBezTo>
                    <a:pt x="130" y="148"/>
                    <a:pt x="128" y="150"/>
                    <a:pt x="125" y="150"/>
                  </a:cubicBezTo>
                  <a:cubicBezTo>
                    <a:pt x="4" y="150"/>
                    <a:pt x="4" y="150"/>
                    <a:pt x="4" y="150"/>
                  </a:cubicBezTo>
                  <a:cubicBezTo>
                    <a:pt x="2" y="150"/>
                    <a:pt x="0" y="148"/>
                    <a:pt x="0" y="145"/>
                  </a:cubicBezTo>
                  <a:cubicBezTo>
                    <a:pt x="0" y="143"/>
                    <a:pt x="2" y="141"/>
                    <a:pt x="4" y="141"/>
                  </a:cubicBezTo>
                  <a:cubicBezTo>
                    <a:pt x="121" y="141"/>
                    <a:pt x="121" y="141"/>
                    <a:pt x="121" y="141"/>
                  </a:cubicBezTo>
                  <a:cubicBezTo>
                    <a:pt x="136" y="4"/>
                    <a:pt x="136" y="4"/>
                    <a:pt x="136" y="4"/>
                  </a:cubicBezTo>
                  <a:cubicBezTo>
                    <a:pt x="137" y="2"/>
                    <a:pt x="139" y="0"/>
                    <a:pt x="141" y="0"/>
                  </a:cubicBezTo>
                  <a:cubicBezTo>
                    <a:pt x="143" y="1"/>
                    <a:pt x="145" y="2"/>
                    <a:pt x="145" y="5"/>
                  </a:cubicBezTo>
                  <a:cubicBezTo>
                    <a:pt x="155" y="198"/>
                    <a:pt x="155" y="198"/>
                    <a:pt x="155" y="198"/>
                  </a:cubicBezTo>
                  <a:cubicBezTo>
                    <a:pt x="168" y="114"/>
                    <a:pt x="168" y="114"/>
                    <a:pt x="168" y="114"/>
                  </a:cubicBezTo>
                  <a:cubicBezTo>
                    <a:pt x="168" y="111"/>
                    <a:pt x="170" y="110"/>
                    <a:pt x="172" y="110"/>
                  </a:cubicBezTo>
                  <a:cubicBezTo>
                    <a:pt x="174" y="110"/>
                    <a:pt x="176" y="111"/>
                    <a:pt x="176" y="113"/>
                  </a:cubicBezTo>
                  <a:cubicBezTo>
                    <a:pt x="188" y="160"/>
                    <a:pt x="188" y="160"/>
                    <a:pt x="188" y="160"/>
                  </a:cubicBezTo>
                  <a:cubicBezTo>
                    <a:pt x="200" y="48"/>
                    <a:pt x="200" y="48"/>
                    <a:pt x="200" y="48"/>
                  </a:cubicBezTo>
                  <a:cubicBezTo>
                    <a:pt x="200" y="45"/>
                    <a:pt x="202" y="44"/>
                    <a:pt x="204" y="44"/>
                  </a:cubicBezTo>
                  <a:cubicBezTo>
                    <a:pt x="206" y="44"/>
                    <a:pt x="208" y="45"/>
                    <a:pt x="209" y="47"/>
                  </a:cubicBezTo>
                  <a:cubicBezTo>
                    <a:pt x="225" y="155"/>
                    <a:pt x="225" y="155"/>
                    <a:pt x="225" y="155"/>
                  </a:cubicBezTo>
                  <a:cubicBezTo>
                    <a:pt x="241" y="95"/>
                    <a:pt x="241" y="95"/>
                    <a:pt x="241" y="95"/>
                  </a:cubicBezTo>
                  <a:cubicBezTo>
                    <a:pt x="241" y="93"/>
                    <a:pt x="243" y="91"/>
                    <a:pt x="246" y="91"/>
                  </a:cubicBezTo>
                  <a:cubicBezTo>
                    <a:pt x="248" y="91"/>
                    <a:pt x="249" y="93"/>
                    <a:pt x="250" y="95"/>
                  </a:cubicBezTo>
                  <a:cubicBezTo>
                    <a:pt x="255" y="153"/>
                    <a:pt x="255" y="153"/>
                    <a:pt x="255" y="153"/>
                  </a:cubicBezTo>
                  <a:cubicBezTo>
                    <a:pt x="263" y="77"/>
                    <a:pt x="263" y="77"/>
                    <a:pt x="263" y="77"/>
                  </a:cubicBezTo>
                  <a:cubicBezTo>
                    <a:pt x="263" y="75"/>
                    <a:pt x="265" y="73"/>
                    <a:pt x="267" y="73"/>
                  </a:cubicBezTo>
                  <a:cubicBezTo>
                    <a:pt x="270" y="73"/>
                    <a:pt x="271" y="75"/>
                    <a:pt x="272" y="77"/>
                  </a:cubicBezTo>
                  <a:cubicBezTo>
                    <a:pt x="285" y="145"/>
                    <a:pt x="285" y="145"/>
                    <a:pt x="285" y="145"/>
                  </a:cubicBezTo>
                  <a:cubicBezTo>
                    <a:pt x="397" y="145"/>
                    <a:pt x="397" y="145"/>
                    <a:pt x="397" y="145"/>
                  </a:cubicBezTo>
                  <a:cubicBezTo>
                    <a:pt x="400" y="145"/>
                    <a:pt x="402" y="147"/>
                    <a:pt x="402" y="149"/>
                  </a:cubicBezTo>
                  <a:cubicBezTo>
                    <a:pt x="402" y="152"/>
                    <a:pt x="400" y="154"/>
                    <a:pt x="397" y="154"/>
                  </a:cubicBezTo>
                  <a:cubicBezTo>
                    <a:pt x="282" y="154"/>
                    <a:pt x="282" y="154"/>
                    <a:pt x="282" y="154"/>
                  </a:cubicBezTo>
                  <a:cubicBezTo>
                    <a:pt x="280" y="154"/>
                    <a:pt x="278" y="152"/>
                    <a:pt x="277" y="150"/>
                  </a:cubicBezTo>
                  <a:cubicBezTo>
                    <a:pt x="269" y="107"/>
                    <a:pt x="269" y="107"/>
                    <a:pt x="269" y="107"/>
                  </a:cubicBezTo>
                  <a:cubicBezTo>
                    <a:pt x="259" y="198"/>
                    <a:pt x="259" y="198"/>
                    <a:pt x="259" y="198"/>
                  </a:cubicBezTo>
                  <a:cubicBezTo>
                    <a:pt x="258" y="201"/>
                    <a:pt x="257" y="202"/>
                    <a:pt x="254" y="202"/>
                  </a:cubicBezTo>
                  <a:cubicBezTo>
                    <a:pt x="254" y="202"/>
                    <a:pt x="254" y="202"/>
                    <a:pt x="254" y="202"/>
                  </a:cubicBezTo>
                  <a:cubicBezTo>
                    <a:pt x="252" y="202"/>
                    <a:pt x="250" y="201"/>
                    <a:pt x="250" y="198"/>
                  </a:cubicBezTo>
                  <a:cubicBezTo>
                    <a:pt x="243" y="122"/>
                    <a:pt x="243" y="122"/>
                    <a:pt x="243" y="122"/>
                  </a:cubicBezTo>
                  <a:cubicBezTo>
                    <a:pt x="228" y="179"/>
                    <a:pt x="228" y="179"/>
                    <a:pt x="228" y="179"/>
                  </a:cubicBezTo>
                  <a:cubicBezTo>
                    <a:pt x="228" y="181"/>
                    <a:pt x="226" y="182"/>
                    <a:pt x="224" y="182"/>
                  </a:cubicBezTo>
                  <a:cubicBezTo>
                    <a:pt x="221" y="182"/>
                    <a:pt x="220" y="180"/>
                    <a:pt x="219" y="178"/>
                  </a:cubicBezTo>
                  <a:cubicBezTo>
                    <a:pt x="205" y="84"/>
                    <a:pt x="205" y="84"/>
                    <a:pt x="205" y="84"/>
                  </a:cubicBezTo>
                  <a:cubicBezTo>
                    <a:pt x="194" y="187"/>
                    <a:pt x="194" y="187"/>
                    <a:pt x="194" y="187"/>
                  </a:cubicBezTo>
                  <a:cubicBezTo>
                    <a:pt x="194" y="189"/>
                    <a:pt x="192" y="191"/>
                    <a:pt x="190" y="191"/>
                  </a:cubicBezTo>
                  <a:cubicBezTo>
                    <a:pt x="188" y="191"/>
                    <a:pt x="186" y="190"/>
                    <a:pt x="185" y="187"/>
                  </a:cubicBezTo>
                  <a:cubicBezTo>
                    <a:pt x="173" y="137"/>
                    <a:pt x="173" y="137"/>
                    <a:pt x="173" y="137"/>
                  </a:cubicBezTo>
                  <a:cubicBezTo>
                    <a:pt x="157" y="244"/>
                    <a:pt x="157" y="244"/>
                    <a:pt x="157" y="244"/>
                  </a:cubicBezTo>
                  <a:cubicBezTo>
                    <a:pt x="157" y="246"/>
                    <a:pt x="155" y="248"/>
                    <a:pt x="153" y="248"/>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0" name="文本框 59"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451534" y="2907556"/>
              <a:ext cx="2348720" cy="523220"/>
            </a:xfrm>
            <a:prstGeom prst="rect">
              <a:avLst/>
            </a:prstGeom>
            <a:noFill/>
            <a:effectLst/>
          </p:spPr>
          <p:txBody>
            <a:bodyPr wrap="none" rtlCol="0">
              <a:spAutoFit/>
            </a:bodyPr>
            <a:lstStyle/>
            <a:p>
              <a:r>
                <a:rPr lang="zh-CN" altLang="en-US" sz="2800" b="1" dirty="0">
                  <a:solidFill>
                    <a:srgbClr val="FFFFFF"/>
                  </a:solidFill>
                  <a:latin typeface="幼圆" panose="02010509060101010101" pitchFamily="49" charset="-122"/>
                  <a:ea typeface="幼圆" panose="02010509060101010101" pitchFamily="49" charset="-122"/>
                  <a:cs typeface="Kartika" panose="02020503030404060203" pitchFamily="18" charset="0"/>
                </a:rPr>
                <a:t>输入主要内容</a:t>
              </a:r>
              <a:endParaRPr lang="en-US" altLang="zh-CN" sz="28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6" name="组合 5"/>
          <p:cNvGrpSpPr/>
          <p:nvPr/>
        </p:nvGrpSpPr>
        <p:grpSpPr>
          <a:xfrm>
            <a:off x="4936862" y="1881059"/>
            <a:ext cx="2697607" cy="1744749"/>
            <a:chOff x="4936862" y="1881059"/>
            <a:chExt cx="2697607" cy="1744749"/>
          </a:xfrm>
        </p:grpSpPr>
        <p:sp>
          <p:nvSpPr>
            <p:cNvPr id="53" name="Rectangular Callout 8"/>
            <p:cNvSpPr/>
            <p:nvPr/>
          </p:nvSpPr>
          <p:spPr>
            <a:xfrm>
              <a:off x="4936862" y="1881059"/>
              <a:ext cx="2697607" cy="1744749"/>
            </a:xfrm>
            <a:prstGeom prst="wedgeRectCallout">
              <a:avLst>
                <a:gd name="adj1" fmla="val 6384"/>
                <a:gd name="adj2" fmla="val 73198"/>
              </a:avLst>
            </a:prstGeom>
            <a:solidFill>
              <a:srgbClr val="33C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4" name="Freeform 121"/>
            <p:cNvSpPr>
              <a:spLocks noEditPoints="1"/>
            </p:cNvSpPr>
            <p:nvPr/>
          </p:nvSpPr>
          <p:spPr bwMode="auto">
            <a:xfrm>
              <a:off x="5943134" y="1982636"/>
              <a:ext cx="685061" cy="787747"/>
            </a:xfrm>
            <a:custGeom>
              <a:avLst/>
              <a:gdLst/>
              <a:ahLst/>
              <a:cxnLst>
                <a:cxn ang="0">
                  <a:pos x="227" y="284"/>
                </a:cxn>
                <a:cxn ang="0">
                  <a:pos x="214" y="284"/>
                </a:cxn>
                <a:cxn ang="0">
                  <a:pos x="264" y="189"/>
                </a:cxn>
                <a:cxn ang="0">
                  <a:pos x="179" y="80"/>
                </a:cxn>
                <a:cxn ang="0">
                  <a:pos x="200" y="39"/>
                </a:cxn>
                <a:cxn ang="0">
                  <a:pos x="196" y="26"/>
                </a:cxn>
                <a:cxn ang="0">
                  <a:pos x="145" y="2"/>
                </a:cxn>
                <a:cxn ang="0">
                  <a:pos x="138" y="1"/>
                </a:cxn>
                <a:cxn ang="0">
                  <a:pos x="132" y="7"/>
                </a:cxn>
                <a:cxn ang="0">
                  <a:pos x="72" y="121"/>
                </a:cxn>
                <a:cxn ang="0">
                  <a:pos x="80" y="147"/>
                </a:cxn>
                <a:cxn ang="0">
                  <a:pos x="72" y="164"/>
                </a:cxn>
                <a:cxn ang="0">
                  <a:pos x="106" y="180"/>
                </a:cxn>
                <a:cxn ang="0">
                  <a:pos x="114" y="164"/>
                </a:cxn>
                <a:cxn ang="0">
                  <a:pos x="114" y="164"/>
                </a:cxn>
                <a:cxn ang="0">
                  <a:pos x="140" y="154"/>
                </a:cxn>
                <a:cxn ang="0">
                  <a:pos x="161" y="115"/>
                </a:cxn>
                <a:cxn ang="0">
                  <a:pos x="227" y="189"/>
                </a:cxn>
                <a:cxn ang="0">
                  <a:pos x="151" y="265"/>
                </a:cxn>
                <a:cxn ang="0">
                  <a:pos x="95" y="246"/>
                </a:cxn>
                <a:cxn ang="0">
                  <a:pos x="95" y="237"/>
                </a:cxn>
                <a:cxn ang="0">
                  <a:pos x="104" y="227"/>
                </a:cxn>
                <a:cxn ang="0">
                  <a:pos x="151" y="227"/>
                </a:cxn>
                <a:cxn ang="0">
                  <a:pos x="151" y="208"/>
                </a:cxn>
                <a:cxn ang="0">
                  <a:pos x="79" y="208"/>
                </a:cxn>
                <a:cxn ang="0">
                  <a:pos x="40" y="208"/>
                </a:cxn>
                <a:cxn ang="0">
                  <a:pos x="0" y="208"/>
                </a:cxn>
                <a:cxn ang="0">
                  <a:pos x="0" y="227"/>
                </a:cxn>
                <a:cxn ang="0">
                  <a:pos x="45" y="227"/>
                </a:cxn>
                <a:cxn ang="0">
                  <a:pos x="48" y="227"/>
                </a:cxn>
                <a:cxn ang="0">
                  <a:pos x="57" y="237"/>
                </a:cxn>
                <a:cxn ang="0">
                  <a:pos x="57" y="246"/>
                </a:cxn>
                <a:cxn ang="0">
                  <a:pos x="57" y="284"/>
                </a:cxn>
                <a:cxn ang="0">
                  <a:pos x="19" y="303"/>
                </a:cxn>
                <a:cxn ang="0">
                  <a:pos x="264" y="303"/>
                </a:cxn>
                <a:cxn ang="0">
                  <a:pos x="227" y="284"/>
                </a:cxn>
                <a:cxn ang="0">
                  <a:pos x="161" y="26"/>
                </a:cxn>
                <a:cxn ang="0">
                  <a:pos x="155" y="32"/>
                </a:cxn>
                <a:cxn ang="0">
                  <a:pos x="111" y="114"/>
                </a:cxn>
                <a:cxn ang="0">
                  <a:pos x="95" y="106"/>
                </a:cxn>
                <a:cxn ang="0">
                  <a:pos x="96" y="102"/>
                </a:cxn>
                <a:cxn ang="0">
                  <a:pos x="137" y="25"/>
                </a:cxn>
                <a:cxn ang="0">
                  <a:pos x="143" y="20"/>
                </a:cxn>
                <a:cxn ang="0">
                  <a:pos x="150" y="21"/>
                </a:cxn>
                <a:cxn ang="0">
                  <a:pos x="161" y="26"/>
                </a:cxn>
                <a:cxn ang="0">
                  <a:pos x="161" y="26"/>
                </a:cxn>
              </a:cxnLst>
              <a:rect l="0" t="0" r="r" b="b"/>
              <a:pathLst>
                <a:path w="264" h="303">
                  <a:moveTo>
                    <a:pt x="227" y="284"/>
                  </a:moveTo>
                  <a:cubicBezTo>
                    <a:pt x="214" y="284"/>
                    <a:pt x="214" y="284"/>
                    <a:pt x="214" y="284"/>
                  </a:cubicBezTo>
                  <a:cubicBezTo>
                    <a:pt x="244" y="263"/>
                    <a:pt x="264" y="229"/>
                    <a:pt x="264" y="189"/>
                  </a:cubicBezTo>
                  <a:cubicBezTo>
                    <a:pt x="264" y="136"/>
                    <a:pt x="228" y="92"/>
                    <a:pt x="179" y="80"/>
                  </a:cubicBezTo>
                  <a:cubicBezTo>
                    <a:pt x="200" y="39"/>
                    <a:pt x="200" y="39"/>
                    <a:pt x="200" y="39"/>
                  </a:cubicBezTo>
                  <a:cubicBezTo>
                    <a:pt x="203" y="34"/>
                    <a:pt x="201" y="29"/>
                    <a:pt x="196" y="26"/>
                  </a:cubicBezTo>
                  <a:cubicBezTo>
                    <a:pt x="145" y="2"/>
                    <a:pt x="145" y="2"/>
                    <a:pt x="145" y="2"/>
                  </a:cubicBezTo>
                  <a:cubicBezTo>
                    <a:pt x="143" y="1"/>
                    <a:pt x="140" y="0"/>
                    <a:pt x="138" y="1"/>
                  </a:cubicBezTo>
                  <a:cubicBezTo>
                    <a:pt x="136" y="2"/>
                    <a:pt x="134" y="4"/>
                    <a:pt x="132" y="7"/>
                  </a:cubicBezTo>
                  <a:cubicBezTo>
                    <a:pt x="72" y="121"/>
                    <a:pt x="72" y="121"/>
                    <a:pt x="72" y="121"/>
                  </a:cubicBezTo>
                  <a:cubicBezTo>
                    <a:pt x="67" y="131"/>
                    <a:pt x="71" y="143"/>
                    <a:pt x="80" y="147"/>
                  </a:cubicBezTo>
                  <a:cubicBezTo>
                    <a:pt x="72" y="164"/>
                    <a:pt x="72" y="164"/>
                    <a:pt x="72" y="164"/>
                  </a:cubicBezTo>
                  <a:cubicBezTo>
                    <a:pt x="106" y="180"/>
                    <a:pt x="106" y="180"/>
                    <a:pt x="106" y="180"/>
                  </a:cubicBezTo>
                  <a:cubicBezTo>
                    <a:pt x="114" y="164"/>
                    <a:pt x="114" y="164"/>
                    <a:pt x="114" y="164"/>
                  </a:cubicBezTo>
                  <a:cubicBezTo>
                    <a:pt x="114" y="164"/>
                    <a:pt x="114" y="164"/>
                    <a:pt x="114" y="164"/>
                  </a:cubicBezTo>
                  <a:cubicBezTo>
                    <a:pt x="124" y="168"/>
                    <a:pt x="135" y="164"/>
                    <a:pt x="140" y="154"/>
                  </a:cubicBezTo>
                  <a:cubicBezTo>
                    <a:pt x="161" y="115"/>
                    <a:pt x="161" y="115"/>
                    <a:pt x="161" y="115"/>
                  </a:cubicBezTo>
                  <a:cubicBezTo>
                    <a:pt x="198" y="119"/>
                    <a:pt x="227" y="151"/>
                    <a:pt x="227" y="189"/>
                  </a:cubicBezTo>
                  <a:cubicBezTo>
                    <a:pt x="227" y="231"/>
                    <a:pt x="193" y="265"/>
                    <a:pt x="151" y="265"/>
                  </a:cubicBezTo>
                  <a:cubicBezTo>
                    <a:pt x="132" y="265"/>
                    <a:pt x="108" y="258"/>
                    <a:pt x="95" y="246"/>
                  </a:cubicBezTo>
                  <a:cubicBezTo>
                    <a:pt x="95" y="237"/>
                    <a:pt x="95" y="237"/>
                    <a:pt x="95" y="237"/>
                  </a:cubicBezTo>
                  <a:cubicBezTo>
                    <a:pt x="95" y="231"/>
                    <a:pt x="99" y="227"/>
                    <a:pt x="104" y="227"/>
                  </a:cubicBezTo>
                  <a:cubicBezTo>
                    <a:pt x="151" y="227"/>
                    <a:pt x="151" y="227"/>
                    <a:pt x="151" y="227"/>
                  </a:cubicBezTo>
                  <a:cubicBezTo>
                    <a:pt x="151" y="208"/>
                    <a:pt x="151" y="208"/>
                    <a:pt x="151" y="208"/>
                  </a:cubicBezTo>
                  <a:cubicBezTo>
                    <a:pt x="79" y="208"/>
                    <a:pt x="79" y="208"/>
                    <a:pt x="79" y="208"/>
                  </a:cubicBezTo>
                  <a:cubicBezTo>
                    <a:pt x="40" y="208"/>
                    <a:pt x="40" y="208"/>
                    <a:pt x="40" y="208"/>
                  </a:cubicBezTo>
                  <a:cubicBezTo>
                    <a:pt x="0" y="208"/>
                    <a:pt x="0" y="208"/>
                    <a:pt x="0" y="208"/>
                  </a:cubicBezTo>
                  <a:cubicBezTo>
                    <a:pt x="0" y="227"/>
                    <a:pt x="0" y="227"/>
                    <a:pt x="0" y="227"/>
                  </a:cubicBezTo>
                  <a:cubicBezTo>
                    <a:pt x="45" y="227"/>
                    <a:pt x="45" y="227"/>
                    <a:pt x="45" y="227"/>
                  </a:cubicBezTo>
                  <a:cubicBezTo>
                    <a:pt x="48" y="227"/>
                    <a:pt x="48" y="227"/>
                    <a:pt x="48" y="227"/>
                  </a:cubicBezTo>
                  <a:cubicBezTo>
                    <a:pt x="53" y="227"/>
                    <a:pt x="57" y="231"/>
                    <a:pt x="57" y="237"/>
                  </a:cubicBezTo>
                  <a:cubicBezTo>
                    <a:pt x="57" y="246"/>
                    <a:pt x="57" y="246"/>
                    <a:pt x="57" y="246"/>
                  </a:cubicBezTo>
                  <a:cubicBezTo>
                    <a:pt x="57" y="284"/>
                    <a:pt x="57" y="284"/>
                    <a:pt x="57" y="284"/>
                  </a:cubicBezTo>
                  <a:cubicBezTo>
                    <a:pt x="36" y="284"/>
                    <a:pt x="19" y="282"/>
                    <a:pt x="19" y="303"/>
                  </a:cubicBezTo>
                  <a:cubicBezTo>
                    <a:pt x="264" y="303"/>
                    <a:pt x="264" y="303"/>
                    <a:pt x="264" y="303"/>
                  </a:cubicBezTo>
                  <a:cubicBezTo>
                    <a:pt x="264" y="282"/>
                    <a:pt x="248" y="284"/>
                    <a:pt x="227" y="284"/>
                  </a:cubicBezTo>
                  <a:close/>
                  <a:moveTo>
                    <a:pt x="161" y="26"/>
                  </a:moveTo>
                  <a:cubicBezTo>
                    <a:pt x="158" y="27"/>
                    <a:pt x="156" y="29"/>
                    <a:pt x="155" y="32"/>
                  </a:cubicBezTo>
                  <a:cubicBezTo>
                    <a:pt x="111" y="114"/>
                    <a:pt x="111" y="114"/>
                    <a:pt x="111" y="114"/>
                  </a:cubicBezTo>
                  <a:cubicBezTo>
                    <a:pt x="95" y="106"/>
                    <a:pt x="95" y="106"/>
                    <a:pt x="95" y="106"/>
                  </a:cubicBezTo>
                  <a:cubicBezTo>
                    <a:pt x="95" y="105"/>
                    <a:pt x="95" y="103"/>
                    <a:pt x="96" y="102"/>
                  </a:cubicBezTo>
                  <a:cubicBezTo>
                    <a:pt x="137" y="25"/>
                    <a:pt x="137" y="25"/>
                    <a:pt x="137" y="25"/>
                  </a:cubicBezTo>
                  <a:cubicBezTo>
                    <a:pt x="138" y="23"/>
                    <a:pt x="140" y="21"/>
                    <a:pt x="143" y="20"/>
                  </a:cubicBezTo>
                  <a:cubicBezTo>
                    <a:pt x="145" y="19"/>
                    <a:pt x="148" y="19"/>
                    <a:pt x="150" y="21"/>
                  </a:cubicBezTo>
                  <a:cubicBezTo>
                    <a:pt x="161" y="26"/>
                    <a:pt x="161" y="26"/>
                    <a:pt x="161" y="26"/>
                  </a:cubicBezTo>
                  <a:cubicBezTo>
                    <a:pt x="161" y="26"/>
                    <a:pt x="161" y="26"/>
                    <a:pt x="161" y="26"/>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文本框 60"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111304" y="2905624"/>
              <a:ext cx="2348720" cy="523220"/>
            </a:xfrm>
            <a:prstGeom prst="rect">
              <a:avLst/>
            </a:prstGeom>
            <a:noFill/>
            <a:effectLst/>
          </p:spPr>
          <p:txBody>
            <a:bodyPr wrap="none" rtlCol="0">
              <a:spAutoFit/>
            </a:bodyPr>
            <a:lstStyle/>
            <a:p>
              <a:r>
                <a:rPr lang="zh-CN" altLang="en-US" sz="2800" b="1" dirty="0">
                  <a:solidFill>
                    <a:srgbClr val="FFFFFF"/>
                  </a:solidFill>
                  <a:latin typeface="幼圆" panose="02010509060101010101" pitchFamily="49" charset="-122"/>
                  <a:ea typeface="幼圆" panose="02010509060101010101" pitchFamily="49" charset="-122"/>
                  <a:cs typeface="Kartika" panose="02020503030404060203" pitchFamily="18" charset="0"/>
                </a:rPr>
                <a:t>输入主要内容</a:t>
              </a:r>
              <a:endParaRPr lang="en-US" altLang="zh-CN" sz="28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7" name="组合 6"/>
          <p:cNvGrpSpPr/>
          <p:nvPr/>
        </p:nvGrpSpPr>
        <p:grpSpPr>
          <a:xfrm>
            <a:off x="8618394" y="1881059"/>
            <a:ext cx="2697605" cy="1744749"/>
            <a:chOff x="8618394" y="1881059"/>
            <a:chExt cx="2697605" cy="1744749"/>
          </a:xfrm>
        </p:grpSpPr>
        <p:sp>
          <p:nvSpPr>
            <p:cNvPr id="52" name="Rectangular Callout 9"/>
            <p:cNvSpPr/>
            <p:nvPr/>
          </p:nvSpPr>
          <p:spPr>
            <a:xfrm>
              <a:off x="8618394" y="1881059"/>
              <a:ext cx="2697605" cy="1744749"/>
            </a:xfrm>
            <a:prstGeom prst="wedgeRectCallout">
              <a:avLst>
                <a:gd name="adj1" fmla="val 5443"/>
                <a:gd name="adj2" fmla="val 73925"/>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nvGrpSpPr>
            <p:cNvPr id="55" name="Group 30"/>
            <p:cNvGrpSpPr/>
            <p:nvPr/>
          </p:nvGrpSpPr>
          <p:grpSpPr>
            <a:xfrm>
              <a:off x="9602321" y="2012813"/>
              <a:ext cx="729753" cy="733628"/>
              <a:chOff x="7839075" y="1611313"/>
              <a:chExt cx="896938" cy="901700"/>
            </a:xfrm>
            <a:solidFill>
              <a:schemeClr val="bg1"/>
            </a:solidFill>
          </p:grpSpPr>
          <p:sp>
            <p:nvSpPr>
              <p:cNvPr id="56" name="Freeform 73"/>
              <p:cNvSpPr>
                <a:spLocks noEditPoints="1"/>
              </p:cNvSpPr>
              <p:nvPr/>
            </p:nvSpPr>
            <p:spPr bwMode="auto">
              <a:xfrm>
                <a:off x="7839075" y="1611313"/>
                <a:ext cx="896938" cy="901700"/>
              </a:xfrm>
              <a:custGeom>
                <a:avLst/>
                <a:gdLst/>
                <a:ahLst/>
                <a:cxnLst>
                  <a:cxn ang="0">
                    <a:pos x="289" y="212"/>
                  </a:cxn>
                  <a:cxn ang="0">
                    <a:pos x="105" y="28"/>
                  </a:cxn>
                  <a:cxn ang="0">
                    <a:pos x="111" y="22"/>
                  </a:cxn>
                  <a:cxn ang="0">
                    <a:pos x="89" y="0"/>
                  </a:cxn>
                  <a:cxn ang="0">
                    <a:pos x="0" y="89"/>
                  </a:cxn>
                  <a:cxn ang="0">
                    <a:pos x="22" y="111"/>
                  </a:cxn>
                  <a:cxn ang="0">
                    <a:pos x="28" y="105"/>
                  </a:cxn>
                  <a:cxn ang="0">
                    <a:pos x="212" y="290"/>
                  </a:cxn>
                  <a:cxn ang="0">
                    <a:pos x="289" y="290"/>
                  </a:cxn>
                  <a:cxn ang="0">
                    <a:pos x="289" y="212"/>
                  </a:cxn>
                  <a:cxn ang="0">
                    <a:pos x="273" y="273"/>
                  </a:cxn>
                  <a:cxn ang="0">
                    <a:pos x="226" y="273"/>
                  </a:cxn>
                  <a:cxn ang="0">
                    <a:pos x="52" y="99"/>
                  </a:cxn>
                  <a:cxn ang="0">
                    <a:pos x="99" y="52"/>
                  </a:cxn>
                  <a:cxn ang="0">
                    <a:pos x="273" y="226"/>
                  </a:cxn>
                  <a:cxn ang="0">
                    <a:pos x="273" y="273"/>
                  </a:cxn>
                  <a:cxn ang="0">
                    <a:pos x="273" y="273"/>
                  </a:cxn>
                  <a:cxn ang="0">
                    <a:pos x="273" y="273"/>
                  </a:cxn>
                </a:cxnLst>
                <a:rect l="0" t="0" r="r" b="b"/>
                <a:pathLst>
                  <a:path w="310" h="311">
                    <a:moveTo>
                      <a:pt x="289" y="212"/>
                    </a:moveTo>
                    <a:cubicBezTo>
                      <a:pt x="105" y="28"/>
                      <a:pt x="105" y="28"/>
                      <a:pt x="105" y="28"/>
                    </a:cubicBezTo>
                    <a:cubicBezTo>
                      <a:pt x="111" y="22"/>
                      <a:pt x="111" y="22"/>
                      <a:pt x="111" y="22"/>
                    </a:cubicBezTo>
                    <a:cubicBezTo>
                      <a:pt x="89" y="0"/>
                      <a:pt x="89" y="0"/>
                      <a:pt x="89" y="0"/>
                    </a:cubicBezTo>
                    <a:cubicBezTo>
                      <a:pt x="0" y="89"/>
                      <a:pt x="0" y="89"/>
                      <a:pt x="0" y="89"/>
                    </a:cubicBezTo>
                    <a:cubicBezTo>
                      <a:pt x="22" y="111"/>
                      <a:pt x="22" y="111"/>
                      <a:pt x="22" y="111"/>
                    </a:cubicBezTo>
                    <a:cubicBezTo>
                      <a:pt x="28" y="105"/>
                      <a:pt x="28" y="105"/>
                      <a:pt x="28" y="105"/>
                    </a:cubicBezTo>
                    <a:cubicBezTo>
                      <a:pt x="212" y="290"/>
                      <a:pt x="212" y="290"/>
                      <a:pt x="212" y="290"/>
                    </a:cubicBezTo>
                    <a:cubicBezTo>
                      <a:pt x="233" y="311"/>
                      <a:pt x="268" y="311"/>
                      <a:pt x="289" y="290"/>
                    </a:cubicBezTo>
                    <a:cubicBezTo>
                      <a:pt x="310" y="268"/>
                      <a:pt x="310" y="234"/>
                      <a:pt x="289" y="212"/>
                    </a:cubicBezTo>
                    <a:close/>
                    <a:moveTo>
                      <a:pt x="273" y="273"/>
                    </a:moveTo>
                    <a:cubicBezTo>
                      <a:pt x="260" y="286"/>
                      <a:pt x="239" y="286"/>
                      <a:pt x="226" y="273"/>
                    </a:cubicBezTo>
                    <a:cubicBezTo>
                      <a:pt x="52" y="99"/>
                      <a:pt x="52" y="99"/>
                      <a:pt x="52" y="99"/>
                    </a:cubicBezTo>
                    <a:cubicBezTo>
                      <a:pt x="99" y="52"/>
                      <a:pt x="99" y="52"/>
                      <a:pt x="99" y="52"/>
                    </a:cubicBezTo>
                    <a:cubicBezTo>
                      <a:pt x="273" y="226"/>
                      <a:pt x="273" y="226"/>
                      <a:pt x="273" y="226"/>
                    </a:cubicBezTo>
                    <a:cubicBezTo>
                      <a:pt x="286" y="239"/>
                      <a:pt x="286" y="260"/>
                      <a:pt x="273" y="273"/>
                    </a:cubicBezTo>
                    <a:close/>
                    <a:moveTo>
                      <a:pt x="273" y="273"/>
                    </a:moveTo>
                    <a:cubicBezTo>
                      <a:pt x="273" y="273"/>
                      <a:pt x="273" y="273"/>
                      <a:pt x="273" y="273"/>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7" name="Freeform 74"/>
              <p:cNvSpPr>
                <a:spLocks noEditPoints="1"/>
              </p:cNvSpPr>
              <p:nvPr/>
            </p:nvSpPr>
            <p:spPr bwMode="auto">
              <a:xfrm>
                <a:off x="8175625" y="1993900"/>
                <a:ext cx="447675" cy="403225"/>
              </a:xfrm>
              <a:custGeom>
                <a:avLst/>
                <a:gdLst/>
                <a:ahLst/>
                <a:cxnLst>
                  <a:cxn ang="0">
                    <a:pos x="56" y="13"/>
                  </a:cxn>
                  <a:cxn ang="0">
                    <a:pos x="31" y="9"/>
                  </a:cxn>
                  <a:cxn ang="0">
                    <a:pos x="0" y="12"/>
                  </a:cxn>
                  <a:cxn ang="0">
                    <a:pos x="120" y="131"/>
                  </a:cxn>
                  <a:cxn ang="0">
                    <a:pos x="147" y="131"/>
                  </a:cxn>
                  <a:cxn ang="0">
                    <a:pos x="147" y="104"/>
                  </a:cxn>
                  <a:cxn ang="0">
                    <a:pos x="56" y="13"/>
                  </a:cxn>
                  <a:cxn ang="0">
                    <a:pos x="56" y="13"/>
                  </a:cxn>
                  <a:cxn ang="0">
                    <a:pos x="56" y="13"/>
                  </a:cxn>
                </a:cxnLst>
                <a:rect l="0" t="0" r="r" b="b"/>
                <a:pathLst>
                  <a:path w="155" h="139">
                    <a:moveTo>
                      <a:pt x="56" y="13"/>
                    </a:moveTo>
                    <a:cubicBezTo>
                      <a:pt x="56" y="13"/>
                      <a:pt x="42" y="0"/>
                      <a:pt x="31" y="9"/>
                    </a:cubicBezTo>
                    <a:cubicBezTo>
                      <a:pt x="19" y="18"/>
                      <a:pt x="0" y="12"/>
                      <a:pt x="0" y="12"/>
                    </a:cubicBezTo>
                    <a:cubicBezTo>
                      <a:pt x="120" y="131"/>
                      <a:pt x="120" y="131"/>
                      <a:pt x="120" y="131"/>
                    </a:cubicBezTo>
                    <a:cubicBezTo>
                      <a:pt x="127" y="139"/>
                      <a:pt x="139" y="139"/>
                      <a:pt x="147" y="131"/>
                    </a:cubicBezTo>
                    <a:cubicBezTo>
                      <a:pt x="155" y="124"/>
                      <a:pt x="155" y="111"/>
                      <a:pt x="147" y="104"/>
                    </a:cubicBezTo>
                    <a:lnTo>
                      <a:pt x="56" y="13"/>
                    </a:lnTo>
                    <a:close/>
                    <a:moveTo>
                      <a:pt x="56" y="13"/>
                    </a:moveTo>
                    <a:cubicBezTo>
                      <a:pt x="56" y="13"/>
                      <a:pt x="56" y="13"/>
                      <a:pt x="56" y="13"/>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62" name="文本框 6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792836" y="2905624"/>
              <a:ext cx="2348720" cy="523220"/>
            </a:xfrm>
            <a:prstGeom prst="rect">
              <a:avLst/>
            </a:prstGeom>
            <a:noFill/>
            <a:effectLst/>
          </p:spPr>
          <p:txBody>
            <a:bodyPr wrap="none" rtlCol="0">
              <a:spAutoFit/>
            </a:bodyPr>
            <a:lstStyle/>
            <a:p>
              <a:r>
                <a:rPr lang="zh-CN" altLang="en-US" sz="2800" b="1" dirty="0">
                  <a:solidFill>
                    <a:srgbClr val="FFFFFF"/>
                  </a:solidFill>
                  <a:latin typeface="幼圆" panose="02010509060101010101" pitchFamily="49" charset="-122"/>
                  <a:ea typeface="幼圆" panose="02010509060101010101" pitchFamily="49" charset="-122"/>
                  <a:cs typeface="Kartika" panose="02020503030404060203" pitchFamily="18" charset="0"/>
                </a:rPr>
                <a:t>输入主要内容</a:t>
              </a:r>
              <a:endParaRPr lang="en-US" altLang="zh-CN" sz="2800" b="1" dirty="0">
                <a:solidFill>
                  <a:srgbClr val="FFFFFF"/>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63" name="Group 175"/>
          <p:cNvGrpSpPr/>
          <p:nvPr/>
        </p:nvGrpSpPr>
        <p:grpSpPr>
          <a:xfrm>
            <a:off x="347540" y="293401"/>
            <a:ext cx="1014276" cy="715368"/>
            <a:chOff x="6035675" y="862013"/>
            <a:chExt cx="479425" cy="338138"/>
          </a:xfrm>
          <a:solidFill>
            <a:srgbClr val="08AAFE"/>
          </a:solidFill>
        </p:grpSpPr>
        <p:sp>
          <p:nvSpPr>
            <p:cNvPr id="64"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5"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6"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7"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8"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4" decel="28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decel="28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2000"/>
                            </p:stCondLst>
                            <p:childTnLst>
                              <p:par>
                                <p:cTn id="22" presetID="2" presetClass="entr" presetSubtype="1" decel="2800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ppt_x"/>
                                          </p:val>
                                        </p:tav>
                                        <p:tav tm="100000">
                                          <p:val>
                                            <p:strVal val="#ppt_x"/>
                                          </p:val>
                                        </p:tav>
                                      </p:tavLst>
                                    </p:anim>
                                    <p:anim calcmode="lin" valueType="num">
                                      <p:cBhvr additive="base">
                                        <p:cTn id="25" dur="75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4" decel="2800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750" fill="hold"/>
                                        <p:tgtEl>
                                          <p:spTgt spid="9"/>
                                        </p:tgtEl>
                                        <p:attrNameLst>
                                          <p:attrName>ppt_x</p:attrName>
                                        </p:attrNameLst>
                                      </p:cBhvr>
                                      <p:tavLst>
                                        <p:tav tm="0">
                                          <p:val>
                                            <p:strVal val="#ppt_x"/>
                                          </p:val>
                                        </p:tav>
                                        <p:tav tm="100000">
                                          <p:val>
                                            <p:strVal val="#ppt_x"/>
                                          </p:val>
                                        </p:tav>
                                      </p:tavLst>
                                    </p:anim>
                                    <p:anim calcmode="lin" valueType="num">
                                      <p:cBhvr additive="base">
                                        <p:cTn id="29" dur="75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par>
                          <p:cTn id="34" fill="hold">
                            <p:stCondLst>
                              <p:cond delay="3500"/>
                            </p:stCondLst>
                            <p:childTnLst>
                              <p:par>
                                <p:cTn id="35" presetID="2" presetClass="entr" presetSubtype="1" decel="2800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750" fill="hold"/>
                                        <p:tgtEl>
                                          <p:spTgt spid="7"/>
                                        </p:tgtEl>
                                        <p:attrNameLst>
                                          <p:attrName>ppt_x</p:attrName>
                                        </p:attrNameLst>
                                      </p:cBhvr>
                                      <p:tavLst>
                                        <p:tav tm="0">
                                          <p:val>
                                            <p:strVal val="#ppt_x"/>
                                          </p:val>
                                        </p:tav>
                                        <p:tav tm="100000">
                                          <p:val>
                                            <p:strVal val="#ppt_x"/>
                                          </p:val>
                                        </p:tav>
                                      </p:tavLst>
                                    </p:anim>
                                    <p:anim calcmode="lin" valueType="num">
                                      <p:cBhvr additive="base">
                                        <p:cTn id="38" dur="750" fill="hold"/>
                                        <p:tgtEl>
                                          <p:spTgt spid="7"/>
                                        </p:tgtEl>
                                        <p:attrNameLst>
                                          <p:attrName>ppt_y</p:attrName>
                                        </p:attrNameLst>
                                      </p:cBhvr>
                                      <p:tavLst>
                                        <p:tav tm="0">
                                          <p:val>
                                            <p:strVal val="0-#ppt_h/2"/>
                                          </p:val>
                                        </p:tav>
                                        <p:tav tm="100000">
                                          <p:val>
                                            <p:strVal val="#ppt_y"/>
                                          </p:val>
                                        </p:tav>
                                      </p:tavLst>
                                    </p:anim>
                                  </p:childTnLst>
                                </p:cTn>
                              </p:par>
                              <p:par>
                                <p:cTn id="39" presetID="2" presetClass="entr" presetSubtype="4" decel="2800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750" fill="hold"/>
                                        <p:tgtEl>
                                          <p:spTgt spid="70"/>
                                        </p:tgtEl>
                                        <p:attrNameLst>
                                          <p:attrName>ppt_x</p:attrName>
                                        </p:attrNameLst>
                                      </p:cBhvr>
                                      <p:tavLst>
                                        <p:tav tm="0">
                                          <p:val>
                                            <p:strVal val="#ppt_x"/>
                                          </p:val>
                                        </p:tav>
                                        <p:tav tm="100000">
                                          <p:val>
                                            <p:strVal val="#ppt_x"/>
                                          </p:val>
                                        </p:tav>
                                      </p:tavLst>
                                    </p:anim>
                                    <p:anim calcmode="lin" valueType="num">
                                      <p:cBhvr additive="base">
                                        <p:cTn id="42" dur="75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3" name="矩形 12"/>
          <p:cNvSpPr/>
          <p:nvPr/>
        </p:nvSpPr>
        <p:spPr>
          <a:xfrm>
            <a:off x="-1" y="4881489"/>
            <a:ext cx="12192001" cy="1976511"/>
          </a:xfrm>
          <a:prstGeom prst="rect">
            <a:avLst/>
          </a:prstGeom>
          <a:gradFill>
            <a:gsLst>
              <a:gs pos="0">
                <a:srgbClr val="08AAFE"/>
              </a:gs>
              <a:gs pos="100000">
                <a:srgbClr val="4CE2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a:off x="9280878" y="3893580"/>
            <a:ext cx="1415634" cy="1415634"/>
          </a:xfrm>
          <a:prstGeom prst="ellipse">
            <a:avLst/>
          </a:prstGeom>
          <a:blipFill>
            <a:blip r:embed="rId1"/>
            <a:stretch>
              <a:fillRect/>
            </a:stretch>
          </a:blipFill>
          <a:ln w="88900">
            <a:solidFill>
              <a:srgbClr val="08AA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1441206" y="3893580"/>
            <a:ext cx="1415634" cy="1415634"/>
          </a:xfrm>
          <a:prstGeom prst="ellipse">
            <a:avLst/>
          </a:prstGeom>
          <a:blipFill>
            <a:blip r:embed="rId2"/>
            <a:stretch>
              <a:fillRect/>
            </a:stretch>
          </a:blipFill>
          <a:ln w="88900">
            <a:solidFill>
              <a:srgbClr val="08AA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7371717" y="2982558"/>
            <a:ext cx="2126011" cy="2126011"/>
          </a:xfrm>
          <a:prstGeom prst="ellipse">
            <a:avLst/>
          </a:prstGeom>
          <a:blipFill>
            <a:blip r:embed="rId3"/>
            <a:stretch>
              <a:fillRect/>
            </a:stretch>
          </a:blipFill>
          <a:ln w="88900">
            <a:solidFill>
              <a:srgbClr val="33CEF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2693414" y="2982558"/>
            <a:ext cx="2126011" cy="2126011"/>
          </a:xfrm>
          <a:prstGeom prst="ellipse">
            <a:avLst/>
          </a:prstGeom>
          <a:blipFill>
            <a:blip r:embed="rId4"/>
            <a:stretch>
              <a:fillRect/>
            </a:stretch>
          </a:blipFill>
          <a:ln w="88900">
            <a:solidFill>
              <a:srgbClr val="33CEF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4571185" y="2031853"/>
            <a:ext cx="2999313" cy="2999313"/>
          </a:xfrm>
          <a:prstGeom prst="ellipse">
            <a:avLst/>
          </a:prstGeom>
          <a:blipFill>
            <a:blip r:embed="rId5"/>
            <a:stretch>
              <a:fillRect/>
            </a:stretch>
          </a:blipFill>
          <a:ln w="88900">
            <a:solidFill>
              <a:srgbClr val="08AA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TextBox 16"/>
          <p:cNvSpPr txBox="1"/>
          <p:nvPr/>
        </p:nvSpPr>
        <p:spPr bwMode="auto">
          <a:xfrm>
            <a:off x="1801536" y="5534029"/>
            <a:ext cx="8774209" cy="1526187"/>
          </a:xfrm>
          <a:prstGeom prst="rect">
            <a:avLst/>
          </a:prstGeom>
          <a:noFill/>
        </p:spPr>
        <p:txBody>
          <a:bodyPr wrap="square">
            <a:spAutoFit/>
          </a:bodyPr>
          <a:lstStyle/>
          <a:p>
            <a:pPr>
              <a:lnSpc>
                <a:spcPct val="150000"/>
              </a:lnSpc>
            </a:pPr>
            <a:r>
              <a:rPr lang="zh-CN" altLang="en-US" sz="1600" dirty="0">
                <a:solidFill>
                  <a:srgbClr val="FFFFFF"/>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单的文字概述这里输入简单文字概述简单的文字概述这里输入简单的文字概述这里输入简单的文字概述这里输入简单的文字概述这里输入简单的文字概述</a:t>
            </a:r>
            <a:endParaRPr lang="zh-CN" altLang="en-US" sz="1600" dirty="0">
              <a:solidFill>
                <a:srgbClr val="FFFFFF"/>
              </a:solidFill>
              <a:latin typeface="微软雅黑" panose="020B0503020204020204" charset="-122"/>
              <a:ea typeface="微软雅黑" panose="020B0503020204020204" charset="-122"/>
            </a:endParaRPr>
          </a:p>
          <a:p>
            <a:pPr>
              <a:lnSpc>
                <a:spcPct val="150000"/>
              </a:lnSpc>
            </a:pPr>
            <a:endParaRPr lang="zh-CN" altLang="en-US" sz="1400"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par>
                          <p:cTn id="10" fill="hold">
                            <p:stCondLst>
                              <p:cond delay="1000"/>
                            </p:stCondLst>
                            <p:childTnLst>
                              <p:par>
                                <p:cTn id="11" presetID="2" presetClass="entr" presetSubtype="4" decel="2800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750" fill="hold"/>
                                        <p:tgtEl>
                                          <p:spTgt spid="15"/>
                                        </p:tgtEl>
                                        <p:attrNameLst>
                                          <p:attrName>ppt_x</p:attrName>
                                        </p:attrNameLst>
                                      </p:cBhvr>
                                      <p:tavLst>
                                        <p:tav tm="0">
                                          <p:val>
                                            <p:strVal val="#ppt_x"/>
                                          </p:val>
                                        </p:tav>
                                        <p:tav tm="100000">
                                          <p:val>
                                            <p:strVal val="#ppt_x"/>
                                          </p:val>
                                        </p:tav>
                                      </p:tavLst>
                                    </p:anim>
                                    <p:anim calcmode="lin" valueType="num">
                                      <p:cBhvr additive="base">
                                        <p:cTn id="14" dur="75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decel="28000" fill="hold" grpId="0" nodeType="withEffect">
                                  <p:stCondLst>
                                    <p:cond delay="25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750" fill="hold"/>
                                        <p:tgtEl>
                                          <p:spTgt spid="17"/>
                                        </p:tgtEl>
                                        <p:attrNameLst>
                                          <p:attrName>ppt_x</p:attrName>
                                        </p:attrNameLst>
                                      </p:cBhvr>
                                      <p:tavLst>
                                        <p:tav tm="0">
                                          <p:val>
                                            <p:strVal val="#ppt_x"/>
                                          </p:val>
                                        </p:tav>
                                        <p:tav tm="100000">
                                          <p:val>
                                            <p:strVal val="#ppt_x"/>
                                          </p:val>
                                        </p:tav>
                                      </p:tavLst>
                                    </p:anim>
                                    <p:anim calcmode="lin" valueType="num">
                                      <p:cBhvr additive="base">
                                        <p:cTn id="18" dur="75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decel="28000"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750" fill="hold"/>
                                        <p:tgtEl>
                                          <p:spTgt spid="16"/>
                                        </p:tgtEl>
                                        <p:attrNameLst>
                                          <p:attrName>ppt_x</p:attrName>
                                        </p:attrNameLst>
                                      </p:cBhvr>
                                      <p:tavLst>
                                        <p:tav tm="0">
                                          <p:val>
                                            <p:strVal val="#ppt_x"/>
                                          </p:val>
                                        </p:tav>
                                        <p:tav tm="100000">
                                          <p:val>
                                            <p:strVal val="#ppt_x"/>
                                          </p:val>
                                        </p:tav>
                                      </p:tavLst>
                                    </p:anim>
                                    <p:anim calcmode="lin" valueType="num">
                                      <p:cBhvr additive="base">
                                        <p:cTn id="22" dur="75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decel="28000" fill="hold" grpId="0" nodeType="withEffect">
                                  <p:stCondLst>
                                    <p:cond delay="75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ppt_x"/>
                                          </p:val>
                                        </p:tav>
                                        <p:tav tm="100000">
                                          <p:val>
                                            <p:strVal val="#ppt_x"/>
                                          </p:val>
                                        </p:tav>
                                      </p:tavLst>
                                    </p:anim>
                                    <p:anim calcmode="lin" valueType="num">
                                      <p:cBhvr additive="base">
                                        <p:cTn id="26" dur="75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outVertical)">
                                      <p:cBhvr>
                                        <p:cTn id="30" dur="1000"/>
                                        <p:tgtEl>
                                          <p:spTgt spid="13"/>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10" name="Group 14"/>
          <p:cNvGrpSpPr/>
          <p:nvPr/>
        </p:nvGrpSpPr>
        <p:grpSpPr>
          <a:xfrm>
            <a:off x="607303" y="1935061"/>
            <a:ext cx="2739828" cy="3792671"/>
            <a:chOff x="580606" y="1131575"/>
            <a:chExt cx="2339350" cy="3238299"/>
          </a:xfrm>
        </p:grpSpPr>
        <p:sp>
          <p:nvSpPr>
            <p:cNvPr id="11" name="Freeform 90"/>
            <p:cNvSpPr>
              <a:spLocks noEditPoints="1"/>
            </p:cNvSpPr>
            <p:nvPr/>
          </p:nvSpPr>
          <p:spPr bwMode="auto">
            <a:xfrm flipH="1">
              <a:off x="639484" y="1131575"/>
              <a:ext cx="2280472" cy="3099394"/>
            </a:xfrm>
            <a:custGeom>
              <a:avLst/>
              <a:gdLst/>
              <a:ahLst/>
              <a:cxnLst>
                <a:cxn ang="0">
                  <a:pos x="130" y="294"/>
                </a:cxn>
                <a:cxn ang="0">
                  <a:pos x="109" y="255"/>
                </a:cxn>
                <a:cxn ang="0">
                  <a:pos x="37" y="183"/>
                </a:cxn>
                <a:cxn ang="0">
                  <a:pos x="1" y="138"/>
                </a:cxn>
                <a:cxn ang="0">
                  <a:pos x="14" y="128"/>
                </a:cxn>
                <a:cxn ang="0">
                  <a:pos x="38" y="134"/>
                </a:cxn>
                <a:cxn ang="0">
                  <a:pos x="60" y="153"/>
                </a:cxn>
                <a:cxn ang="0">
                  <a:pos x="79" y="174"/>
                </a:cxn>
                <a:cxn ang="0">
                  <a:pos x="118" y="164"/>
                </a:cxn>
                <a:cxn ang="0">
                  <a:pos x="66" y="114"/>
                </a:cxn>
                <a:cxn ang="0">
                  <a:pos x="47" y="107"/>
                </a:cxn>
                <a:cxn ang="0">
                  <a:pos x="10" y="92"/>
                </a:cxn>
                <a:cxn ang="0">
                  <a:pos x="10" y="86"/>
                </a:cxn>
                <a:cxn ang="0">
                  <a:pos x="10" y="85"/>
                </a:cxn>
                <a:cxn ang="0">
                  <a:pos x="10" y="81"/>
                </a:cxn>
                <a:cxn ang="0">
                  <a:pos x="18" y="80"/>
                </a:cxn>
                <a:cxn ang="0">
                  <a:pos x="34" y="81"/>
                </a:cxn>
                <a:cxn ang="0">
                  <a:pos x="79" y="87"/>
                </a:cxn>
                <a:cxn ang="0">
                  <a:pos x="92" y="90"/>
                </a:cxn>
                <a:cxn ang="0">
                  <a:pos x="77" y="81"/>
                </a:cxn>
                <a:cxn ang="0">
                  <a:pos x="61" y="68"/>
                </a:cxn>
                <a:cxn ang="0">
                  <a:pos x="50" y="65"/>
                </a:cxn>
                <a:cxn ang="0">
                  <a:pos x="24" y="34"/>
                </a:cxn>
                <a:cxn ang="0">
                  <a:pos x="25" y="32"/>
                </a:cxn>
                <a:cxn ang="0">
                  <a:pos x="27" y="28"/>
                </a:cxn>
                <a:cxn ang="0">
                  <a:pos x="83" y="49"/>
                </a:cxn>
                <a:cxn ang="0">
                  <a:pos x="109" y="63"/>
                </a:cxn>
                <a:cxn ang="0">
                  <a:pos x="109" y="63"/>
                </a:cxn>
                <a:cxn ang="0">
                  <a:pos x="98" y="48"/>
                </a:cxn>
                <a:cxn ang="0">
                  <a:pos x="71" y="21"/>
                </a:cxn>
                <a:cxn ang="0">
                  <a:pos x="72" y="6"/>
                </a:cxn>
                <a:cxn ang="0">
                  <a:pos x="79" y="3"/>
                </a:cxn>
                <a:cxn ang="0">
                  <a:pos x="80" y="2"/>
                </a:cxn>
                <a:cxn ang="0">
                  <a:pos x="83" y="1"/>
                </a:cxn>
                <a:cxn ang="0">
                  <a:pos x="144" y="53"/>
                </a:cxn>
                <a:cxn ang="0">
                  <a:pos x="149" y="59"/>
                </a:cxn>
                <a:cxn ang="0">
                  <a:pos x="147" y="56"/>
                </a:cxn>
                <a:cxn ang="0">
                  <a:pos x="139" y="24"/>
                </a:cxn>
                <a:cxn ang="0">
                  <a:pos x="151" y="17"/>
                </a:cxn>
                <a:cxn ang="0">
                  <a:pos x="154" y="18"/>
                </a:cxn>
                <a:cxn ang="0">
                  <a:pos x="160" y="29"/>
                </a:cxn>
                <a:cxn ang="0">
                  <a:pos x="163" y="37"/>
                </a:cxn>
                <a:cxn ang="0">
                  <a:pos x="187" y="76"/>
                </a:cxn>
                <a:cxn ang="0">
                  <a:pos x="197" y="108"/>
                </a:cxn>
                <a:cxn ang="0">
                  <a:pos x="220" y="299"/>
                </a:cxn>
                <a:cxn ang="0">
                  <a:pos x="132" y="299"/>
                </a:cxn>
              </a:cxnLst>
              <a:rect l="0" t="0" r="r" b="b"/>
              <a:pathLst>
                <a:path w="220" h="299">
                  <a:moveTo>
                    <a:pt x="132" y="299"/>
                  </a:moveTo>
                  <a:cubicBezTo>
                    <a:pt x="131" y="297"/>
                    <a:pt x="131" y="295"/>
                    <a:pt x="130" y="294"/>
                  </a:cubicBezTo>
                  <a:cubicBezTo>
                    <a:pt x="130" y="292"/>
                    <a:pt x="129" y="291"/>
                    <a:pt x="128" y="289"/>
                  </a:cubicBezTo>
                  <a:cubicBezTo>
                    <a:pt x="128" y="289"/>
                    <a:pt x="120" y="262"/>
                    <a:pt x="109" y="255"/>
                  </a:cubicBezTo>
                  <a:cubicBezTo>
                    <a:pt x="95" y="247"/>
                    <a:pt x="86" y="239"/>
                    <a:pt x="86" y="239"/>
                  </a:cubicBezTo>
                  <a:cubicBezTo>
                    <a:pt x="86" y="239"/>
                    <a:pt x="46" y="202"/>
                    <a:pt x="37" y="183"/>
                  </a:cubicBezTo>
                  <a:cubicBezTo>
                    <a:pt x="25" y="160"/>
                    <a:pt x="4" y="144"/>
                    <a:pt x="4" y="144"/>
                  </a:cubicBezTo>
                  <a:cubicBezTo>
                    <a:pt x="3" y="142"/>
                    <a:pt x="1" y="139"/>
                    <a:pt x="1" y="138"/>
                  </a:cubicBezTo>
                  <a:cubicBezTo>
                    <a:pt x="0" y="135"/>
                    <a:pt x="3" y="136"/>
                    <a:pt x="5" y="134"/>
                  </a:cubicBezTo>
                  <a:cubicBezTo>
                    <a:pt x="7" y="131"/>
                    <a:pt x="10" y="128"/>
                    <a:pt x="14" y="128"/>
                  </a:cubicBezTo>
                  <a:cubicBezTo>
                    <a:pt x="14" y="128"/>
                    <a:pt x="23" y="127"/>
                    <a:pt x="30" y="130"/>
                  </a:cubicBezTo>
                  <a:cubicBezTo>
                    <a:pt x="33" y="132"/>
                    <a:pt x="35" y="133"/>
                    <a:pt x="38" y="134"/>
                  </a:cubicBezTo>
                  <a:cubicBezTo>
                    <a:pt x="38" y="134"/>
                    <a:pt x="49" y="140"/>
                    <a:pt x="56" y="149"/>
                  </a:cubicBezTo>
                  <a:cubicBezTo>
                    <a:pt x="57" y="150"/>
                    <a:pt x="58" y="152"/>
                    <a:pt x="60" y="153"/>
                  </a:cubicBezTo>
                  <a:cubicBezTo>
                    <a:pt x="60" y="154"/>
                    <a:pt x="60" y="154"/>
                    <a:pt x="61" y="155"/>
                  </a:cubicBezTo>
                  <a:cubicBezTo>
                    <a:pt x="63" y="158"/>
                    <a:pt x="78" y="174"/>
                    <a:pt x="79" y="174"/>
                  </a:cubicBezTo>
                  <a:cubicBezTo>
                    <a:pt x="80" y="176"/>
                    <a:pt x="87" y="182"/>
                    <a:pt x="94" y="182"/>
                  </a:cubicBezTo>
                  <a:cubicBezTo>
                    <a:pt x="118" y="182"/>
                    <a:pt x="120" y="167"/>
                    <a:pt x="118" y="164"/>
                  </a:cubicBezTo>
                  <a:cubicBezTo>
                    <a:pt x="118" y="163"/>
                    <a:pt x="113" y="149"/>
                    <a:pt x="105" y="142"/>
                  </a:cubicBezTo>
                  <a:cubicBezTo>
                    <a:pt x="94" y="131"/>
                    <a:pt x="79" y="118"/>
                    <a:pt x="66" y="114"/>
                  </a:cubicBezTo>
                  <a:cubicBezTo>
                    <a:pt x="61" y="113"/>
                    <a:pt x="56" y="111"/>
                    <a:pt x="53" y="108"/>
                  </a:cubicBezTo>
                  <a:cubicBezTo>
                    <a:pt x="51" y="107"/>
                    <a:pt x="50" y="107"/>
                    <a:pt x="47" y="107"/>
                  </a:cubicBezTo>
                  <a:cubicBezTo>
                    <a:pt x="35" y="106"/>
                    <a:pt x="17" y="98"/>
                    <a:pt x="17" y="98"/>
                  </a:cubicBezTo>
                  <a:cubicBezTo>
                    <a:pt x="14" y="97"/>
                    <a:pt x="11" y="93"/>
                    <a:pt x="10" y="92"/>
                  </a:cubicBezTo>
                  <a:cubicBezTo>
                    <a:pt x="10" y="92"/>
                    <a:pt x="10" y="92"/>
                    <a:pt x="10" y="91"/>
                  </a:cubicBezTo>
                  <a:cubicBezTo>
                    <a:pt x="9" y="90"/>
                    <a:pt x="9" y="88"/>
                    <a:pt x="10" y="86"/>
                  </a:cubicBezTo>
                  <a:cubicBezTo>
                    <a:pt x="10" y="86"/>
                    <a:pt x="10" y="85"/>
                    <a:pt x="10" y="85"/>
                  </a:cubicBezTo>
                  <a:cubicBezTo>
                    <a:pt x="10" y="85"/>
                    <a:pt x="10" y="85"/>
                    <a:pt x="10" y="85"/>
                  </a:cubicBezTo>
                  <a:cubicBezTo>
                    <a:pt x="10" y="84"/>
                    <a:pt x="9" y="84"/>
                    <a:pt x="9" y="83"/>
                  </a:cubicBezTo>
                  <a:cubicBezTo>
                    <a:pt x="9" y="82"/>
                    <a:pt x="10" y="82"/>
                    <a:pt x="10" y="81"/>
                  </a:cubicBezTo>
                  <a:cubicBezTo>
                    <a:pt x="11" y="81"/>
                    <a:pt x="12" y="81"/>
                    <a:pt x="13" y="81"/>
                  </a:cubicBezTo>
                  <a:cubicBezTo>
                    <a:pt x="15" y="80"/>
                    <a:pt x="17" y="80"/>
                    <a:pt x="18" y="80"/>
                  </a:cubicBezTo>
                  <a:cubicBezTo>
                    <a:pt x="22" y="80"/>
                    <a:pt x="26" y="80"/>
                    <a:pt x="29" y="80"/>
                  </a:cubicBezTo>
                  <a:cubicBezTo>
                    <a:pt x="31" y="81"/>
                    <a:pt x="32" y="81"/>
                    <a:pt x="34" y="81"/>
                  </a:cubicBezTo>
                  <a:cubicBezTo>
                    <a:pt x="34" y="81"/>
                    <a:pt x="43" y="80"/>
                    <a:pt x="45" y="80"/>
                  </a:cubicBezTo>
                  <a:cubicBezTo>
                    <a:pt x="45" y="80"/>
                    <a:pt x="77" y="87"/>
                    <a:pt x="79" y="87"/>
                  </a:cubicBezTo>
                  <a:cubicBezTo>
                    <a:pt x="80" y="87"/>
                    <a:pt x="85" y="89"/>
                    <a:pt x="85" y="89"/>
                  </a:cubicBezTo>
                  <a:cubicBezTo>
                    <a:pt x="86" y="89"/>
                    <a:pt x="89" y="90"/>
                    <a:pt x="92" y="90"/>
                  </a:cubicBezTo>
                  <a:cubicBezTo>
                    <a:pt x="92" y="90"/>
                    <a:pt x="92" y="90"/>
                    <a:pt x="92" y="90"/>
                  </a:cubicBezTo>
                  <a:cubicBezTo>
                    <a:pt x="92" y="90"/>
                    <a:pt x="79" y="82"/>
                    <a:pt x="77" y="81"/>
                  </a:cubicBezTo>
                  <a:cubicBezTo>
                    <a:pt x="76" y="80"/>
                    <a:pt x="75" y="80"/>
                    <a:pt x="74" y="79"/>
                  </a:cubicBezTo>
                  <a:cubicBezTo>
                    <a:pt x="72" y="78"/>
                    <a:pt x="62" y="69"/>
                    <a:pt x="61" y="68"/>
                  </a:cubicBezTo>
                  <a:cubicBezTo>
                    <a:pt x="59" y="68"/>
                    <a:pt x="57" y="67"/>
                    <a:pt x="55" y="66"/>
                  </a:cubicBezTo>
                  <a:cubicBezTo>
                    <a:pt x="54" y="66"/>
                    <a:pt x="51" y="65"/>
                    <a:pt x="50" y="65"/>
                  </a:cubicBezTo>
                  <a:cubicBezTo>
                    <a:pt x="50" y="65"/>
                    <a:pt x="43" y="62"/>
                    <a:pt x="43" y="62"/>
                  </a:cubicBezTo>
                  <a:cubicBezTo>
                    <a:pt x="23" y="54"/>
                    <a:pt x="23" y="37"/>
                    <a:pt x="24" y="34"/>
                  </a:cubicBezTo>
                  <a:cubicBezTo>
                    <a:pt x="24" y="33"/>
                    <a:pt x="24" y="32"/>
                    <a:pt x="25" y="32"/>
                  </a:cubicBezTo>
                  <a:cubicBezTo>
                    <a:pt x="25" y="32"/>
                    <a:pt x="25" y="32"/>
                    <a:pt x="25" y="32"/>
                  </a:cubicBezTo>
                  <a:cubicBezTo>
                    <a:pt x="25" y="31"/>
                    <a:pt x="25" y="31"/>
                    <a:pt x="25" y="30"/>
                  </a:cubicBezTo>
                  <a:cubicBezTo>
                    <a:pt x="26" y="28"/>
                    <a:pt x="27" y="28"/>
                    <a:pt x="27" y="28"/>
                  </a:cubicBezTo>
                  <a:cubicBezTo>
                    <a:pt x="27" y="28"/>
                    <a:pt x="55" y="37"/>
                    <a:pt x="56" y="37"/>
                  </a:cubicBezTo>
                  <a:cubicBezTo>
                    <a:pt x="83" y="49"/>
                    <a:pt x="83" y="49"/>
                    <a:pt x="83" y="49"/>
                  </a:cubicBezTo>
                  <a:cubicBezTo>
                    <a:pt x="92" y="53"/>
                    <a:pt x="102" y="59"/>
                    <a:pt x="103" y="59"/>
                  </a:cubicBezTo>
                  <a:cubicBezTo>
                    <a:pt x="105" y="61"/>
                    <a:pt x="107" y="62"/>
                    <a:pt x="109" y="63"/>
                  </a:cubicBezTo>
                  <a:cubicBezTo>
                    <a:pt x="109" y="63"/>
                    <a:pt x="109" y="63"/>
                    <a:pt x="109" y="63"/>
                  </a:cubicBezTo>
                  <a:cubicBezTo>
                    <a:pt x="109" y="63"/>
                    <a:pt x="109" y="63"/>
                    <a:pt x="109" y="63"/>
                  </a:cubicBezTo>
                  <a:cubicBezTo>
                    <a:pt x="109" y="63"/>
                    <a:pt x="106" y="54"/>
                    <a:pt x="98" y="48"/>
                  </a:cubicBezTo>
                  <a:cubicBezTo>
                    <a:pt x="98" y="48"/>
                    <a:pt x="98" y="48"/>
                    <a:pt x="98" y="48"/>
                  </a:cubicBezTo>
                  <a:cubicBezTo>
                    <a:pt x="98" y="48"/>
                    <a:pt x="80" y="34"/>
                    <a:pt x="80" y="34"/>
                  </a:cubicBezTo>
                  <a:cubicBezTo>
                    <a:pt x="74" y="28"/>
                    <a:pt x="71" y="22"/>
                    <a:pt x="71" y="21"/>
                  </a:cubicBezTo>
                  <a:cubicBezTo>
                    <a:pt x="71" y="21"/>
                    <a:pt x="71" y="21"/>
                    <a:pt x="71" y="21"/>
                  </a:cubicBezTo>
                  <a:cubicBezTo>
                    <a:pt x="69" y="15"/>
                    <a:pt x="69" y="10"/>
                    <a:pt x="72" y="6"/>
                  </a:cubicBezTo>
                  <a:cubicBezTo>
                    <a:pt x="72" y="6"/>
                    <a:pt x="75" y="2"/>
                    <a:pt x="79" y="3"/>
                  </a:cubicBezTo>
                  <a:cubicBezTo>
                    <a:pt x="79" y="3"/>
                    <a:pt x="79" y="3"/>
                    <a:pt x="79" y="3"/>
                  </a:cubicBezTo>
                  <a:cubicBezTo>
                    <a:pt x="79" y="2"/>
                    <a:pt x="80" y="2"/>
                    <a:pt x="80" y="2"/>
                  </a:cubicBezTo>
                  <a:cubicBezTo>
                    <a:pt x="80" y="2"/>
                    <a:pt x="80" y="2"/>
                    <a:pt x="80" y="2"/>
                  </a:cubicBezTo>
                  <a:cubicBezTo>
                    <a:pt x="80" y="1"/>
                    <a:pt x="81" y="0"/>
                    <a:pt x="82" y="0"/>
                  </a:cubicBezTo>
                  <a:cubicBezTo>
                    <a:pt x="82" y="0"/>
                    <a:pt x="82" y="0"/>
                    <a:pt x="83" y="1"/>
                  </a:cubicBezTo>
                  <a:cubicBezTo>
                    <a:pt x="134" y="43"/>
                    <a:pt x="134" y="43"/>
                    <a:pt x="134" y="43"/>
                  </a:cubicBezTo>
                  <a:cubicBezTo>
                    <a:pt x="137" y="46"/>
                    <a:pt x="141" y="49"/>
                    <a:pt x="144" y="53"/>
                  </a:cubicBezTo>
                  <a:cubicBezTo>
                    <a:pt x="145" y="55"/>
                    <a:pt x="146" y="56"/>
                    <a:pt x="148" y="57"/>
                  </a:cubicBezTo>
                  <a:cubicBezTo>
                    <a:pt x="148" y="58"/>
                    <a:pt x="149" y="58"/>
                    <a:pt x="149" y="59"/>
                  </a:cubicBezTo>
                  <a:cubicBezTo>
                    <a:pt x="149" y="59"/>
                    <a:pt x="149" y="59"/>
                    <a:pt x="149" y="59"/>
                  </a:cubicBezTo>
                  <a:cubicBezTo>
                    <a:pt x="149" y="58"/>
                    <a:pt x="148" y="57"/>
                    <a:pt x="147" y="56"/>
                  </a:cubicBezTo>
                  <a:cubicBezTo>
                    <a:pt x="146" y="54"/>
                    <a:pt x="145" y="53"/>
                    <a:pt x="144" y="51"/>
                  </a:cubicBezTo>
                  <a:cubicBezTo>
                    <a:pt x="138" y="39"/>
                    <a:pt x="137" y="28"/>
                    <a:pt x="139" y="24"/>
                  </a:cubicBezTo>
                  <a:cubicBezTo>
                    <a:pt x="141" y="22"/>
                    <a:pt x="143" y="19"/>
                    <a:pt x="148" y="17"/>
                  </a:cubicBezTo>
                  <a:cubicBezTo>
                    <a:pt x="149" y="17"/>
                    <a:pt x="150" y="17"/>
                    <a:pt x="151" y="17"/>
                  </a:cubicBezTo>
                  <a:cubicBezTo>
                    <a:pt x="151" y="16"/>
                    <a:pt x="152" y="16"/>
                    <a:pt x="152" y="16"/>
                  </a:cubicBezTo>
                  <a:cubicBezTo>
                    <a:pt x="153" y="16"/>
                    <a:pt x="153" y="17"/>
                    <a:pt x="154" y="18"/>
                  </a:cubicBezTo>
                  <a:cubicBezTo>
                    <a:pt x="155" y="20"/>
                    <a:pt x="156" y="22"/>
                    <a:pt x="157" y="24"/>
                  </a:cubicBezTo>
                  <a:cubicBezTo>
                    <a:pt x="158" y="26"/>
                    <a:pt x="159" y="28"/>
                    <a:pt x="160" y="29"/>
                  </a:cubicBezTo>
                  <a:cubicBezTo>
                    <a:pt x="160" y="30"/>
                    <a:pt x="160" y="31"/>
                    <a:pt x="161" y="32"/>
                  </a:cubicBezTo>
                  <a:cubicBezTo>
                    <a:pt x="161" y="34"/>
                    <a:pt x="162" y="36"/>
                    <a:pt x="163" y="37"/>
                  </a:cubicBezTo>
                  <a:cubicBezTo>
                    <a:pt x="163" y="37"/>
                    <a:pt x="176" y="54"/>
                    <a:pt x="182" y="66"/>
                  </a:cubicBezTo>
                  <a:cubicBezTo>
                    <a:pt x="183" y="68"/>
                    <a:pt x="186" y="75"/>
                    <a:pt x="187" y="76"/>
                  </a:cubicBezTo>
                  <a:cubicBezTo>
                    <a:pt x="187" y="77"/>
                    <a:pt x="187" y="77"/>
                    <a:pt x="187" y="77"/>
                  </a:cubicBezTo>
                  <a:cubicBezTo>
                    <a:pt x="196" y="93"/>
                    <a:pt x="197" y="107"/>
                    <a:pt x="197" y="108"/>
                  </a:cubicBezTo>
                  <a:cubicBezTo>
                    <a:pt x="197" y="108"/>
                    <a:pt x="205" y="226"/>
                    <a:pt x="210" y="254"/>
                  </a:cubicBezTo>
                  <a:cubicBezTo>
                    <a:pt x="215" y="282"/>
                    <a:pt x="220" y="297"/>
                    <a:pt x="220" y="299"/>
                  </a:cubicBezTo>
                  <a:cubicBezTo>
                    <a:pt x="132" y="299"/>
                    <a:pt x="132" y="299"/>
                    <a:pt x="132" y="299"/>
                  </a:cubicBezTo>
                  <a:close/>
                  <a:moveTo>
                    <a:pt x="132" y="299"/>
                  </a:moveTo>
                  <a:cubicBezTo>
                    <a:pt x="132" y="299"/>
                    <a:pt x="132" y="299"/>
                    <a:pt x="132" y="299"/>
                  </a:cubicBezTo>
                </a:path>
              </a:pathLst>
            </a:custGeom>
            <a:solidFill>
              <a:srgbClr val="08AAFE">
                <a:alpha val="40000"/>
              </a:srgbClr>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3" name="Rounded Rectangle 10"/>
            <p:cNvSpPr/>
            <p:nvPr/>
          </p:nvSpPr>
          <p:spPr>
            <a:xfrm>
              <a:off x="580606" y="4081839"/>
              <a:ext cx="1152140" cy="288035"/>
            </a:xfrm>
            <a:prstGeom prst="round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nvGrpSpPr>
          <p:cNvPr id="14" name="Group 13"/>
          <p:cNvGrpSpPr/>
          <p:nvPr/>
        </p:nvGrpSpPr>
        <p:grpSpPr>
          <a:xfrm rot="1521600">
            <a:off x="2814553" y="3164914"/>
            <a:ext cx="364952" cy="364952"/>
            <a:chOff x="3765502" y="2110894"/>
            <a:chExt cx="403249" cy="403249"/>
          </a:xfrm>
        </p:grpSpPr>
        <p:sp>
          <p:nvSpPr>
            <p:cNvPr id="15" name="Oval 11"/>
            <p:cNvSpPr/>
            <p:nvPr/>
          </p:nvSpPr>
          <p:spPr>
            <a:xfrm>
              <a:off x="3765502" y="2110894"/>
              <a:ext cx="403249" cy="403249"/>
            </a:xfrm>
            <a:prstGeom prst="ellipse">
              <a:avLst/>
            </a:prstGeom>
            <a:gradFill>
              <a:gsLst>
                <a:gs pos="0">
                  <a:srgbClr val="08AAFE"/>
                </a:gs>
                <a:gs pos="100000">
                  <a:srgbClr val="4CE2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6" name="Rounded Rectangle 12"/>
            <p:cNvSpPr/>
            <p:nvPr/>
          </p:nvSpPr>
          <p:spPr>
            <a:xfrm>
              <a:off x="3938323" y="2110894"/>
              <a:ext cx="57607" cy="403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nvGrpSpPr>
          <p:cNvPr id="4" name="组合 3"/>
          <p:cNvGrpSpPr/>
          <p:nvPr/>
        </p:nvGrpSpPr>
        <p:grpSpPr>
          <a:xfrm>
            <a:off x="3488855" y="1935061"/>
            <a:ext cx="3092054" cy="1032576"/>
            <a:chOff x="3488855" y="1935061"/>
            <a:chExt cx="3092054" cy="1032576"/>
          </a:xfrm>
        </p:grpSpPr>
        <p:grpSp>
          <p:nvGrpSpPr>
            <p:cNvPr id="32" name="Group 27"/>
            <p:cNvGrpSpPr/>
            <p:nvPr/>
          </p:nvGrpSpPr>
          <p:grpSpPr>
            <a:xfrm rot="10800000">
              <a:off x="6371545" y="1935061"/>
              <a:ext cx="209364" cy="1032576"/>
              <a:chOff x="4514393" y="1036303"/>
              <a:chExt cx="115214" cy="1487365"/>
            </a:xfrm>
          </p:grpSpPr>
          <p:cxnSp>
            <p:nvCxnSpPr>
              <p:cNvPr id="33" name="Straight Connector 28"/>
              <p:cNvCxnSpPr/>
              <p:nvPr/>
            </p:nvCxnSpPr>
            <p:spPr>
              <a:xfrm flipV="1">
                <a:off x="4629607" y="1041066"/>
                <a:ext cx="0" cy="1482602"/>
              </a:xfrm>
              <a:prstGeom prst="line">
                <a:avLst/>
              </a:prstGeom>
              <a:ln w="19050" cap="rnd">
                <a:solidFill>
                  <a:srgbClr val="08AAFE"/>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0"/>
              <p:cNvCxnSpPr/>
              <p:nvPr/>
            </p:nvCxnSpPr>
            <p:spPr>
              <a:xfrm flipH="1">
                <a:off x="4514393" y="1036303"/>
                <a:ext cx="115214" cy="0"/>
              </a:xfrm>
              <a:prstGeom prst="line">
                <a:avLst/>
              </a:prstGeom>
              <a:ln w="19050" cap="rnd">
                <a:solidFill>
                  <a:srgbClr val="08AAFE"/>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1"/>
              <p:cNvCxnSpPr/>
              <p:nvPr/>
            </p:nvCxnSpPr>
            <p:spPr>
              <a:xfrm flipH="1">
                <a:off x="4514393" y="2523668"/>
                <a:ext cx="115214" cy="0"/>
              </a:xfrm>
              <a:prstGeom prst="line">
                <a:avLst/>
              </a:prstGeom>
              <a:ln w="19050" cap="rnd">
                <a:solidFill>
                  <a:srgbClr val="08AAFE"/>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2"/>
            <p:cNvCxnSpPr/>
            <p:nvPr/>
          </p:nvCxnSpPr>
          <p:spPr>
            <a:xfrm>
              <a:off x="3488855" y="2430822"/>
              <a:ext cx="2882689" cy="0"/>
            </a:xfrm>
            <a:prstGeom prst="line">
              <a:avLst/>
            </a:prstGeom>
            <a:ln w="19050">
              <a:solidFill>
                <a:srgbClr val="08AAFE"/>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3488466" y="2905247"/>
            <a:ext cx="3092443" cy="1679723"/>
            <a:chOff x="3488466" y="2905247"/>
            <a:chExt cx="3092443" cy="1679723"/>
          </a:xfrm>
        </p:grpSpPr>
        <p:grpSp>
          <p:nvGrpSpPr>
            <p:cNvPr id="28" name="Group 23"/>
            <p:cNvGrpSpPr/>
            <p:nvPr/>
          </p:nvGrpSpPr>
          <p:grpSpPr>
            <a:xfrm rot="10800000">
              <a:off x="6371545" y="3552394"/>
              <a:ext cx="209364" cy="1032576"/>
              <a:chOff x="4514393" y="1036303"/>
              <a:chExt cx="115214" cy="1487365"/>
            </a:xfrm>
          </p:grpSpPr>
          <p:cxnSp>
            <p:nvCxnSpPr>
              <p:cNvPr id="29" name="Straight Connector 24"/>
              <p:cNvCxnSpPr/>
              <p:nvPr/>
            </p:nvCxnSpPr>
            <p:spPr>
              <a:xfrm flipV="1">
                <a:off x="4629607" y="1041066"/>
                <a:ext cx="0" cy="1482602"/>
              </a:xfrm>
              <a:prstGeom prst="line">
                <a:avLst/>
              </a:prstGeom>
              <a:ln w="19050" cap="rnd">
                <a:solidFill>
                  <a:srgbClr val="4CE2F9"/>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5"/>
              <p:cNvCxnSpPr/>
              <p:nvPr/>
            </p:nvCxnSpPr>
            <p:spPr>
              <a:xfrm flipH="1">
                <a:off x="4514393" y="1036303"/>
                <a:ext cx="115214" cy="0"/>
              </a:xfrm>
              <a:prstGeom prst="line">
                <a:avLst/>
              </a:prstGeom>
              <a:ln w="19050" cap="rnd">
                <a:solidFill>
                  <a:srgbClr val="4CE2F9"/>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26"/>
              <p:cNvCxnSpPr/>
              <p:nvPr/>
            </p:nvCxnSpPr>
            <p:spPr>
              <a:xfrm flipH="1">
                <a:off x="4514393" y="2523668"/>
                <a:ext cx="115214" cy="0"/>
              </a:xfrm>
              <a:prstGeom prst="line">
                <a:avLst/>
              </a:prstGeom>
              <a:ln w="19050" cap="rnd">
                <a:solidFill>
                  <a:srgbClr val="4CE2F9"/>
                </a:solidFill>
                <a:prstDash val="solid"/>
              </a:ln>
            </p:spPr>
            <p:style>
              <a:lnRef idx="1">
                <a:schemeClr val="accent1"/>
              </a:lnRef>
              <a:fillRef idx="0">
                <a:schemeClr val="accent1"/>
              </a:fillRef>
              <a:effectRef idx="0">
                <a:schemeClr val="accent1"/>
              </a:effectRef>
              <a:fontRef idx="minor">
                <a:schemeClr val="tx1"/>
              </a:fontRef>
            </p:style>
          </p:cxnSp>
        </p:grpSp>
        <p:cxnSp>
          <p:nvCxnSpPr>
            <p:cNvPr id="37" name="Elbow Connector 33"/>
            <p:cNvCxnSpPr/>
            <p:nvPr/>
          </p:nvCxnSpPr>
          <p:spPr>
            <a:xfrm>
              <a:off x="3488466" y="2905247"/>
              <a:ext cx="2883079" cy="1165095"/>
            </a:xfrm>
            <a:prstGeom prst="bentConnector3">
              <a:avLst>
                <a:gd name="adj1" fmla="val 79927"/>
              </a:avLst>
            </a:prstGeom>
            <a:ln w="19050" cmpd="sng">
              <a:solidFill>
                <a:srgbClr val="4CE2F9"/>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3488855" y="3419878"/>
            <a:ext cx="3092054" cy="2632982"/>
            <a:chOff x="3488855" y="3419878"/>
            <a:chExt cx="3092054" cy="2632982"/>
          </a:xfrm>
        </p:grpSpPr>
        <p:grpSp>
          <p:nvGrpSpPr>
            <p:cNvPr id="17" name="Group 19"/>
            <p:cNvGrpSpPr/>
            <p:nvPr/>
          </p:nvGrpSpPr>
          <p:grpSpPr>
            <a:xfrm rot="10800000">
              <a:off x="6371545" y="5020284"/>
              <a:ext cx="209364" cy="1032576"/>
              <a:chOff x="4514393" y="1036303"/>
              <a:chExt cx="115214" cy="1487365"/>
            </a:xfrm>
          </p:grpSpPr>
          <p:cxnSp>
            <p:nvCxnSpPr>
              <p:cNvPr id="25" name="Straight Connector 20"/>
              <p:cNvCxnSpPr/>
              <p:nvPr/>
            </p:nvCxnSpPr>
            <p:spPr>
              <a:xfrm flipV="1">
                <a:off x="4629607" y="1041066"/>
                <a:ext cx="0" cy="1482602"/>
              </a:xfrm>
              <a:prstGeom prst="line">
                <a:avLst/>
              </a:prstGeom>
              <a:ln w="19050" cap="rnd">
                <a:solidFill>
                  <a:srgbClr val="08AAFE"/>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1"/>
              <p:cNvCxnSpPr/>
              <p:nvPr/>
            </p:nvCxnSpPr>
            <p:spPr>
              <a:xfrm flipH="1">
                <a:off x="4514393" y="1036303"/>
                <a:ext cx="115214" cy="0"/>
              </a:xfrm>
              <a:prstGeom prst="line">
                <a:avLst/>
              </a:prstGeom>
              <a:ln w="19050" cap="rnd">
                <a:solidFill>
                  <a:srgbClr val="08AAFE"/>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2"/>
              <p:cNvCxnSpPr/>
              <p:nvPr/>
            </p:nvCxnSpPr>
            <p:spPr>
              <a:xfrm flipH="1">
                <a:off x="4514393" y="2523668"/>
                <a:ext cx="115214" cy="0"/>
              </a:xfrm>
              <a:prstGeom prst="line">
                <a:avLst/>
              </a:prstGeom>
              <a:ln w="19050" cap="rnd">
                <a:solidFill>
                  <a:srgbClr val="08AAFE"/>
                </a:solidFill>
                <a:prstDash val="solid"/>
              </a:ln>
            </p:spPr>
            <p:style>
              <a:lnRef idx="1">
                <a:schemeClr val="accent1"/>
              </a:lnRef>
              <a:fillRef idx="0">
                <a:schemeClr val="accent1"/>
              </a:fillRef>
              <a:effectRef idx="0">
                <a:schemeClr val="accent1"/>
              </a:effectRef>
              <a:fontRef idx="minor">
                <a:schemeClr val="tx1"/>
              </a:fontRef>
            </p:style>
          </p:cxnSp>
        </p:grpSp>
        <p:cxnSp>
          <p:nvCxnSpPr>
            <p:cNvPr id="38" name="Elbow Connector 34"/>
            <p:cNvCxnSpPr/>
            <p:nvPr/>
          </p:nvCxnSpPr>
          <p:spPr>
            <a:xfrm>
              <a:off x="3488855" y="3419878"/>
              <a:ext cx="2882689" cy="2133309"/>
            </a:xfrm>
            <a:prstGeom prst="bentConnector3">
              <a:avLst>
                <a:gd name="adj1" fmla="val 65448"/>
              </a:avLst>
            </a:prstGeom>
            <a:ln w="19050" cmpd="sng">
              <a:solidFill>
                <a:srgbClr val="08AAFE"/>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Group 179"/>
          <p:cNvGrpSpPr/>
          <p:nvPr/>
        </p:nvGrpSpPr>
        <p:grpSpPr>
          <a:xfrm>
            <a:off x="6887416" y="1946723"/>
            <a:ext cx="367910" cy="941597"/>
            <a:chOff x="5054600" y="1652588"/>
            <a:chExt cx="187325" cy="479424"/>
          </a:xfrm>
          <a:solidFill>
            <a:srgbClr val="08AAFE"/>
          </a:solidFill>
        </p:grpSpPr>
        <p:sp>
          <p:nvSpPr>
            <p:cNvPr id="40"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endParaRPr lang="en-US" sz="2400" dirty="0">
                <a:solidFill>
                  <a:prstClr val="black"/>
                </a:solidFill>
              </a:endParaRPr>
            </a:p>
          </p:txBody>
        </p:sp>
        <p:sp>
          <p:nvSpPr>
            <p:cNvPr id="41" name="Oval 97"/>
            <p:cNvSpPr>
              <a:spLocks noChangeArrowheads="1"/>
            </p:cNvSpPr>
            <p:nvPr/>
          </p:nvSpPr>
          <p:spPr bwMode="auto">
            <a:xfrm>
              <a:off x="5110163" y="1652588"/>
              <a:ext cx="74613" cy="76200"/>
            </a:xfrm>
            <a:prstGeom prst="ellipse">
              <a:avLst/>
            </a:prstGeom>
            <a:grpFill/>
            <a:ln w="9525">
              <a:noFill/>
              <a:round/>
            </a:ln>
          </p:spPr>
          <p:txBody>
            <a:bodyPr vert="horz" wrap="square" lIns="121920" tIns="60960" rIns="121920" bIns="60960" numCol="1" anchor="t" anchorCtr="0" compatLnSpc="1"/>
            <a:lstStyle/>
            <a:p>
              <a:endParaRPr lang="en-US" sz="2400" dirty="0">
                <a:solidFill>
                  <a:prstClr val="black"/>
                </a:solidFill>
              </a:endParaRPr>
            </a:p>
          </p:txBody>
        </p:sp>
      </p:grpSp>
      <p:grpSp>
        <p:nvGrpSpPr>
          <p:cNvPr id="42" name="Group 259"/>
          <p:cNvGrpSpPr/>
          <p:nvPr/>
        </p:nvGrpSpPr>
        <p:grpSpPr>
          <a:xfrm>
            <a:off x="6833571" y="3504937"/>
            <a:ext cx="475597" cy="1021031"/>
            <a:chOff x="6913466" y="1930294"/>
            <a:chExt cx="328336" cy="704884"/>
          </a:xfrm>
          <a:solidFill>
            <a:srgbClr val="4CE2F9"/>
          </a:solidFill>
        </p:grpSpPr>
        <p:sp>
          <p:nvSpPr>
            <p:cNvPr id="43" name="Oval 98"/>
            <p:cNvSpPr>
              <a:spLocks noChangeArrowheads="1"/>
            </p:cNvSpPr>
            <p:nvPr/>
          </p:nvSpPr>
          <p:spPr bwMode="auto">
            <a:xfrm>
              <a:off x="7025973" y="1930294"/>
              <a:ext cx="105618" cy="105618"/>
            </a:xfrm>
            <a:prstGeom prst="ellipse">
              <a:avLst/>
            </a:prstGeom>
            <a:grpFill/>
            <a:ln w="9525">
              <a:noFill/>
              <a:round/>
            </a:ln>
          </p:spPr>
          <p:txBody>
            <a:bodyPr vert="horz" wrap="square" lIns="121920" tIns="60960" rIns="121920" bIns="60960" numCol="1" anchor="t" anchorCtr="0" compatLnSpc="1"/>
            <a:lstStyle/>
            <a:p>
              <a:endParaRPr lang="en-US" sz="2400" dirty="0">
                <a:solidFill>
                  <a:prstClr val="black"/>
                </a:solidFill>
              </a:endParaRPr>
            </a:p>
          </p:txBody>
        </p:sp>
        <p:sp>
          <p:nvSpPr>
            <p:cNvPr id="44" name="Freeform 99"/>
            <p:cNvSpPr/>
            <p:nvPr/>
          </p:nvSpPr>
          <p:spPr bwMode="auto">
            <a:xfrm>
              <a:off x="6913466" y="2058872"/>
              <a:ext cx="328336" cy="576306"/>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121920" tIns="60960" rIns="121920" bIns="60960" numCol="1" anchor="t" anchorCtr="0" compatLnSpc="1"/>
            <a:lstStyle/>
            <a:p>
              <a:endParaRPr lang="en-US" sz="2400" dirty="0">
                <a:solidFill>
                  <a:prstClr val="black"/>
                </a:solidFill>
              </a:endParaRPr>
            </a:p>
          </p:txBody>
        </p:sp>
      </p:grpSp>
      <p:grpSp>
        <p:nvGrpSpPr>
          <p:cNvPr id="45" name="Group 179"/>
          <p:cNvGrpSpPr/>
          <p:nvPr/>
        </p:nvGrpSpPr>
        <p:grpSpPr>
          <a:xfrm>
            <a:off x="6944298" y="5249211"/>
            <a:ext cx="254143" cy="650428"/>
            <a:chOff x="5054600" y="1652588"/>
            <a:chExt cx="187325" cy="479424"/>
          </a:xfrm>
          <a:solidFill>
            <a:srgbClr val="08AAFE"/>
          </a:solidFill>
        </p:grpSpPr>
        <p:sp>
          <p:nvSpPr>
            <p:cNvPr id="46"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endParaRPr lang="en-US" sz="2400" dirty="0">
                <a:solidFill>
                  <a:prstClr val="black"/>
                </a:solidFill>
              </a:endParaRPr>
            </a:p>
          </p:txBody>
        </p:sp>
        <p:sp>
          <p:nvSpPr>
            <p:cNvPr id="47" name="Oval 97"/>
            <p:cNvSpPr>
              <a:spLocks noChangeArrowheads="1"/>
            </p:cNvSpPr>
            <p:nvPr/>
          </p:nvSpPr>
          <p:spPr bwMode="auto">
            <a:xfrm>
              <a:off x="5110163" y="1652588"/>
              <a:ext cx="74613" cy="76200"/>
            </a:xfrm>
            <a:prstGeom prst="ellipse">
              <a:avLst/>
            </a:prstGeom>
            <a:grpFill/>
            <a:ln w="9525">
              <a:noFill/>
              <a:round/>
            </a:ln>
          </p:spPr>
          <p:txBody>
            <a:bodyPr vert="horz" wrap="square" lIns="121920" tIns="60960" rIns="121920" bIns="60960" numCol="1" anchor="t" anchorCtr="0" compatLnSpc="1"/>
            <a:lstStyle/>
            <a:p>
              <a:endParaRPr lang="en-US" sz="2400" dirty="0">
                <a:solidFill>
                  <a:prstClr val="black"/>
                </a:solidFill>
              </a:endParaRPr>
            </a:p>
          </p:txBody>
        </p:sp>
      </p:grp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Text Placeholder 3"/>
          <p:cNvSpPr txBox="1"/>
          <p:nvPr/>
        </p:nvSpPr>
        <p:spPr>
          <a:xfrm>
            <a:off x="7556190" y="2096381"/>
            <a:ext cx="1088439" cy="65665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4265" dirty="0">
                <a:solidFill>
                  <a:srgbClr val="08AAFE"/>
                </a:solidFill>
                <a:latin typeface="Gulim" panose="020B0600000101010101" pitchFamily="34" charset="-127"/>
                <a:ea typeface="Gulim" panose="020B0600000101010101" pitchFamily="34" charset="-127"/>
              </a:rPr>
              <a:t>35%</a:t>
            </a:r>
            <a:endParaRPr lang="en-US" sz="4265" dirty="0">
              <a:solidFill>
                <a:srgbClr val="08AAFE"/>
              </a:solidFill>
              <a:latin typeface="Gulim" panose="020B0600000101010101" pitchFamily="34" charset="-127"/>
              <a:ea typeface="Gulim" panose="020B0600000101010101" pitchFamily="34" charset="-127"/>
            </a:endParaRPr>
          </a:p>
        </p:txBody>
      </p:sp>
      <p:sp>
        <p:nvSpPr>
          <p:cNvPr id="54" name="Text Placeholder 3"/>
          <p:cNvSpPr txBox="1"/>
          <p:nvPr/>
        </p:nvSpPr>
        <p:spPr>
          <a:xfrm>
            <a:off x="7556189" y="3738700"/>
            <a:ext cx="1088439" cy="65665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4265" dirty="0">
                <a:solidFill>
                  <a:srgbClr val="4CE2F9"/>
                </a:solidFill>
                <a:latin typeface="Gulim" panose="020B0600000101010101" pitchFamily="34" charset="-127"/>
                <a:ea typeface="Gulim" panose="020B0600000101010101" pitchFamily="34" charset="-127"/>
              </a:rPr>
              <a:t>50%</a:t>
            </a:r>
            <a:endParaRPr lang="en-US" sz="4265" dirty="0">
              <a:solidFill>
                <a:srgbClr val="4CE2F9"/>
              </a:solidFill>
              <a:latin typeface="Gulim" panose="020B0600000101010101" pitchFamily="34" charset="-127"/>
              <a:ea typeface="Gulim" panose="020B0600000101010101" pitchFamily="34" charset="-127"/>
            </a:endParaRPr>
          </a:p>
        </p:txBody>
      </p:sp>
      <p:sp>
        <p:nvSpPr>
          <p:cNvPr id="55" name="Text Placeholder 3"/>
          <p:cNvSpPr txBox="1"/>
          <p:nvPr/>
        </p:nvSpPr>
        <p:spPr>
          <a:xfrm>
            <a:off x="7556189" y="5206591"/>
            <a:ext cx="1088439" cy="65665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4265" dirty="0">
                <a:solidFill>
                  <a:srgbClr val="08AAFE"/>
                </a:solidFill>
                <a:latin typeface="Gulim" panose="020B0600000101010101" pitchFamily="34" charset="-127"/>
                <a:ea typeface="Gulim" panose="020B0600000101010101" pitchFamily="34" charset="-127"/>
              </a:rPr>
              <a:t>15%</a:t>
            </a:r>
            <a:endParaRPr lang="en-US" sz="4265" dirty="0">
              <a:solidFill>
                <a:srgbClr val="08AAFE"/>
              </a:solidFill>
              <a:latin typeface="Gulim" panose="020B0600000101010101" pitchFamily="34" charset="-127"/>
              <a:ea typeface="Gulim" panose="020B0600000101010101" pitchFamily="34" charset="-127"/>
            </a:endParaRPr>
          </a:p>
        </p:txBody>
      </p:sp>
      <p:sp>
        <p:nvSpPr>
          <p:cNvPr id="56" name="文本框 55"/>
          <p:cNvSpPr txBox="1"/>
          <p:nvPr/>
        </p:nvSpPr>
        <p:spPr>
          <a:xfrm>
            <a:off x="8893022" y="2021552"/>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57" name="文本框 56"/>
          <p:cNvSpPr txBox="1"/>
          <p:nvPr/>
        </p:nvSpPr>
        <p:spPr>
          <a:xfrm>
            <a:off x="8893022" y="3559171"/>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58" name="文本框 57"/>
          <p:cNvSpPr txBox="1"/>
          <p:nvPr/>
        </p:nvSpPr>
        <p:spPr>
          <a:xfrm>
            <a:off x="8867724" y="5096790"/>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750"/>
                                        <p:tgtEl>
                                          <p:spTgt spid="10"/>
                                        </p:tgtEl>
                                      </p:cBhvr>
                                    </p:animEffect>
                                  </p:childTnLst>
                                </p:cTn>
                              </p:par>
                            </p:childTnLst>
                          </p:cTn>
                        </p:par>
                        <p:par>
                          <p:cTn id="8" fill="hold">
                            <p:stCondLst>
                              <p:cond delay="1000"/>
                            </p:stCondLst>
                            <p:childTnLst>
                              <p:par>
                                <p:cTn id="9" presetID="5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Scale>
                                      <p:cBhvr>
                                        <p:cTn id="11"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4"/>
                                        </p:tgtEl>
                                        <p:attrNameLst>
                                          <p:attrName>ppt_x</p:attrName>
                                          <p:attrName>ppt_y</p:attrName>
                                        </p:attrNameLst>
                                      </p:cBhvr>
                                    </p:animMotion>
                                    <p:animEffect transition="in" filter="fade">
                                      <p:cBhvr>
                                        <p:cTn id="13" dur="1000"/>
                                        <p:tgtEl>
                                          <p:spTgt spid="14"/>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 presetClass="entr" presetSubtype="4" decel="2800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750" fill="hold"/>
                                        <p:tgtEl>
                                          <p:spTgt spid="39"/>
                                        </p:tgtEl>
                                        <p:attrNameLst>
                                          <p:attrName>ppt_x</p:attrName>
                                        </p:attrNameLst>
                                      </p:cBhvr>
                                      <p:tavLst>
                                        <p:tav tm="0">
                                          <p:val>
                                            <p:strVal val="#ppt_x"/>
                                          </p:val>
                                        </p:tav>
                                        <p:tav tm="100000">
                                          <p:val>
                                            <p:strVal val="#ppt_x"/>
                                          </p:val>
                                        </p:tav>
                                      </p:tavLst>
                                    </p:anim>
                                    <p:anim calcmode="lin" valueType="num">
                                      <p:cBhvr additive="base">
                                        <p:cTn id="22" dur="75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childTnLst>
                          </p:cTn>
                        </p:par>
                        <p:par>
                          <p:cTn id="31" fill="hold">
                            <p:stCondLst>
                              <p:cond delay="4500"/>
                            </p:stCondLst>
                            <p:childTnLst>
                              <p:par>
                                <p:cTn id="32" presetID="22" presetClass="entr" presetSubtype="8"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par>
                          <p:cTn id="35" fill="hold">
                            <p:stCondLst>
                              <p:cond delay="5000"/>
                            </p:stCondLst>
                            <p:childTnLst>
                              <p:par>
                                <p:cTn id="36" presetID="2" presetClass="entr" presetSubtype="4" decel="28000"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750" fill="hold"/>
                                        <p:tgtEl>
                                          <p:spTgt spid="42"/>
                                        </p:tgtEl>
                                        <p:attrNameLst>
                                          <p:attrName>ppt_x</p:attrName>
                                        </p:attrNameLst>
                                      </p:cBhvr>
                                      <p:tavLst>
                                        <p:tav tm="0">
                                          <p:val>
                                            <p:strVal val="#ppt_x"/>
                                          </p:val>
                                        </p:tav>
                                        <p:tav tm="100000">
                                          <p:val>
                                            <p:strVal val="#ppt_x"/>
                                          </p:val>
                                        </p:tav>
                                      </p:tavLst>
                                    </p:anim>
                                    <p:anim calcmode="lin" valueType="num">
                                      <p:cBhvr additive="base">
                                        <p:cTn id="39" dur="750" fill="hold"/>
                                        <p:tgtEl>
                                          <p:spTgt spid="42"/>
                                        </p:tgtEl>
                                        <p:attrNameLst>
                                          <p:attrName>ppt_y</p:attrName>
                                        </p:attrNameLst>
                                      </p:cBhvr>
                                      <p:tavLst>
                                        <p:tav tm="0">
                                          <p:val>
                                            <p:strVal val="1+#ppt_h/2"/>
                                          </p:val>
                                        </p:tav>
                                        <p:tav tm="100000">
                                          <p:val>
                                            <p:strVal val="#ppt_y"/>
                                          </p:val>
                                        </p:tav>
                                      </p:tavLst>
                                    </p:anim>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childTnLst>
                          </p:cTn>
                        </p:par>
                        <p:par>
                          <p:cTn id="44" fill="hold">
                            <p:stCondLst>
                              <p:cond delay="6500"/>
                            </p:stCondLst>
                            <p:childTnLst>
                              <p:par>
                                <p:cTn id="45" presetID="22" presetClass="entr" presetSubtype="8"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par>
                          <p:cTn id="48" fill="hold">
                            <p:stCondLst>
                              <p:cond delay="7000"/>
                            </p:stCondLst>
                            <p:childTnLst>
                              <p:par>
                                <p:cTn id="49" presetID="22" presetClass="entr" presetSubtype="8"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par>
                          <p:cTn id="52" fill="hold">
                            <p:stCondLst>
                              <p:cond delay="7500"/>
                            </p:stCondLst>
                            <p:childTnLst>
                              <p:par>
                                <p:cTn id="53" presetID="2" presetClass="entr" presetSubtype="4" decel="28000"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750" fill="hold"/>
                                        <p:tgtEl>
                                          <p:spTgt spid="45"/>
                                        </p:tgtEl>
                                        <p:attrNameLst>
                                          <p:attrName>ppt_x</p:attrName>
                                        </p:attrNameLst>
                                      </p:cBhvr>
                                      <p:tavLst>
                                        <p:tav tm="0">
                                          <p:val>
                                            <p:strVal val="#ppt_x"/>
                                          </p:val>
                                        </p:tav>
                                        <p:tav tm="100000">
                                          <p:val>
                                            <p:strVal val="#ppt_x"/>
                                          </p:val>
                                        </p:tav>
                                      </p:tavLst>
                                    </p:anim>
                                    <p:anim calcmode="lin" valueType="num">
                                      <p:cBhvr additive="base">
                                        <p:cTn id="56" dur="750" fill="hold"/>
                                        <p:tgtEl>
                                          <p:spTgt spid="45"/>
                                        </p:tgtEl>
                                        <p:attrNameLst>
                                          <p:attrName>ppt_y</p:attrName>
                                        </p:attrNameLst>
                                      </p:cBhvr>
                                      <p:tavLst>
                                        <p:tav tm="0">
                                          <p:val>
                                            <p:strVal val="1+#ppt_h/2"/>
                                          </p:val>
                                        </p:tav>
                                        <p:tav tm="100000">
                                          <p:val>
                                            <p:strVal val="#ppt_y"/>
                                          </p:val>
                                        </p:tav>
                                      </p:tavLst>
                                    </p:anim>
                                  </p:childTnLst>
                                </p:cTn>
                              </p:par>
                            </p:childTnLst>
                          </p:cTn>
                        </p:par>
                        <p:par>
                          <p:cTn id="57" fill="hold">
                            <p:stCondLst>
                              <p:cond delay="8500"/>
                            </p:stCondLst>
                            <p:childTnLst>
                              <p:par>
                                <p:cTn id="58" presetID="10" presetClass="entr" presetSubtype="0"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par>
                          <p:cTn id="61" fill="hold">
                            <p:stCondLst>
                              <p:cond delay="9000"/>
                            </p:stCondLst>
                            <p:childTnLst>
                              <p:par>
                                <p:cTn id="62" presetID="22" presetClass="entr" presetSubtype="8"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left)">
                                      <p:cBhvr>
                                        <p:cTn id="6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13" name="组合 12"/>
          <p:cNvGrpSpPr/>
          <p:nvPr/>
        </p:nvGrpSpPr>
        <p:grpSpPr>
          <a:xfrm>
            <a:off x="1169125" y="2117571"/>
            <a:ext cx="1954087" cy="4038826"/>
            <a:chOff x="1169125" y="2117571"/>
            <a:chExt cx="1954087" cy="4038826"/>
          </a:xfrm>
        </p:grpSpPr>
        <p:sp>
          <p:nvSpPr>
            <p:cNvPr id="14" name="任意多边形 13"/>
            <p:cNvSpPr/>
            <p:nvPr/>
          </p:nvSpPr>
          <p:spPr>
            <a:xfrm>
              <a:off x="1169125" y="2337218"/>
              <a:ext cx="1954087" cy="3819179"/>
            </a:xfrm>
            <a:custGeom>
              <a:avLst/>
              <a:gdLst>
                <a:gd name="connsiteX0" fmla="*/ 495242 w 1638688"/>
                <a:gd name="connsiteY0" fmla="*/ 3158802 h 3202290"/>
                <a:gd name="connsiteX1" fmla="*/ 496136 w 1638688"/>
                <a:gd name="connsiteY1" fmla="*/ 3159001 h 3202290"/>
                <a:gd name="connsiteX2" fmla="*/ 496213 w 1638688"/>
                <a:gd name="connsiteY2" fmla="*/ 3159024 h 3202290"/>
                <a:gd name="connsiteX3" fmla="*/ 325316 w 1638688"/>
                <a:gd name="connsiteY3" fmla="*/ 3000745 h 3202290"/>
                <a:gd name="connsiteX4" fmla="*/ 327203 w 1638688"/>
                <a:gd name="connsiteY4" fmla="*/ 3003430 h 3202290"/>
                <a:gd name="connsiteX5" fmla="*/ 327126 w 1638688"/>
                <a:gd name="connsiteY5" fmla="*/ 3003354 h 3202290"/>
                <a:gd name="connsiteX6" fmla="*/ 325316 w 1638688"/>
                <a:gd name="connsiteY6" fmla="*/ 3000745 h 3202290"/>
                <a:gd name="connsiteX7" fmla="*/ 0 w 1638688"/>
                <a:gd name="connsiteY7" fmla="*/ 0 h 3202290"/>
                <a:gd name="connsiteX8" fmla="*/ 1638688 w 1638688"/>
                <a:gd name="connsiteY8" fmla="*/ 0 h 3202290"/>
                <a:gd name="connsiteX9" fmla="*/ 1638688 w 1638688"/>
                <a:gd name="connsiteY9" fmla="*/ 2946769 h 3202290"/>
                <a:gd name="connsiteX10" fmla="*/ 1625270 w 1638688"/>
                <a:gd name="connsiteY10" fmla="*/ 2942296 h 3202290"/>
                <a:gd name="connsiteX11" fmla="*/ 1566334 w 1638688"/>
                <a:gd name="connsiteY11" fmla="*/ 2922651 h 3202290"/>
                <a:gd name="connsiteX12" fmla="*/ 1540934 w 1638688"/>
                <a:gd name="connsiteY12" fmla="*/ 2931118 h 3202290"/>
                <a:gd name="connsiteX13" fmla="*/ 1532467 w 1638688"/>
                <a:gd name="connsiteY13" fmla="*/ 2956518 h 3202290"/>
                <a:gd name="connsiteX14" fmla="*/ 1507067 w 1638688"/>
                <a:gd name="connsiteY14" fmla="*/ 2964984 h 3202290"/>
                <a:gd name="connsiteX15" fmla="*/ 1481667 w 1638688"/>
                <a:gd name="connsiteY15" fmla="*/ 2973451 h 3202290"/>
                <a:gd name="connsiteX16" fmla="*/ 1430867 w 1638688"/>
                <a:gd name="connsiteY16" fmla="*/ 2990384 h 3202290"/>
                <a:gd name="connsiteX17" fmla="*/ 1388534 w 1638688"/>
                <a:gd name="connsiteY17" fmla="*/ 3041184 h 3202290"/>
                <a:gd name="connsiteX18" fmla="*/ 1329267 w 1638688"/>
                <a:gd name="connsiteY18" fmla="*/ 3049651 h 3202290"/>
                <a:gd name="connsiteX19" fmla="*/ 1270000 w 1638688"/>
                <a:gd name="connsiteY19" fmla="*/ 3032718 h 3202290"/>
                <a:gd name="connsiteX20" fmla="*/ 1210734 w 1638688"/>
                <a:gd name="connsiteY20" fmla="*/ 3024251 h 3202290"/>
                <a:gd name="connsiteX21" fmla="*/ 1185334 w 1638688"/>
                <a:gd name="connsiteY21" fmla="*/ 3007318 h 3202290"/>
                <a:gd name="connsiteX22" fmla="*/ 1159934 w 1638688"/>
                <a:gd name="connsiteY22" fmla="*/ 2998851 h 3202290"/>
                <a:gd name="connsiteX23" fmla="*/ 1134534 w 1638688"/>
                <a:gd name="connsiteY23" fmla="*/ 2981918 h 3202290"/>
                <a:gd name="connsiteX24" fmla="*/ 1109134 w 1638688"/>
                <a:gd name="connsiteY24" fmla="*/ 2973451 h 3202290"/>
                <a:gd name="connsiteX25" fmla="*/ 1066800 w 1638688"/>
                <a:gd name="connsiteY25" fmla="*/ 2939584 h 3202290"/>
                <a:gd name="connsiteX26" fmla="*/ 1058334 w 1638688"/>
                <a:gd name="connsiteY26" fmla="*/ 2905718 h 3202290"/>
                <a:gd name="connsiteX27" fmla="*/ 1041400 w 1638688"/>
                <a:gd name="connsiteY27" fmla="*/ 2888784 h 3202290"/>
                <a:gd name="connsiteX28" fmla="*/ 1032934 w 1638688"/>
                <a:gd name="connsiteY28" fmla="*/ 2854918 h 3202290"/>
                <a:gd name="connsiteX29" fmla="*/ 982134 w 1638688"/>
                <a:gd name="connsiteY29" fmla="*/ 2846451 h 3202290"/>
                <a:gd name="connsiteX30" fmla="*/ 956734 w 1638688"/>
                <a:gd name="connsiteY30" fmla="*/ 2854918 h 3202290"/>
                <a:gd name="connsiteX31" fmla="*/ 880534 w 1638688"/>
                <a:gd name="connsiteY31" fmla="*/ 2880318 h 3202290"/>
                <a:gd name="connsiteX32" fmla="*/ 838200 w 1638688"/>
                <a:gd name="connsiteY32" fmla="*/ 2914184 h 3202290"/>
                <a:gd name="connsiteX33" fmla="*/ 821267 w 1638688"/>
                <a:gd name="connsiteY33" fmla="*/ 2939584 h 3202290"/>
                <a:gd name="connsiteX34" fmla="*/ 778934 w 1638688"/>
                <a:gd name="connsiteY34" fmla="*/ 2990384 h 3202290"/>
                <a:gd name="connsiteX35" fmla="*/ 728134 w 1638688"/>
                <a:gd name="connsiteY35" fmla="*/ 3024251 h 3202290"/>
                <a:gd name="connsiteX36" fmla="*/ 677334 w 1638688"/>
                <a:gd name="connsiteY36" fmla="*/ 3049651 h 3202290"/>
                <a:gd name="connsiteX37" fmla="*/ 635000 w 1638688"/>
                <a:gd name="connsiteY37" fmla="*/ 3100451 h 3202290"/>
                <a:gd name="connsiteX38" fmla="*/ 626534 w 1638688"/>
                <a:gd name="connsiteY38" fmla="*/ 3142784 h 3202290"/>
                <a:gd name="connsiteX39" fmla="*/ 609600 w 1638688"/>
                <a:gd name="connsiteY39" fmla="*/ 3168184 h 3202290"/>
                <a:gd name="connsiteX40" fmla="*/ 601134 w 1638688"/>
                <a:gd name="connsiteY40" fmla="*/ 3193584 h 3202290"/>
                <a:gd name="connsiteX41" fmla="*/ 567267 w 1638688"/>
                <a:gd name="connsiteY41" fmla="*/ 3202051 h 3202290"/>
                <a:gd name="connsiteX42" fmla="*/ 524934 w 1638688"/>
                <a:gd name="connsiteY42" fmla="*/ 3168184 h 3202290"/>
                <a:gd name="connsiteX43" fmla="*/ 504840 w 1638688"/>
                <a:gd name="connsiteY43" fmla="*/ 3161637 h 3202290"/>
                <a:gd name="connsiteX44" fmla="*/ 496213 w 1638688"/>
                <a:gd name="connsiteY44" fmla="*/ 3159024 h 3202290"/>
                <a:gd name="connsiteX45" fmla="*/ 498576 w 1638688"/>
                <a:gd name="connsiteY45" fmla="*/ 3159566 h 3202290"/>
                <a:gd name="connsiteX46" fmla="*/ 482600 w 1638688"/>
                <a:gd name="connsiteY46" fmla="*/ 3142784 h 3202290"/>
                <a:gd name="connsiteX47" fmla="*/ 457200 w 1638688"/>
                <a:gd name="connsiteY47" fmla="*/ 3134318 h 3202290"/>
                <a:gd name="connsiteX48" fmla="*/ 423334 w 1638688"/>
                <a:gd name="connsiteY48" fmla="*/ 3108918 h 3202290"/>
                <a:gd name="connsiteX49" fmla="*/ 397934 w 1638688"/>
                <a:gd name="connsiteY49" fmla="*/ 3100451 h 3202290"/>
                <a:gd name="connsiteX50" fmla="*/ 364067 w 1638688"/>
                <a:gd name="connsiteY50" fmla="*/ 3058118 h 3202290"/>
                <a:gd name="connsiteX51" fmla="*/ 328502 w 1638688"/>
                <a:gd name="connsiteY51" fmla="*/ 3005277 h 3202290"/>
                <a:gd name="connsiteX52" fmla="*/ 327203 w 1638688"/>
                <a:gd name="connsiteY52" fmla="*/ 3003430 h 3202290"/>
                <a:gd name="connsiteX53" fmla="*/ 331520 w 1638688"/>
                <a:gd name="connsiteY53" fmla="*/ 3007646 h 3202290"/>
                <a:gd name="connsiteX54" fmla="*/ 313267 w 1638688"/>
                <a:gd name="connsiteY54" fmla="*/ 2973451 h 3202290"/>
                <a:gd name="connsiteX55" fmla="*/ 296334 w 1638688"/>
                <a:gd name="connsiteY55" fmla="*/ 2948051 h 3202290"/>
                <a:gd name="connsiteX56" fmla="*/ 279400 w 1638688"/>
                <a:gd name="connsiteY56" fmla="*/ 2880318 h 3202290"/>
                <a:gd name="connsiteX57" fmla="*/ 262467 w 1638688"/>
                <a:gd name="connsiteY57" fmla="*/ 2854918 h 3202290"/>
                <a:gd name="connsiteX58" fmla="*/ 237067 w 1638688"/>
                <a:gd name="connsiteY58" fmla="*/ 2812584 h 3202290"/>
                <a:gd name="connsiteX59" fmla="*/ 177800 w 1638688"/>
                <a:gd name="connsiteY59" fmla="*/ 2804118 h 3202290"/>
                <a:gd name="connsiteX60" fmla="*/ 152400 w 1638688"/>
                <a:gd name="connsiteY60" fmla="*/ 2812584 h 3202290"/>
                <a:gd name="connsiteX61" fmla="*/ 127000 w 1638688"/>
                <a:gd name="connsiteY61" fmla="*/ 2821051 h 3202290"/>
                <a:gd name="connsiteX62" fmla="*/ 59267 w 1638688"/>
                <a:gd name="connsiteY62" fmla="*/ 2854918 h 3202290"/>
                <a:gd name="connsiteX63" fmla="*/ 33867 w 1638688"/>
                <a:gd name="connsiteY63" fmla="*/ 2863384 h 3202290"/>
                <a:gd name="connsiteX64" fmla="*/ 5213 w 1638688"/>
                <a:gd name="connsiteY64" fmla="*/ 2895431 h 3202290"/>
                <a:gd name="connsiteX65" fmla="*/ 0 w 1638688"/>
                <a:gd name="connsiteY65" fmla="*/ 2912257 h 32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38688" h="3202290">
                  <a:moveTo>
                    <a:pt x="495242" y="3158802"/>
                  </a:moveTo>
                  <a:cubicBezTo>
                    <a:pt x="494636" y="3158626"/>
                    <a:pt x="494736" y="3158610"/>
                    <a:pt x="496136" y="3159001"/>
                  </a:cubicBezTo>
                  <a:lnTo>
                    <a:pt x="496213" y="3159024"/>
                  </a:lnTo>
                  <a:close/>
                  <a:moveTo>
                    <a:pt x="325316" y="3000745"/>
                  </a:moveTo>
                  <a:lnTo>
                    <a:pt x="327203" y="3003430"/>
                  </a:lnTo>
                  <a:lnTo>
                    <a:pt x="327126" y="3003354"/>
                  </a:lnTo>
                  <a:cubicBezTo>
                    <a:pt x="326085" y="3001915"/>
                    <a:pt x="325284" y="3000735"/>
                    <a:pt x="325316" y="3000745"/>
                  </a:cubicBezTo>
                  <a:close/>
                  <a:moveTo>
                    <a:pt x="0" y="0"/>
                  </a:moveTo>
                  <a:lnTo>
                    <a:pt x="1638688" y="0"/>
                  </a:lnTo>
                  <a:lnTo>
                    <a:pt x="1638688" y="2946769"/>
                  </a:lnTo>
                  <a:lnTo>
                    <a:pt x="1625270" y="2942296"/>
                  </a:lnTo>
                  <a:cubicBezTo>
                    <a:pt x="1602054" y="2934557"/>
                    <a:pt x="1566338" y="2922652"/>
                    <a:pt x="1566334" y="2922651"/>
                  </a:cubicBezTo>
                  <a:cubicBezTo>
                    <a:pt x="1557464" y="2921666"/>
                    <a:pt x="1547245" y="2924807"/>
                    <a:pt x="1540934" y="2931118"/>
                  </a:cubicBezTo>
                  <a:cubicBezTo>
                    <a:pt x="1534623" y="2937429"/>
                    <a:pt x="1535289" y="2948051"/>
                    <a:pt x="1532467" y="2956518"/>
                  </a:cubicBezTo>
                  <a:lnTo>
                    <a:pt x="1507067" y="2964984"/>
                  </a:lnTo>
                  <a:lnTo>
                    <a:pt x="1481667" y="2973451"/>
                  </a:lnTo>
                  <a:cubicBezTo>
                    <a:pt x="1464734" y="2979095"/>
                    <a:pt x="1446003" y="2980924"/>
                    <a:pt x="1430867" y="2990384"/>
                  </a:cubicBezTo>
                  <a:cubicBezTo>
                    <a:pt x="1389477" y="3016253"/>
                    <a:pt x="1442093" y="3019760"/>
                    <a:pt x="1388534" y="3041184"/>
                  </a:cubicBezTo>
                  <a:cubicBezTo>
                    <a:pt x="1370005" y="3048596"/>
                    <a:pt x="1349023" y="3046829"/>
                    <a:pt x="1329267" y="3049651"/>
                  </a:cubicBezTo>
                  <a:cubicBezTo>
                    <a:pt x="1307499" y="3042395"/>
                    <a:pt x="1293396" y="3036972"/>
                    <a:pt x="1270000" y="3032718"/>
                  </a:cubicBezTo>
                  <a:cubicBezTo>
                    <a:pt x="1250366" y="3029148"/>
                    <a:pt x="1229848" y="3029985"/>
                    <a:pt x="1210734" y="3024251"/>
                  </a:cubicBezTo>
                  <a:cubicBezTo>
                    <a:pt x="1200988" y="3021327"/>
                    <a:pt x="1194435" y="3011869"/>
                    <a:pt x="1185334" y="3007318"/>
                  </a:cubicBezTo>
                  <a:cubicBezTo>
                    <a:pt x="1177352" y="3003327"/>
                    <a:pt x="1167916" y="3002842"/>
                    <a:pt x="1159934" y="2998851"/>
                  </a:cubicBezTo>
                  <a:cubicBezTo>
                    <a:pt x="1150833" y="2994300"/>
                    <a:pt x="1143635" y="2986469"/>
                    <a:pt x="1134534" y="2981918"/>
                  </a:cubicBezTo>
                  <a:cubicBezTo>
                    <a:pt x="1126552" y="2977927"/>
                    <a:pt x="1117116" y="2977442"/>
                    <a:pt x="1109134" y="2973451"/>
                  </a:cubicBezTo>
                  <a:cubicBezTo>
                    <a:pt x="1101157" y="2969462"/>
                    <a:pt x="1072050" y="2950085"/>
                    <a:pt x="1066800" y="2939584"/>
                  </a:cubicBezTo>
                  <a:cubicBezTo>
                    <a:pt x="1061596" y="2929176"/>
                    <a:pt x="1061156" y="2917007"/>
                    <a:pt x="1058334" y="2905718"/>
                  </a:cubicBezTo>
                  <a:cubicBezTo>
                    <a:pt x="1052689" y="2900073"/>
                    <a:pt x="1044970" y="2895924"/>
                    <a:pt x="1041400" y="2888784"/>
                  </a:cubicBezTo>
                  <a:cubicBezTo>
                    <a:pt x="1036196" y="2878376"/>
                    <a:pt x="1042403" y="2861681"/>
                    <a:pt x="1032934" y="2854918"/>
                  </a:cubicBezTo>
                  <a:cubicBezTo>
                    <a:pt x="1018965" y="2844940"/>
                    <a:pt x="999067" y="2849273"/>
                    <a:pt x="982134" y="2846451"/>
                  </a:cubicBezTo>
                  <a:lnTo>
                    <a:pt x="956734" y="2854918"/>
                  </a:lnTo>
                  <a:cubicBezTo>
                    <a:pt x="944021" y="2859156"/>
                    <a:pt x="880559" y="2880307"/>
                    <a:pt x="880534" y="2880318"/>
                  </a:cubicBezTo>
                  <a:cubicBezTo>
                    <a:pt x="866878" y="2886387"/>
                    <a:pt x="847906" y="2902052"/>
                    <a:pt x="838200" y="2914184"/>
                  </a:cubicBezTo>
                  <a:cubicBezTo>
                    <a:pt x="831843" y="2922130"/>
                    <a:pt x="827781" y="2931767"/>
                    <a:pt x="821267" y="2939584"/>
                  </a:cubicBezTo>
                  <a:cubicBezTo>
                    <a:pt x="766942" y="3004774"/>
                    <a:pt x="820975" y="2927321"/>
                    <a:pt x="778934" y="2990384"/>
                  </a:cubicBezTo>
                  <a:cubicBezTo>
                    <a:pt x="778934" y="2990384"/>
                    <a:pt x="745924" y="3014367"/>
                    <a:pt x="728134" y="3024251"/>
                  </a:cubicBezTo>
                  <a:cubicBezTo>
                    <a:pt x="682313" y="3049708"/>
                    <a:pt x="722437" y="3012066"/>
                    <a:pt x="677334" y="3049651"/>
                  </a:cubicBezTo>
                  <a:cubicBezTo>
                    <a:pt x="665356" y="3059632"/>
                    <a:pt x="641054" y="3084307"/>
                    <a:pt x="635000" y="3100451"/>
                  </a:cubicBezTo>
                  <a:cubicBezTo>
                    <a:pt x="629947" y="3113925"/>
                    <a:pt x="631587" y="3129310"/>
                    <a:pt x="626534" y="3142784"/>
                  </a:cubicBezTo>
                  <a:cubicBezTo>
                    <a:pt x="622961" y="3152312"/>
                    <a:pt x="614151" y="3159082"/>
                    <a:pt x="609600" y="3168184"/>
                  </a:cubicBezTo>
                  <a:cubicBezTo>
                    <a:pt x="605609" y="3176166"/>
                    <a:pt x="603956" y="3185117"/>
                    <a:pt x="601134" y="3193584"/>
                  </a:cubicBezTo>
                  <a:cubicBezTo>
                    <a:pt x="589845" y="3196406"/>
                    <a:pt x="578787" y="3203697"/>
                    <a:pt x="567267" y="3202051"/>
                  </a:cubicBezTo>
                  <a:cubicBezTo>
                    <a:pt x="554805" y="3200271"/>
                    <a:pt x="533702" y="3176953"/>
                    <a:pt x="524934" y="3168184"/>
                  </a:cubicBezTo>
                  <a:cubicBezTo>
                    <a:pt x="515940" y="3165186"/>
                    <a:pt x="509441" y="3163086"/>
                    <a:pt x="504840" y="3161637"/>
                  </a:cubicBezTo>
                  <a:lnTo>
                    <a:pt x="496213" y="3159024"/>
                  </a:lnTo>
                  <a:lnTo>
                    <a:pt x="498576" y="3159566"/>
                  </a:lnTo>
                  <a:cubicBezTo>
                    <a:pt x="504251" y="3160572"/>
                    <a:pt x="511655" y="3160217"/>
                    <a:pt x="482600" y="3142784"/>
                  </a:cubicBezTo>
                  <a:cubicBezTo>
                    <a:pt x="474947" y="3138192"/>
                    <a:pt x="464949" y="3138746"/>
                    <a:pt x="457200" y="3134318"/>
                  </a:cubicBezTo>
                  <a:cubicBezTo>
                    <a:pt x="444948" y="3127317"/>
                    <a:pt x="434623" y="3117385"/>
                    <a:pt x="423334" y="3108918"/>
                  </a:cubicBezTo>
                  <a:cubicBezTo>
                    <a:pt x="414867" y="3106096"/>
                    <a:pt x="405587" y="3105043"/>
                    <a:pt x="397934" y="3100451"/>
                  </a:cubicBezTo>
                  <a:cubicBezTo>
                    <a:pt x="384527" y="3092407"/>
                    <a:pt x="371760" y="3069657"/>
                    <a:pt x="364067" y="3058118"/>
                  </a:cubicBezTo>
                  <a:cubicBezTo>
                    <a:pt x="343356" y="3027051"/>
                    <a:pt x="333080" y="3011921"/>
                    <a:pt x="328502" y="3005277"/>
                  </a:cubicBezTo>
                  <a:lnTo>
                    <a:pt x="327203" y="3003430"/>
                  </a:lnTo>
                  <a:lnTo>
                    <a:pt x="331520" y="3007646"/>
                  </a:lnTo>
                  <a:cubicBezTo>
                    <a:pt x="330790" y="3005146"/>
                    <a:pt x="326284" y="2996231"/>
                    <a:pt x="313267" y="2973451"/>
                  </a:cubicBezTo>
                  <a:cubicBezTo>
                    <a:pt x="308219" y="2964616"/>
                    <a:pt x="300885" y="2957152"/>
                    <a:pt x="296334" y="2948051"/>
                  </a:cubicBezTo>
                  <a:cubicBezTo>
                    <a:pt x="287655" y="2930694"/>
                    <a:pt x="282621" y="2896421"/>
                    <a:pt x="279400" y="2880318"/>
                  </a:cubicBezTo>
                  <a:cubicBezTo>
                    <a:pt x="273756" y="2871851"/>
                    <a:pt x="267018" y="2864019"/>
                    <a:pt x="262467" y="2854918"/>
                  </a:cubicBezTo>
                  <a:cubicBezTo>
                    <a:pt x="255277" y="2840538"/>
                    <a:pt x="256910" y="2819198"/>
                    <a:pt x="237067" y="2812584"/>
                  </a:cubicBezTo>
                  <a:cubicBezTo>
                    <a:pt x="218135" y="2806273"/>
                    <a:pt x="197556" y="2806940"/>
                    <a:pt x="177800" y="2804118"/>
                  </a:cubicBezTo>
                  <a:lnTo>
                    <a:pt x="152400" y="2812584"/>
                  </a:lnTo>
                  <a:lnTo>
                    <a:pt x="127000" y="2821051"/>
                  </a:lnTo>
                  <a:cubicBezTo>
                    <a:pt x="68627" y="2840509"/>
                    <a:pt x="88821" y="2825362"/>
                    <a:pt x="59267" y="2854918"/>
                  </a:cubicBezTo>
                  <a:cubicBezTo>
                    <a:pt x="50800" y="2857740"/>
                    <a:pt x="41293" y="2858434"/>
                    <a:pt x="33867" y="2863384"/>
                  </a:cubicBezTo>
                  <a:cubicBezTo>
                    <a:pt x="17572" y="2874247"/>
                    <a:pt x="10144" y="2883830"/>
                    <a:pt x="5213" y="2895431"/>
                  </a:cubicBezTo>
                  <a:lnTo>
                    <a:pt x="0" y="2912257"/>
                  </a:ln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任意多边形 14"/>
            <p:cNvSpPr/>
            <p:nvPr/>
          </p:nvSpPr>
          <p:spPr>
            <a:xfrm>
              <a:off x="1169125" y="5552371"/>
              <a:ext cx="1954087" cy="604024"/>
            </a:xfrm>
            <a:custGeom>
              <a:avLst/>
              <a:gdLst>
                <a:gd name="connsiteX0" fmla="*/ 495242 w 1638688"/>
                <a:gd name="connsiteY0" fmla="*/ 463800 h 507288"/>
                <a:gd name="connsiteX1" fmla="*/ 496136 w 1638688"/>
                <a:gd name="connsiteY1" fmla="*/ 463999 h 507288"/>
                <a:gd name="connsiteX2" fmla="*/ 496213 w 1638688"/>
                <a:gd name="connsiteY2" fmla="*/ 464022 h 507288"/>
                <a:gd name="connsiteX3" fmla="*/ 325316 w 1638688"/>
                <a:gd name="connsiteY3" fmla="*/ 305743 h 507288"/>
                <a:gd name="connsiteX4" fmla="*/ 327203 w 1638688"/>
                <a:gd name="connsiteY4" fmla="*/ 308428 h 507288"/>
                <a:gd name="connsiteX5" fmla="*/ 327126 w 1638688"/>
                <a:gd name="connsiteY5" fmla="*/ 308352 h 507288"/>
                <a:gd name="connsiteX6" fmla="*/ 325316 w 1638688"/>
                <a:gd name="connsiteY6" fmla="*/ 305743 h 507288"/>
                <a:gd name="connsiteX7" fmla="*/ 177800 w 1638688"/>
                <a:gd name="connsiteY7" fmla="*/ 0 h 507288"/>
                <a:gd name="connsiteX8" fmla="*/ 237067 w 1638688"/>
                <a:gd name="connsiteY8" fmla="*/ 8466 h 507288"/>
                <a:gd name="connsiteX9" fmla="*/ 262467 w 1638688"/>
                <a:gd name="connsiteY9" fmla="*/ 50800 h 507288"/>
                <a:gd name="connsiteX10" fmla="*/ 279400 w 1638688"/>
                <a:gd name="connsiteY10" fmla="*/ 76200 h 507288"/>
                <a:gd name="connsiteX11" fmla="*/ 296334 w 1638688"/>
                <a:gd name="connsiteY11" fmla="*/ 143933 h 507288"/>
                <a:gd name="connsiteX12" fmla="*/ 313267 w 1638688"/>
                <a:gd name="connsiteY12" fmla="*/ 169333 h 507288"/>
                <a:gd name="connsiteX13" fmla="*/ 331520 w 1638688"/>
                <a:gd name="connsiteY13" fmla="*/ 203528 h 507288"/>
                <a:gd name="connsiteX14" fmla="*/ 327203 w 1638688"/>
                <a:gd name="connsiteY14" fmla="*/ 199312 h 507288"/>
                <a:gd name="connsiteX15" fmla="*/ 325316 w 1638688"/>
                <a:gd name="connsiteY15" fmla="*/ 196627 h 507288"/>
                <a:gd name="connsiteX16" fmla="*/ 327126 w 1638688"/>
                <a:gd name="connsiteY16" fmla="*/ 199236 h 507288"/>
                <a:gd name="connsiteX17" fmla="*/ 327203 w 1638688"/>
                <a:gd name="connsiteY17" fmla="*/ 199312 h 507288"/>
                <a:gd name="connsiteX18" fmla="*/ 328502 w 1638688"/>
                <a:gd name="connsiteY18" fmla="*/ 201159 h 507288"/>
                <a:gd name="connsiteX19" fmla="*/ 364067 w 1638688"/>
                <a:gd name="connsiteY19" fmla="*/ 254000 h 507288"/>
                <a:gd name="connsiteX20" fmla="*/ 397934 w 1638688"/>
                <a:gd name="connsiteY20" fmla="*/ 296333 h 507288"/>
                <a:gd name="connsiteX21" fmla="*/ 423334 w 1638688"/>
                <a:gd name="connsiteY21" fmla="*/ 304800 h 507288"/>
                <a:gd name="connsiteX22" fmla="*/ 457200 w 1638688"/>
                <a:gd name="connsiteY22" fmla="*/ 330200 h 507288"/>
                <a:gd name="connsiteX23" fmla="*/ 482600 w 1638688"/>
                <a:gd name="connsiteY23" fmla="*/ 338666 h 507288"/>
                <a:gd name="connsiteX24" fmla="*/ 498576 w 1638688"/>
                <a:gd name="connsiteY24" fmla="*/ 355448 h 507288"/>
                <a:gd name="connsiteX25" fmla="*/ 496213 w 1638688"/>
                <a:gd name="connsiteY25" fmla="*/ 354906 h 507288"/>
                <a:gd name="connsiteX26" fmla="*/ 496136 w 1638688"/>
                <a:gd name="connsiteY26" fmla="*/ 354883 h 507288"/>
                <a:gd name="connsiteX27" fmla="*/ 495242 w 1638688"/>
                <a:gd name="connsiteY27" fmla="*/ 354684 h 507288"/>
                <a:gd name="connsiteX28" fmla="*/ 496213 w 1638688"/>
                <a:gd name="connsiteY28" fmla="*/ 354906 h 507288"/>
                <a:gd name="connsiteX29" fmla="*/ 504840 w 1638688"/>
                <a:gd name="connsiteY29" fmla="*/ 357519 h 507288"/>
                <a:gd name="connsiteX30" fmla="*/ 524934 w 1638688"/>
                <a:gd name="connsiteY30" fmla="*/ 364066 h 507288"/>
                <a:gd name="connsiteX31" fmla="*/ 567267 w 1638688"/>
                <a:gd name="connsiteY31" fmla="*/ 397933 h 507288"/>
                <a:gd name="connsiteX32" fmla="*/ 601134 w 1638688"/>
                <a:gd name="connsiteY32" fmla="*/ 389466 h 507288"/>
                <a:gd name="connsiteX33" fmla="*/ 609600 w 1638688"/>
                <a:gd name="connsiteY33" fmla="*/ 364066 h 507288"/>
                <a:gd name="connsiteX34" fmla="*/ 626534 w 1638688"/>
                <a:gd name="connsiteY34" fmla="*/ 338666 h 507288"/>
                <a:gd name="connsiteX35" fmla="*/ 635000 w 1638688"/>
                <a:gd name="connsiteY35" fmla="*/ 296333 h 507288"/>
                <a:gd name="connsiteX36" fmla="*/ 677334 w 1638688"/>
                <a:gd name="connsiteY36" fmla="*/ 245533 h 507288"/>
                <a:gd name="connsiteX37" fmla="*/ 728134 w 1638688"/>
                <a:gd name="connsiteY37" fmla="*/ 220133 h 507288"/>
                <a:gd name="connsiteX38" fmla="*/ 778934 w 1638688"/>
                <a:gd name="connsiteY38" fmla="*/ 186266 h 507288"/>
                <a:gd name="connsiteX39" fmla="*/ 821267 w 1638688"/>
                <a:gd name="connsiteY39" fmla="*/ 135466 h 507288"/>
                <a:gd name="connsiteX40" fmla="*/ 838200 w 1638688"/>
                <a:gd name="connsiteY40" fmla="*/ 110066 h 507288"/>
                <a:gd name="connsiteX41" fmla="*/ 880534 w 1638688"/>
                <a:gd name="connsiteY41" fmla="*/ 76200 h 507288"/>
                <a:gd name="connsiteX42" fmla="*/ 956734 w 1638688"/>
                <a:gd name="connsiteY42" fmla="*/ 50800 h 507288"/>
                <a:gd name="connsiteX43" fmla="*/ 982134 w 1638688"/>
                <a:gd name="connsiteY43" fmla="*/ 42333 h 507288"/>
                <a:gd name="connsiteX44" fmla="*/ 1032934 w 1638688"/>
                <a:gd name="connsiteY44" fmla="*/ 50800 h 507288"/>
                <a:gd name="connsiteX45" fmla="*/ 1041400 w 1638688"/>
                <a:gd name="connsiteY45" fmla="*/ 84666 h 507288"/>
                <a:gd name="connsiteX46" fmla="*/ 1058334 w 1638688"/>
                <a:gd name="connsiteY46" fmla="*/ 101600 h 507288"/>
                <a:gd name="connsiteX47" fmla="*/ 1066800 w 1638688"/>
                <a:gd name="connsiteY47" fmla="*/ 135466 h 507288"/>
                <a:gd name="connsiteX48" fmla="*/ 1109134 w 1638688"/>
                <a:gd name="connsiteY48" fmla="*/ 169333 h 507288"/>
                <a:gd name="connsiteX49" fmla="*/ 1134534 w 1638688"/>
                <a:gd name="connsiteY49" fmla="*/ 177800 h 507288"/>
                <a:gd name="connsiteX50" fmla="*/ 1159934 w 1638688"/>
                <a:gd name="connsiteY50" fmla="*/ 194733 h 507288"/>
                <a:gd name="connsiteX51" fmla="*/ 1185334 w 1638688"/>
                <a:gd name="connsiteY51" fmla="*/ 203200 h 507288"/>
                <a:gd name="connsiteX52" fmla="*/ 1210734 w 1638688"/>
                <a:gd name="connsiteY52" fmla="*/ 220133 h 507288"/>
                <a:gd name="connsiteX53" fmla="*/ 1270000 w 1638688"/>
                <a:gd name="connsiteY53" fmla="*/ 228600 h 507288"/>
                <a:gd name="connsiteX54" fmla="*/ 1329267 w 1638688"/>
                <a:gd name="connsiteY54" fmla="*/ 245533 h 507288"/>
                <a:gd name="connsiteX55" fmla="*/ 1388534 w 1638688"/>
                <a:gd name="connsiteY55" fmla="*/ 237066 h 507288"/>
                <a:gd name="connsiteX56" fmla="*/ 1430867 w 1638688"/>
                <a:gd name="connsiteY56" fmla="*/ 186266 h 507288"/>
                <a:gd name="connsiteX57" fmla="*/ 1481667 w 1638688"/>
                <a:gd name="connsiteY57" fmla="*/ 169333 h 507288"/>
                <a:gd name="connsiteX58" fmla="*/ 1507067 w 1638688"/>
                <a:gd name="connsiteY58" fmla="*/ 160866 h 507288"/>
                <a:gd name="connsiteX59" fmla="*/ 1532467 w 1638688"/>
                <a:gd name="connsiteY59" fmla="*/ 152400 h 507288"/>
                <a:gd name="connsiteX60" fmla="*/ 1540934 w 1638688"/>
                <a:gd name="connsiteY60" fmla="*/ 127000 h 507288"/>
                <a:gd name="connsiteX61" fmla="*/ 1566334 w 1638688"/>
                <a:gd name="connsiteY61" fmla="*/ 118533 h 507288"/>
                <a:gd name="connsiteX62" fmla="*/ 1625270 w 1638688"/>
                <a:gd name="connsiteY62" fmla="*/ 138178 h 507288"/>
                <a:gd name="connsiteX63" fmla="*/ 1638688 w 1638688"/>
                <a:gd name="connsiteY63" fmla="*/ 142651 h 507288"/>
                <a:gd name="connsiteX64" fmla="*/ 1638688 w 1638688"/>
                <a:gd name="connsiteY64" fmla="*/ 251767 h 507288"/>
                <a:gd name="connsiteX65" fmla="*/ 1625270 w 1638688"/>
                <a:gd name="connsiteY65" fmla="*/ 247294 h 507288"/>
                <a:gd name="connsiteX66" fmla="*/ 1566334 w 1638688"/>
                <a:gd name="connsiteY66" fmla="*/ 227649 h 507288"/>
                <a:gd name="connsiteX67" fmla="*/ 1540934 w 1638688"/>
                <a:gd name="connsiteY67" fmla="*/ 236116 h 507288"/>
                <a:gd name="connsiteX68" fmla="*/ 1532467 w 1638688"/>
                <a:gd name="connsiteY68" fmla="*/ 261516 h 507288"/>
                <a:gd name="connsiteX69" fmla="*/ 1507067 w 1638688"/>
                <a:gd name="connsiteY69" fmla="*/ 269982 h 507288"/>
                <a:gd name="connsiteX70" fmla="*/ 1481667 w 1638688"/>
                <a:gd name="connsiteY70" fmla="*/ 278449 h 507288"/>
                <a:gd name="connsiteX71" fmla="*/ 1430867 w 1638688"/>
                <a:gd name="connsiteY71" fmla="*/ 295382 h 507288"/>
                <a:gd name="connsiteX72" fmla="*/ 1388534 w 1638688"/>
                <a:gd name="connsiteY72" fmla="*/ 346182 h 507288"/>
                <a:gd name="connsiteX73" fmla="*/ 1329267 w 1638688"/>
                <a:gd name="connsiteY73" fmla="*/ 354649 h 507288"/>
                <a:gd name="connsiteX74" fmla="*/ 1270000 w 1638688"/>
                <a:gd name="connsiteY74" fmla="*/ 337716 h 507288"/>
                <a:gd name="connsiteX75" fmla="*/ 1210734 w 1638688"/>
                <a:gd name="connsiteY75" fmla="*/ 329249 h 507288"/>
                <a:gd name="connsiteX76" fmla="*/ 1185334 w 1638688"/>
                <a:gd name="connsiteY76" fmla="*/ 312316 h 507288"/>
                <a:gd name="connsiteX77" fmla="*/ 1159934 w 1638688"/>
                <a:gd name="connsiteY77" fmla="*/ 303849 h 507288"/>
                <a:gd name="connsiteX78" fmla="*/ 1134534 w 1638688"/>
                <a:gd name="connsiteY78" fmla="*/ 286916 h 507288"/>
                <a:gd name="connsiteX79" fmla="*/ 1109134 w 1638688"/>
                <a:gd name="connsiteY79" fmla="*/ 278449 h 507288"/>
                <a:gd name="connsiteX80" fmla="*/ 1066800 w 1638688"/>
                <a:gd name="connsiteY80" fmla="*/ 244582 h 507288"/>
                <a:gd name="connsiteX81" fmla="*/ 1058334 w 1638688"/>
                <a:gd name="connsiteY81" fmla="*/ 210716 h 507288"/>
                <a:gd name="connsiteX82" fmla="*/ 1041400 w 1638688"/>
                <a:gd name="connsiteY82" fmla="*/ 193782 h 507288"/>
                <a:gd name="connsiteX83" fmla="*/ 1032934 w 1638688"/>
                <a:gd name="connsiteY83" fmla="*/ 159916 h 507288"/>
                <a:gd name="connsiteX84" fmla="*/ 982134 w 1638688"/>
                <a:gd name="connsiteY84" fmla="*/ 151449 h 507288"/>
                <a:gd name="connsiteX85" fmla="*/ 956734 w 1638688"/>
                <a:gd name="connsiteY85" fmla="*/ 159916 h 507288"/>
                <a:gd name="connsiteX86" fmla="*/ 880534 w 1638688"/>
                <a:gd name="connsiteY86" fmla="*/ 185316 h 507288"/>
                <a:gd name="connsiteX87" fmla="*/ 838200 w 1638688"/>
                <a:gd name="connsiteY87" fmla="*/ 219182 h 507288"/>
                <a:gd name="connsiteX88" fmla="*/ 821267 w 1638688"/>
                <a:gd name="connsiteY88" fmla="*/ 244582 h 507288"/>
                <a:gd name="connsiteX89" fmla="*/ 778934 w 1638688"/>
                <a:gd name="connsiteY89" fmla="*/ 295382 h 507288"/>
                <a:gd name="connsiteX90" fmla="*/ 728134 w 1638688"/>
                <a:gd name="connsiteY90" fmla="*/ 329249 h 507288"/>
                <a:gd name="connsiteX91" fmla="*/ 677334 w 1638688"/>
                <a:gd name="connsiteY91" fmla="*/ 354649 h 507288"/>
                <a:gd name="connsiteX92" fmla="*/ 635000 w 1638688"/>
                <a:gd name="connsiteY92" fmla="*/ 405449 h 507288"/>
                <a:gd name="connsiteX93" fmla="*/ 626534 w 1638688"/>
                <a:gd name="connsiteY93" fmla="*/ 447782 h 507288"/>
                <a:gd name="connsiteX94" fmla="*/ 609600 w 1638688"/>
                <a:gd name="connsiteY94" fmla="*/ 473182 h 507288"/>
                <a:gd name="connsiteX95" fmla="*/ 601134 w 1638688"/>
                <a:gd name="connsiteY95" fmla="*/ 498582 h 507288"/>
                <a:gd name="connsiteX96" fmla="*/ 567267 w 1638688"/>
                <a:gd name="connsiteY96" fmla="*/ 507049 h 507288"/>
                <a:gd name="connsiteX97" fmla="*/ 524934 w 1638688"/>
                <a:gd name="connsiteY97" fmla="*/ 473182 h 507288"/>
                <a:gd name="connsiteX98" fmla="*/ 504840 w 1638688"/>
                <a:gd name="connsiteY98" fmla="*/ 466635 h 507288"/>
                <a:gd name="connsiteX99" fmla="*/ 496213 w 1638688"/>
                <a:gd name="connsiteY99" fmla="*/ 464022 h 507288"/>
                <a:gd name="connsiteX100" fmla="*/ 498576 w 1638688"/>
                <a:gd name="connsiteY100" fmla="*/ 464564 h 507288"/>
                <a:gd name="connsiteX101" fmla="*/ 482600 w 1638688"/>
                <a:gd name="connsiteY101" fmla="*/ 447782 h 507288"/>
                <a:gd name="connsiteX102" fmla="*/ 457200 w 1638688"/>
                <a:gd name="connsiteY102" fmla="*/ 439316 h 507288"/>
                <a:gd name="connsiteX103" fmla="*/ 423334 w 1638688"/>
                <a:gd name="connsiteY103" fmla="*/ 413916 h 507288"/>
                <a:gd name="connsiteX104" fmla="*/ 397934 w 1638688"/>
                <a:gd name="connsiteY104" fmla="*/ 405449 h 507288"/>
                <a:gd name="connsiteX105" fmla="*/ 364067 w 1638688"/>
                <a:gd name="connsiteY105" fmla="*/ 363116 h 507288"/>
                <a:gd name="connsiteX106" fmla="*/ 328502 w 1638688"/>
                <a:gd name="connsiteY106" fmla="*/ 310275 h 507288"/>
                <a:gd name="connsiteX107" fmla="*/ 327203 w 1638688"/>
                <a:gd name="connsiteY107" fmla="*/ 308428 h 507288"/>
                <a:gd name="connsiteX108" fmla="*/ 331520 w 1638688"/>
                <a:gd name="connsiteY108" fmla="*/ 312644 h 507288"/>
                <a:gd name="connsiteX109" fmla="*/ 313267 w 1638688"/>
                <a:gd name="connsiteY109" fmla="*/ 278449 h 507288"/>
                <a:gd name="connsiteX110" fmla="*/ 296334 w 1638688"/>
                <a:gd name="connsiteY110" fmla="*/ 253049 h 507288"/>
                <a:gd name="connsiteX111" fmla="*/ 279400 w 1638688"/>
                <a:gd name="connsiteY111" fmla="*/ 185316 h 507288"/>
                <a:gd name="connsiteX112" fmla="*/ 262467 w 1638688"/>
                <a:gd name="connsiteY112" fmla="*/ 159916 h 507288"/>
                <a:gd name="connsiteX113" fmla="*/ 237067 w 1638688"/>
                <a:gd name="connsiteY113" fmla="*/ 117582 h 507288"/>
                <a:gd name="connsiteX114" fmla="*/ 177800 w 1638688"/>
                <a:gd name="connsiteY114" fmla="*/ 109116 h 507288"/>
                <a:gd name="connsiteX115" fmla="*/ 152400 w 1638688"/>
                <a:gd name="connsiteY115" fmla="*/ 117582 h 507288"/>
                <a:gd name="connsiteX116" fmla="*/ 127000 w 1638688"/>
                <a:gd name="connsiteY116" fmla="*/ 126049 h 507288"/>
                <a:gd name="connsiteX117" fmla="*/ 59267 w 1638688"/>
                <a:gd name="connsiteY117" fmla="*/ 159916 h 507288"/>
                <a:gd name="connsiteX118" fmla="*/ 33867 w 1638688"/>
                <a:gd name="connsiteY118" fmla="*/ 168382 h 507288"/>
                <a:gd name="connsiteX119" fmla="*/ 5213 w 1638688"/>
                <a:gd name="connsiteY119" fmla="*/ 200429 h 507288"/>
                <a:gd name="connsiteX120" fmla="*/ 0 w 1638688"/>
                <a:gd name="connsiteY120" fmla="*/ 217255 h 507288"/>
                <a:gd name="connsiteX121" fmla="*/ 0 w 1638688"/>
                <a:gd name="connsiteY121" fmla="*/ 108139 h 507288"/>
                <a:gd name="connsiteX122" fmla="*/ 5213 w 1638688"/>
                <a:gd name="connsiteY122" fmla="*/ 91313 h 507288"/>
                <a:gd name="connsiteX123" fmla="*/ 33867 w 1638688"/>
                <a:gd name="connsiteY123" fmla="*/ 59266 h 507288"/>
                <a:gd name="connsiteX124" fmla="*/ 59267 w 1638688"/>
                <a:gd name="connsiteY124" fmla="*/ 50800 h 507288"/>
                <a:gd name="connsiteX125" fmla="*/ 127000 w 1638688"/>
                <a:gd name="connsiteY125" fmla="*/ 16933 h 507288"/>
                <a:gd name="connsiteX126" fmla="*/ 152400 w 1638688"/>
                <a:gd name="connsiteY126" fmla="*/ 8466 h 50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638688" h="507288">
                  <a:moveTo>
                    <a:pt x="495242" y="463800"/>
                  </a:moveTo>
                  <a:cubicBezTo>
                    <a:pt x="494636" y="463624"/>
                    <a:pt x="494736" y="463608"/>
                    <a:pt x="496136" y="463999"/>
                  </a:cubicBezTo>
                  <a:lnTo>
                    <a:pt x="496213" y="464022"/>
                  </a:lnTo>
                  <a:close/>
                  <a:moveTo>
                    <a:pt x="325316" y="305743"/>
                  </a:moveTo>
                  <a:lnTo>
                    <a:pt x="327203" y="308428"/>
                  </a:lnTo>
                  <a:lnTo>
                    <a:pt x="327126" y="308352"/>
                  </a:lnTo>
                  <a:cubicBezTo>
                    <a:pt x="326085" y="306913"/>
                    <a:pt x="325284" y="305733"/>
                    <a:pt x="325316" y="305743"/>
                  </a:cubicBezTo>
                  <a:close/>
                  <a:moveTo>
                    <a:pt x="177800" y="0"/>
                  </a:moveTo>
                  <a:cubicBezTo>
                    <a:pt x="197556" y="2822"/>
                    <a:pt x="218135" y="2155"/>
                    <a:pt x="237067" y="8466"/>
                  </a:cubicBezTo>
                  <a:cubicBezTo>
                    <a:pt x="256910" y="15080"/>
                    <a:pt x="255277" y="36420"/>
                    <a:pt x="262467" y="50800"/>
                  </a:cubicBezTo>
                  <a:cubicBezTo>
                    <a:pt x="267018" y="59901"/>
                    <a:pt x="273756" y="67733"/>
                    <a:pt x="279400" y="76200"/>
                  </a:cubicBezTo>
                  <a:cubicBezTo>
                    <a:pt x="282621" y="92303"/>
                    <a:pt x="287655" y="126576"/>
                    <a:pt x="296334" y="143933"/>
                  </a:cubicBezTo>
                  <a:cubicBezTo>
                    <a:pt x="300885" y="153034"/>
                    <a:pt x="308219" y="160498"/>
                    <a:pt x="313267" y="169333"/>
                  </a:cubicBezTo>
                  <a:cubicBezTo>
                    <a:pt x="326284" y="192113"/>
                    <a:pt x="330790" y="201028"/>
                    <a:pt x="331520" y="203528"/>
                  </a:cubicBezTo>
                  <a:lnTo>
                    <a:pt x="327203" y="199312"/>
                  </a:lnTo>
                  <a:lnTo>
                    <a:pt x="325316" y="196627"/>
                  </a:lnTo>
                  <a:cubicBezTo>
                    <a:pt x="325284" y="196617"/>
                    <a:pt x="326085" y="197797"/>
                    <a:pt x="327126" y="199236"/>
                  </a:cubicBezTo>
                  <a:lnTo>
                    <a:pt x="327203" y="199312"/>
                  </a:lnTo>
                  <a:lnTo>
                    <a:pt x="328502" y="201159"/>
                  </a:lnTo>
                  <a:cubicBezTo>
                    <a:pt x="333080" y="207803"/>
                    <a:pt x="343356" y="222933"/>
                    <a:pt x="364067" y="254000"/>
                  </a:cubicBezTo>
                  <a:cubicBezTo>
                    <a:pt x="371760" y="265539"/>
                    <a:pt x="384527" y="288289"/>
                    <a:pt x="397934" y="296333"/>
                  </a:cubicBezTo>
                  <a:cubicBezTo>
                    <a:pt x="405587" y="300925"/>
                    <a:pt x="414867" y="301978"/>
                    <a:pt x="423334" y="304800"/>
                  </a:cubicBezTo>
                  <a:cubicBezTo>
                    <a:pt x="434623" y="313267"/>
                    <a:pt x="444948" y="323199"/>
                    <a:pt x="457200" y="330200"/>
                  </a:cubicBezTo>
                  <a:cubicBezTo>
                    <a:pt x="464949" y="334628"/>
                    <a:pt x="474947" y="334074"/>
                    <a:pt x="482600" y="338666"/>
                  </a:cubicBezTo>
                  <a:cubicBezTo>
                    <a:pt x="511655" y="356099"/>
                    <a:pt x="504251" y="356454"/>
                    <a:pt x="498576" y="355448"/>
                  </a:cubicBezTo>
                  <a:lnTo>
                    <a:pt x="496213" y="354906"/>
                  </a:lnTo>
                  <a:lnTo>
                    <a:pt x="496136" y="354883"/>
                  </a:lnTo>
                  <a:cubicBezTo>
                    <a:pt x="494736" y="354492"/>
                    <a:pt x="494636" y="354508"/>
                    <a:pt x="495242" y="354684"/>
                  </a:cubicBezTo>
                  <a:lnTo>
                    <a:pt x="496213" y="354906"/>
                  </a:lnTo>
                  <a:lnTo>
                    <a:pt x="504840" y="357519"/>
                  </a:lnTo>
                  <a:cubicBezTo>
                    <a:pt x="509441" y="358968"/>
                    <a:pt x="515940" y="361068"/>
                    <a:pt x="524934" y="364066"/>
                  </a:cubicBezTo>
                  <a:cubicBezTo>
                    <a:pt x="533702" y="372835"/>
                    <a:pt x="554805" y="396153"/>
                    <a:pt x="567267" y="397933"/>
                  </a:cubicBezTo>
                  <a:cubicBezTo>
                    <a:pt x="578787" y="399579"/>
                    <a:pt x="589845" y="392288"/>
                    <a:pt x="601134" y="389466"/>
                  </a:cubicBezTo>
                  <a:cubicBezTo>
                    <a:pt x="603956" y="380999"/>
                    <a:pt x="605609" y="372048"/>
                    <a:pt x="609600" y="364066"/>
                  </a:cubicBezTo>
                  <a:cubicBezTo>
                    <a:pt x="614151" y="354964"/>
                    <a:pt x="622961" y="348194"/>
                    <a:pt x="626534" y="338666"/>
                  </a:cubicBezTo>
                  <a:cubicBezTo>
                    <a:pt x="631587" y="325192"/>
                    <a:pt x="629947" y="309807"/>
                    <a:pt x="635000" y="296333"/>
                  </a:cubicBezTo>
                  <a:cubicBezTo>
                    <a:pt x="641054" y="280189"/>
                    <a:pt x="665356" y="255514"/>
                    <a:pt x="677334" y="245533"/>
                  </a:cubicBezTo>
                  <a:cubicBezTo>
                    <a:pt x="722437" y="207948"/>
                    <a:pt x="682313" y="245590"/>
                    <a:pt x="728134" y="220133"/>
                  </a:cubicBezTo>
                  <a:cubicBezTo>
                    <a:pt x="745924" y="210249"/>
                    <a:pt x="778934" y="186266"/>
                    <a:pt x="778934" y="186266"/>
                  </a:cubicBezTo>
                  <a:cubicBezTo>
                    <a:pt x="820975" y="123203"/>
                    <a:pt x="766942" y="200656"/>
                    <a:pt x="821267" y="135466"/>
                  </a:cubicBezTo>
                  <a:cubicBezTo>
                    <a:pt x="827781" y="127649"/>
                    <a:pt x="831843" y="118012"/>
                    <a:pt x="838200" y="110066"/>
                  </a:cubicBezTo>
                  <a:cubicBezTo>
                    <a:pt x="847906" y="97934"/>
                    <a:pt x="866878" y="82269"/>
                    <a:pt x="880534" y="76200"/>
                  </a:cubicBezTo>
                  <a:cubicBezTo>
                    <a:pt x="880559" y="76189"/>
                    <a:pt x="944021" y="55038"/>
                    <a:pt x="956734" y="50800"/>
                  </a:cubicBezTo>
                  <a:lnTo>
                    <a:pt x="982134" y="42333"/>
                  </a:lnTo>
                  <a:cubicBezTo>
                    <a:pt x="999067" y="45155"/>
                    <a:pt x="1018965" y="40822"/>
                    <a:pt x="1032934" y="50800"/>
                  </a:cubicBezTo>
                  <a:cubicBezTo>
                    <a:pt x="1042403" y="57563"/>
                    <a:pt x="1036196" y="74258"/>
                    <a:pt x="1041400" y="84666"/>
                  </a:cubicBezTo>
                  <a:cubicBezTo>
                    <a:pt x="1044970" y="91806"/>
                    <a:pt x="1052689" y="95955"/>
                    <a:pt x="1058334" y="101600"/>
                  </a:cubicBezTo>
                  <a:cubicBezTo>
                    <a:pt x="1061156" y="112889"/>
                    <a:pt x="1061596" y="125058"/>
                    <a:pt x="1066800" y="135466"/>
                  </a:cubicBezTo>
                  <a:cubicBezTo>
                    <a:pt x="1072050" y="145967"/>
                    <a:pt x="1101157" y="165344"/>
                    <a:pt x="1109134" y="169333"/>
                  </a:cubicBezTo>
                  <a:cubicBezTo>
                    <a:pt x="1117116" y="173324"/>
                    <a:pt x="1126552" y="173809"/>
                    <a:pt x="1134534" y="177800"/>
                  </a:cubicBezTo>
                  <a:cubicBezTo>
                    <a:pt x="1143635" y="182351"/>
                    <a:pt x="1150833" y="190182"/>
                    <a:pt x="1159934" y="194733"/>
                  </a:cubicBezTo>
                  <a:cubicBezTo>
                    <a:pt x="1167916" y="198724"/>
                    <a:pt x="1177352" y="199209"/>
                    <a:pt x="1185334" y="203200"/>
                  </a:cubicBezTo>
                  <a:cubicBezTo>
                    <a:pt x="1194435" y="207751"/>
                    <a:pt x="1200988" y="217209"/>
                    <a:pt x="1210734" y="220133"/>
                  </a:cubicBezTo>
                  <a:cubicBezTo>
                    <a:pt x="1229848" y="225867"/>
                    <a:pt x="1250366" y="225030"/>
                    <a:pt x="1270000" y="228600"/>
                  </a:cubicBezTo>
                  <a:cubicBezTo>
                    <a:pt x="1293396" y="232854"/>
                    <a:pt x="1307499" y="238277"/>
                    <a:pt x="1329267" y="245533"/>
                  </a:cubicBezTo>
                  <a:cubicBezTo>
                    <a:pt x="1349023" y="242711"/>
                    <a:pt x="1370005" y="244478"/>
                    <a:pt x="1388534" y="237066"/>
                  </a:cubicBezTo>
                  <a:cubicBezTo>
                    <a:pt x="1442093" y="215642"/>
                    <a:pt x="1389477" y="212135"/>
                    <a:pt x="1430867" y="186266"/>
                  </a:cubicBezTo>
                  <a:cubicBezTo>
                    <a:pt x="1446003" y="176806"/>
                    <a:pt x="1464734" y="174977"/>
                    <a:pt x="1481667" y="169333"/>
                  </a:cubicBezTo>
                  <a:lnTo>
                    <a:pt x="1507067" y="160866"/>
                  </a:lnTo>
                  <a:lnTo>
                    <a:pt x="1532467" y="152400"/>
                  </a:lnTo>
                  <a:cubicBezTo>
                    <a:pt x="1535289" y="143933"/>
                    <a:pt x="1534623" y="133311"/>
                    <a:pt x="1540934" y="127000"/>
                  </a:cubicBezTo>
                  <a:cubicBezTo>
                    <a:pt x="1547245" y="120689"/>
                    <a:pt x="1557464" y="117548"/>
                    <a:pt x="1566334" y="118533"/>
                  </a:cubicBezTo>
                  <a:cubicBezTo>
                    <a:pt x="1566338" y="118534"/>
                    <a:pt x="1602054" y="130439"/>
                    <a:pt x="1625270" y="138178"/>
                  </a:cubicBezTo>
                  <a:lnTo>
                    <a:pt x="1638688" y="142651"/>
                  </a:lnTo>
                  <a:lnTo>
                    <a:pt x="1638688" y="251767"/>
                  </a:lnTo>
                  <a:lnTo>
                    <a:pt x="1625270" y="247294"/>
                  </a:lnTo>
                  <a:cubicBezTo>
                    <a:pt x="1602054" y="239555"/>
                    <a:pt x="1566338" y="227650"/>
                    <a:pt x="1566334" y="227649"/>
                  </a:cubicBezTo>
                  <a:cubicBezTo>
                    <a:pt x="1557464" y="226664"/>
                    <a:pt x="1547245" y="229805"/>
                    <a:pt x="1540934" y="236116"/>
                  </a:cubicBezTo>
                  <a:cubicBezTo>
                    <a:pt x="1534623" y="242427"/>
                    <a:pt x="1535289" y="253049"/>
                    <a:pt x="1532467" y="261516"/>
                  </a:cubicBezTo>
                  <a:lnTo>
                    <a:pt x="1507067" y="269982"/>
                  </a:lnTo>
                  <a:lnTo>
                    <a:pt x="1481667" y="278449"/>
                  </a:lnTo>
                  <a:cubicBezTo>
                    <a:pt x="1464734" y="284093"/>
                    <a:pt x="1446003" y="285922"/>
                    <a:pt x="1430867" y="295382"/>
                  </a:cubicBezTo>
                  <a:cubicBezTo>
                    <a:pt x="1389477" y="321251"/>
                    <a:pt x="1442093" y="324758"/>
                    <a:pt x="1388534" y="346182"/>
                  </a:cubicBezTo>
                  <a:cubicBezTo>
                    <a:pt x="1370005" y="353594"/>
                    <a:pt x="1349023" y="351827"/>
                    <a:pt x="1329267" y="354649"/>
                  </a:cubicBezTo>
                  <a:cubicBezTo>
                    <a:pt x="1307499" y="347393"/>
                    <a:pt x="1293396" y="341970"/>
                    <a:pt x="1270000" y="337716"/>
                  </a:cubicBezTo>
                  <a:cubicBezTo>
                    <a:pt x="1250366" y="334146"/>
                    <a:pt x="1229848" y="334983"/>
                    <a:pt x="1210734" y="329249"/>
                  </a:cubicBezTo>
                  <a:cubicBezTo>
                    <a:pt x="1200988" y="326325"/>
                    <a:pt x="1194435" y="316867"/>
                    <a:pt x="1185334" y="312316"/>
                  </a:cubicBezTo>
                  <a:cubicBezTo>
                    <a:pt x="1177352" y="308325"/>
                    <a:pt x="1167916" y="307840"/>
                    <a:pt x="1159934" y="303849"/>
                  </a:cubicBezTo>
                  <a:cubicBezTo>
                    <a:pt x="1150833" y="299298"/>
                    <a:pt x="1143635" y="291467"/>
                    <a:pt x="1134534" y="286916"/>
                  </a:cubicBezTo>
                  <a:cubicBezTo>
                    <a:pt x="1126552" y="282925"/>
                    <a:pt x="1117116" y="282440"/>
                    <a:pt x="1109134" y="278449"/>
                  </a:cubicBezTo>
                  <a:cubicBezTo>
                    <a:pt x="1101157" y="274460"/>
                    <a:pt x="1072050" y="255083"/>
                    <a:pt x="1066800" y="244582"/>
                  </a:cubicBezTo>
                  <a:cubicBezTo>
                    <a:pt x="1061596" y="234174"/>
                    <a:pt x="1061156" y="222005"/>
                    <a:pt x="1058334" y="210716"/>
                  </a:cubicBezTo>
                  <a:cubicBezTo>
                    <a:pt x="1052689" y="205071"/>
                    <a:pt x="1044970" y="200922"/>
                    <a:pt x="1041400" y="193782"/>
                  </a:cubicBezTo>
                  <a:cubicBezTo>
                    <a:pt x="1036196" y="183374"/>
                    <a:pt x="1042403" y="166679"/>
                    <a:pt x="1032934" y="159916"/>
                  </a:cubicBezTo>
                  <a:cubicBezTo>
                    <a:pt x="1018965" y="149938"/>
                    <a:pt x="999067" y="154271"/>
                    <a:pt x="982134" y="151449"/>
                  </a:cubicBezTo>
                  <a:lnTo>
                    <a:pt x="956734" y="159916"/>
                  </a:lnTo>
                  <a:cubicBezTo>
                    <a:pt x="944021" y="164154"/>
                    <a:pt x="880559" y="185305"/>
                    <a:pt x="880534" y="185316"/>
                  </a:cubicBezTo>
                  <a:cubicBezTo>
                    <a:pt x="866878" y="191385"/>
                    <a:pt x="847906" y="207050"/>
                    <a:pt x="838200" y="219182"/>
                  </a:cubicBezTo>
                  <a:cubicBezTo>
                    <a:pt x="831843" y="227128"/>
                    <a:pt x="827781" y="236765"/>
                    <a:pt x="821267" y="244582"/>
                  </a:cubicBezTo>
                  <a:cubicBezTo>
                    <a:pt x="766942" y="309772"/>
                    <a:pt x="820975" y="232319"/>
                    <a:pt x="778934" y="295382"/>
                  </a:cubicBezTo>
                  <a:cubicBezTo>
                    <a:pt x="778934" y="295382"/>
                    <a:pt x="745924" y="319365"/>
                    <a:pt x="728134" y="329249"/>
                  </a:cubicBezTo>
                  <a:cubicBezTo>
                    <a:pt x="682313" y="354706"/>
                    <a:pt x="722437" y="317064"/>
                    <a:pt x="677334" y="354649"/>
                  </a:cubicBezTo>
                  <a:cubicBezTo>
                    <a:pt x="665356" y="364630"/>
                    <a:pt x="641054" y="389305"/>
                    <a:pt x="635000" y="405449"/>
                  </a:cubicBezTo>
                  <a:cubicBezTo>
                    <a:pt x="629947" y="418923"/>
                    <a:pt x="631587" y="434308"/>
                    <a:pt x="626534" y="447782"/>
                  </a:cubicBezTo>
                  <a:cubicBezTo>
                    <a:pt x="622961" y="457310"/>
                    <a:pt x="614151" y="464080"/>
                    <a:pt x="609600" y="473182"/>
                  </a:cubicBezTo>
                  <a:cubicBezTo>
                    <a:pt x="605609" y="481164"/>
                    <a:pt x="603956" y="490115"/>
                    <a:pt x="601134" y="498582"/>
                  </a:cubicBezTo>
                  <a:cubicBezTo>
                    <a:pt x="589845" y="501404"/>
                    <a:pt x="578787" y="508695"/>
                    <a:pt x="567267" y="507049"/>
                  </a:cubicBezTo>
                  <a:cubicBezTo>
                    <a:pt x="554805" y="505269"/>
                    <a:pt x="533702" y="481951"/>
                    <a:pt x="524934" y="473182"/>
                  </a:cubicBezTo>
                  <a:cubicBezTo>
                    <a:pt x="515940" y="470184"/>
                    <a:pt x="509441" y="468084"/>
                    <a:pt x="504840" y="466635"/>
                  </a:cubicBezTo>
                  <a:lnTo>
                    <a:pt x="496213" y="464022"/>
                  </a:lnTo>
                  <a:lnTo>
                    <a:pt x="498576" y="464564"/>
                  </a:lnTo>
                  <a:cubicBezTo>
                    <a:pt x="504251" y="465570"/>
                    <a:pt x="511655" y="465215"/>
                    <a:pt x="482600" y="447782"/>
                  </a:cubicBezTo>
                  <a:cubicBezTo>
                    <a:pt x="474947" y="443190"/>
                    <a:pt x="464949" y="443744"/>
                    <a:pt x="457200" y="439316"/>
                  </a:cubicBezTo>
                  <a:cubicBezTo>
                    <a:pt x="444948" y="432315"/>
                    <a:pt x="434623" y="422383"/>
                    <a:pt x="423334" y="413916"/>
                  </a:cubicBezTo>
                  <a:cubicBezTo>
                    <a:pt x="414867" y="411094"/>
                    <a:pt x="405587" y="410041"/>
                    <a:pt x="397934" y="405449"/>
                  </a:cubicBezTo>
                  <a:cubicBezTo>
                    <a:pt x="384527" y="397405"/>
                    <a:pt x="371760" y="374655"/>
                    <a:pt x="364067" y="363116"/>
                  </a:cubicBezTo>
                  <a:cubicBezTo>
                    <a:pt x="343356" y="332049"/>
                    <a:pt x="333080" y="316919"/>
                    <a:pt x="328502" y="310275"/>
                  </a:cubicBezTo>
                  <a:lnTo>
                    <a:pt x="327203" y="308428"/>
                  </a:lnTo>
                  <a:lnTo>
                    <a:pt x="331520" y="312644"/>
                  </a:lnTo>
                  <a:cubicBezTo>
                    <a:pt x="330790" y="310144"/>
                    <a:pt x="326284" y="301229"/>
                    <a:pt x="313267" y="278449"/>
                  </a:cubicBezTo>
                  <a:cubicBezTo>
                    <a:pt x="308219" y="269614"/>
                    <a:pt x="300885" y="262150"/>
                    <a:pt x="296334" y="253049"/>
                  </a:cubicBezTo>
                  <a:cubicBezTo>
                    <a:pt x="287655" y="235692"/>
                    <a:pt x="282621" y="201419"/>
                    <a:pt x="279400" y="185316"/>
                  </a:cubicBezTo>
                  <a:cubicBezTo>
                    <a:pt x="273756" y="176849"/>
                    <a:pt x="267018" y="169017"/>
                    <a:pt x="262467" y="159916"/>
                  </a:cubicBezTo>
                  <a:cubicBezTo>
                    <a:pt x="255277" y="145536"/>
                    <a:pt x="256910" y="124196"/>
                    <a:pt x="237067" y="117582"/>
                  </a:cubicBezTo>
                  <a:cubicBezTo>
                    <a:pt x="218135" y="111271"/>
                    <a:pt x="197556" y="111938"/>
                    <a:pt x="177800" y="109116"/>
                  </a:cubicBezTo>
                  <a:lnTo>
                    <a:pt x="152400" y="117582"/>
                  </a:lnTo>
                  <a:lnTo>
                    <a:pt x="127000" y="126049"/>
                  </a:lnTo>
                  <a:cubicBezTo>
                    <a:pt x="68627" y="145507"/>
                    <a:pt x="88821" y="130360"/>
                    <a:pt x="59267" y="159916"/>
                  </a:cubicBezTo>
                  <a:cubicBezTo>
                    <a:pt x="50800" y="162738"/>
                    <a:pt x="41293" y="163432"/>
                    <a:pt x="33867" y="168382"/>
                  </a:cubicBezTo>
                  <a:cubicBezTo>
                    <a:pt x="17572" y="179245"/>
                    <a:pt x="10144" y="188828"/>
                    <a:pt x="5213" y="200429"/>
                  </a:cubicBezTo>
                  <a:lnTo>
                    <a:pt x="0" y="217255"/>
                  </a:lnTo>
                  <a:lnTo>
                    <a:pt x="0" y="108139"/>
                  </a:lnTo>
                  <a:lnTo>
                    <a:pt x="5213" y="91313"/>
                  </a:lnTo>
                  <a:cubicBezTo>
                    <a:pt x="10144" y="79712"/>
                    <a:pt x="17572" y="70129"/>
                    <a:pt x="33867" y="59266"/>
                  </a:cubicBezTo>
                  <a:cubicBezTo>
                    <a:pt x="41293" y="54316"/>
                    <a:pt x="50800" y="53622"/>
                    <a:pt x="59267" y="50800"/>
                  </a:cubicBezTo>
                  <a:cubicBezTo>
                    <a:pt x="88821" y="21244"/>
                    <a:pt x="68627" y="36391"/>
                    <a:pt x="127000" y="16933"/>
                  </a:cubicBezTo>
                  <a:lnTo>
                    <a:pt x="152400" y="8466"/>
                  </a:lnTo>
                  <a:close/>
                </a:path>
              </a:pathLst>
            </a:custGeom>
            <a:solidFill>
              <a:schemeClr val="bg1">
                <a:lumMod val="75000"/>
              </a:schemeClr>
            </a:solidFill>
            <a:ln w="12700" cap="flat" cmpd="sng" algn="ctr">
              <a:noFill/>
              <a:prstDash val="solid"/>
              <a:miter lim="800000"/>
            </a:ln>
            <a:effectLst/>
          </p:spPr>
          <p:txBody>
            <a:bodyPr anchor="ctr"/>
            <a:lstStyle/>
            <a:p>
              <a:pPr algn="ctr">
                <a:defRPr/>
              </a:pPr>
              <a:endParaRPr lang="zh-CN" altLang="en-US" kern="0">
                <a:solidFill>
                  <a:srgbClr val="FFFFFF"/>
                </a:solidFill>
              </a:endParaRPr>
            </a:p>
          </p:txBody>
        </p:sp>
        <p:grpSp>
          <p:nvGrpSpPr>
            <p:cNvPr id="16" name="Groupe 25"/>
            <p:cNvGrpSpPr/>
            <p:nvPr/>
          </p:nvGrpSpPr>
          <p:grpSpPr bwMode="auto">
            <a:xfrm rot="682902">
              <a:off x="2004158" y="2117571"/>
              <a:ext cx="284024" cy="658936"/>
              <a:chOff x="6324208" y="2380133"/>
              <a:chExt cx="816093" cy="1892286"/>
            </a:xfrm>
            <a:effectLst/>
          </p:grpSpPr>
          <p:sp>
            <p:nvSpPr>
              <p:cNvPr id="18" name="Rectangle 11"/>
              <p:cNvSpPr/>
              <p:nvPr/>
            </p:nvSpPr>
            <p:spPr>
              <a:xfrm>
                <a:off x="6650159" y="3324641"/>
                <a:ext cx="108812" cy="94070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1" fmla="*/ 0 w 360040"/>
                  <a:gd name="connsiteY0-2" fmla="*/ 0 h 1691782"/>
                  <a:gd name="connsiteX1-3" fmla="*/ 360040 w 360040"/>
                  <a:gd name="connsiteY1-4" fmla="*/ 0 h 1691782"/>
                  <a:gd name="connsiteX2-5" fmla="*/ 360040 w 360040"/>
                  <a:gd name="connsiteY2-6" fmla="*/ 1691782 h 1691782"/>
                  <a:gd name="connsiteX3-7" fmla="*/ 0 w 360040"/>
                  <a:gd name="connsiteY3-8" fmla="*/ 1691782 h 1691782"/>
                  <a:gd name="connsiteX4-9" fmla="*/ 0 w 360040"/>
                  <a:gd name="connsiteY4-10" fmla="*/ 0 h 1691782"/>
                  <a:gd name="connsiteX0-11" fmla="*/ 0 w 360040"/>
                  <a:gd name="connsiteY0-12" fmla="*/ 0 h 1891526"/>
                  <a:gd name="connsiteX1-13" fmla="*/ 360040 w 360040"/>
                  <a:gd name="connsiteY1-14" fmla="*/ 0 h 1891526"/>
                  <a:gd name="connsiteX2-15" fmla="*/ 360040 w 360040"/>
                  <a:gd name="connsiteY2-16" fmla="*/ 1691782 h 1891526"/>
                  <a:gd name="connsiteX3-17" fmla="*/ 0 w 360040"/>
                  <a:gd name="connsiteY3-18" fmla="*/ 1691782 h 1891526"/>
                  <a:gd name="connsiteX4-19" fmla="*/ 0 w 360040"/>
                  <a:gd name="connsiteY4-20" fmla="*/ 0 h 1891526"/>
                  <a:gd name="connsiteX0-21" fmla="*/ 0 w 360954"/>
                  <a:gd name="connsiteY0-22" fmla="*/ 0 h 1800769"/>
                  <a:gd name="connsiteX1-23" fmla="*/ 360040 w 360954"/>
                  <a:gd name="connsiteY1-24" fmla="*/ 0 h 1800769"/>
                  <a:gd name="connsiteX2-25" fmla="*/ 360040 w 360954"/>
                  <a:gd name="connsiteY2-26" fmla="*/ 1691782 h 1800769"/>
                  <a:gd name="connsiteX3-27" fmla="*/ 0 w 360954"/>
                  <a:gd name="connsiteY3-28" fmla="*/ 1691782 h 1800769"/>
                  <a:gd name="connsiteX4-29" fmla="*/ 0 w 360954"/>
                  <a:gd name="connsiteY4-30" fmla="*/ 0 h 1800769"/>
                  <a:gd name="connsiteX0-31" fmla="*/ 0 w 360725"/>
                  <a:gd name="connsiteY0-32" fmla="*/ 0 h 1757138"/>
                  <a:gd name="connsiteX1-33" fmla="*/ 360040 w 360725"/>
                  <a:gd name="connsiteY1-34" fmla="*/ 0 h 1757138"/>
                  <a:gd name="connsiteX2-35" fmla="*/ 360040 w 360725"/>
                  <a:gd name="connsiteY2-36" fmla="*/ 1691782 h 1757138"/>
                  <a:gd name="connsiteX3-37" fmla="*/ 0 w 360725"/>
                  <a:gd name="connsiteY3-38" fmla="*/ 1691782 h 1757138"/>
                  <a:gd name="connsiteX4-39" fmla="*/ 0 w 360725"/>
                  <a:gd name="connsiteY4-40" fmla="*/ 0 h 1757138"/>
                  <a:gd name="connsiteX0-41" fmla="*/ 0 w 360725"/>
                  <a:gd name="connsiteY0-42" fmla="*/ 0 h 1760590"/>
                  <a:gd name="connsiteX1-43" fmla="*/ 360040 w 360725"/>
                  <a:gd name="connsiteY1-44" fmla="*/ 0 h 1760590"/>
                  <a:gd name="connsiteX2-45" fmla="*/ 360040 w 360725"/>
                  <a:gd name="connsiteY2-46" fmla="*/ 1705177 h 1760590"/>
                  <a:gd name="connsiteX3-47" fmla="*/ 0 w 360725"/>
                  <a:gd name="connsiteY3-48" fmla="*/ 1691782 h 1760590"/>
                  <a:gd name="connsiteX4-49" fmla="*/ 0 w 360725"/>
                  <a:gd name="connsiteY4-50" fmla="*/ 0 h 17605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sp>
            <p:nvSpPr>
              <p:cNvPr id="19" name="Ellipse 34"/>
              <p:cNvSpPr/>
              <p:nvPr/>
            </p:nvSpPr>
            <p:spPr>
              <a:xfrm>
                <a:off x="6323134" y="2967501"/>
                <a:ext cx="816093" cy="706888"/>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3175" cap="flat" cmpd="sng" algn="ctr">
                <a:solidFill>
                  <a:sysClr val="window" lastClr="FFFFFF">
                    <a:lumMod val="65000"/>
                  </a:sysClr>
                </a:solidFill>
                <a:prstDash val="solid"/>
                <a:miter lim="800000"/>
              </a:ln>
              <a:effectLst/>
            </p:spPr>
            <p:txBody>
              <a:bodyPr anchor="ctr"/>
              <a:lstStyle/>
              <a:p>
                <a:pPr algn="ctr">
                  <a:defRPr/>
                </a:pPr>
                <a:endParaRPr lang="fr-FR" kern="0">
                  <a:solidFill>
                    <a:srgbClr val="FFFFFF"/>
                  </a:solidFill>
                </a:endParaRPr>
              </a:p>
            </p:txBody>
          </p:sp>
          <p:sp>
            <p:nvSpPr>
              <p:cNvPr id="20" name="Ellipse 35"/>
              <p:cNvSpPr/>
              <p:nvPr/>
            </p:nvSpPr>
            <p:spPr>
              <a:xfrm rot="1800000">
                <a:off x="6339181" y="3030012"/>
                <a:ext cx="647435" cy="592700"/>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pic>
            <p:nvPicPr>
              <p:cNvPr id="21" name="Picture 5"/>
              <p:cNvPicPr>
                <a:picLocks noChangeAspect="1" noChangeArrowheads="1"/>
              </p:cNvPicPr>
              <p:nvPr/>
            </p:nvPicPr>
            <p:blipFill>
              <a:blip r:embed="rId1" cstate="screen"/>
              <a:srcRect l="23138" t="19901" r="24571" b="27188"/>
              <a:stretch>
                <a:fillRect/>
              </a:stretch>
            </p:blipFill>
            <p:spPr bwMode="auto">
              <a:xfrm rot="-1835306">
                <a:off x="6730137" y="3272369"/>
                <a:ext cx="385960" cy="29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rapèze 10"/>
              <p:cNvSpPr/>
              <p:nvPr/>
            </p:nvSpPr>
            <p:spPr>
              <a:xfrm>
                <a:off x="6485432" y="2629937"/>
                <a:ext cx="489656" cy="766704"/>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1" fmla="*/ 0 w 914400"/>
                  <a:gd name="connsiteY0-2" fmla="*/ 1216152 h 1216152"/>
                  <a:gd name="connsiteX1-3" fmla="*/ 228600 w 914400"/>
                  <a:gd name="connsiteY1-4" fmla="*/ 0 h 1216152"/>
                  <a:gd name="connsiteX2-5" fmla="*/ 685800 w 914400"/>
                  <a:gd name="connsiteY2-6" fmla="*/ 0 h 1216152"/>
                  <a:gd name="connsiteX3-7" fmla="*/ 914400 w 914400"/>
                  <a:gd name="connsiteY3-8" fmla="*/ 1216152 h 1216152"/>
                  <a:gd name="connsiteX4-9" fmla="*/ 0 w 914400"/>
                  <a:gd name="connsiteY4-10" fmla="*/ 1216152 h 1216152"/>
                  <a:gd name="connsiteX0-11" fmla="*/ 0 w 914400"/>
                  <a:gd name="connsiteY0-12" fmla="*/ 1216152 h 1406802"/>
                  <a:gd name="connsiteX1-13" fmla="*/ 228600 w 914400"/>
                  <a:gd name="connsiteY1-14" fmla="*/ 0 h 1406802"/>
                  <a:gd name="connsiteX2-15" fmla="*/ 685800 w 914400"/>
                  <a:gd name="connsiteY2-16" fmla="*/ 0 h 1406802"/>
                  <a:gd name="connsiteX3-17" fmla="*/ 914400 w 914400"/>
                  <a:gd name="connsiteY3-18" fmla="*/ 1216152 h 1406802"/>
                  <a:gd name="connsiteX4-19" fmla="*/ 0 w 914400"/>
                  <a:gd name="connsiteY4-20" fmla="*/ 1216152 h 1406802"/>
                  <a:gd name="connsiteX0-21" fmla="*/ 0 w 914400"/>
                  <a:gd name="connsiteY0-22" fmla="*/ 1216152 h 1436902"/>
                  <a:gd name="connsiteX1-23" fmla="*/ 228600 w 914400"/>
                  <a:gd name="connsiteY1-24" fmla="*/ 0 h 1436902"/>
                  <a:gd name="connsiteX2-25" fmla="*/ 685800 w 914400"/>
                  <a:gd name="connsiteY2-26" fmla="*/ 0 h 1436902"/>
                  <a:gd name="connsiteX3-27" fmla="*/ 914400 w 914400"/>
                  <a:gd name="connsiteY3-28" fmla="*/ 1216152 h 1436902"/>
                  <a:gd name="connsiteX4-29" fmla="*/ 0 w 914400"/>
                  <a:gd name="connsiteY4-30" fmla="*/ 1216152 h 143690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sp>
            <p:nvSpPr>
              <p:cNvPr id="23" name="Ellipse 38"/>
              <p:cNvSpPr/>
              <p:nvPr/>
            </p:nvSpPr>
            <p:spPr>
              <a:xfrm>
                <a:off x="6442494" y="2377602"/>
                <a:ext cx="576706" cy="505695"/>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10800000" scaled="1"/>
                <a:tileRect/>
              </a:gradFill>
              <a:ln w="3175" cap="flat" cmpd="sng" algn="ctr">
                <a:noFill/>
                <a:prstDash val="solid"/>
                <a:miter lim="800000"/>
              </a:ln>
              <a:effectLst/>
            </p:spPr>
            <p:txBody>
              <a:bodyPr anchor="ctr"/>
              <a:lstStyle/>
              <a:p>
                <a:pPr algn="ctr">
                  <a:defRPr/>
                </a:pPr>
                <a:endParaRPr lang="fr-FR" kern="0">
                  <a:solidFill>
                    <a:srgbClr val="FFFFFF"/>
                  </a:solidFill>
                </a:endParaRPr>
              </a:p>
            </p:txBody>
          </p:sp>
          <p:sp>
            <p:nvSpPr>
              <p:cNvPr id="25" name="Ellipse 39"/>
              <p:cNvSpPr/>
              <p:nvPr/>
            </p:nvSpPr>
            <p:spPr>
              <a:xfrm>
                <a:off x="6416832" y="2370908"/>
                <a:ext cx="576706" cy="429569"/>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2700000" scaled="1"/>
                <a:tileRect/>
              </a:gradFill>
              <a:ln w="3175" cap="flat" cmpd="sng" algn="ctr">
                <a:noFill/>
                <a:prstDash val="solid"/>
                <a:miter lim="800000"/>
              </a:ln>
              <a:effectLst/>
            </p:spPr>
            <p:txBody>
              <a:bodyPr anchor="ctr"/>
              <a:lstStyle/>
              <a:p>
                <a:pPr algn="ctr">
                  <a:defRPr/>
                </a:pPr>
                <a:endParaRPr lang="fr-FR" kern="0">
                  <a:solidFill>
                    <a:srgbClr val="FFFFFF"/>
                  </a:solidFill>
                </a:endParaRPr>
              </a:p>
            </p:txBody>
          </p:sp>
        </p:grpSp>
        <p:sp>
          <p:nvSpPr>
            <p:cNvPr id="17" name="文本框 16"/>
            <p:cNvSpPr txBox="1"/>
            <p:nvPr/>
          </p:nvSpPr>
          <p:spPr>
            <a:xfrm>
              <a:off x="1338916" y="3101445"/>
              <a:ext cx="1620957" cy="2554545"/>
            </a:xfrm>
            <a:prstGeom prst="rect">
              <a:avLst/>
            </a:prstGeom>
            <a:noFill/>
            <a:effectLst/>
          </p:spPr>
          <p:txBody>
            <a:bodyPr wrap="none" rtlCol="0">
              <a:spAutoFit/>
            </a:bodyPr>
            <a:lstStyle/>
            <a:p>
              <a:r>
                <a:rPr lang="zh-CN" altLang="en-US" sz="2800" dirty="0">
                  <a:solidFill>
                    <a:prstClr val="white"/>
                  </a:solidFill>
                  <a:latin typeface="微软雅黑" panose="020B0503020204020204" charset="-122"/>
                  <a:ea typeface="微软雅黑" panose="020B0503020204020204" charset="-122"/>
                </a:rPr>
                <a:t>单击此处</a:t>
              </a:r>
              <a:endParaRPr lang="en-US" altLang="zh-CN" sz="2800" dirty="0">
                <a:solidFill>
                  <a:prstClr val="white"/>
                </a:solidFill>
                <a:latin typeface="微软雅黑" panose="020B0503020204020204" charset="-122"/>
                <a:ea typeface="微软雅黑" panose="020B0503020204020204" charset="-122"/>
              </a:endParaRPr>
            </a:p>
            <a:p>
              <a:r>
                <a:rPr lang="zh-CN" altLang="en-US" sz="2800" dirty="0">
                  <a:solidFill>
                    <a:prstClr val="white"/>
                  </a:solidFill>
                  <a:latin typeface="微软雅黑" panose="020B0503020204020204" charset="-122"/>
                  <a:ea typeface="微软雅黑" panose="020B0503020204020204" charset="-122"/>
                </a:rPr>
                <a:t>输入标题</a:t>
              </a:r>
              <a:endParaRPr lang="en-US" altLang="zh-CN" sz="28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请在这里输入您</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的主要叙述内容</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请在这里输入您</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的主要叙述内容</a:t>
              </a:r>
              <a:endParaRPr lang="en-US" altLang="zh-CN" sz="1600" dirty="0">
                <a:solidFill>
                  <a:prstClr val="white"/>
                </a:solidFill>
                <a:latin typeface="微软雅黑" panose="020B0503020204020204" charset="-122"/>
                <a:ea typeface="微软雅黑" panose="020B0503020204020204" charset="-122"/>
              </a:endParaRPr>
            </a:p>
            <a:p>
              <a:endParaRPr lang="en-US" altLang="zh-CN" sz="4000" dirty="0">
                <a:solidFill>
                  <a:prstClr val="white"/>
                </a:solidFill>
                <a:latin typeface="微软雅黑" panose="020B0503020204020204" charset="-122"/>
                <a:ea typeface="微软雅黑" panose="020B0503020204020204" charset="-122"/>
              </a:endParaRPr>
            </a:p>
          </p:txBody>
        </p:sp>
      </p:grpSp>
      <p:grpSp>
        <p:nvGrpSpPr>
          <p:cNvPr id="26" name="组合 25"/>
          <p:cNvGrpSpPr/>
          <p:nvPr/>
        </p:nvGrpSpPr>
        <p:grpSpPr>
          <a:xfrm>
            <a:off x="3820018" y="2117571"/>
            <a:ext cx="1954087" cy="4038826"/>
            <a:chOff x="3820018" y="2117571"/>
            <a:chExt cx="1954087" cy="4038826"/>
          </a:xfrm>
        </p:grpSpPr>
        <p:sp>
          <p:nvSpPr>
            <p:cNvPr id="27" name="任意多边形 26"/>
            <p:cNvSpPr/>
            <p:nvPr/>
          </p:nvSpPr>
          <p:spPr>
            <a:xfrm>
              <a:off x="3820018" y="2337218"/>
              <a:ext cx="1954087" cy="3819179"/>
            </a:xfrm>
            <a:custGeom>
              <a:avLst/>
              <a:gdLst>
                <a:gd name="connsiteX0" fmla="*/ 495242 w 1638688"/>
                <a:gd name="connsiteY0" fmla="*/ 3158802 h 3202290"/>
                <a:gd name="connsiteX1" fmla="*/ 496136 w 1638688"/>
                <a:gd name="connsiteY1" fmla="*/ 3159001 h 3202290"/>
                <a:gd name="connsiteX2" fmla="*/ 496213 w 1638688"/>
                <a:gd name="connsiteY2" fmla="*/ 3159024 h 3202290"/>
                <a:gd name="connsiteX3" fmla="*/ 325316 w 1638688"/>
                <a:gd name="connsiteY3" fmla="*/ 3000745 h 3202290"/>
                <a:gd name="connsiteX4" fmla="*/ 327203 w 1638688"/>
                <a:gd name="connsiteY4" fmla="*/ 3003430 h 3202290"/>
                <a:gd name="connsiteX5" fmla="*/ 327126 w 1638688"/>
                <a:gd name="connsiteY5" fmla="*/ 3003354 h 3202290"/>
                <a:gd name="connsiteX6" fmla="*/ 325316 w 1638688"/>
                <a:gd name="connsiteY6" fmla="*/ 3000745 h 3202290"/>
                <a:gd name="connsiteX7" fmla="*/ 0 w 1638688"/>
                <a:gd name="connsiteY7" fmla="*/ 0 h 3202290"/>
                <a:gd name="connsiteX8" fmla="*/ 1638688 w 1638688"/>
                <a:gd name="connsiteY8" fmla="*/ 0 h 3202290"/>
                <a:gd name="connsiteX9" fmla="*/ 1638688 w 1638688"/>
                <a:gd name="connsiteY9" fmla="*/ 2946769 h 3202290"/>
                <a:gd name="connsiteX10" fmla="*/ 1625270 w 1638688"/>
                <a:gd name="connsiteY10" fmla="*/ 2942296 h 3202290"/>
                <a:gd name="connsiteX11" fmla="*/ 1566334 w 1638688"/>
                <a:gd name="connsiteY11" fmla="*/ 2922651 h 3202290"/>
                <a:gd name="connsiteX12" fmla="*/ 1540934 w 1638688"/>
                <a:gd name="connsiteY12" fmla="*/ 2931118 h 3202290"/>
                <a:gd name="connsiteX13" fmla="*/ 1532467 w 1638688"/>
                <a:gd name="connsiteY13" fmla="*/ 2956518 h 3202290"/>
                <a:gd name="connsiteX14" fmla="*/ 1507067 w 1638688"/>
                <a:gd name="connsiteY14" fmla="*/ 2964984 h 3202290"/>
                <a:gd name="connsiteX15" fmla="*/ 1481667 w 1638688"/>
                <a:gd name="connsiteY15" fmla="*/ 2973451 h 3202290"/>
                <a:gd name="connsiteX16" fmla="*/ 1430867 w 1638688"/>
                <a:gd name="connsiteY16" fmla="*/ 2990384 h 3202290"/>
                <a:gd name="connsiteX17" fmla="*/ 1388534 w 1638688"/>
                <a:gd name="connsiteY17" fmla="*/ 3041184 h 3202290"/>
                <a:gd name="connsiteX18" fmla="*/ 1329267 w 1638688"/>
                <a:gd name="connsiteY18" fmla="*/ 3049651 h 3202290"/>
                <a:gd name="connsiteX19" fmla="*/ 1270000 w 1638688"/>
                <a:gd name="connsiteY19" fmla="*/ 3032718 h 3202290"/>
                <a:gd name="connsiteX20" fmla="*/ 1210734 w 1638688"/>
                <a:gd name="connsiteY20" fmla="*/ 3024251 h 3202290"/>
                <a:gd name="connsiteX21" fmla="*/ 1185334 w 1638688"/>
                <a:gd name="connsiteY21" fmla="*/ 3007318 h 3202290"/>
                <a:gd name="connsiteX22" fmla="*/ 1159934 w 1638688"/>
                <a:gd name="connsiteY22" fmla="*/ 2998851 h 3202290"/>
                <a:gd name="connsiteX23" fmla="*/ 1134534 w 1638688"/>
                <a:gd name="connsiteY23" fmla="*/ 2981918 h 3202290"/>
                <a:gd name="connsiteX24" fmla="*/ 1109134 w 1638688"/>
                <a:gd name="connsiteY24" fmla="*/ 2973451 h 3202290"/>
                <a:gd name="connsiteX25" fmla="*/ 1066800 w 1638688"/>
                <a:gd name="connsiteY25" fmla="*/ 2939584 h 3202290"/>
                <a:gd name="connsiteX26" fmla="*/ 1058334 w 1638688"/>
                <a:gd name="connsiteY26" fmla="*/ 2905718 h 3202290"/>
                <a:gd name="connsiteX27" fmla="*/ 1041400 w 1638688"/>
                <a:gd name="connsiteY27" fmla="*/ 2888784 h 3202290"/>
                <a:gd name="connsiteX28" fmla="*/ 1032934 w 1638688"/>
                <a:gd name="connsiteY28" fmla="*/ 2854918 h 3202290"/>
                <a:gd name="connsiteX29" fmla="*/ 982134 w 1638688"/>
                <a:gd name="connsiteY29" fmla="*/ 2846451 h 3202290"/>
                <a:gd name="connsiteX30" fmla="*/ 956734 w 1638688"/>
                <a:gd name="connsiteY30" fmla="*/ 2854918 h 3202290"/>
                <a:gd name="connsiteX31" fmla="*/ 880534 w 1638688"/>
                <a:gd name="connsiteY31" fmla="*/ 2880318 h 3202290"/>
                <a:gd name="connsiteX32" fmla="*/ 838200 w 1638688"/>
                <a:gd name="connsiteY32" fmla="*/ 2914184 h 3202290"/>
                <a:gd name="connsiteX33" fmla="*/ 821267 w 1638688"/>
                <a:gd name="connsiteY33" fmla="*/ 2939584 h 3202290"/>
                <a:gd name="connsiteX34" fmla="*/ 778934 w 1638688"/>
                <a:gd name="connsiteY34" fmla="*/ 2990384 h 3202290"/>
                <a:gd name="connsiteX35" fmla="*/ 728134 w 1638688"/>
                <a:gd name="connsiteY35" fmla="*/ 3024251 h 3202290"/>
                <a:gd name="connsiteX36" fmla="*/ 677334 w 1638688"/>
                <a:gd name="connsiteY36" fmla="*/ 3049651 h 3202290"/>
                <a:gd name="connsiteX37" fmla="*/ 635000 w 1638688"/>
                <a:gd name="connsiteY37" fmla="*/ 3100451 h 3202290"/>
                <a:gd name="connsiteX38" fmla="*/ 626534 w 1638688"/>
                <a:gd name="connsiteY38" fmla="*/ 3142784 h 3202290"/>
                <a:gd name="connsiteX39" fmla="*/ 609600 w 1638688"/>
                <a:gd name="connsiteY39" fmla="*/ 3168184 h 3202290"/>
                <a:gd name="connsiteX40" fmla="*/ 601134 w 1638688"/>
                <a:gd name="connsiteY40" fmla="*/ 3193584 h 3202290"/>
                <a:gd name="connsiteX41" fmla="*/ 567267 w 1638688"/>
                <a:gd name="connsiteY41" fmla="*/ 3202051 h 3202290"/>
                <a:gd name="connsiteX42" fmla="*/ 524934 w 1638688"/>
                <a:gd name="connsiteY42" fmla="*/ 3168184 h 3202290"/>
                <a:gd name="connsiteX43" fmla="*/ 504840 w 1638688"/>
                <a:gd name="connsiteY43" fmla="*/ 3161637 h 3202290"/>
                <a:gd name="connsiteX44" fmla="*/ 496213 w 1638688"/>
                <a:gd name="connsiteY44" fmla="*/ 3159024 h 3202290"/>
                <a:gd name="connsiteX45" fmla="*/ 498576 w 1638688"/>
                <a:gd name="connsiteY45" fmla="*/ 3159566 h 3202290"/>
                <a:gd name="connsiteX46" fmla="*/ 482600 w 1638688"/>
                <a:gd name="connsiteY46" fmla="*/ 3142784 h 3202290"/>
                <a:gd name="connsiteX47" fmla="*/ 457200 w 1638688"/>
                <a:gd name="connsiteY47" fmla="*/ 3134318 h 3202290"/>
                <a:gd name="connsiteX48" fmla="*/ 423334 w 1638688"/>
                <a:gd name="connsiteY48" fmla="*/ 3108918 h 3202290"/>
                <a:gd name="connsiteX49" fmla="*/ 397934 w 1638688"/>
                <a:gd name="connsiteY49" fmla="*/ 3100451 h 3202290"/>
                <a:gd name="connsiteX50" fmla="*/ 364067 w 1638688"/>
                <a:gd name="connsiteY50" fmla="*/ 3058118 h 3202290"/>
                <a:gd name="connsiteX51" fmla="*/ 328502 w 1638688"/>
                <a:gd name="connsiteY51" fmla="*/ 3005277 h 3202290"/>
                <a:gd name="connsiteX52" fmla="*/ 327203 w 1638688"/>
                <a:gd name="connsiteY52" fmla="*/ 3003430 h 3202290"/>
                <a:gd name="connsiteX53" fmla="*/ 331520 w 1638688"/>
                <a:gd name="connsiteY53" fmla="*/ 3007646 h 3202290"/>
                <a:gd name="connsiteX54" fmla="*/ 313267 w 1638688"/>
                <a:gd name="connsiteY54" fmla="*/ 2973451 h 3202290"/>
                <a:gd name="connsiteX55" fmla="*/ 296334 w 1638688"/>
                <a:gd name="connsiteY55" fmla="*/ 2948051 h 3202290"/>
                <a:gd name="connsiteX56" fmla="*/ 279400 w 1638688"/>
                <a:gd name="connsiteY56" fmla="*/ 2880318 h 3202290"/>
                <a:gd name="connsiteX57" fmla="*/ 262467 w 1638688"/>
                <a:gd name="connsiteY57" fmla="*/ 2854918 h 3202290"/>
                <a:gd name="connsiteX58" fmla="*/ 237067 w 1638688"/>
                <a:gd name="connsiteY58" fmla="*/ 2812584 h 3202290"/>
                <a:gd name="connsiteX59" fmla="*/ 177800 w 1638688"/>
                <a:gd name="connsiteY59" fmla="*/ 2804118 h 3202290"/>
                <a:gd name="connsiteX60" fmla="*/ 152400 w 1638688"/>
                <a:gd name="connsiteY60" fmla="*/ 2812584 h 3202290"/>
                <a:gd name="connsiteX61" fmla="*/ 127000 w 1638688"/>
                <a:gd name="connsiteY61" fmla="*/ 2821051 h 3202290"/>
                <a:gd name="connsiteX62" fmla="*/ 59267 w 1638688"/>
                <a:gd name="connsiteY62" fmla="*/ 2854918 h 3202290"/>
                <a:gd name="connsiteX63" fmla="*/ 33867 w 1638688"/>
                <a:gd name="connsiteY63" fmla="*/ 2863384 h 3202290"/>
                <a:gd name="connsiteX64" fmla="*/ 5213 w 1638688"/>
                <a:gd name="connsiteY64" fmla="*/ 2895431 h 3202290"/>
                <a:gd name="connsiteX65" fmla="*/ 0 w 1638688"/>
                <a:gd name="connsiteY65" fmla="*/ 2912257 h 32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38688" h="3202290">
                  <a:moveTo>
                    <a:pt x="495242" y="3158802"/>
                  </a:moveTo>
                  <a:cubicBezTo>
                    <a:pt x="494636" y="3158626"/>
                    <a:pt x="494736" y="3158610"/>
                    <a:pt x="496136" y="3159001"/>
                  </a:cubicBezTo>
                  <a:lnTo>
                    <a:pt x="496213" y="3159024"/>
                  </a:lnTo>
                  <a:close/>
                  <a:moveTo>
                    <a:pt x="325316" y="3000745"/>
                  </a:moveTo>
                  <a:lnTo>
                    <a:pt x="327203" y="3003430"/>
                  </a:lnTo>
                  <a:lnTo>
                    <a:pt x="327126" y="3003354"/>
                  </a:lnTo>
                  <a:cubicBezTo>
                    <a:pt x="326085" y="3001915"/>
                    <a:pt x="325284" y="3000735"/>
                    <a:pt x="325316" y="3000745"/>
                  </a:cubicBezTo>
                  <a:close/>
                  <a:moveTo>
                    <a:pt x="0" y="0"/>
                  </a:moveTo>
                  <a:lnTo>
                    <a:pt x="1638688" y="0"/>
                  </a:lnTo>
                  <a:lnTo>
                    <a:pt x="1638688" y="2946769"/>
                  </a:lnTo>
                  <a:lnTo>
                    <a:pt x="1625270" y="2942296"/>
                  </a:lnTo>
                  <a:cubicBezTo>
                    <a:pt x="1602054" y="2934557"/>
                    <a:pt x="1566338" y="2922652"/>
                    <a:pt x="1566334" y="2922651"/>
                  </a:cubicBezTo>
                  <a:cubicBezTo>
                    <a:pt x="1557464" y="2921666"/>
                    <a:pt x="1547245" y="2924807"/>
                    <a:pt x="1540934" y="2931118"/>
                  </a:cubicBezTo>
                  <a:cubicBezTo>
                    <a:pt x="1534623" y="2937429"/>
                    <a:pt x="1535289" y="2948051"/>
                    <a:pt x="1532467" y="2956518"/>
                  </a:cubicBezTo>
                  <a:lnTo>
                    <a:pt x="1507067" y="2964984"/>
                  </a:lnTo>
                  <a:lnTo>
                    <a:pt x="1481667" y="2973451"/>
                  </a:lnTo>
                  <a:cubicBezTo>
                    <a:pt x="1464734" y="2979095"/>
                    <a:pt x="1446003" y="2980924"/>
                    <a:pt x="1430867" y="2990384"/>
                  </a:cubicBezTo>
                  <a:cubicBezTo>
                    <a:pt x="1389477" y="3016253"/>
                    <a:pt x="1442093" y="3019760"/>
                    <a:pt x="1388534" y="3041184"/>
                  </a:cubicBezTo>
                  <a:cubicBezTo>
                    <a:pt x="1370005" y="3048596"/>
                    <a:pt x="1349023" y="3046829"/>
                    <a:pt x="1329267" y="3049651"/>
                  </a:cubicBezTo>
                  <a:cubicBezTo>
                    <a:pt x="1307499" y="3042395"/>
                    <a:pt x="1293396" y="3036972"/>
                    <a:pt x="1270000" y="3032718"/>
                  </a:cubicBezTo>
                  <a:cubicBezTo>
                    <a:pt x="1250366" y="3029148"/>
                    <a:pt x="1229848" y="3029985"/>
                    <a:pt x="1210734" y="3024251"/>
                  </a:cubicBezTo>
                  <a:cubicBezTo>
                    <a:pt x="1200988" y="3021327"/>
                    <a:pt x="1194435" y="3011869"/>
                    <a:pt x="1185334" y="3007318"/>
                  </a:cubicBezTo>
                  <a:cubicBezTo>
                    <a:pt x="1177352" y="3003327"/>
                    <a:pt x="1167916" y="3002842"/>
                    <a:pt x="1159934" y="2998851"/>
                  </a:cubicBezTo>
                  <a:cubicBezTo>
                    <a:pt x="1150833" y="2994300"/>
                    <a:pt x="1143635" y="2986469"/>
                    <a:pt x="1134534" y="2981918"/>
                  </a:cubicBezTo>
                  <a:cubicBezTo>
                    <a:pt x="1126552" y="2977927"/>
                    <a:pt x="1117116" y="2977442"/>
                    <a:pt x="1109134" y="2973451"/>
                  </a:cubicBezTo>
                  <a:cubicBezTo>
                    <a:pt x="1101157" y="2969462"/>
                    <a:pt x="1072050" y="2950085"/>
                    <a:pt x="1066800" y="2939584"/>
                  </a:cubicBezTo>
                  <a:cubicBezTo>
                    <a:pt x="1061596" y="2929176"/>
                    <a:pt x="1061156" y="2917007"/>
                    <a:pt x="1058334" y="2905718"/>
                  </a:cubicBezTo>
                  <a:cubicBezTo>
                    <a:pt x="1052689" y="2900073"/>
                    <a:pt x="1044970" y="2895924"/>
                    <a:pt x="1041400" y="2888784"/>
                  </a:cubicBezTo>
                  <a:cubicBezTo>
                    <a:pt x="1036196" y="2878376"/>
                    <a:pt x="1042403" y="2861681"/>
                    <a:pt x="1032934" y="2854918"/>
                  </a:cubicBezTo>
                  <a:cubicBezTo>
                    <a:pt x="1018965" y="2844940"/>
                    <a:pt x="999067" y="2849273"/>
                    <a:pt x="982134" y="2846451"/>
                  </a:cubicBezTo>
                  <a:lnTo>
                    <a:pt x="956734" y="2854918"/>
                  </a:lnTo>
                  <a:cubicBezTo>
                    <a:pt x="944021" y="2859156"/>
                    <a:pt x="880559" y="2880307"/>
                    <a:pt x="880534" y="2880318"/>
                  </a:cubicBezTo>
                  <a:cubicBezTo>
                    <a:pt x="866878" y="2886387"/>
                    <a:pt x="847906" y="2902052"/>
                    <a:pt x="838200" y="2914184"/>
                  </a:cubicBezTo>
                  <a:cubicBezTo>
                    <a:pt x="831843" y="2922130"/>
                    <a:pt x="827781" y="2931767"/>
                    <a:pt x="821267" y="2939584"/>
                  </a:cubicBezTo>
                  <a:cubicBezTo>
                    <a:pt x="766942" y="3004774"/>
                    <a:pt x="820975" y="2927321"/>
                    <a:pt x="778934" y="2990384"/>
                  </a:cubicBezTo>
                  <a:cubicBezTo>
                    <a:pt x="778934" y="2990384"/>
                    <a:pt x="745924" y="3014367"/>
                    <a:pt x="728134" y="3024251"/>
                  </a:cubicBezTo>
                  <a:cubicBezTo>
                    <a:pt x="682313" y="3049708"/>
                    <a:pt x="722437" y="3012066"/>
                    <a:pt x="677334" y="3049651"/>
                  </a:cubicBezTo>
                  <a:cubicBezTo>
                    <a:pt x="665356" y="3059632"/>
                    <a:pt x="641054" y="3084307"/>
                    <a:pt x="635000" y="3100451"/>
                  </a:cubicBezTo>
                  <a:cubicBezTo>
                    <a:pt x="629947" y="3113925"/>
                    <a:pt x="631587" y="3129310"/>
                    <a:pt x="626534" y="3142784"/>
                  </a:cubicBezTo>
                  <a:cubicBezTo>
                    <a:pt x="622961" y="3152312"/>
                    <a:pt x="614151" y="3159082"/>
                    <a:pt x="609600" y="3168184"/>
                  </a:cubicBezTo>
                  <a:cubicBezTo>
                    <a:pt x="605609" y="3176166"/>
                    <a:pt x="603956" y="3185117"/>
                    <a:pt x="601134" y="3193584"/>
                  </a:cubicBezTo>
                  <a:cubicBezTo>
                    <a:pt x="589845" y="3196406"/>
                    <a:pt x="578787" y="3203697"/>
                    <a:pt x="567267" y="3202051"/>
                  </a:cubicBezTo>
                  <a:cubicBezTo>
                    <a:pt x="554805" y="3200271"/>
                    <a:pt x="533702" y="3176953"/>
                    <a:pt x="524934" y="3168184"/>
                  </a:cubicBezTo>
                  <a:cubicBezTo>
                    <a:pt x="515940" y="3165186"/>
                    <a:pt x="509441" y="3163086"/>
                    <a:pt x="504840" y="3161637"/>
                  </a:cubicBezTo>
                  <a:lnTo>
                    <a:pt x="496213" y="3159024"/>
                  </a:lnTo>
                  <a:lnTo>
                    <a:pt x="498576" y="3159566"/>
                  </a:lnTo>
                  <a:cubicBezTo>
                    <a:pt x="504251" y="3160572"/>
                    <a:pt x="511655" y="3160217"/>
                    <a:pt x="482600" y="3142784"/>
                  </a:cubicBezTo>
                  <a:cubicBezTo>
                    <a:pt x="474947" y="3138192"/>
                    <a:pt x="464949" y="3138746"/>
                    <a:pt x="457200" y="3134318"/>
                  </a:cubicBezTo>
                  <a:cubicBezTo>
                    <a:pt x="444948" y="3127317"/>
                    <a:pt x="434623" y="3117385"/>
                    <a:pt x="423334" y="3108918"/>
                  </a:cubicBezTo>
                  <a:cubicBezTo>
                    <a:pt x="414867" y="3106096"/>
                    <a:pt x="405587" y="3105043"/>
                    <a:pt x="397934" y="3100451"/>
                  </a:cubicBezTo>
                  <a:cubicBezTo>
                    <a:pt x="384527" y="3092407"/>
                    <a:pt x="371760" y="3069657"/>
                    <a:pt x="364067" y="3058118"/>
                  </a:cubicBezTo>
                  <a:cubicBezTo>
                    <a:pt x="343356" y="3027051"/>
                    <a:pt x="333080" y="3011921"/>
                    <a:pt x="328502" y="3005277"/>
                  </a:cubicBezTo>
                  <a:lnTo>
                    <a:pt x="327203" y="3003430"/>
                  </a:lnTo>
                  <a:lnTo>
                    <a:pt x="331520" y="3007646"/>
                  </a:lnTo>
                  <a:cubicBezTo>
                    <a:pt x="330790" y="3005146"/>
                    <a:pt x="326284" y="2996231"/>
                    <a:pt x="313267" y="2973451"/>
                  </a:cubicBezTo>
                  <a:cubicBezTo>
                    <a:pt x="308219" y="2964616"/>
                    <a:pt x="300885" y="2957152"/>
                    <a:pt x="296334" y="2948051"/>
                  </a:cubicBezTo>
                  <a:cubicBezTo>
                    <a:pt x="287655" y="2930694"/>
                    <a:pt x="282621" y="2896421"/>
                    <a:pt x="279400" y="2880318"/>
                  </a:cubicBezTo>
                  <a:cubicBezTo>
                    <a:pt x="273756" y="2871851"/>
                    <a:pt x="267018" y="2864019"/>
                    <a:pt x="262467" y="2854918"/>
                  </a:cubicBezTo>
                  <a:cubicBezTo>
                    <a:pt x="255277" y="2840538"/>
                    <a:pt x="256910" y="2819198"/>
                    <a:pt x="237067" y="2812584"/>
                  </a:cubicBezTo>
                  <a:cubicBezTo>
                    <a:pt x="218135" y="2806273"/>
                    <a:pt x="197556" y="2806940"/>
                    <a:pt x="177800" y="2804118"/>
                  </a:cubicBezTo>
                  <a:lnTo>
                    <a:pt x="152400" y="2812584"/>
                  </a:lnTo>
                  <a:lnTo>
                    <a:pt x="127000" y="2821051"/>
                  </a:lnTo>
                  <a:cubicBezTo>
                    <a:pt x="68627" y="2840509"/>
                    <a:pt x="88821" y="2825362"/>
                    <a:pt x="59267" y="2854918"/>
                  </a:cubicBezTo>
                  <a:cubicBezTo>
                    <a:pt x="50800" y="2857740"/>
                    <a:pt x="41293" y="2858434"/>
                    <a:pt x="33867" y="2863384"/>
                  </a:cubicBezTo>
                  <a:cubicBezTo>
                    <a:pt x="17572" y="2874247"/>
                    <a:pt x="10144" y="2883830"/>
                    <a:pt x="5213" y="2895431"/>
                  </a:cubicBezTo>
                  <a:lnTo>
                    <a:pt x="0" y="2912257"/>
                  </a:ln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8" name="任意多边形 27"/>
            <p:cNvSpPr/>
            <p:nvPr/>
          </p:nvSpPr>
          <p:spPr>
            <a:xfrm>
              <a:off x="3820018" y="5552371"/>
              <a:ext cx="1954087" cy="604024"/>
            </a:xfrm>
            <a:custGeom>
              <a:avLst/>
              <a:gdLst>
                <a:gd name="connsiteX0" fmla="*/ 495242 w 1638688"/>
                <a:gd name="connsiteY0" fmla="*/ 463800 h 507288"/>
                <a:gd name="connsiteX1" fmla="*/ 496136 w 1638688"/>
                <a:gd name="connsiteY1" fmla="*/ 463999 h 507288"/>
                <a:gd name="connsiteX2" fmla="*/ 496213 w 1638688"/>
                <a:gd name="connsiteY2" fmla="*/ 464022 h 507288"/>
                <a:gd name="connsiteX3" fmla="*/ 325316 w 1638688"/>
                <a:gd name="connsiteY3" fmla="*/ 305743 h 507288"/>
                <a:gd name="connsiteX4" fmla="*/ 327203 w 1638688"/>
                <a:gd name="connsiteY4" fmla="*/ 308428 h 507288"/>
                <a:gd name="connsiteX5" fmla="*/ 327126 w 1638688"/>
                <a:gd name="connsiteY5" fmla="*/ 308352 h 507288"/>
                <a:gd name="connsiteX6" fmla="*/ 325316 w 1638688"/>
                <a:gd name="connsiteY6" fmla="*/ 305743 h 507288"/>
                <a:gd name="connsiteX7" fmla="*/ 177800 w 1638688"/>
                <a:gd name="connsiteY7" fmla="*/ 0 h 507288"/>
                <a:gd name="connsiteX8" fmla="*/ 237067 w 1638688"/>
                <a:gd name="connsiteY8" fmla="*/ 8466 h 507288"/>
                <a:gd name="connsiteX9" fmla="*/ 262467 w 1638688"/>
                <a:gd name="connsiteY9" fmla="*/ 50800 h 507288"/>
                <a:gd name="connsiteX10" fmla="*/ 279400 w 1638688"/>
                <a:gd name="connsiteY10" fmla="*/ 76200 h 507288"/>
                <a:gd name="connsiteX11" fmla="*/ 296334 w 1638688"/>
                <a:gd name="connsiteY11" fmla="*/ 143933 h 507288"/>
                <a:gd name="connsiteX12" fmla="*/ 313267 w 1638688"/>
                <a:gd name="connsiteY12" fmla="*/ 169333 h 507288"/>
                <a:gd name="connsiteX13" fmla="*/ 331520 w 1638688"/>
                <a:gd name="connsiteY13" fmla="*/ 203528 h 507288"/>
                <a:gd name="connsiteX14" fmla="*/ 327203 w 1638688"/>
                <a:gd name="connsiteY14" fmla="*/ 199312 h 507288"/>
                <a:gd name="connsiteX15" fmla="*/ 325316 w 1638688"/>
                <a:gd name="connsiteY15" fmla="*/ 196627 h 507288"/>
                <a:gd name="connsiteX16" fmla="*/ 327126 w 1638688"/>
                <a:gd name="connsiteY16" fmla="*/ 199236 h 507288"/>
                <a:gd name="connsiteX17" fmla="*/ 327203 w 1638688"/>
                <a:gd name="connsiteY17" fmla="*/ 199312 h 507288"/>
                <a:gd name="connsiteX18" fmla="*/ 328502 w 1638688"/>
                <a:gd name="connsiteY18" fmla="*/ 201159 h 507288"/>
                <a:gd name="connsiteX19" fmla="*/ 364067 w 1638688"/>
                <a:gd name="connsiteY19" fmla="*/ 254000 h 507288"/>
                <a:gd name="connsiteX20" fmla="*/ 397934 w 1638688"/>
                <a:gd name="connsiteY20" fmla="*/ 296333 h 507288"/>
                <a:gd name="connsiteX21" fmla="*/ 423334 w 1638688"/>
                <a:gd name="connsiteY21" fmla="*/ 304800 h 507288"/>
                <a:gd name="connsiteX22" fmla="*/ 457200 w 1638688"/>
                <a:gd name="connsiteY22" fmla="*/ 330200 h 507288"/>
                <a:gd name="connsiteX23" fmla="*/ 482600 w 1638688"/>
                <a:gd name="connsiteY23" fmla="*/ 338666 h 507288"/>
                <a:gd name="connsiteX24" fmla="*/ 498576 w 1638688"/>
                <a:gd name="connsiteY24" fmla="*/ 355448 h 507288"/>
                <a:gd name="connsiteX25" fmla="*/ 496213 w 1638688"/>
                <a:gd name="connsiteY25" fmla="*/ 354906 h 507288"/>
                <a:gd name="connsiteX26" fmla="*/ 496136 w 1638688"/>
                <a:gd name="connsiteY26" fmla="*/ 354883 h 507288"/>
                <a:gd name="connsiteX27" fmla="*/ 495242 w 1638688"/>
                <a:gd name="connsiteY27" fmla="*/ 354684 h 507288"/>
                <a:gd name="connsiteX28" fmla="*/ 496213 w 1638688"/>
                <a:gd name="connsiteY28" fmla="*/ 354906 h 507288"/>
                <a:gd name="connsiteX29" fmla="*/ 504840 w 1638688"/>
                <a:gd name="connsiteY29" fmla="*/ 357519 h 507288"/>
                <a:gd name="connsiteX30" fmla="*/ 524934 w 1638688"/>
                <a:gd name="connsiteY30" fmla="*/ 364066 h 507288"/>
                <a:gd name="connsiteX31" fmla="*/ 567267 w 1638688"/>
                <a:gd name="connsiteY31" fmla="*/ 397933 h 507288"/>
                <a:gd name="connsiteX32" fmla="*/ 601134 w 1638688"/>
                <a:gd name="connsiteY32" fmla="*/ 389466 h 507288"/>
                <a:gd name="connsiteX33" fmla="*/ 609600 w 1638688"/>
                <a:gd name="connsiteY33" fmla="*/ 364066 h 507288"/>
                <a:gd name="connsiteX34" fmla="*/ 626534 w 1638688"/>
                <a:gd name="connsiteY34" fmla="*/ 338666 h 507288"/>
                <a:gd name="connsiteX35" fmla="*/ 635000 w 1638688"/>
                <a:gd name="connsiteY35" fmla="*/ 296333 h 507288"/>
                <a:gd name="connsiteX36" fmla="*/ 677334 w 1638688"/>
                <a:gd name="connsiteY36" fmla="*/ 245533 h 507288"/>
                <a:gd name="connsiteX37" fmla="*/ 728134 w 1638688"/>
                <a:gd name="connsiteY37" fmla="*/ 220133 h 507288"/>
                <a:gd name="connsiteX38" fmla="*/ 778934 w 1638688"/>
                <a:gd name="connsiteY38" fmla="*/ 186266 h 507288"/>
                <a:gd name="connsiteX39" fmla="*/ 821267 w 1638688"/>
                <a:gd name="connsiteY39" fmla="*/ 135466 h 507288"/>
                <a:gd name="connsiteX40" fmla="*/ 838200 w 1638688"/>
                <a:gd name="connsiteY40" fmla="*/ 110066 h 507288"/>
                <a:gd name="connsiteX41" fmla="*/ 880534 w 1638688"/>
                <a:gd name="connsiteY41" fmla="*/ 76200 h 507288"/>
                <a:gd name="connsiteX42" fmla="*/ 956734 w 1638688"/>
                <a:gd name="connsiteY42" fmla="*/ 50800 h 507288"/>
                <a:gd name="connsiteX43" fmla="*/ 982134 w 1638688"/>
                <a:gd name="connsiteY43" fmla="*/ 42333 h 507288"/>
                <a:gd name="connsiteX44" fmla="*/ 1032934 w 1638688"/>
                <a:gd name="connsiteY44" fmla="*/ 50800 h 507288"/>
                <a:gd name="connsiteX45" fmla="*/ 1041400 w 1638688"/>
                <a:gd name="connsiteY45" fmla="*/ 84666 h 507288"/>
                <a:gd name="connsiteX46" fmla="*/ 1058334 w 1638688"/>
                <a:gd name="connsiteY46" fmla="*/ 101600 h 507288"/>
                <a:gd name="connsiteX47" fmla="*/ 1066800 w 1638688"/>
                <a:gd name="connsiteY47" fmla="*/ 135466 h 507288"/>
                <a:gd name="connsiteX48" fmla="*/ 1109134 w 1638688"/>
                <a:gd name="connsiteY48" fmla="*/ 169333 h 507288"/>
                <a:gd name="connsiteX49" fmla="*/ 1134534 w 1638688"/>
                <a:gd name="connsiteY49" fmla="*/ 177800 h 507288"/>
                <a:gd name="connsiteX50" fmla="*/ 1159934 w 1638688"/>
                <a:gd name="connsiteY50" fmla="*/ 194733 h 507288"/>
                <a:gd name="connsiteX51" fmla="*/ 1185334 w 1638688"/>
                <a:gd name="connsiteY51" fmla="*/ 203200 h 507288"/>
                <a:gd name="connsiteX52" fmla="*/ 1210734 w 1638688"/>
                <a:gd name="connsiteY52" fmla="*/ 220133 h 507288"/>
                <a:gd name="connsiteX53" fmla="*/ 1270000 w 1638688"/>
                <a:gd name="connsiteY53" fmla="*/ 228600 h 507288"/>
                <a:gd name="connsiteX54" fmla="*/ 1329267 w 1638688"/>
                <a:gd name="connsiteY54" fmla="*/ 245533 h 507288"/>
                <a:gd name="connsiteX55" fmla="*/ 1388534 w 1638688"/>
                <a:gd name="connsiteY55" fmla="*/ 237066 h 507288"/>
                <a:gd name="connsiteX56" fmla="*/ 1430867 w 1638688"/>
                <a:gd name="connsiteY56" fmla="*/ 186266 h 507288"/>
                <a:gd name="connsiteX57" fmla="*/ 1481667 w 1638688"/>
                <a:gd name="connsiteY57" fmla="*/ 169333 h 507288"/>
                <a:gd name="connsiteX58" fmla="*/ 1507067 w 1638688"/>
                <a:gd name="connsiteY58" fmla="*/ 160866 h 507288"/>
                <a:gd name="connsiteX59" fmla="*/ 1532467 w 1638688"/>
                <a:gd name="connsiteY59" fmla="*/ 152400 h 507288"/>
                <a:gd name="connsiteX60" fmla="*/ 1540934 w 1638688"/>
                <a:gd name="connsiteY60" fmla="*/ 127000 h 507288"/>
                <a:gd name="connsiteX61" fmla="*/ 1566334 w 1638688"/>
                <a:gd name="connsiteY61" fmla="*/ 118533 h 507288"/>
                <a:gd name="connsiteX62" fmla="*/ 1625270 w 1638688"/>
                <a:gd name="connsiteY62" fmla="*/ 138178 h 507288"/>
                <a:gd name="connsiteX63" fmla="*/ 1638688 w 1638688"/>
                <a:gd name="connsiteY63" fmla="*/ 142651 h 507288"/>
                <a:gd name="connsiteX64" fmla="*/ 1638688 w 1638688"/>
                <a:gd name="connsiteY64" fmla="*/ 251767 h 507288"/>
                <a:gd name="connsiteX65" fmla="*/ 1625270 w 1638688"/>
                <a:gd name="connsiteY65" fmla="*/ 247294 h 507288"/>
                <a:gd name="connsiteX66" fmla="*/ 1566334 w 1638688"/>
                <a:gd name="connsiteY66" fmla="*/ 227649 h 507288"/>
                <a:gd name="connsiteX67" fmla="*/ 1540934 w 1638688"/>
                <a:gd name="connsiteY67" fmla="*/ 236116 h 507288"/>
                <a:gd name="connsiteX68" fmla="*/ 1532467 w 1638688"/>
                <a:gd name="connsiteY68" fmla="*/ 261516 h 507288"/>
                <a:gd name="connsiteX69" fmla="*/ 1507067 w 1638688"/>
                <a:gd name="connsiteY69" fmla="*/ 269982 h 507288"/>
                <a:gd name="connsiteX70" fmla="*/ 1481667 w 1638688"/>
                <a:gd name="connsiteY70" fmla="*/ 278449 h 507288"/>
                <a:gd name="connsiteX71" fmla="*/ 1430867 w 1638688"/>
                <a:gd name="connsiteY71" fmla="*/ 295382 h 507288"/>
                <a:gd name="connsiteX72" fmla="*/ 1388534 w 1638688"/>
                <a:gd name="connsiteY72" fmla="*/ 346182 h 507288"/>
                <a:gd name="connsiteX73" fmla="*/ 1329267 w 1638688"/>
                <a:gd name="connsiteY73" fmla="*/ 354649 h 507288"/>
                <a:gd name="connsiteX74" fmla="*/ 1270000 w 1638688"/>
                <a:gd name="connsiteY74" fmla="*/ 337716 h 507288"/>
                <a:gd name="connsiteX75" fmla="*/ 1210734 w 1638688"/>
                <a:gd name="connsiteY75" fmla="*/ 329249 h 507288"/>
                <a:gd name="connsiteX76" fmla="*/ 1185334 w 1638688"/>
                <a:gd name="connsiteY76" fmla="*/ 312316 h 507288"/>
                <a:gd name="connsiteX77" fmla="*/ 1159934 w 1638688"/>
                <a:gd name="connsiteY77" fmla="*/ 303849 h 507288"/>
                <a:gd name="connsiteX78" fmla="*/ 1134534 w 1638688"/>
                <a:gd name="connsiteY78" fmla="*/ 286916 h 507288"/>
                <a:gd name="connsiteX79" fmla="*/ 1109134 w 1638688"/>
                <a:gd name="connsiteY79" fmla="*/ 278449 h 507288"/>
                <a:gd name="connsiteX80" fmla="*/ 1066800 w 1638688"/>
                <a:gd name="connsiteY80" fmla="*/ 244582 h 507288"/>
                <a:gd name="connsiteX81" fmla="*/ 1058334 w 1638688"/>
                <a:gd name="connsiteY81" fmla="*/ 210716 h 507288"/>
                <a:gd name="connsiteX82" fmla="*/ 1041400 w 1638688"/>
                <a:gd name="connsiteY82" fmla="*/ 193782 h 507288"/>
                <a:gd name="connsiteX83" fmla="*/ 1032934 w 1638688"/>
                <a:gd name="connsiteY83" fmla="*/ 159916 h 507288"/>
                <a:gd name="connsiteX84" fmla="*/ 982134 w 1638688"/>
                <a:gd name="connsiteY84" fmla="*/ 151449 h 507288"/>
                <a:gd name="connsiteX85" fmla="*/ 956734 w 1638688"/>
                <a:gd name="connsiteY85" fmla="*/ 159916 h 507288"/>
                <a:gd name="connsiteX86" fmla="*/ 880534 w 1638688"/>
                <a:gd name="connsiteY86" fmla="*/ 185316 h 507288"/>
                <a:gd name="connsiteX87" fmla="*/ 838200 w 1638688"/>
                <a:gd name="connsiteY87" fmla="*/ 219182 h 507288"/>
                <a:gd name="connsiteX88" fmla="*/ 821267 w 1638688"/>
                <a:gd name="connsiteY88" fmla="*/ 244582 h 507288"/>
                <a:gd name="connsiteX89" fmla="*/ 778934 w 1638688"/>
                <a:gd name="connsiteY89" fmla="*/ 295382 h 507288"/>
                <a:gd name="connsiteX90" fmla="*/ 728134 w 1638688"/>
                <a:gd name="connsiteY90" fmla="*/ 329249 h 507288"/>
                <a:gd name="connsiteX91" fmla="*/ 677334 w 1638688"/>
                <a:gd name="connsiteY91" fmla="*/ 354649 h 507288"/>
                <a:gd name="connsiteX92" fmla="*/ 635000 w 1638688"/>
                <a:gd name="connsiteY92" fmla="*/ 405449 h 507288"/>
                <a:gd name="connsiteX93" fmla="*/ 626534 w 1638688"/>
                <a:gd name="connsiteY93" fmla="*/ 447782 h 507288"/>
                <a:gd name="connsiteX94" fmla="*/ 609600 w 1638688"/>
                <a:gd name="connsiteY94" fmla="*/ 473182 h 507288"/>
                <a:gd name="connsiteX95" fmla="*/ 601134 w 1638688"/>
                <a:gd name="connsiteY95" fmla="*/ 498582 h 507288"/>
                <a:gd name="connsiteX96" fmla="*/ 567267 w 1638688"/>
                <a:gd name="connsiteY96" fmla="*/ 507049 h 507288"/>
                <a:gd name="connsiteX97" fmla="*/ 524934 w 1638688"/>
                <a:gd name="connsiteY97" fmla="*/ 473182 h 507288"/>
                <a:gd name="connsiteX98" fmla="*/ 504840 w 1638688"/>
                <a:gd name="connsiteY98" fmla="*/ 466635 h 507288"/>
                <a:gd name="connsiteX99" fmla="*/ 496213 w 1638688"/>
                <a:gd name="connsiteY99" fmla="*/ 464022 h 507288"/>
                <a:gd name="connsiteX100" fmla="*/ 498576 w 1638688"/>
                <a:gd name="connsiteY100" fmla="*/ 464564 h 507288"/>
                <a:gd name="connsiteX101" fmla="*/ 482600 w 1638688"/>
                <a:gd name="connsiteY101" fmla="*/ 447782 h 507288"/>
                <a:gd name="connsiteX102" fmla="*/ 457200 w 1638688"/>
                <a:gd name="connsiteY102" fmla="*/ 439316 h 507288"/>
                <a:gd name="connsiteX103" fmla="*/ 423334 w 1638688"/>
                <a:gd name="connsiteY103" fmla="*/ 413916 h 507288"/>
                <a:gd name="connsiteX104" fmla="*/ 397934 w 1638688"/>
                <a:gd name="connsiteY104" fmla="*/ 405449 h 507288"/>
                <a:gd name="connsiteX105" fmla="*/ 364067 w 1638688"/>
                <a:gd name="connsiteY105" fmla="*/ 363116 h 507288"/>
                <a:gd name="connsiteX106" fmla="*/ 328502 w 1638688"/>
                <a:gd name="connsiteY106" fmla="*/ 310275 h 507288"/>
                <a:gd name="connsiteX107" fmla="*/ 327203 w 1638688"/>
                <a:gd name="connsiteY107" fmla="*/ 308428 h 507288"/>
                <a:gd name="connsiteX108" fmla="*/ 331520 w 1638688"/>
                <a:gd name="connsiteY108" fmla="*/ 312644 h 507288"/>
                <a:gd name="connsiteX109" fmla="*/ 313267 w 1638688"/>
                <a:gd name="connsiteY109" fmla="*/ 278449 h 507288"/>
                <a:gd name="connsiteX110" fmla="*/ 296334 w 1638688"/>
                <a:gd name="connsiteY110" fmla="*/ 253049 h 507288"/>
                <a:gd name="connsiteX111" fmla="*/ 279400 w 1638688"/>
                <a:gd name="connsiteY111" fmla="*/ 185316 h 507288"/>
                <a:gd name="connsiteX112" fmla="*/ 262467 w 1638688"/>
                <a:gd name="connsiteY112" fmla="*/ 159916 h 507288"/>
                <a:gd name="connsiteX113" fmla="*/ 237067 w 1638688"/>
                <a:gd name="connsiteY113" fmla="*/ 117582 h 507288"/>
                <a:gd name="connsiteX114" fmla="*/ 177800 w 1638688"/>
                <a:gd name="connsiteY114" fmla="*/ 109116 h 507288"/>
                <a:gd name="connsiteX115" fmla="*/ 152400 w 1638688"/>
                <a:gd name="connsiteY115" fmla="*/ 117582 h 507288"/>
                <a:gd name="connsiteX116" fmla="*/ 127000 w 1638688"/>
                <a:gd name="connsiteY116" fmla="*/ 126049 h 507288"/>
                <a:gd name="connsiteX117" fmla="*/ 59267 w 1638688"/>
                <a:gd name="connsiteY117" fmla="*/ 159916 h 507288"/>
                <a:gd name="connsiteX118" fmla="*/ 33867 w 1638688"/>
                <a:gd name="connsiteY118" fmla="*/ 168382 h 507288"/>
                <a:gd name="connsiteX119" fmla="*/ 5213 w 1638688"/>
                <a:gd name="connsiteY119" fmla="*/ 200429 h 507288"/>
                <a:gd name="connsiteX120" fmla="*/ 0 w 1638688"/>
                <a:gd name="connsiteY120" fmla="*/ 217255 h 507288"/>
                <a:gd name="connsiteX121" fmla="*/ 0 w 1638688"/>
                <a:gd name="connsiteY121" fmla="*/ 108139 h 507288"/>
                <a:gd name="connsiteX122" fmla="*/ 5213 w 1638688"/>
                <a:gd name="connsiteY122" fmla="*/ 91313 h 507288"/>
                <a:gd name="connsiteX123" fmla="*/ 33867 w 1638688"/>
                <a:gd name="connsiteY123" fmla="*/ 59266 h 507288"/>
                <a:gd name="connsiteX124" fmla="*/ 59267 w 1638688"/>
                <a:gd name="connsiteY124" fmla="*/ 50800 h 507288"/>
                <a:gd name="connsiteX125" fmla="*/ 127000 w 1638688"/>
                <a:gd name="connsiteY125" fmla="*/ 16933 h 507288"/>
                <a:gd name="connsiteX126" fmla="*/ 152400 w 1638688"/>
                <a:gd name="connsiteY126" fmla="*/ 8466 h 50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638688" h="507288">
                  <a:moveTo>
                    <a:pt x="495242" y="463800"/>
                  </a:moveTo>
                  <a:cubicBezTo>
                    <a:pt x="494636" y="463624"/>
                    <a:pt x="494736" y="463608"/>
                    <a:pt x="496136" y="463999"/>
                  </a:cubicBezTo>
                  <a:lnTo>
                    <a:pt x="496213" y="464022"/>
                  </a:lnTo>
                  <a:close/>
                  <a:moveTo>
                    <a:pt x="325316" y="305743"/>
                  </a:moveTo>
                  <a:lnTo>
                    <a:pt x="327203" y="308428"/>
                  </a:lnTo>
                  <a:lnTo>
                    <a:pt x="327126" y="308352"/>
                  </a:lnTo>
                  <a:cubicBezTo>
                    <a:pt x="326085" y="306913"/>
                    <a:pt x="325284" y="305733"/>
                    <a:pt x="325316" y="305743"/>
                  </a:cubicBezTo>
                  <a:close/>
                  <a:moveTo>
                    <a:pt x="177800" y="0"/>
                  </a:moveTo>
                  <a:cubicBezTo>
                    <a:pt x="197556" y="2822"/>
                    <a:pt x="218135" y="2155"/>
                    <a:pt x="237067" y="8466"/>
                  </a:cubicBezTo>
                  <a:cubicBezTo>
                    <a:pt x="256910" y="15080"/>
                    <a:pt x="255277" y="36420"/>
                    <a:pt x="262467" y="50800"/>
                  </a:cubicBezTo>
                  <a:cubicBezTo>
                    <a:pt x="267018" y="59901"/>
                    <a:pt x="273756" y="67733"/>
                    <a:pt x="279400" y="76200"/>
                  </a:cubicBezTo>
                  <a:cubicBezTo>
                    <a:pt x="282621" y="92303"/>
                    <a:pt x="287655" y="126576"/>
                    <a:pt x="296334" y="143933"/>
                  </a:cubicBezTo>
                  <a:cubicBezTo>
                    <a:pt x="300885" y="153034"/>
                    <a:pt x="308219" y="160498"/>
                    <a:pt x="313267" y="169333"/>
                  </a:cubicBezTo>
                  <a:cubicBezTo>
                    <a:pt x="326284" y="192113"/>
                    <a:pt x="330790" y="201028"/>
                    <a:pt x="331520" y="203528"/>
                  </a:cubicBezTo>
                  <a:lnTo>
                    <a:pt x="327203" y="199312"/>
                  </a:lnTo>
                  <a:lnTo>
                    <a:pt x="325316" y="196627"/>
                  </a:lnTo>
                  <a:cubicBezTo>
                    <a:pt x="325284" y="196617"/>
                    <a:pt x="326085" y="197797"/>
                    <a:pt x="327126" y="199236"/>
                  </a:cubicBezTo>
                  <a:lnTo>
                    <a:pt x="327203" y="199312"/>
                  </a:lnTo>
                  <a:lnTo>
                    <a:pt x="328502" y="201159"/>
                  </a:lnTo>
                  <a:cubicBezTo>
                    <a:pt x="333080" y="207803"/>
                    <a:pt x="343356" y="222933"/>
                    <a:pt x="364067" y="254000"/>
                  </a:cubicBezTo>
                  <a:cubicBezTo>
                    <a:pt x="371760" y="265539"/>
                    <a:pt x="384527" y="288289"/>
                    <a:pt x="397934" y="296333"/>
                  </a:cubicBezTo>
                  <a:cubicBezTo>
                    <a:pt x="405587" y="300925"/>
                    <a:pt x="414867" y="301978"/>
                    <a:pt x="423334" y="304800"/>
                  </a:cubicBezTo>
                  <a:cubicBezTo>
                    <a:pt x="434623" y="313267"/>
                    <a:pt x="444948" y="323199"/>
                    <a:pt x="457200" y="330200"/>
                  </a:cubicBezTo>
                  <a:cubicBezTo>
                    <a:pt x="464949" y="334628"/>
                    <a:pt x="474947" y="334074"/>
                    <a:pt x="482600" y="338666"/>
                  </a:cubicBezTo>
                  <a:cubicBezTo>
                    <a:pt x="511655" y="356099"/>
                    <a:pt x="504251" y="356454"/>
                    <a:pt x="498576" y="355448"/>
                  </a:cubicBezTo>
                  <a:lnTo>
                    <a:pt x="496213" y="354906"/>
                  </a:lnTo>
                  <a:lnTo>
                    <a:pt x="496136" y="354883"/>
                  </a:lnTo>
                  <a:cubicBezTo>
                    <a:pt x="494736" y="354492"/>
                    <a:pt x="494636" y="354508"/>
                    <a:pt x="495242" y="354684"/>
                  </a:cubicBezTo>
                  <a:lnTo>
                    <a:pt x="496213" y="354906"/>
                  </a:lnTo>
                  <a:lnTo>
                    <a:pt x="504840" y="357519"/>
                  </a:lnTo>
                  <a:cubicBezTo>
                    <a:pt x="509441" y="358968"/>
                    <a:pt x="515940" y="361068"/>
                    <a:pt x="524934" y="364066"/>
                  </a:cubicBezTo>
                  <a:cubicBezTo>
                    <a:pt x="533702" y="372835"/>
                    <a:pt x="554805" y="396153"/>
                    <a:pt x="567267" y="397933"/>
                  </a:cubicBezTo>
                  <a:cubicBezTo>
                    <a:pt x="578787" y="399579"/>
                    <a:pt x="589845" y="392288"/>
                    <a:pt x="601134" y="389466"/>
                  </a:cubicBezTo>
                  <a:cubicBezTo>
                    <a:pt x="603956" y="380999"/>
                    <a:pt x="605609" y="372048"/>
                    <a:pt x="609600" y="364066"/>
                  </a:cubicBezTo>
                  <a:cubicBezTo>
                    <a:pt x="614151" y="354964"/>
                    <a:pt x="622961" y="348194"/>
                    <a:pt x="626534" y="338666"/>
                  </a:cubicBezTo>
                  <a:cubicBezTo>
                    <a:pt x="631587" y="325192"/>
                    <a:pt x="629947" y="309807"/>
                    <a:pt x="635000" y="296333"/>
                  </a:cubicBezTo>
                  <a:cubicBezTo>
                    <a:pt x="641054" y="280189"/>
                    <a:pt x="665356" y="255514"/>
                    <a:pt x="677334" y="245533"/>
                  </a:cubicBezTo>
                  <a:cubicBezTo>
                    <a:pt x="722437" y="207948"/>
                    <a:pt x="682313" y="245590"/>
                    <a:pt x="728134" y="220133"/>
                  </a:cubicBezTo>
                  <a:cubicBezTo>
                    <a:pt x="745924" y="210249"/>
                    <a:pt x="778934" y="186266"/>
                    <a:pt x="778934" y="186266"/>
                  </a:cubicBezTo>
                  <a:cubicBezTo>
                    <a:pt x="820975" y="123203"/>
                    <a:pt x="766942" y="200656"/>
                    <a:pt x="821267" y="135466"/>
                  </a:cubicBezTo>
                  <a:cubicBezTo>
                    <a:pt x="827781" y="127649"/>
                    <a:pt x="831843" y="118012"/>
                    <a:pt x="838200" y="110066"/>
                  </a:cubicBezTo>
                  <a:cubicBezTo>
                    <a:pt x="847906" y="97934"/>
                    <a:pt x="866878" y="82269"/>
                    <a:pt x="880534" y="76200"/>
                  </a:cubicBezTo>
                  <a:cubicBezTo>
                    <a:pt x="880559" y="76189"/>
                    <a:pt x="944021" y="55038"/>
                    <a:pt x="956734" y="50800"/>
                  </a:cubicBezTo>
                  <a:lnTo>
                    <a:pt x="982134" y="42333"/>
                  </a:lnTo>
                  <a:cubicBezTo>
                    <a:pt x="999067" y="45155"/>
                    <a:pt x="1018965" y="40822"/>
                    <a:pt x="1032934" y="50800"/>
                  </a:cubicBezTo>
                  <a:cubicBezTo>
                    <a:pt x="1042403" y="57563"/>
                    <a:pt x="1036196" y="74258"/>
                    <a:pt x="1041400" y="84666"/>
                  </a:cubicBezTo>
                  <a:cubicBezTo>
                    <a:pt x="1044970" y="91806"/>
                    <a:pt x="1052689" y="95955"/>
                    <a:pt x="1058334" y="101600"/>
                  </a:cubicBezTo>
                  <a:cubicBezTo>
                    <a:pt x="1061156" y="112889"/>
                    <a:pt x="1061596" y="125058"/>
                    <a:pt x="1066800" y="135466"/>
                  </a:cubicBezTo>
                  <a:cubicBezTo>
                    <a:pt x="1072050" y="145967"/>
                    <a:pt x="1101157" y="165344"/>
                    <a:pt x="1109134" y="169333"/>
                  </a:cubicBezTo>
                  <a:cubicBezTo>
                    <a:pt x="1117116" y="173324"/>
                    <a:pt x="1126552" y="173809"/>
                    <a:pt x="1134534" y="177800"/>
                  </a:cubicBezTo>
                  <a:cubicBezTo>
                    <a:pt x="1143635" y="182351"/>
                    <a:pt x="1150833" y="190182"/>
                    <a:pt x="1159934" y="194733"/>
                  </a:cubicBezTo>
                  <a:cubicBezTo>
                    <a:pt x="1167916" y="198724"/>
                    <a:pt x="1177352" y="199209"/>
                    <a:pt x="1185334" y="203200"/>
                  </a:cubicBezTo>
                  <a:cubicBezTo>
                    <a:pt x="1194435" y="207751"/>
                    <a:pt x="1200988" y="217209"/>
                    <a:pt x="1210734" y="220133"/>
                  </a:cubicBezTo>
                  <a:cubicBezTo>
                    <a:pt x="1229848" y="225867"/>
                    <a:pt x="1250366" y="225030"/>
                    <a:pt x="1270000" y="228600"/>
                  </a:cubicBezTo>
                  <a:cubicBezTo>
                    <a:pt x="1293396" y="232854"/>
                    <a:pt x="1307499" y="238277"/>
                    <a:pt x="1329267" y="245533"/>
                  </a:cubicBezTo>
                  <a:cubicBezTo>
                    <a:pt x="1349023" y="242711"/>
                    <a:pt x="1370005" y="244478"/>
                    <a:pt x="1388534" y="237066"/>
                  </a:cubicBezTo>
                  <a:cubicBezTo>
                    <a:pt x="1442093" y="215642"/>
                    <a:pt x="1389477" y="212135"/>
                    <a:pt x="1430867" y="186266"/>
                  </a:cubicBezTo>
                  <a:cubicBezTo>
                    <a:pt x="1446003" y="176806"/>
                    <a:pt x="1464734" y="174977"/>
                    <a:pt x="1481667" y="169333"/>
                  </a:cubicBezTo>
                  <a:lnTo>
                    <a:pt x="1507067" y="160866"/>
                  </a:lnTo>
                  <a:lnTo>
                    <a:pt x="1532467" y="152400"/>
                  </a:lnTo>
                  <a:cubicBezTo>
                    <a:pt x="1535289" y="143933"/>
                    <a:pt x="1534623" y="133311"/>
                    <a:pt x="1540934" y="127000"/>
                  </a:cubicBezTo>
                  <a:cubicBezTo>
                    <a:pt x="1547245" y="120689"/>
                    <a:pt x="1557464" y="117548"/>
                    <a:pt x="1566334" y="118533"/>
                  </a:cubicBezTo>
                  <a:cubicBezTo>
                    <a:pt x="1566338" y="118534"/>
                    <a:pt x="1602054" y="130439"/>
                    <a:pt x="1625270" y="138178"/>
                  </a:cubicBezTo>
                  <a:lnTo>
                    <a:pt x="1638688" y="142651"/>
                  </a:lnTo>
                  <a:lnTo>
                    <a:pt x="1638688" y="251767"/>
                  </a:lnTo>
                  <a:lnTo>
                    <a:pt x="1625270" y="247294"/>
                  </a:lnTo>
                  <a:cubicBezTo>
                    <a:pt x="1602054" y="239555"/>
                    <a:pt x="1566338" y="227650"/>
                    <a:pt x="1566334" y="227649"/>
                  </a:cubicBezTo>
                  <a:cubicBezTo>
                    <a:pt x="1557464" y="226664"/>
                    <a:pt x="1547245" y="229805"/>
                    <a:pt x="1540934" y="236116"/>
                  </a:cubicBezTo>
                  <a:cubicBezTo>
                    <a:pt x="1534623" y="242427"/>
                    <a:pt x="1535289" y="253049"/>
                    <a:pt x="1532467" y="261516"/>
                  </a:cubicBezTo>
                  <a:lnTo>
                    <a:pt x="1507067" y="269982"/>
                  </a:lnTo>
                  <a:lnTo>
                    <a:pt x="1481667" y="278449"/>
                  </a:lnTo>
                  <a:cubicBezTo>
                    <a:pt x="1464734" y="284093"/>
                    <a:pt x="1446003" y="285922"/>
                    <a:pt x="1430867" y="295382"/>
                  </a:cubicBezTo>
                  <a:cubicBezTo>
                    <a:pt x="1389477" y="321251"/>
                    <a:pt x="1442093" y="324758"/>
                    <a:pt x="1388534" y="346182"/>
                  </a:cubicBezTo>
                  <a:cubicBezTo>
                    <a:pt x="1370005" y="353594"/>
                    <a:pt x="1349023" y="351827"/>
                    <a:pt x="1329267" y="354649"/>
                  </a:cubicBezTo>
                  <a:cubicBezTo>
                    <a:pt x="1307499" y="347393"/>
                    <a:pt x="1293396" y="341970"/>
                    <a:pt x="1270000" y="337716"/>
                  </a:cubicBezTo>
                  <a:cubicBezTo>
                    <a:pt x="1250366" y="334146"/>
                    <a:pt x="1229848" y="334983"/>
                    <a:pt x="1210734" y="329249"/>
                  </a:cubicBezTo>
                  <a:cubicBezTo>
                    <a:pt x="1200988" y="326325"/>
                    <a:pt x="1194435" y="316867"/>
                    <a:pt x="1185334" y="312316"/>
                  </a:cubicBezTo>
                  <a:cubicBezTo>
                    <a:pt x="1177352" y="308325"/>
                    <a:pt x="1167916" y="307840"/>
                    <a:pt x="1159934" y="303849"/>
                  </a:cubicBezTo>
                  <a:cubicBezTo>
                    <a:pt x="1150833" y="299298"/>
                    <a:pt x="1143635" y="291467"/>
                    <a:pt x="1134534" y="286916"/>
                  </a:cubicBezTo>
                  <a:cubicBezTo>
                    <a:pt x="1126552" y="282925"/>
                    <a:pt x="1117116" y="282440"/>
                    <a:pt x="1109134" y="278449"/>
                  </a:cubicBezTo>
                  <a:cubicBezTo>
                    <a:pt x="1101157" y="274460"/>
                    <a:pt x="1072050" y="255083"/>
                    <a:pt x="1066800" y="244582"/>
                  </a:cubicBezTo>
                  <a:cubicBezTo>
                    <a:pt x="1061596" y="234174"/>
                    <a:pt x="1061156" y="222005"/>
                    <a:pt x="1058334" y="210716"/>
                  </a:cubicBezTo>
                  <a:cubicBezTo>
                    <a:pt x="1052689" y="205071"/>
                    <a:pt x="1044970" y="200922"/>
                    <a:pt x="1041400" y="193782"/>
                  </a:cubicBezTo>
                  <a:cubicBezTo>
                    <a:pt x="1036196" y="183374"/>
                    <a:pt x="1042403" y="166679"/>
                    <a:pt x="1032934" y="159916"/>
                  </a:cubicBezTo>
                  <a:cubicBezTo>
                    <a:pt x="1018965" y="149938"/>
                    <a:pt x="999067" y="154271"/>
                    <a:pt x="982134" y="151449"/>
                  </a:cubicBezTo>
                  <a:lnTo>
                    <a:pt x="956734" y="159916"/>
                  </a:lnTo>
                  <a:cubicBezTo>
                    <a:pt x="944021" y="164154"/>
                    <a:pt x="880559" y="185305"/>
                    <a:pt x="880534" y="185316"/>
                  </a:cubicBezTo>
                  <a:cubicBezTo>
                    <a:pt x="866878" y="191385"/>
                    <a:pt x="847906" y="207050"/>
                    <a:pt x="838200" y="219182"/>
                  </a:cubicBezTo>
                  <a:cubicBezTo>
                    <a:pt x="831843" y="227128"/>
                    <a:pt x="827781" y="236765"/>
                    <a:pt x="821267" y="244582"/>
                  </a:cubicBezTo>
                  <a:cubicBezTo>
                    <a:pt x="766942" y="309772"/>
                    <a:pt x="820975" y="232319"/>
                    <a:pt x="778934" y="295382"/>
                  </a:cubicBezTo>
                  <a:cubicBezTo>
                    <a:pt x="778934" y="295382"/>
                    <a:pt x="745924" y="319365"/>
                    <a:pt x="728134" y="329249"/>
                  </a:cubicBezTo>
                  <a:cubicBezTo>
                    <a:pt x="682313" y="354706"/>
                    <a:pt x="722437" y="317064"/>
                    <a:pt x="677334" y="354649"/>
                  </a:cubicBezTo>
                  <a:cubicBezTo>
                    <a:pt x="665356" y="364630"/>
                    <a:pt x="641054" y="389305"/>
                    <a:pt x="635000" y="405449"/>
                  </a:cubicBezTo>
                  <a:cubicBezTo>
                    <a:pt x="629947" y="418923"/>
                    <a:pt x="631587" y="434308"/>
                    <a:pt x="626534" y="447782"/>
                  </a:cubicBezTo>
                  <a:cubicBezTo>
                    <a:pt x="622961" y="457310"/>
                    <a:pt x="614151" y="464080"/>
                    <a:pt x="609600" y="473182"/>
                  </a:cubicBezTo>
                  <a:cubicBezTo>
                    <a:pt x="605609" y="481164"/>
                    <a:pt x="603956" y="490115"/>
                    <a:pt x="601134" y="498582"/>
                  </a:cubicBezTo>
                  <a:cubicBezTo>
                    <a:pt x="589845" y="501404"/>
                    <a:pt x="578787" y="508695"/>
                    <a:pt x="567267" y="507049"/>
                  </a:cubicBezTo>
                  <a:cubicBezTo>
                    <a:pt x="554805" y="505269"/>
                    <a:pt x="533702" y="481951"/>
                    <a:pt x="524934" y="473182"/>
                  </a:cubicBezTo>
                  <a:cubicBezTo>
                    <a:pt x="515940" y="470184"/>
                    <a:pt x="509441" y="468084"/>
                    <a:pt x="504840" y="466635"/>
                  </a:cubicBezTo>
                  <a:lnTo>
                    <a:pt x="496213" y="464022"/>
                  </a:lnTo>
                  <a:lnTo>
                    <a:pt x="498576" y="464564"/>
                  </a:lnTo>
                  <a:cubicBezTo>
                    <a:pt x="504251" y="465570"/>
                    <a:pt x="511655" y="465215"/>
                    <a:pt x="482600" y="447782"/>
                  </a:cubicBezTo>
                  <a:cubicBezTo>
                    <a:pt x="474947" y="443190"/>
                    <a:pt x="464949" y="443744"/>
                    <a:pt x="457200" y="439316"/>
                  </a:cubicBezTo>
                  <a:cubicBezTo>
                    <a:pt x="444948" y="432315"/>
                    <a:pt x="434623" y="422383"/>
                    <a:pt x="423334" y="413916"/>
                  </a:cubicBezTo>
                  <a:cubicBezTo>
                    <a:pt x="414867" y="411094"/>
                    <a:pt x="405587" y="410041"/>
                    <a:pt x="397934" y="405449"/>
                  </a:cubicBezTo>
                  <a:cubicBezTo>
                    <a:pt x="384527" y="397405"/>
                    <a:pt x="371760" y="374655"/>
                    <a:pt x="364067" y="363116"/>
                  </a:cubicBezTo>
                  <a:cubicBezTo>
                    <a:pt x="343356" y="332049"/>
                    <a:pt x="333080" y="316919"/>
                    <a:pt x="328502" y="310275"/>
                  </a:cubicBezTo>
                  <a:lnTo>
                    <a:pt x="327203" y="308428"/>
                  </a:lnTo>
                  <a:lnTo>
                    <a:pt x="331520" y="312644"/>
                  </a:lnTo>
                  <a:cubicBezTo>
                    <a:pt x="330790" y="310144"/>
                    <a:pt x="326284" y="301229"/>
                    <a:pt x="313267" y="278449"/>
                  </a:cubicBezTo>
                  <a:cubicBezTo>
                    <a:pt x="308219" y="269614"/>
                    <a:pt x="300885" y="262150"/>
                    <a:pt x="296334" y="253049"/>
                  </a:cubicBezTo>
                  <a:cubicBezTo>
                    <a:pt x="287655" y="235692"/>
                    <a:pt x="282621" y="201419"/>
                    <a:pt x="279400" y="185316"/>
                  </a:cubicBezTo>
                  <a:cubicBezTo>
                    <a:pt x="273756" y="176849"/>
                    <a:pt x="267018" y="169017"/>
                    <a:pt x="262467" y="159916"/>
                  </a:cubicBezTo>
                  <a:cubicBezTo>
                    <a:pt x="255277" y="145536"/>
                    <a:pt x="256910" y="124196"/>
                    <a:pt x="237067" y="117582"/>
                  </a:cubicBezTo>
                  <a:cubicBezTo>
                    <a:pt x="218135" y="111271"/>
                    <a:pt x="197556" y="111938"/>
                    <a:pt x="177800" y="109116"/>
                  </a:cubicBezTo>
                  <a:lnTo>
                    <a:pt x="152400" y="117582"/>
                  </a:lnTo>
                  <a:lnTo>
                    <a:pt x="127000" y="126049"/>
                  </a:lnTo>
                  <a:cubicBezTo>
                    <a:pt x="68627" y="145507"/>
                    <a:pt x="88821" y="130360"/>
                    <a:pt x="59267" y="159916"/>
                  </a:cubicBezTo>
                  <a:cubicBezTo>
                    <a:pt x="50800" y="162738"/>
                    <a:pt x="41293" y="163432"/>
                    <a:pt x="33867" y="168382"/>
                  </a:cubicBezTo>
                  <a:cubicBezTo>
                    <a:pt x="17572" y="179245"/>
                    <a:pt x="10144" y="188828"/>
                    <a:pt x="5213" y="200429"/>
                  </a:cubicBezTo>
                  <a:lnTo>
                    <a:pt x="0" y="217255"/>
                  </a:lnTo>
                  <a:lnTo>
                    <a:pt x="0" y="108139"/>
                  </a:lnTo>
                  <a:lnTo>
                    <a:pt x="5213" y="91313"/>
                  </a:lnTo>
                  <a:cubicBezTo>
                    <a:pt x="10144" y="79712"/>
                    <a:pt x="17572" y="70129"/>
                    <a:pt x="33867" y="59266"/>
                  </a:cubicBezTo>
                  <a:cubicBezTo>
                    <a:pt x="41293" y="54316"/>
                    <a:pt x="50800" y="53622"/>
                    <a:pt x="59267" y="50800"/>
                  </a:cubicBezTo>
                  <a:cubicBezTo>
                    <a:pt x="88821" y="21244"/>
                    <a:pt x="68627" y="36391"/>
                    <a:pt x="127000" y="16933"/>
                  </a:cubicBezTo>
                  <a:lnTo>
                    <a:pt x="152400" y="8466"/>
                  </a:lnTo>
                  <a:close/>
                </a:path>
              </a:pathLst>
            </a:custGeom>
            <a:solidFill>
              <a:schemeClr val="bg1">
                <a:lumMod val="75000"/>
              </a:schemeClr>
            </a:solidFill>
            <a:ln w="12700" cap="flat" cmpd="sng" algn="ctr">
              <a:noFill/>
              <a:prstDash val="solid"/>
              <a:miter lim="800000"/>
            </a:ln>
            <a:effectLst/>
          </p:spPr>
          <p:txBody>
            <a:bodyPr anchor="ctr"/>
            <a:lstStyle/>
            <a:p>
              <a:pPr algn="ctr">
                <a:defRPr/>
              </a:pPr>
              <a:endParaRPr lang="zh-CN" altLang="en-US" kern="0">
                <a:solidFill>
                  <a:srgbClr val="FFFFFF"/>
                </a:solidFill>
              </a:endParaRPr>
            </a:p>
          </p:txBody>
        </p:sp>
        <p:grpSp>
          <p:nvGrpSpPr>
            <p:cNvPr id="29" name="Groupe 25"/>
            <p:cNvGrpSpPr/>
            <p:nvPr/>
          </p:nvGrpSpPr>
          <p:grpSpPr bwMode="auto">
            <a:xfrm rot="682902">
              <a:off x="4655051" y="2117571"/>
              <a:ext cx="284024" cy="658936"/>
              <a:chOff x="6324208" y="2380133"/>
              <a:chExt cx="816093" cy="1892286"/>
            </a:xfrm>
            <a:effectLst/>
          </p:grpSpPr>
          <p:sp>
            <p:nvSpPr>
              <p:cNvPr id="31" name="Rectangle 11"/>
              <p:cNvSpPr/>
              <p:nvPr/>
            </p:nvSpPr>
            <p:spPr>
              <a:xfrm>
                <a:off x="6650159" y="3324641"/>
                <a:ext cx="108812" cy="94070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1" fmla="*/ 0 w 360040"/>
                  <a:gd name="connsiteY0-2" fmla="*/ 0 h 1691782"/>
                  <a:gd name="connsiteX1-3" fmla="*/ 360040 w 360040"/>
                  <a:gd name="connsiteY1-4" fmla="*/ 0 h 1691782"/>
                  <a:gd name="connsiteX2-5" fmla="*/ 360040 w 360040"/>
                  <a:gd name="connsiteY2-6" fmla="*/ 1691782 h 1691782"/>
                  <a:gd name="connsiteX3-7" fmla="*/ 0 w 360040"/>
                  <a:gd name="connsiteY3-8" fmla="*/ 1691782 h 1691782"/>
                  <a:gd name="connsiteX4-9" fmla="*/ 0 w 360040"/>
                  <a:gd name="connsiteY4-10" fmla="*/ 0 h 1691782"/>
                  <a:gd name="connsiteX0-11" fmla="*/ 0 w 360040"/>
                  <a:gd name="connsiteY0-12" fmla="*/ 0 h 1891526"/>
                  <a:gd name="connsiteX1-13" fmla="*/ 360040 w 360040"/>
                  <a:gd name="connsiteY1-14" fmla="*/ 0 h 1891526"/>
                  <a:gd name="connsiteX2-15" fmla="*/ 360040 w 360040"/>
                  <a:gd name="connsiteY2-16" fmla="*/ 1691782 h 1891526"/>
                  <a:gd name="connsiteX3-17" fmla="*/ 0 w 360040"/>
                  <a:gd name="connsiteY3-18" fmla="*/ 1691782 h 1891526"/>
                  <a:gd name="connsiteX4-19" fmla="*/ 0 w 360040"/>
                  <a:gd name="connsiteY4-20" fmla="*/ 0 h 1891526"/>
                  <a:gd name="connsiteX0-21" fmla="*/ 0 w 360954"/>
                  <a:gd name="connsiteY0-22" fmla="*/ 0 h 1800769"/>
                  <a:gd name="connsiteX1-23" fmla="*/ 360040 w 360954"/>
                  <a:gd name="connsiteY1-24" fmla="*/ 0 h 1800769"/>
                  <a:gd name="connsiteX2-25" fmla="*/ 360040 w 360954"/>
                  <a:gd name="connsiteY2-26" fmla="*/ 1691782 h 1800769"/>
                  <a:gd name="connsiteX3-27" fmla="*/ 0 w 360954"/>
                  <a:gd name="connsiteY3-28" fmla="*/ 1691782 h 1800769"/>
                  <a:gd name="connsiteX4-29" fmla="*/ 0 w 360954"/>
                  <a:gd name="connsiteY4-30" fmla="*/ 0 h 1800769"/>
                  <a:gd name="connsiteX0-31" fmla="*/ 0 w 360725"/>
                  <a:gd name="connsiteY0-32" fmla="*/ 0 h 1757138"/>
                  <a:gd name="connsiteX1-33" fmla="*/ 360040 w 360725"/>
                  <a:gd name="connsiteY1-34" fmla="*/ 0 h 1757138"/>
                  <a:gd name="connsiteX2-35" fmla="*/ 360040 w 360725"/>
                  <a:gd name="connsiteY2-36" fmla="*/ 1691782 h 1757138"/>
                  <a:gd name="connsiteX3-37" fmla="*/ 0 w 360725"/>
                  <a:gd name="connsiteY3-38" fmla="*/ 1691782 h 1757138"/>
                  <a:gd name="connsiteX4-39" fmla="*/ 0 w 360725"/>
                  <a:gd name="connsiteY4-40" fmla="*/ 0 h 1757138"/>
                  <a:gd name="connsiteX0-41" fmla="*/ 0 w 360725"/>
                  <a:gd name="connsiteY0-42" fmla="*/ 0 h 1760590"/>
                  <a:gd name="connsiteX1-43" fmla="*/ 360040 w 360725"/>
                  <a:gd name="connsiteY1-44" fmla="*/ 0 h 1760590"/>
                  <a:gd name="connsiteX2-45" fmla="*/ 360040 w 360725"/>
                  <a:gd name="connsiteY2-46" fmla="*/ 1705177 h 1760590"/>
                  <a:gd name="connsiteX3-47" fmla="*/ 0 w 360725"/>
                  <a:gd name="connsiteY3-48" fmla="*/ 1691782 h 1760590"/>
                  <a:gd name="connsiteX4-49" fmla="*/ 0 w 360725"/>
                  <a:gd name="connsiteY4-50" fmla="*/ 0 h 17605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sp>
            <p:nvSpPr>
              <p:cNvPr id="32" name="Ellipse 34"/>
              <p:cNvSpPr/>
              <p:nvPr/>
            </p:nvSpPr>
            <p:spPr>
              <a:xfrm>
                <a:off x="6323134" y="2967501"/>
                <a:ext cx="816093" cy="706888"/>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3175" cap="flat" cmpd="sng" algn="ctr">
                <a:solidFill>
                  <a:sysClr val="window" lastClr="FFFFFF">
                    <a:lumMod val="65000"/>
                  </a:sysClr>
                </a:solidFill>
                <a:prstDash val="solid"/>
                <a:miter lim="800000"/>
              </a:ln>
              <a:effectLst/>
            </p:spPr>
            <p:txBody>
              <a:bodyPr anchor="ctr"/>
              <a:lstStyle/>
              <a:p>
                <a:pPr algn="ctr">
                  <a:defRPr/>
                </a:pPr>
                <a:endParaRPr lang="fr-FR" kern="0">
                  <a:solidFill>
                    <a:srgbClr val="FFFFFF"/>
                  </a:solidFill>
                </a:endParaRPr>
              </a:p>
            </p:txBody>
          </p:sp>
          <p:sp>
            <p:nvSpPr>
              <p:cNvPr id="33" name="Ellipse 35"/>
              <p:cNvSpPr/>
              <p:nvPr/>
            </p:nvSpPr>
            <p:spPr>
              <a:xfrm rot="1800000">
                <a:off x="6339181" y="3030012"/>
                <a:ext cx="647435" cy="592700"/>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pic>
            <p:nvPicPr>
              <p:cNvPr id="34" name="Picture 5"/>
              <p:cNvPicPr>
                <a:picLocks noChangeAspect="1" noChangeArrowheads="1"/>
              </p:cNvPicPr>
              <p:nvPr/>
            </p:nvPicPr>
            <p:blipFill>
              <a:blip r:embed="rId1" cstate="screen"/>
              <a:srcRect l="23138" t="19901" r="24571" b="27188"/>
              <a:stretch>
                <a:fillRect/>
              </a:stretch>
            </p:blipFill>
            <p:spPr bwMode="auto">
              <a:xfrm rot="-1835306">
                <a:off x="6730137" y="3272369"/>
                <a:ext cx="385960" cy="29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rapèze 10"/>
              <p:cNvSpPr/>
              <p:nvPr/>
            </p:nvSpPr>
            <p:spPr>
              <a:xfrm>
                <a:off x="6485432" y="2629937"/>
                <a:ext cx="489656" cy="766704"/>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1" fmla="*/ 0 w 914400"/>
                  <a:gd name="connsiteY0-2" fmla="*/ 1216152 h 1216152"/>
                  <a:gd name="connsiteX1-3" fmla="*/ 228600 w 914400"/>
                  <a:gd name="connsiteY1-4" fmla="*/ 0 h 1216152"/>
                  <a:gd name="connsiteX2-5" fmla="*/ 685800 w 914400"/>
                  <a:gd name="connsiteY2-6" fmla="*/ 0 h 1216152"/>
                  <a:gd name="connsiteX3-7" fmla="*/ 914400 w 914400"/>
                  <a:gd name="connsiteY3-8" fmla="*/ 1216152 h 1216152"/>
                  <a:gd name="connsiteX4-9" fmla="*/ 0 w 914400"/>
                  <a:gd name="connsiteY4-10" fmla="*/ 1216152 h 1216152"/>
                  <a:gd name="connsiteX0-11" fmla="*/ 0 w 914400"/>
                  <a:gd name="connsiteY0-12" fmla="*/ 1216152 h 1406802"/>
                  <a:gd name="connsiteX1-13" fmla="*/ 228600 w 914400"/>
                  <a:gd name="connsiteY1-14" fmla="*/ 0 h 1406802"/>
                  <a:gd name="connsiteX2-15" fmla="*/ 685800 w 914400"/>
                  <a:gd name="connsiteY2-16" fmla="*/ 0 h 1406802"/>
                  <a:gd name="connsiteX3-17" fmla="*/ 914400 w 914400"/>
                  <a:gd name="connsiteY3-18" fmla="*/ 1216152 h 1406802"/>
                  <a:gd name="connsiteX4-19" fmla="*/ 0 w 914400"/>
                  <a:gd name="connsiteY4-20" fmla="*/ 1216152 h 1406802"/>
                  <a:gd name="connsiteX0-21" fmla="*/ 0 w 914400"/>
                  <a:gd name="connsiteY0-22" fmla="*/ 1216152 h 1436902"/>
                  <a:gd name="connsiteX1-23" fmla="*/ 228600 w 914400"/>
                  <a:gd name="connsiteY1-24" fmla="*/ 0 h 1436902"/>
                  <a:gd name="connsiteX2-25" fmla="*/ 685800 w 914400"/>
                  <a:gd name="connsiteY2-26" fmla="*/ 0 h 1436902"/>
                  <a:gd name="connsiteX3-27" fmla="*/ 914400 w 914400"/>
                  <a:gd name="connsiteY3-28" fmla="*/ 1216152 h 1436902"/>
                  <a:gd name="connsiteX4-29" fmla="*/ 0 w 914400"/>
                  <a:gd name="connsiteY4-30" fmla="*/ 1216152 h 143690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sp>
            <p:nvSpPr>
              <p:cNvPr id="36" name="Ellipse 38"/>
              <p:cNvSpPr/>
              <p:nvPr/>
            </p:nvSpPr>
            <p:spPr>
              <a:xfrm>
                <a:off x="6442494" y="2377602"/>
                <a:ext cx="576706" cy="505695"/>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10800000" scaled="1"/>
                <a:tileRect/>
              </a:gradFill>
              <a:ln w="3175" cap="flat" cmpd="sng" algn="ctr">
                <a:noFill/>
                <a:prstDash val="solid"/>
                <a:miter lim="800000"/>
              </a:ln>
              <a:effectLst/>
            </p:spPr>
            <p:txBody>
              <a:bodyPr anchor="ctr"/>
              <a:lstStyle/>
              <a:p>
                <a:pPr algn="ctr">
                  <a:defRPr/>
                </a:pPr>
                <a:endParaRPr lang="fr-FR" kern="0">
                  <a:solidFill>
                    <a:srgbClr val="FFFFFF"/>
                  </a:solidFill>
                </a:endParaRPr>
              </a:p>
            </p:txBody>
          </p:sp>
          <p:sp>
            <p:nvSpPr>
              <p:cNvPr id="37" name="Ellipse 39"/>
              <p:cNvSpPr/>
              <p:nvPr/>
            </p:nvSpPr>
            <p:spPr>
              <a:xfrm>
                <a:off x="6416832" y="2370908"/>
                <a:ext cx="576706" cy="429569"/>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2700000" scaled="1"/>
                <a:tileRect/>
              </a:gradFill>
              <a:ln w="3175" cap="flat" cmpd="sng" algn="ctr">
                <a:noFill/>
                <a:prstDash val="solid"/>
                <a:miter lim="800000"/>
              </a:ln>
              <a:effectLst/>
            </p:spPr>
            <p:txBody>
              <a:bodyPr anchor="ctr"/>
              <a:lstStyle/>
              <a:p>
                <a:pPr algn="ctr">
                  <a:defRPr/>
                </a:pPr>
                <a:endParaRPr lang="fr-FR" kern="0">
                  <a:solidFill>
                    <a:srgbClr val="FFFFFF"/>
                  </a:solidFill>
                </a:endParaRPr>
              </a:p>
            </p:txBody>
          </p:sp>
        </p:grpSp>
        <p:sp>
          <p:nvSpPr>
            <p:cNvPr id="30" name="文本框 29"/>
            <p:cNvSpPr txBox="1"/>
            <p:nvPr/>
          </p:nvSpPr>
          <p:spPr>
            <a:xfrm>
              <a:off x="3968225" y="3101445"/>
              <a:ext cx="1620957" cy="2554545"/>
            </a:xfrm>
            <a:prstGeom prst="rect">
              <a:avLst/>
            </a:prstGeom>
            <a:noFill/>
            <a:effectLst/>
          </p:spPr>
          <p:txBody>
            <a:bodyPr wrap="none" rtlCol="0">
              <a:spAutoFit/>
            </a:bodyPr>
            <a:lstStyle/>
            <a:p>
              <a:r>
                <a:rPr lang="zh-CN" altLang="en-US" sz="2800" dirty="0">
                  <a:solidFill>
                    <a:prstClr val="white"/>
                  </a:solidFill>
                  <a:latin typeface="微软雅黑" panose="020B0503020204020204" charset="-122"/>
                  <a:ea typeface="微软雅黑" panose="020B0503020204020204" charset="-122"/>
                </a:rPr>
                <a:t>单击此处</a:t>
              </a:r>
              <a:endParaRPr lang="en-US" altLang="zh-CN" sz="2800" dirty="0">
                <a:solidFill>
                  <a:prstClr val="white"/>
                </a:solidFill>
                <a:latin typeface="微软雅黑" panose="020B0503020204020204" charset="-122"/>
                <a:ea typeface="微软雅黑" panose="020B0503020204020204" charset="-122"/>
              </a:endParaRPr>
            </a:p>
            <a:p>
              <a:r>
                <a:rPr lang="zh-CN" altLang="en-US" sz="2800" dirty="0">
                  <a:solidFill>
                    <a:prstClr val="white"/>
                  </a:solidFill>
                  <a:latin typeface="微软雅黑" panose="020B0503020204020204" charset="-122"/>
                  <a:ea typeface="微软雅黑" panose="020B0503020204020204" charset="-122"/>
                </a:rPr>
                <a:t>输入标题</a:t>
              </a:r>
              <a:endParaRPr lang="en-US" altLang="zh-CN" sz="28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请在这里输入您</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的主要叙述内容</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请在这里输入您</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的主要叙述内容</a:t>
              </a:r>
              <a:endParaRPr lang="en-US" altLang="zh-CN" sz="1600" dirty="0">
                <a:solidFill>
                  <a:prstClr val="white"/>
                </a:solidFill>
                <a:latin typeface="微软雅黑" panose="020B0503020204020204" charset="-122"/>
                <a:ea typeface="微软雅黑" panose="020B0503020204020204" charset="-122"/>
              </a:endParaRPr>
            </a:p>
            <a:p>
              <a:endParaRPr lang="en-US" altLang="zh-CN" sz="4000" dirty="0">
                <a:solidFill>
                  <a:prstClr val="white"/>
                </a:solidFill>
                <a:latin typeface="微软雅黑" panose="020B0503020204020204" charset="-122"/>
                <a:ea typeface="微软雅黑" panose="020B0503020204020204" charset="-122"/>
              </a:endParaRPr>
            </a:p>
          </p:txBody>
        </p:sp>
      </p:grpSp>
      <p:grpSp>
        <p:nvGrpSpPr>
          <p:cNvPr id="38" name="组合 37"/>
          <p:cNvGrpSpPr/>
          <p:nvPr/>
        </p:nvGrpSpPr>
        <p:grpSpPr>
          <a:xfrm>
            <a:off x="6470912" y="2117571"/>
            <a:ext cx="1954087" cy="4038826"/>
            <a:chOff x="6470912" y="2117571"/>
            <a:chExt cx="1954087" cy="4038826"/>
          </a:xfrm>
        </p:grpSpPr>
        <p:sp>
          <p:nvSpPr>
            <p:cNvPr id="39" name="任意多边形 38"/>
            <p:cNvSpPr/>
            <p:nvPr/>
          </p:nvSpPr>
          <p:spPr>
            <a:xfrm>
              <a:off x="6470912" y="2337218"/>
              <a:ext cx="1954087" cy="3819179"/>
            </a:xfrm>
            <a:custGeom>
              <a:avLst/>
              <a:gdLst>
                <a:gd name="connsiteX0" fmla="*/ 495242 w 1638688"/>
                <a:gd name="connsiteY0" fmla="*/ 3158802 h 3202290"/>
                <a:gd name="connsiteX1" fmla="*/ 496136 w 1638688"/>
                <a:gd name="connsiteY1" fmla="*/ 3159001 h 3202290"/>
                <a:gd name="connsiteX2" fmla="*/ 496213 w 1638688"/>
                <a:gd name="connsiteY2" fmla="*/ 3159024 h 3202290"/>
                <a:gd name="connsiteX3" fmla="*/ 325316 w 1638688"/>
                <a:gd name="connsiteY3" fmla="*/ 3000745 h 3202290"/>
                <a:gd name="connsiteX4" fmla="*/ 327203 w 1638688"/>
                <a:gd name="connsiteY4" fmla="*/ 3003430 h 3202290"/>
                <a:gd name="connsiteX5" fmla="*/ 327126 w 1638688"/>
                <a:gd name="connsiteY5" fmla="*/ 3003354 h 3202290"/>
                <a:gd name="connsiteX6" fmla="*/ 325316 w 1638688"/>
                <a:gd name="connsiteY6" fmla="*/ 3000745 h 3202290"/>
                <a:gd name="connsiteX7" fmla="*/ 0 w 1638688"/>
                <a:gd name="connsiteY7" fmla="*/ 0 h 3202290"/>
                <a:gd name="connsiteX8" fmla="*/ 1638688 w 1638688"/>
                <a:gd name="connsiteY8" fmla="*/ 0 h 3202290"/>
                <a:gd name="connsiteX9" fmla="*/ 1638688 w 1638688"/>
                <a:gd name="connsiteY9" fmla="*/ 2946769 h 3202290"/>
                <a:gd name="connsiteX10" fmla="*/ 1625270 w 1638688"/>
                <a:gd name="connsiteY10" fmla="*/ 2942296 h 3202290"/>
                <a:gd name="connsiteX11" fmla="*/ 1566334 w 1638688"/>
                <a:gd name="connsiteY11" fmla="*/ 2922651 h 3202290"/>
                <a:gd name="connsiteX12" fmla="*/ 1540934 w 1638688"/>
                <a:gd name="connsiteY12" fmla="*/ 2931118 h 3202290"/>
                <a:gd name="connsiteX13" fmla="*/ 1532467 w 1638688"/>
                <a:gd name="connsiteY13" fmla="*/ 2956518 h 3202290"/>
                <a:gd name="connsiteX14" fmla="*/ 1507067 w 1638688"/>
                <a:gd name="connsiteY14" fmla="*/ 2964984 h 3202290"/>
                <a:gd name="connsiteX15" fmla="*/ 1481667 w 1638688"/>
                <a:gd name="connsiteY15" fmla="*/ 2973451 h 3202290"/>
                <a:gd name="connsiteX16" fmla="*/ 1430867 w 1638688"/>
                <a:gd name="connsiteY16" fmla="*/ 2990384 h 3202290"/>
                <a:gd name="connsiteX17" fmla="*/ 1388534 w 1638688"/>
                <a:gd name="connsiteY17" fmla="*/ 3041184 h 3202290"/>
                <a:gd name="connsiteX18" fmla="*/ 1329267 w 1638688"/>
                <a:gd name="connsiteY18" fmla="*/ 3049651 h 3202290"/>
                <a:gd name="connsiteX19" fmla="*/ 1270000 w 1638688"/>
                <a:gd name="connsiteY19" fmla="*/ 3032718 h 3202290"/>
                <a:gd name="connsiteX20" fmla="*/ 1210734 w 1638688"/>
                <a:gd name="connsiteY20" fmla="*/ 3024251 h 3202290"/>
                <a:gd name="connsiteX21" fmla="*/ 1185334 w 1638688"/>
                <a:gd name="connsiteY21" fmla="*/ 3007318 h 3202290"/>
                <a:gd name="connsiteX22" fmla="*/ 1159934 w 1638688"/>
                <a:gd name="connsiteY22" fmla="*/ 2998851 h 3202290"/>
                <a:gd name="connsiteX23" fmla="*/ 1134534 w 1638688"/>
                <a:gd name="connsiteY23" fmla="*/ 2981918 h 3202290"/>
                <a:gd name="connsiteX24" fmla="*/ 1109134 w 1638688"/>
                <a:gd name="connsiteY24" fmla="*/ 2973451 h 3202290"/>
                <a:gd name="connsiteX25" fmla="*/ 1066800 w 1638688"/>
                <a:gd name="connsiteY25" fmla="*/ 2939584 h 3202290"/>
                <a:gd name="connsiteX26" fmla="*/ 1058334 w 1638688"/>
                <a:gd name="connsiteY26" fmla="*/ 2905718 h 3202290"/>
                <a:gd name="connsiteX27" fmla="*/ 1041400 w 1638688"/>
                <a:gd name="connsiteY27" fmla="*/ 2888784 h 3202290"/>
                <a:gd name="connsiteX28" fmla="*/ 1032934 w 1638688"/>
                <a:gd name="connsiteY28" fmla="*/ 2854918 h 3202290"/>
                <a:gd name="connsiteX29" fmla="*/ 982134 w 1638688"/>
                <a:gd name="connsiteY29" fmla="*/ 2846451 h 3202290"/>
                <a:gd name="connsiteX30" fmla="*/ 956734 w 1638688"/>
                <a:gd name="connsiteY30" fmla="*/ 2854918 h 3202290"/>
                <a:gd name="connsiteX31" fmla="*/ 880534 w 1638688"/>
                <a:gd name="connsiteY31" fmla="*/ 2880318 h 3202290"/>
                <a:gd name="connsiteX32" fmla="*/ 838200 w 1638688"/>
                <a:gd name="connsiteY32" fmla="*/ 2914184 h 3202290"/>
                <a:gd name="connsiteX33" fmla="*/ 821267 w 1638688"/>
                <a:gd name="connsiteY33" fmla="*/ 2939584 h 3202290"/>
                <a:gd name="connsiteX34" fmla="*/ 778934 w 1638688"/>
                <a:gd name="connsiteY34" fmla="*/ 2990384 h 3202290"/>
                <a:gd name="connsiteX35" fmla="*/ 728134 w 1638688"/>
                <a:gd name="connsiteY35" fmla="*/ 3024251 h 3202290"/>
                <a:gd name="connsiteX36" fmla="*/ 677334 w 1638688"/>
                <a:gd name="connsiteY36" fmla="*/ 3049651 h 3202290"/>
                <a:gd name="connsiteX37" fmla="*/ 635000 w 1638688"/>
                <a:gd name="connsiteY37" fmla="*/ 3100451 h 3202290"/>
                <a:gd name="connsiteX38" fmla="*/ 626534 w 1638688"/>
                <a:gd name="connsiteY38" fmla="*/ 3142784 h 3202290"/>
                <a:gd name="connsiteX39" fmla="*/ 609600 w 1638688"/>
                <a:gd name="connsiteY39" fmla="*/ 3168184 h 3202290"/>
                <a:gd name="connsiteX40" fmla="*/ 601134 w 1638688"/>
                <a:gd name="connsiteY40" fmla="*/ 3193584 h 3202290"/>
                <a:gd name="connsiteX41" fmla="*/ 567267 w 1638688"/>
                <a:gd name="connsiteY41" fmla="*/ 3202051 h 3202290"/>
                <a:gd name="connsiteX42" fmla="*/ 524934 w 1638688"/>
                <a:gd name="connsiteY42" fmla="*/ 3168184 h 3202290"/>
                <a:gd name="connsiteX43" fmla="*/ 504840 w 1638688"/>
                <a:gd name="connsiteY43" fmla="*/ 3161637 h 3202290"/>
                <a:gd name="connsiteX44" fmla="*/ 496213 w 1638688"/>
                <a:gd name="connsiteY44" fmla="*/ 3159024 h 3202290"/>
                <a:gd name="connsiteX45" fmla="*/ 498576 w 1638688"/>
                <a:gd name="connsiteY45" fmla="*/ 3159566 h 3202290"/>
                <a:gd name="connsiteX46" fmla="*/ 482600 w 1638688"/>
                <a:gd name="connsiteY46" fmla="*/ 3142784 h 3202290"/>
                <a:gd name="connsiteX47" fmla="*/ 457200 w 1638688"/>
                <a:gd name="connsiteY47" fmla="*/ 3134318 h 3202290"/>
                <a:gd name="connsiteX48" fmla="*/ 423334 w 1638688"/>
                <a:gd name="connsiteY48" fmla="*/ 3108918 h 3202290"/>
                <a:gd name="connsiteX49" fmla="*/ 397934 w 1638688"/>
                <a:gd name="connsiteY49" fmla="*/ 3100451 h 3202290"/>
                <a:gd name="connsiteX50" fmla="*/ 364067 w 1638688"/>
                <a:gd name="connsiteY50" fmla="*/ 3058118 h 3202290"/>
                <a:gd name="connsiteX51" fmla="*/ 328502 w 1638688"/>
                <a:gd name="connsiteY51" fmla="*/ 3005277 h 3202290"/>
                <a:gd name="connsiteX52" fmla="*/ 327203 w 1638688"/>
                <a:gd name="connsiteY52" fmla="*/ 3003430 h 3202290"/>
                <a:gd name="connsiteX53" fmla="*/ 331520 w 1638688"/>
                <a:gd name="connsiteY53" fmla="*/ 3007646 h 3202290"/>
                <a:gd name="connsiteX54" fmla="*/ 313267 w 1638688"/>
                <a:gd name="connsiteY54" fmla="*/ 2973451 h 3202290"/>
                <a:gd name="connsiteX55" fmla="*/ 296334 w 1638688"/>
                <a:gd name="connsiteY55" fmla="*/ 2948051 h 3202290"/>
                <a:gd name="connsiteX56" fmla="*/ 279400 w 1638688"/>
                <a:gd name="connsiteY56" fmla="*/ 2880318 h 3202290"/>
                <a:gd name="connsiteX57" fmla="*/ 262467 w 1638688"/>
                <a:gd name="connsiteY57" fmla="*/ 2854918 h 3202290"/>
                <a:gd name="connsiteX58" fmla="*/ 237067 w 1638688"/>
                <a:gd name="connsiteY58" fmla="*/ 2812584 h 3202290"/>
                <a:gd name="connsiteX59" fmla="*/ 177800 w 1638688"/>
                <a:gd name="connsiteY59" fmla="*/ 2804118 h 3202290"/>
                <a:gd name="connsiteX60" fmla="*/ 152400 w 1638688"/>
                <a:gd name="connsiteY60" fmla="*/ 2812584 h 3202290"/>
                <a:gd name="connsiteX61" fmla="*/ 127000 w 1638688"/>
                <a:gd name="connsiteY61" fmla="*/ 2821051 h 3202290"/>
                <a:gd name="connsiteX62" fmla="*/ 59267 w 1638688"/>
                <a:gd name="connsiteY62" fmla="*/ 2854918 h 3202290"/>
                <a:gd name="connsiteX63" fmla="*/ 33867 w 1638688"/>
                <a:gd name="connsiteY63" fmla="*/ 2863384 h 3202290"/>
                <a:gd name="connsiteX64" fmla="*/ 5213 w 1638688"/>
                <a:gd name="connsiteY64" fmla="*/ 2895431 h 3202290"/>
                <a:gd name="connsiteX65" fmla="*/ 0 w 1638688"/>
                <a:gd name="connsiteY65" fmla="*/ 2912257 h 32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38688" h="3202290">
                  <a:moveTo>
                    <a:pt x="495242" y="3158802"/>
                  </a:moveTo>
                  <a:cubicBezTo>
                    <a:pt x="494636" y="3158626"/>
                    <a:pt x="494736" y="3158610"/>
                    <a:pt x="496136" y="3159001"/>
                  </a:cubicBezTo>
                  <a:lnTo>
                    <a:pt x="496213" y="3159024"/>
                  </a:lnTo>
                  <a:close/>
                  <a:moveTo>
                    <a:pt x="325316" y="3000745"/>
                  </a:moveTo>
                  <a:lnTo>
                    <a:pt x="327203" y="3003430"/>
                  </a:lnTo>
                  <a:lnTo>
                    <a:pt x="327126" y="3003354"/>
                  </a:lnTo>
                  <a:cubicBezTo>
                    <a:pt x="326085" y="3001915"/>
                    <a:pt x="325284" y="3000735"/>
                    <a:pt x="325316" y="3000745"/>
                  </a:cubicBezTo>
                  <a:close/>
                  <a:moveTo>
                    <a:pt x="0" y="0"/>
                  </a:moveTo>
                  <a:lnTo>
                    <a:pt x="1638688" y="0"/>
                  </a:lnTo>
                  <a:lnTo>
                    <a:pt x="1638688" y="2946769"/>
                  </a:lnTo>
                  <a:lnTo>
                    <a:pt x="1625270" y="2942296"/>
                  </a:lnTo>
                  <a:cubicBezTo>
                    <a:pt x="1602054" y="2934557"/>
                    <a:pt x="1566338" y="2922652"/>
                    <a:pt x="1566334" y="2922651"/>
                  </a:cubicBezTo>
                  <a:cubicBezTo>
                    <a:pt x="1557464" y="2921666"/>
                    <a:pt x="1547245" y="2924807"/>
                    <a:pt x="1540934" y="2931118"/>
                  </a:cubicBezTo>
                  <a:cubicBezTo>
                    <a:pt x="1534623" y="2937429"/>
                    <a:pt x="1535289" y="2948051"/>
                    <a:pt x="1532467" y="2956518"/>
                  </a:cubicBezTo>
                  <a:lnTo>
                    <a:pt x="1507067" y="2964984"/>
                  </a:lnTo>
                  <a:lnTo>
                    <a:pt x="1481667" y="2973451"/>
                  </a:lnTo>
                  <a:cubicBezTo>
                    <a:pt x="1464734" y="2979095"/>
                    <a:pt x="1446003" y="2980924"/>
                    <a:pt x="1430867" y="2990384"/>
                  </a:cubicBezTo>
                  <a:cubicBezTo>
                    <a:pt x="1389477" y="3016253"/>
                    <a:pt x="1442093" y="3019760"/>
                    <a:pt x="1388534" y="3041184"/>
                  </a:cubicBezTo>
                  <a:cubicBezTo>
                    <a:pt x="1370005" y="3048596"/>
                    <a:pt x="1349023" y="3046829"/>
                    <a:pt x="1329267" y="3049651"/>
                  </a:cubicBezTo>
                  <a:cubicBezTo>
                    <a:pt x="1307499" y="3042395"/>
                    <a:pt x="1293396" y="3036972"/>
                    <a:pt x="1270000" y="3032718"/>
                  </a:cubicBezTo>
                  <a:cubicBezTo>
                    <a:pt x="1250366" y="3029148"/>
                    <a:pt x="1229848" y="3029985"/>
                    <a:pt x="1210734" y="3024251"/>
                  </a:cubicBezTo>
                  <a:cubicBezTo>
                    <a:pt x="1200988" y="3021327"/>
                    <a:pt x="1194435" y="3011869"/>
                    <a:pt x="1185334" y="3007318"/>
                  </a:cubicBezTo>
                  <a:cubicBezTo>
                    <a:pt x="1177352" y="3003327"/>
                    <a:pt x="1167916" y="3002842"/>
                    <a:pt x="1159934" y="2998851"/>
                  </a:cubicBezTo>
                  <a:cubicBezTo>
                    <a:pt x="1150833" y="2994300"/>
                    <a:pt x="1143635" y="2986469"/>
                    <a:pt x="1134534" y="2981918"/>
                  </a:cubicBezTo>
                  <a:cubicBezTo>
                    <a:pt x="1126552" y="2977927"/>
                    <a:pt x="1117116" y="2977442"/>
                    <a:pt x="1109134" y="2973451"/>
                  </a:cubicBezTo>
                  <a:cubicBezTo>
                    <a:pt x="1101157" y="2969462"/>
                    <a:pt x="1072050" y="2950085"/>
                    <a:pt x="1066800" y="2939584"/>
                  </a:cubicBezTo>
                  <a:cubicBezTo>
                    <a:pt x="1061596" y="2929176"/>
                    <a:pt x="1061156" y="2917007"/>
                    <a:pt x="1058334" y="2905718"/>
                  </a:cubicBezTo>
                  <a:cubicBezTo>
                    <a:pt x="1052689" y="2900073"/>
                    <a:pt x="1044970" y="2895924"/>
                    <a:pt x="1041400" y="2888784"/>
                  </a:cubicBezTo>
                  <a:cubicBezTo>
                    <a:pt x="1036196" y="2878376"/>
                    <a:pt x="1042403" y="2861681"/>
                    <a:pt x="1032934" y="2854918"/>
                  </a:cubicBezTo>
                  <a:cubicBezTo>
                    <a:pt x="1018965" y="2844940"/>
                    <a:pt x="999067" y="2849273"/>
                    <a:pt x="982134" y="2846451"/>
                  </a:cubicBezTo>
                  <a:lnTo>
                    <a:pt x="956734" y="2854918"/>
                  </a:lnTo>
                  <a:cubicBezTo>
                    <a:pt x="944021" y="2859156"/>
                    <a:pt x="880559" y="2880307"/>
                    <a:pt x="880534" y="2880318"/>
                  </a:cubicBezTo>
                  <a:cubicBezTo>
                    <a:pt x="866878" y="2886387"/>
                    <a:pt x="847906" y="2902052"/>
                    <a:pt x="838200" y="2914184"/>
                  </a:cubicBezTo>
                  <a:cubicBezTo>
                    <a:pt x="831843" y="2922130"/>
                    <a:pt x="827781" y="2931767"/>
                    <a:pt x="821267" y="2939584"/>
                  </a:cubicBezTo>
                  <a:cubicBezTo>
                    <a:pt x="766942" y="3004774"/>
                    <a:pt x="820975" y="2927321"/>
                    <a:pt x="778934" y="2990384"/>
                  </a:cubicBezTo>
                  <a:cubicBezTo>
                    <a:pt x="778934" y="2990384"/>
                    <a:pt x="745924" y="3014367"/>
                    <a:pt x="728134" y="3024251"/>
                  </a:cubicBezTo>
                  <a:cubicBezTo>
                    <a:pt x="682313" y="3049708"/>
                    <a:pt x="722437" y="3012066"/>
                    <a:pt x="677334" y="3049651"/>
                  </a:cubicBezTo>
                  <a:cubicBezTo>
                    <a:pt x="665356" y="3059632"/>
                    <a:pt x="641054" y="3084307"/>
                    <a:pt x="635000" y="3100451"/>
                  </a:cubicBezTo>
                  <a:cubicBezTo>
                    <a:pt x="629947" y="3113925"/>
                    <a:pt x="631587" y="3129310"/>
                    <a:pt x="626534" y="3142784"/>
                  </a:cubicBezTo>
                  <a:cubicBezTo>
                    <a:pt x="622961" y="3152312"/>
                    <a:pt x="614151" y="3159082"/>
                    <a:pt x="609600" y="3168184"/>
                  </a:cubicBezTo>
                  <a:cubicBezTo>
                    <a:pt x="605609" y="3176166"/>
                    <a:pt x="603956" y="3185117"/>
                    <a:pt x="601134" y="3193584"/>
                  </a:cubicBezTo>
                  <a:cubicBezTo>
                    <a:pt x="589845" y="3196406"/>
                    <a:pt x="578787" y="3203697"/>
                    <a:pt x="567267" y="3202051"/>
                  </a:cubicBezTo>
                  <a:cubicBezTo>
                    <a:pt x="554805" y="3200271"/>
                    <a:pt x="533702" y="3176953"/>
                    <a:pt x="524934" y="3168184"/>
                  </a:cubicBezTo>
                  <a:cubicBezTo>
                    <a:pt x="515940" y="3165186"/>
                    <a:pt x="509441" y="3163086"/>
                    <a:pt x="504840" y="3161637"/>
                  </a:cubicBezTo>
                  <a:lnTo>
                    <a:pt x="496213" y="3159024"/>
                  </a:lnTo>
                  <a:lnTo>
                    <a:pt x="498576" y="3159566"/>
                  </a:lnTo>
                  <a:cubicBezTo>
                    <a:pt x="504251" y="3160572"/>
                    <a:pt x="511655" y="3160217"/>
                    <a:pt x="482600" y="3142784"/>
                  </a:cubicBezTo>
                  <a:cubicBezTo>
                    <a:pt x="474947" y="3138192"/>
                    <a:pt x="464949" y="3138746"/>
                    <a:pt x="457200" y="3134318"/>
                  </a:cubicBezTo>
                  <a:cubicBezTo>
                    <a:pt x="444948" y="3127317"/>
                    <a:pt x="434623" y="3117385"/>
                    <a:pt x="423334" y="3108918"/>
                  </a:cubicBezTo>
                  <a:cubicBezTo>
                    <a:pt x="414867" y="3106096"/>
                    <a:pt x="405587" y="3105043"/>
                    <a:pt x="397934" y="3100451"/>
                  </a:cubicBezTo>
                  <a:cubicBezTo>
                    <a:pt x="384527" y="3092407"/>
                    <a:pt x="371760" y="3069657"/>
                    <a:pt x="364067" y="3058118"/>
                  </a:cubicBezTo>
                  <a:cubicBezTo>
                    <a:pt x="343356" y="3027051"/>
                    <a:pt x="333080" y="3011921"/>
                    <a:pt x="328502" y="3005277"/>
                  </a:cubicBezTo>
                  <a:lnTo>
                    <a:pt x="327203" y="3003430"/>
                  </a:lnTo>
                  <a:lnTo>
                    <a:pt x="331520" y="3007646"/>
                  </a:lnTo>
                  <a:cubicBezTo>
                    <a:pt x="330790" y="3005146"/>
                    <a:pt x="326284" y="2996231"/>
                    <a:pt x="313267" y="2973451"/>
                  </a:cubicBezTo>
                  <a:cubicBezTo>
                    <a:pt x="308219" y="2964616"/>
                    <a:pt x="300885" y="2957152"/>
                    <a:pt x="296334" y="2948051"/>
                  </a:cubicBezTo>
                  <a:cubicBezTo>
                    <a:pt x="287655" y="2930694"/>
                    <a:pt x="282621" y="2896421"/>
                    <a:pt x="279400" y="2880318"/>
                  </a:cubicBezTo>
                  <a:cubicBezTo>
                    <a:pt x="273756" y="2871851"/>
                    <a:pt x="267018" y="2864019"/>
                    <a:pt x="262467" y="2854918"/>
                  </a:cubicBezTo>
                  <a:cubicBezTo>
                    <a:pt x="255277" y="2840538"/>
                    <a:pt x="256910" y="2819198"/>
                    <a:pt x="237067" y="2812584"/>
                  </a:cubicBezTo>
                  <a:cubicBezTo>
                    <a:pt x="218135" y="2806273"/>
                    <a:pt x="197556" y="2806940"/>
                    <a:pt x="177800" y="2804118"/>
                  </a:cubicBezTo>
                  <a:lnTo>
                    <a:pt x="152400" y="2812584"/>
                  </a:lnTo>
                  <a:lnTo>
                    <a:pt x="127000" y="2821051"/>
                  </a:lnTo>
                  <a:cubicBezTo>
                    <a:pt x="68627" y="2840509"/>
                    <a:pt x="88821" y="2825362"/>
                    <a:pt x="59267" y="2854918"/>
                  </a:cubicBezTo>
                  <a:cubicBezTo>
                    <a:pt x="50800" y="2857740"/>
                    <a:pt x="41293" y="2858434"/>
                    <a:pt x="33867" y="2863384"/>
                  </a:cubicBezTo>
                  <a:cubicBezTo>
                    <a:pt x="17572" y="2874247"/>
                    <a:pt x="10144" y="2883830"/>
                    <a:pt x="5213" y="2895431"/>
                  </a:cubicBezTo>
                  <a:lnTo>
                    <a:pt x="0" y="2912257"/>
                  </a:lnTo>
                  <a:close/>
                </a:path>
              </a:pathLst>
            </a:custGeom>
            <a:solidFill>
              <a:srgbClr val="08AA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0" name="任意多边形 39"/>
            <p:cNvSpPr/>
            <p:nvPr/>
          </p:nvSpPr>
          <p:spPr>
            <a:xfrm>
              <a:off x="6470912" y="5552371"/>
              <a:ext cx="1954087" cy="604024"/>
            </a:xfrm>
            <a:custGeom>
              <a:avLst/>
              <a:gdLst>
                <a:gd name="connsiteX0" fmla="*/ 495242 w 1638688"/>
                <a:gd name="connsiteY0" fmla="*/ 463800 h 507288"/>
                <a:gd name="connsiteX1" fmla="*/ 496136 w 1638688"/>
                <a:gd name="connsiteY1" fmla="*/ 463999 h 507288"/>
                <a:gd name="connsiteX2" fmla="*/ 496213 w 1638688"/>
                <a:gd name="connsiteY2" fmla="*/ 464022 h 507288"/>
                <a:gd name="connsiteX3" fmla="*/ 325316 w 1638688"/>
                <a:gd name="connsiteY3" fmla="*/ 305743 h 507288"/>
                <a:gd name="connsiteX4" fmla="*/ 327203 w 1638688"/>
                <a:gd name="connsiteY4" fmla="*/ 308428 h 507288"/>
                <a:gd name="connsiteX5" fmla="*/ 327126 w 1638688"/>
                <a:gd name="connsiteY5" fmla="*/ 308352 h 507288"/>
                <a:gd name="connsiteX6" fmla="*/ 325316 w 1638688"/>
                <a:gd name="connsiteY6" fmla="*/ 305743 h 507288"/>
                <a:gd name="connsiteX7" fmla="*/ 177800 w 1638688"/>
                <a:gd name="connsiteY7" fmla="*/ 0 h 507288"/>
                <a:gd name="connsiteX8" fmla="*/ 237067 w 1638688"/>
                <a:gd name="connsiteY8" fmla="*/ 8466 h 507288"/>
                <a:gd name="connsiteX9" fmla="*/ 262467 w 1638688"/>
                <a:gd name="connsiteY9" fmla="*/ 50800 h 507288"/>
                <a:gd name="connsiteX10" fmla="*/ 279400 w 1638688"/>
                <a:gd name="connsiteY10" fmla="*/ 76200 h 507288"/>
                <a:gd name="connsiteX11" fmla="*/ 296334 w 1638688"/>
                <a:gd name="connsiteY11" fmla="*/ 143933 h 507288"/>
                <a:gd name="connsiteX12" fmla="*/ 313267 w 1638688"/>
                <a:gd name="connsiteY12" fmla="*/ 169333 h 507288"/>
                <a:gd name="connsiteX13" fmla="*/ 331520 w 1638688"/>
                <a:gd name="connsiteY13" fmla="*/ 203528 h 507288"/>
                <a:gd name="connsiteX14" fmla="*/ 327203 w 1638688"/>
                <a:gd name="connsiteY14" fmla="*/ 199312 h 507288"/>
                <a:gd name="connsiteX15" fmla="*/ 325316 w 1638688"/>
                <a:gd name="connsiteY15" fmla="*/ 196627 h 507288"/>
                <a:gd name="connsiteX16" fmla="*/ 327126 w 1638688"/>
                <a:gd name="connsiteY16" fmla="*/ 199236 h 507288"/>
                <a:gd name="connsiteX17" fmla="*/ 327203 w 1638688"/>
                <a:gd name="connsiteY17" fmla="*/ 199312 h 507288"/>
                <a:gd name="connsiteX18" fmla="*/ 328502 w 1638688"/>
                <a:gd name="connsiteY18" fmla="*/ 201159 h 507288"/>
                <a:gd name="connsiteX19" fmla="*/ 364067 w 1638688"/>
                <a:gd name="connsiteY19" fmla="*/ 254000 h 507288"/>
                <a:gd name="connsiteX20" fmla="*/ 397934 w 1638688"/>
                <a:gd name="connsiteY20" fmla="*/ 296333 h 507288"/>
                <a:gd name="connsiteX21" fmla="*/ 423334 w 1638688"/>
                <a:gd name="connsiteY21" fmla="*/ 304800 h 507288"/>
                <a:gd name="connsiteX22" fmla="*/ 457200 w 1638688"/>
                <a:gd name="connsiteY22" fmla="*/ 330200 h 507288"/>
                <a:gd name="connsiteX23" fmla="*/ 482600 w 1638688"/>
                <a:gd name="connsiteY23" fmla="*/ 338666 h 507288"/>
                <a:gd name="connsiteX24" fmla="*/ 498576 w 1638688"/>
                <a:gd name="connsiteY24" fmla="*/ 355448 h 507288"/>
                <a:gd name="connsiteX25" fmla="*/ 496213 w 1638688"/>
                <a:gd name="connsiteY25" fmla="*/ 354906 h 507288"/>
                <a:gd name="connsiteX26" fmla="*/ 496136 w 1638688"/>
                <a:gd name="connsiteY26" fmla="*/ 354883 h 507288"/>
                <a:gd name="connsiteX27" fmla="*/ 495242 w 1638688"/>
                <a:gd name="connsiteY27" fmla="*/ 354684 h 507288"/>
                <a:gd name="connsiteX28" fmla="*/ 496213 w 1638688"/>
                <a:gd name="connsiteY28" fmla="*/ 354906 h 507288"/>
                <a:gd name="connsiteX29" fmla="*/ 504840 w 1638688"/>
                <a:gd name="connsiteY29" fmla="*/ 357519 h 507288"/>
                <a:gd name="connsiteX30" fmla="*/ 524934 w 1638688"/>
                <a:gd name="connsiteY30" fmla="*/ 364066 h 507288"/>
                <a:gd name="connsiteX31" fmla="*/ 567267 w 1638688"/>
                <a:gd name="connsiteY31" fmla="*/ 397933 h 507288"/>
                <a:gd name="connsiteX32" fmla="*/ 601134 w 1638688"/>
                <a:gd name="connsiteY32" fmla="*/ 389466 h 507288"/>
                <a:gd name="connsiteX33" fmla="*/ 609600 w 1638688"/>
                <a:gd name="connsiteY33" fmla="*/ 364066 h 507288"/>
                <a:gd name="connsiteX34" fmla="*/ 626534 w 1638688"/>
                <a:gd name="connsiteY34" fmla="*/ 338666 h 507288"/>
                <a:gd name="connsiteX35" fmla="*/ 635000 w 1638688"/>
                <a:gd name="connsiteY35" fmla="*/ 296333 h 507288"/>
                <a:gd name="connsiteX36" fmla="*/ 677334 w 1638688"/>
                <a:gd name="connsiteY36" fmla="*/ 245533 h 507288"/>
                <a:gd name="connsiteX37" fmla="*/ 728134 w 1638688"/>
                <a:gd name="connsiteY37" fmla="*/ 220133 h 507288"/>
                <a:gd name="connsiteX38" fmla="*/ 778934 w 1638688"/>
                <a:gd name="connsiteY38" fmla="*/ 186266 h 507288"/>
                <a:gd name="connsiteX39" fmla="*/ 821267 w 1638688"/>
                <a:gd name="connsiteY39" fmla="*/ 135466 h 507288"/>
                <a:gd name="connsiteX40" fmla="*/ 838200 w 1638688"/>
                <a:gd name="connsiteY40" fmla="*/ 110066 h 507288"/>
                <a:gd name="connsiteX41" fmla="*/ 880534 w 1638688"/>
                <a:gd name="connsiteY41" fmla="*/ 76200 h 507288"/>
                <a:gd name="connsiteX42" fmla="*/ 956734 w 1638688"/>
                <a:gd name="connsiteY42" fmla="*/ 50800 h 507288"/>
                <a:gd name="connsiteX43" fmla="*/ 982134 w 1638688"/>
                <a:gd name="connsiteY43" fmla="*/ 42333 h 507288"/>
                <a:gd name="connsiteX44" fmla="*/ 1032934 w 1638688"/>
                <a:gd name="connsiteY44" fmla="*/ 50800 h 507288"/>
                <a:gd name="connsiteX45" fmla="*/ 1041400 w 1638688"/>
                <a:gd name="connsiteY45" fmla="*/ 84666 h 507288"/>
                <a:gd name="connsiteX46" fmla="*/ 1058334 w 1638688"/>
                <a:gd name="connsiteY46" fmla="*/ 101600 h 507288"/>
                <a:gd name="connsiteX47" fmla="*/ 1066800 w 1638688"/>
                <a:gd name="connsiteY47" fmla="*/ 135466 h 507288"/>
                <a:gd name="connsiteX48" fmla="*/ 1109134 w 1638688"/>
                <a:gd name="connsiteY48" fmla="*/ 169333 h 507288"/>
                <a:gd name="connsiteX49" fmla="*/ 1134534 w 1638688"/>
                <a:gd name="connsiteY49" fmla="*/ 177800 h 507288"/>
                <a:gd name="connsiteX50" fmla="*/ 1159934 w 1638688"/>
                <a:gd name="connsiteY50" fmla="*/ 194733 h 507288"/>
                <a:gd name="connsiteX51" fmla="*/ 1185334 w 1638688"/>
                <a:gd name="connsiteY51" fmla="*/ 203200 h 507288"/>
                <a:gd name="connsiteX52" fmla="*/ 1210734 w 1638688"/>
                <a:gd name="connsiteY52" fmla="*/ 220133 h 507288"/>
                <a:gd name="connsiteX53" fmla="*/ 1270000 w 1638688"/>
                <a:gd name="connsiteY53" fmla="*/ 228600 h 507288"/>
                <a:gd name="connsiteX54" fmla="*/ 1329267 w 1638688"/>
                <a:gd name="connsiteY54" fmla="*/ 245533 h 507288"/>
                <a:gd name="connsiteX55" fmla="*/ 1388534 w 1638688"/>
                <a:gd name="connsiteY55" fmla="*/ 237066 h 507288"/>
                <a:gd name="connsiteX56" fmla="*/ 1430867 w 1638688"/>
                <a:gd name="connsiteY56" fmla="*/ 186266 h 507288"/>
                <a:gd name="connsiteX57" fmla="*/ 1481667 w 1638688"/>
                <a:gd name="connsiteY57" fmla="*/ 169333 h 507288"/>
                <a:gd name="connsiteX58" fmla="*/ 1507067 w 1638688"/>
                <a:gd name="connsiteY58" fmla="*/ 160866 h 507288"/>
                <a:gd name="connsiteX59" fmla="*/ 1532467 w 1638688"/>
                <a:gd name="connsiteY59" fmla="*/ 152400 h 507288"/>
                <a:gd name="connsiteX60" fmla="*/ 1540934 w 1638688"/>
                <a:gd name="connsiteY60" fmla="*/ 127000 h 507288"/>
                <a:gd name="connsiteX61" fmla="*/ 1566334 w 1638688"/>
                <a:gd name="connsiteY61" fmla="*/ 118533 h 507288"/>
                <a:gd name="connsiteX62" fmla="*/ 1625270 w 1638688"/>
                <a:gd name="connsiteY62" fmla="*/ 138178 h 507288"/>
                <a:gd name="connsiteX63" fmla="*/ 1638688 w 1638688"/>
                <a:gd name="connsiteY63" fmla="*/ 142651 h 507288"/>
                <a:gd name="connsiteX64" fmla="*/ 1638688 w 1638688"/>
                <a:gd name="connsiteY64" fmla="*/ 251767 h 507288"/>
                <a:gd name="connsiteX65" fmla="*/ 1625270 w 1638688"/>
                <a:gd name="connsiteY65" fmla="*/ 247294 h 507288"/>
                <a:gd name="connsiteX66" fmla="*/ 1566334 w 1638688"/>
                <a:gd name="connsiteY66" fmla="*/ 227649 h 507288"/>
                <a:gd name="connsiteX67" fmla="*/ 1540934 w 1638688"/>
                <a:gd name="connsiteY67" fmla="*/ 236116 h 507288"/>
                <a:gd name="connsiteX68" fmla="*/ 1532467 w 1638688"/>
                <a:gd name="connsiteY68" fmla="*/ 261516 h 507288"/>
                <a:gd name="connsiteX69" fmla="*/ 1507067 w 1638688"/>
                <a:gd name="connsiteY69" fmla="*/ 269982 h 507288"/>
                <a:gd name="connsiteX70" fmla="*/ 1481667 w 1638688"/>
                <a:gd name="connsiteY70" fmla="*/ 278449 h 507288"/>
                <a:gd name="connsiteX71" fmla="*/ 1430867 w 1638688"/>
                <a:gd name="connsiteY71" fmla="*/ 295382 h 507288"/>
                <a:gd name="connsiteX72" fmla="*/ 1388534 w 1638688"/>
                <a:gd name="connsiteY72" fmla="*/ 346182 h 507288"/>
                <a:gd name="connsiteX73" fmla="*/ 1329267 w 1638688"/>
                <a:gd name="connsiteY73" fmla="*/ 354649 h 507288"/>
                <a:gd name="connsiteX74" fmla="*/ 1270000 w 1638688"/>
                <a:gd name="connsiteY74" fmla="*/ 337716 h 507288"/>
                <a:gd name="connsiteX75" fmla="*/ 1210734 w 1638688"/>
                <a:gd name="connsiteY75" fmla="*/ 329249 h 507288"/>
                <a:gd name="connsiteX76" fmla="*/ 1185334 w 1638688"/>
                <a:gd name="connsiteY76" fmla="*/ 312316 h 507288"/>
                <a:gd name="connsiteX77" fmla="*/ 1159934 w 1638688"/>
                <a:gd name="connsiteY77" fmla="*/ 303849 h 507288"/>
                <a:gd name="connsiteX78" fmla="*/ 1134534 w 1638688"/>
                <a:gd name="connsiteY78" fmla="*/ 286916 h 507288"/>
                <a:gd name="connsiteX79" fmla="*/ 1109134 w 1638688"/>
                <a:gd name="connsiteY79" fmla="*/ 278449 h 507288"/>
                <a:gd name="connsiteX80" fmla="*/ 1066800 w 1638688"/>
                <a:gd name="connsiteY80" fmla="*/ 244582 h 507288"/>
                <a:gd name="connsiteX81" fmla="*/ 1058334 w 1638688"/>
                <a:gd name="connsiteY81" fmla="*/ 210716 h 507288"/>
                <a:gd name="connsiteX82" fmla="*/ 1041400 w 1638688"/>
                <a:gd name="connsiteY82" fmla="*/ 193782 h 507288"/>
                <a:gd name="connsiteX83" fmla="*/ 1032934 w 1638688"/>
                <a:gd name="connsiteY83" fmla="*/ 159916 h 507288"/>
                <a:gd name="connsiteX84" fmla="*/ 982134 w 1638688"/>
                <a:gd name="connsiteY84" fmla="*/ 151449 h 507288"/>
                <a:gd name="connsiteX85" fmla="*/ 956734 w 1638688"/>
                <a:gd name="connsiteY85" fmla="*/ 159916 h 507288"/>
                <a:gd name="connsiteX86" fmla="*/ 880534 w 1638688"/>
                <a:gd name="connsiteY86" fmla="*/ 185316 h 507288"/>
                <a:gd name="connsiteX87" fmla="*/ 838200 w 1638688"/>
                <a:gd name="connsiteY87" fmla="*/ 219182 h 507288"/>
                <a:gd name="connsiteX88" fmla="*/ 821267 w 1638688"/>
                <a:gd name="connsiteY88" fmla="*/ 244582 h 507288"/>
                <a:gd name="connsiteX89" fmla="*/ 778934 w 1638688"/>
                <a:gd name="connsiteY89" fmla="*/ 295382 h 507288"/>
                <a:gd name="connsiteX90" fmla="*/ 728134 w 1638688"/>
                <a:gd name="connsiteY90" fmla="*/ 329249 h 507288"/>
                <a:gd name="connsiteX91" fmla="*/ 677334 w 1638688"/>
                <a:gd name="connsiteY91" fmla="*/ 354649 h 507288"/>
                <a:gd name="connsiteX92" fmla="*/ 635000 w 1638688"/>
                <a:gd name="connsiteY92" fmla="*/ 405449 h 507288"/>
                <a:gd name="connsiteX93" fmla="*/ 626534 w 1638688"/>
                <a:gd name="connsiteY93" fmla="*/ 447782 h 507288"/>
                <a:gd name="connsiteX94" fmla="*/ 609600 w 1638688"/>
                <a:gd name="connsiteY94" fmla="*/ 473182 h 507288"/>
                <a:gd name="connsiteX95" fmla="*/ 601134 w 1638688"/>
                <a:gd name="connsiteY95" fmla="*/ 498582 h 507288"/>
                <a:gd name="connsiteX96" fmla="*/ 567267 w 1638688"/>
                <a:gd name="connsiteY96" fmla="*/ 507049 h 507288"/>
                <a:gd name="connsiteX97" fmla="*/ 524934 w 1638688"/>
                <a:gd name="connsiteY97" fmla="*/ 473182 h 507288"/>
                <a:gd name="connsiteX98" fmla="*/ 504840 w 1638688"/>
                <a:gd name="connsiteY98" fmla="*/ 466635 h 507288"/>
                <a:gd name="connsiteX99" fmla="*/ 496213 w 1638688"/>
                <a:gd name="connsiteY99" fmla="*/ 464022 h 507288"/>
                <a:gd name="connsiteX100" fmla="*/ 498576 w 1638688"/>
                <a:gd name="connsiteY100" fmla="*/ 464564 h 507288"/>
                <a:gd name="connsiteX101" fmla="*/ 482600 w 1638688"/>
                <a:gd name="connsiteY101" fmla="*/ 447782 h 507288"/>
                <a:gd name="connsiteX102" fmla="*/ 457200 w 1638688"/>
                <a:gd name="connsiteY102" fmla="*/ 439316 h 507288"/>
                <a:gd name="connsiteX103" fmla="*/ 423334 w 1638688"/>
                <a:gd name="connsiteY103" fmla="*/ 413916 h 507288"/>
                <a:gd name="connsiteX104" fmla="*/ 397934 w 1638688"/>
                <a:gd name="connsiteY104" fmla="*/ 405449 h 507288"/>
                <a:gd name="connsiteX105" fmla="*/ 364067 w 1638688"/>
                <a:gd name="connsiteY105" fmla="*/ 363116 h 507288"/>
                <a:gd name="connsiteX106" fmla="*/ 328502 w 1638688"/>
                <a:gd name="connsiteY106" fmla="*/ 310275 h 507288"/>
                <a:gd name="connsiteX107" fmla="*/ 327203 w 1638688"/>
                <a:gd name="connsiteY107" fmla="*/ 308428 h 507288"/>
                <a:gd name="connsiteX108" fmla="*/ 331520 w 1638688"/>
                <a:gd name="connsiteY108" fmla="*/ 312644 h 507288"/>
                <a:gd name="connsiteX109" fmla="*/ 313267 w 1638688"/>
                <a:gd name="connsiteY109" fmla="*/ 278449 h 507288"/>
                <a:gd name="connsiteX110" fmla="*/ 296334 w 1638688"/>
                <a:gd name="connsiteY110" fmla="*/ 253049 h 507288"/>
                <a:gd name="connsiteX111" fmla="*/ 279400 w 1638688"/>
                <a:gd name="connsiteY111" fmla="*/ 185316 h 507288"/>
                <a:gd name="connsiteX112" fmla="*/ 262467 w 1638688"/>
                <a:gd name="connsiteY112" fmla="*/ 159916 h 507288"/>
                <a:gd name="connsiteX113" fmla="*/ 237067 w 1638688"/>
                <a:gd name="connsiteY113" fmla="*/ 117582 h 507288"/>
                <a:gd name="connsiteX114" fmla="*/ 177800 w 1638688"/>
                <a:gd name="connsiteY114" fmla="*/ 109116 h 507288"/>
                <a:gd name="connsiteX115" fmla="*/ 152400 w 1638688"/>
                <a:gd name="connsiteY115" fmla="*/ 117582 h 507288"/>
                <a:gd name="connsiteX116" fmla="*/ 127000 w 1638688"/>
                <a:gd name="connsiteY116" fmla="*/ 126049 h 507288"/>
                <a:gd name="connsiteX117" fmla="*/ 59267 w 1638688"/>
                <a:gd name="connsiteY117" fmla="*/ 159916 h 507288"/>
                <a:gd name="connsiteX118" fmla="*/ 33867 w 1638688"/>
                <a:gd name="connsiteY118" fmla="*/ 168382 h 507288"/>
                <a:gd name="connsiteX119" fmla="*/ 5213 w 1638688"/>
                <a:gd name="connsiteY119" fmla="*/ 200429 h 507288"/>
                <a:gd name="connsiteX120" fmla="*/ 0 w 1638688"/>
                <a:gd name="connsiteY120" fmla="*/ 217255 h 507288"/>
                <a:gd name="connsiteX121" fmla="*/ 0 w 1638688"/>
                <a:gd name="connsiteY121" fmla="*/ 108139 h 507288"/>
                <a:gd name="connsiteX122" fmla="*/ 5213 w 1638688"/>
                <a:gd name="connsiteY122" fmla="*/ 91313 h 507288"/>
                <a:gd name="connsiteX123" fmla="*/ 33867 w 1638688"/>
                <a:gd name="connsiteY123" fmla="*/ 59266 h 507288"/>
                <a:gd name="connsiteX124" fmla="*/ 59267 w 1638688"/>
                <a:gd name="connsiteY124" fmla="*/ 50800 h 507288"/>
                <a:gd name="connsiteX125" fmla="*/ 127000 w 1638688"/>
                <a:gd name="connsiteY125" fmla="*/ 16933 h 507288"/>
                <a:gd name="connsiteX126" fmla="*/ 152400 w 1638688"/>
                <a:gd name="connsiteY126" fmla="*/ 8466 h 50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638688" h="507288">
                  <a:moveTo>
                    <a:pt x="495242" y="463800"/>
                  </a:moveTo>
                  <a:cubicBezTo>
                    <a:pt x="494636" y="463624"/>
                    <a:pt x="494736" y="463608"/>
                    <a:pt x="496136" y="463999"/>
                  </a:cubicBezTo>
                  <a:lnTo>
                    <a:pt x="496213" y="464022"/>
                  </a:lnTo>
                  <a:close/>
                  <a:moveTo>
                    <a:pt x="325316" y="305743"/>
                  </a:moveTo>
                  <a:lnTo>
                    <a:pt x="327203" y="308428"/>
                  </a:lnTo>
                  <a:lnTo>
                    <a:pt x="327126" y="308352"/>
                  </a:lnTo>
                  <a:cubicBezTo>
                    <a:pt x="326085" y="306913"/>
                    <a:pt x="325284" y="305733"/>
                    <a:pt x="325316" y="305743"/>
                  </a:cubicBezTo>
                  <a:close/>
                  <a:moveTo>
                    <a:pt x="177800" y="0"/>
                  </a:moveTo>
                  <a:cubicBezTo>
                    <a:pt x="197556" y="2822"/>
                    <a:pt x="218135" y="2155"/>
                    <a:pt x="237067" y="8466"/>
                  </a:cubicBezTo>
                  <a:cubicBezTo>
                    <a:pt x="256910" y="15080"/>
                    <a:pt x="255277" y="36420"/>
                    <a:pt x="262467" y="50800"/>
                  </a:cubicBezTo>
                  <a:cubicBezTo>
                    <a:pt x="267018" y="59901"/>
                    <a:pt x="273756" y="67733"/>
                    <a:pt x="279400" y="76200"/>
                  </a:cubicBezTo>
                  <a:cubicBezTo>
                    <a:pt x="282621" y="92303"/>
                    <a:pt x="287655" y="126576"/>
                    <a:pt x="296334" y="143933"/>
                  </a:cubicBezTo>
                  <a:cubicBezTo>
                    <a:pt x="300885" y="153034"/>
                    <a:pt x="308219" y="160498"/>
                    <a:pt x="313267" y="169333"/>
                  </a:cubicBezTo>
                  <a:cubicBezTo>
                    <a:pt x="326284" y="192113"/>
                    <a:pt x="330790" y="201028"/>
                    <a:pt x="331520" y="203528"/>
                  </a:cubicBezTo>
                  <a:lnTo>
                    <a:pt x="327203" y="199312"/>
                  </a:lnTo>
                  <a:lnTo>
                    <a:pt x="325316" y="196627"/>
                  </a:lnTo>
                  <a:cubicBezTo>
                    <a:pt x="325284" y="196617"/>
                    <a:pt x="326085" y="197797"/>
                    <a:pt x="327126" y="199236"/>
                  </a:cubicBezTo>
                  <a:lnTo>
                    <a:pt x="327203" y="199312"/>
                  </a:lnTo>
                  <a:lnTo>
                    <a:pt x="328502" y="201159"/>
                  </a:lnTo>
                  <a:cubicBezTo>
                    <a:pt x="333080" y="207803"/>
                    <a:pt x="343356" y="222933"/>
                    <a:pt x="364067" y="254000"/>
                  </a:cubicBezTo>
                  <a:cubicBezTo>
                    <a:pt x="371760" y="265539"/>
                    <a:pt x="384527" y="288289"/>
                    <a:pt x="397934" y="296333"/>
                  </a:cubicBezTo>
                  <a:cubicBezTo>
                    <a:pt x="405587" y="300925"/>
                    <a:pt x="414867" y="301978"/>
                    <a:pt x="423334" y="304800"/>
                  </a:cubicBezTo>
                  <a:cubicBezTo>
                    <a:pt x="434623" y="313267"/>
                    <a:pt x="444948" y="323199"/>
                    <a:pt x="457200" y="330200"/>
                  </a:cubicBezTo>
                  <a:cubicBezTo>
                    <a:pt x="464949" y="334628"/>
                    <a:pt x="474947" y="334074"/>
                    <a:pt x="482600" y="338666"/>
                  </a:cubicBezTo>
                  <a:cubicBezTo>
                    <a:pt x="511655" y="356099"/>
                    <a:pt x="504251" y="356454"/>
                    <a:pt x="498576" y="355448"/>
                  </a:cubicBezTo>
                  <a:lnTo>
                    <a:pt x="496213" y="354906"/>
                  </a:lnTo>
                  <a:lnTo>
                    <a:pt x="496136" y="354883"/>
                  </a:lnTo>
                  <a:cubicBezTo>
                    <a:pt x="494736" y="354492"/>
                    <a:pt x="494636" y="354508"/>
                    <a:pt x="495242" y="354684"/>
                  </a:cubicBezTo>
                  <a:lnTo>
                    <a:pt x="496213" y="354906"/>
                  </a:lnTo>
                  <a:lnTo>
                    <a:pt x="504840" y="357519"/>
                  </a:lnTo>
                  <a:cubicBezTo>
                    <a:pt x="509441" y="358968"/>
                    <a:pt x="515940" y="361068"/>
                    <a:pt x="524934" y="364066"/>
                  </a:cubicBezTo>
                  <a:cubicBezTo>
                    <a:pt x="533702" y="372835"/>
                    <a:pt x="554805" y="396153"/>
                    <a:pt x="567267" y="397933"/>
                  </a:cubicBezTo>
                  <a:cubicBezTo>
                    <a:pt x="578787" y="399579"/>
                    <a:pt x="589845" y="392288"/>
                    <a:pt x="601134" y="389466"/>
                  </a:cubicBezTo>
                  <a:cubicBezTo>
                    <a:pt x="603956" y="380999"/>
                    <a:pt x="605609" y="372048"/>
                    <a:pt x="609600" y="364066"/>
                  </a:cubicBezTo>
                  <a:cubicBezTo>
                    <a:pt x="614151" y="354964"/>
                    <a:pt x="622961" y="348194"/>
                    <a:pt x="626534" y="338666"/>
                  </a:cubicBezTo>
                  <a:cubicBezTo>
                    <a:pt x="631587" y="325192"/>
                    <a:pt x="629947" y="309807"/>
                    <a:pt x="635000" y="296333"/>
                  </a:cubicBezTo>
                  <a:cubicBezTo>
                    <a:pt x="641054" y="280189"/>
                    <a:pt x="665356" y="255514"/>
                    <a:pt x="677334" y="245533"/>
                  </a:cubicBezTo>
                  <a:cubicBezTo>
                    <a:pt x="722437" y="207948"/>
                    <a:pt x="682313" y="245590"/>
                    <a:pt x="728134" y="220133"/>
                  </a:cubicBezTo>
                  <a:cubicBezTo>
                    <a:pt x="745924" y="210249"/>
                    <a:pt x="778934" y="186266"/>
                    <a:pt x="778934" y="186266"/>
                  </a:cubicBezTo>
                  <a:cubicBezTo>
                    <a:pt x="820975" y="123203"/>
                    <a:pt x="766942" y="200656"/>
                    <a:pt x="821267" y="135466"/>
                  </a:cubicBezTo>
                  <a:cubicBezTo>
                    <a:pt x="827781" y="127649"/>
                    <a:pt x="831843" y="118012"/>
                    <a:pt x="838200" y="110066"/>
                  </a:cubicBezTo>
                  <a:cubicBezTo>
                    <a:pt x="847906" y="97934"/>
                    <a:pt x="866878" y="82269"/>
                    <a:pt x="880534" y="76200"/>
                  </a:cubicBezTo>
                  <a:cubicBezTo>
                    <a:pt x="880559" y="76189"/>
                    <a:pt x="944021" y="55038"/>
                    <a:pt x="956734" y="50800"/>
                  </a:cubicBezTo>
                  <a:lnTo>
                    <a:pt x="982134" y="42333"/>
                  </a:lnTo>
                  <a:cubicBezTo>
                    <a:pt x="999067" y="45155"/>
                    <a:pt x="1018965" y="40822"/>
                    <a:pt x="1032934" y="50800"/>
                  </a:cubicBezTo>
                  <a:cubicBezTo>
                    <a:pt x="1042403" y="57563"/>
                    <a:pt x="1036196" y="74258"/>
                    <a:pt x="1041400" y="84666"/>
                  </a:cubicBezTo>
                  <a:cubicBezTo>
                    <a:pt x="1044970" y="91806"/>
                    <a:pt x="1052689" y="95955"/>
                    <a:pt x="1058334" y="101600"/>
                  </a:cubicBezTo>
                  <a:cubicBezTo>
                    <a:pt x="1061156" y="112889"/>
                    <a:pt x="1061596" y="125058"/>
                    <a:pt x="1066800" y="135466"/>
                  </a:cubicBezTo>
                  <a:cubicBezTo>
                    <a:pt x="1072050" y="145967"/>
                    <a:pt x="1101157" y="165344"/>
                    <a:pt x="1109134" y="169333"/>
                  </a:cubicBezTo>
                  <a:cubicBezTo>
                    <a:pt x="1117116" y="173324"/>
                    <a:pt x="1126552" y="173809"/>
                    <a:pt x="1134534" y="177800"/>
                  </a:cubicBezTo>
                  <a:cubicBezTo>
                    <a:pt x="1143635" y="182351"/>
                    <a:pt x="1150833" y="190182"/>
                    <a:pt x="1159934" y="194733"/>
                  </a:cubicBezTo>
                  <a:cubicBezTo>
                    <a:pt x="1167916" y="198724"/>
                    <a:pt x="1177352" y="199209"/>
                    <a:pt x="1185334" y="203200"/>
                  </a:cubicBezTo>
                  <a:cubicBezTo>
                    <a:pt x="1194435" y="207751"/>
                    <a:pt x="1200988" y="217209"/>
                    <a:pt x="1210734" y="220133"/>
                  </a:cubicBezTo>
                  <a:cubicBezTo>
                    <a:pt x="1229848" y="225867"/>
                    <a:pt x="1250366" y="225030"/>
                    <a:pt x="1270000" y="228600"/>
                  </a:cubicBezTo>
                  <a:cubicBezTo>
                    <a:pt x="1293396" y="232854"/>
                    <a:pt x="1307499" y="238277"/>
                    <a:pt x="1329267" y="245533"/>
                  </a:cubicBezTo>
                  <a:cubicBezTo>
                    <a:pt x="1349023" y="242711"/>
                    <a:pt x="1370005" y="244478"/>
                    <a:pt x="1388534" y="237066"/>
                  </a:cubicBezTo>
                  <a:cubicBezTo>
                    <a:pt x="1442093" y="215642"/>
                    <a:pt x="1389477" y="212135"/>
                    <a:pt x="1430867" y="186266"/>
                  </a:cubicBezTo>
                  <a:cubicBezTo>
                    <a:pt x="1446003" y="176806"/>
                    <a:pt x="1464734" y="174977"/>
                    <a:pt x="1481667" y="169333"/>
                  </a:cubicBezTo>
                  <a:lnTo>
                    <a:pt x="1507067" y="160866"/>
                  </a:lnTo>
                  <a:lnTo>
                    <a:pt x="1532467" y="152400"/>
                  </a:lnTo>
                  <a:cubicBezTo>
                    <a:pt x="1535289" y="143933"/>
                    <a:pt x="1534623" y="133311"/>
                    <a:pt x="1540934" y="127000"/>
                  </a:cubicBezTo>
                  <a:cubicBezTo>
                    <a:pt x="1547245" y="120689"/>
                    <a:pt x="1557464" y="117548"/>
                    <a:pt x="1566334" y="118533"/>
                  </a:cubicBezTo>
                  <a:cubicBezTo>
                    <a:pt x="1566338" y="118534"/>
                    <a:pt x="1602054" y="130439"/>
                    <a:pt x="1625270" y="138178"/>
                  </a:cubicBezTo>
                  <a:lnTo>
                    <a:pt x="1638688" y="142651"/>
                  </a:lnTo>
                  <a:lnTo>
                    <a:pt x="1638688" y="251767"/>
                  </a:lnTo>
                  <a:lnTo>
                    <a:pt x="1625270" y="247294"/>
                  </a:lnTo>
                  <a:cubicBezTo>
                    <a:pt x="1602054" y="239555"/>
                    <a:pt x="1566338" y="227650"/>
                    <a:pt x="1566334" y="227649"/>
                  </a:cubicBezTo>
                  <a:cubicBezTo>
                    <a:pt x="1557464" y="226664"/>
                    <a:pt x="1547245" y="229805"/>
                    <a:pt x="1540934" y="236116"/>
                  </a:cubicBezTo>
                  <a:cubicBezTo>
                    <a:pt x="1534623" y="242427"/>
                    <a:pt x="1535289" y="253049"/>
                    <a:pt x="1532467" y="261516"/>
                  </a:cubicBezTo>
                  <a:lnTo>
                    <a:pt x="1507067" y="269982"/>
                  </a:lnTo>
                  <a:lnTo>
                    <a:pt x="1481667" y="278449"/>
                  </a:lnTo>
                  <a:cubicBezTo>
                    <a:pt x="1464734" y="284093"/>
                    <a:pt x="1446003" y="285922"/>
                    <a:pt x="1430867" y="295382"/>
                  </a:cubicBezTo>
                  <a:cubicBezTo>
                    <a:pt x="1389477" y="321251"/>
                    <a:pt x="1442093" y="324758"/>
                    <a:pt x="1388534" y="346182"/>
                  </a:cubicBezTo>
                  <a:cubicBezTo>
                    <a:pt x="1370005" y="353594"/>
                    <a:pt x="1349023" y="351827"/>
                    <a:pt x="1329267" y="354649"/>
                  </a:cubicBezTo>
                  <a:cubicBezTo>
                    <a:pt x="1307499" y="347393"/>
                    <a:pt x="1293396" y="341970"/>
                    <a:pt x="1270000" y="337716"/>
                  </a:cubicBezTo>
                  <a:cubicBezTo>
                    <a:pt x="1250366" y="334146"/>
                    <a:pt x="1229848" y="334983"/>
                    <a:pt x="1210734" y="329249"/>
                  </a:cubicBezTo>
                  <a:cubicBezTo>
                    <a:pt x="1200988" y="326325"/>
                    <a:pt x="1194435" y="316867"/>
                    <a:pt x="1185334" y="312316"/>
                  </a:cubicBezTo>
                  <a:cubicBezTo>
                    <a:pt x="1177352" y="308325"/>
                    <a:pt x="1167916" y="307840"/>
                    <a:pt x="1159934" y="303849"/>
                  </a:cubicBezTo>
                  <a:cubicBezTo>
                    <a:pt x="1150833" y="299298"/>
                    <a:pt x="1143635" y="291467"/>
                    <a:pt x="1134534" y="286916"/>
                  </a:cubicBezTo>
                  <a:cubicBezTo>
                    <a:pt x="1126552" y="282925"/>
                    <a:pt x="1117116" y="282440"/>
                    <a:pt x="1109134" y="278449"/>
                  </a:cubicBezTo>
                  <a:cubicBezTo>
                    <a:pt x="1101157" y="274460"/>
                    <a:pt x="1072050" y="255083"/>
                    <a:pt x="1066800" y="244582"/>
                  </a:cubicBezTo>
                  <a:cubicBezTo>
                    <a:pt x="1061596" y="234174"/>
                    <a:pt x="1061156" y="222005"/>
                    <a:pt x="1058334" y="210716"/>
                  </a:cubicBezTo>
                  <a:cubicBezTo>
                    <a:pt x="1052689" y="205071"/>
                    <a:pt x="1044970" y="200922"/>
                    <a:pt x="1041400" y="193782"/>
                  </a:cubicBezTo>
                  <a:cubicBezTo>
                    <a:pt x="1036196" y="183374"/>
                    <a:pt x="1042403" y="166679"/>
                    <a:pt x="1032934" y="159916"/>
                  </a:cubicBezTo>
                  <a:cubicBezTo>
                    <a:pt x="1018965" y="149938"/>
                    <a:pt x="999067" y="154271"/>
                    <a:pt x="982134" y="151449"/>
                  </a:cubicBezTo>
                  <a:lnTo>
                    <a:pt x="956734" y="159916"/>
                  </a:lnTo>
                  <a:cubicBezTo>
                    <a:pt x="944021" y="164154"/>
                    <a:pt x="880559" y="185305"/>
                    <a:pt x="880534" y="185316"/>
                  </a:cubicBezTo>
                  <a:cubicBezTo>
                    <a:pt x="866878" y="191385"/>
                    <a:pt x="847906" y="207050"/>
                    <a:pt x="838200" y="219182"/>
                  </a:cubicBezTo>
                  <a:cubicBezTo>
                    <a:pt x="831843" y="227128"/>
                    <a:pt x="827781" y="236765"/>
                    <a:pt x="821267" y="244582"/>
                  </a:cubicBezTo>
                  <a:cubicBezTo>
                    <a:pt x="766942" y="309772"/>
                    <a:pt x="820975" y="232319"/>
                    <a:pt x="778934" y="295382"/>
                  </a:cubicBezTo>
                  <a:cubicBezTo>
                    <a:pt x="778934" y="295382"/>
                    <a:pt x="745924" y="319365"/>
                    <a:pt x="728134" y="329249"/>
                  </a:cubicBezTo>
                  <a:cubicBezTo>
                    <a:pt x="682313" y="354706"/>
                    <a:pt x="722437" y="317064"/>
                    <a:pt x="677334" y="354649"/>
                  </a:cubicBezTo>
                  <a:cubicBezTo>
                    <a:pt x="665356" y="364630"/>
                    <a:pt x="641054" y="389305"/>
                    <a:pt x="635000" y="405449"/>
                  </a:cubicBezTo>
                  <a:cubicBezTo>
                    <a:pt x="629947" y="418923"/>
                    <a:pt x="631587" y="434308"/>
                    <a:pt x="626534" y="447782"/>
                  </a:cubicBezTo>
                  <a:cubicBezTo>
                    <a:pt x="622961" y="457310"/>
                    <a:pt x="614151" y="464080"/>
                    <a:pt x="609600" y="473182"/>
                  </a:cubicBezTo>
                  <a:cubicBezTo>
                    <a:pt x="605609" y="481164"/>
                    <a:pt x="603956" y="490115"/>
                    <a:pt x="601134" y="498582"/>
                  </a:cubicBezTo>
                  <a:cubicBezTo>
                    <a:pt x="589845" y="501404"/>
                    <a:pt x="578787" y="508695"/>
                    <a:pt x="567267" y="507049"/>
                  </a:cubicBezTo>
                  <a:cubicBezTo>
                    <a:pt x="554805" y="505269"/>
                    <a:pt x="533702" y="481951"/>
                    <a:pt x="524934" y="473182"/>
                  </a:cubicBezTo>
                  <a:cubicBezTo>
                    <a:pt x="515940" y="470184"/>
                    <a:pt x="509441" y="468084"/>
                    <a:pt x="504840" y="466635"/>
                  </a:cubicBezTo>
                  <a:lnTo>
                    <a:pt x="496213" y="464022"/>
                  </a:lnTo>
                  <a:lnTo>
                    <a:pt x="498576" y="464564"/>
                  </a:lnTo>
                  <a:cubicBezTo>
                    <a:pt x="504251" y="465570"/>
                    <a:pt x="511655" y="465215"/>
                    <a:pt x="482600" y="447782"/>
                  </a:cubicBezTo>
                  <a:cubicBezTo>
                    <a:pt x="474947" y="443190"/>
                    <a:pt x="464949" y="443744"/>
                    <a:pt x="457200" y="439316"/>
                  </a:cubicBezTo>
                  <a:cubicBezTo>
                    <a:pt x="444948" y="432315"/>
                    <a:pt x="434623" y="422383"/>
                    <a:pt x="423334" y="413916"/>
                  </a:cubicBezTo>
                  <a:cubicBezTo>
                    <a:pt x="414867" y="411094"/>
                    <a:pt x="405587" y="410041"/>
                    <a:pt x="397934" y="405449"/>
                  </a:cubicBezTo>
                  <a:cubicBezTo>
                    <a:pt x="384527" y="397405"/>
                    <a:pt x="371760" y="374655"/>
                    <a:pt x="364067" y="363116"/>
                  </a:cubicBezTo>
                  <a:cubicBezTo>
                    <a:pt x="343356" y="332049"/>
                    <a:pt x="333080" y="316919"/>
                    <a:pt x="328502" y="310275"/>
                  </a:cubicBezTo>
                  <a:lnTo>
                    <a:pt x="327203" y="308428"/>
                  </a:lnTo>
                  <a:lnTo>
                    <a:pt x="331520" y="312644"/>
                  </a:lnTo>
                  <a:cubicBezTo>
                    <a:pt x="330790" y="310144"/>
                    <a:pt x="326284" y="301229"/>
                    <a:pt x="313267" y="278449"/>
                  </a:cubicBezTo>
                  <a:cubicBezTo>
                    <a:pt x="308219" y="269614"/>
                    <a:pt x="300885" y="262150"/>
                    <a:pt x="296334" y="253049"/>
                  </a:cubicBezTo>
                  <a:cubicBezTo>
                    <a:pt x="287655" y="235692"/>
                    <a:pt x="282621" y="201419"/>
                    <a:pt x="279400" y="185316"/>
                  </a:cubicBezTo>
                  <a:cubicBezTo>
                    <a:pt x="273756" y="176849"/>
                    <a:pt x="267018" y="169017"/>
                    <a:pt x="262467" y="159916"/>
                  </a:cubicBezTo>
                  <a:cubicBezTo>
                    <a:pt x="255277" y="145536"/>
                    <a:pt x="256910" y="124196"/>
                    <a:pt x="237067" y="117582"/>
                  </a:cubicBezTo>
                  <a:cubicBezTo>
                    <a:pt x="218135" y="111271"/>
                    <a:pt x="197556" y="111938"/>
                    <a:pt x="177800" y="109116"/>
                  </a:cubicBezTo>
                  <a:lnTo>
                    <a:pt x="152400" y="117582"/>
                  </a:lnTo>
                  <a:lnTo>
                    <a:pt x="127000" y="126049"/>
                  </a:lnTo>
                  <a:cubicBezTo>
                    <a:pt x="68627" y="145507"/>
                    <a:pt x="88821" y="130360"/>
                    <a:pt x="59267" y="159916"/>
                  </a:cubicBezTo>
                  <a:cubicBezTo>
                    <a:pt x="50800" y="162738"/>
                    <a:pt x="41293" y="163432"/>
                    <a:pt x="33867" y="168382"/>
                  </a:cubicBezTo>
                  <a:cubicBezTo>
                    <a:pt x="17572" y="179245"/>
                    <a:pt x="10144" y="188828"/>
                    <a:pt x="5213" y="200429"/>
                  </a:cubicBezTo>
                  <a:lnTo>
                    <a:pt x="0" y="217255"/>
                  </a:lnTo>
                  <a:lnTo>
                    <a:pt x="0" y="108139"/>
                  </a:lnTo>
                  <a:lnTo>
                    <a:pt x="5213" y="91313"/>
                  </a:lnTo>
                  <a:cubicBezTo>
                    <a:pt x="10144" y="79712"/>
                    <a:pt x="17572" y="70129"/>
                    <a:pt x="33867" y="59266"/>
                  </a:cubicBezTo>
                  <a:cubicBezTo>
                    <a:pt x="41293" y="54316"/>
                    <a:pt x="50800" y="53622"/>
                    <a:pt x="59267" y="50800"/>
                  </a:cubicBezTo>
                  <a:cubicBezTo>
                    <a:pt x="88821" y="21244"/>
                    <a:pt x="68627" y="36391"/>
                    <a:pt x="127000" y="16933"/>
                  </a:cubicBezTo>
                  <a:lnTo>
                    <a:pt x="152400" y="8466"/>
                  </a:lnTo>
                  <a:close/>
                </a:path>
              </a:pathLst>
            </a:custGeom>
            <a:solidFill>
              <a:schemeClr val="bg1">
                <a:lumMod val="75000"/>
              </a:schemeClr>
            </a:solidFill>
            <a:ln w="12700" cap="flat" cmpd="sng" algn="ctr">
              <a:noFill/>
              <a:prstDash val="solid"/>
              <a:miter lim="800000"/>
            </a:ln>
            <a:effectLst/>
          </p:spPr>
          <p:txBody>
            <a:bodyPr anchor="ctr"/>
            <a:lstStyle/>
            <a:p>
              <a:pPr algn="ctr"/>
              <a:endParaRPr lang="zh-CN" altLang="en-US" kern="0" dirty="0">
                <a:solidFill>
                  <a:srgbClr val="FFFFFF"/>
                </a:solidFill>
              </a:endParaRPr>
            </a:p>
          </p:txBody>
        </p:sp>
        <p:grpSp>
          <p:nvGrpSpPr>
            <p:cNvPr id="41" name="Groupe 25"/>
            <p:cNvGrpSpPr/>
            <p:nvPr/>
          </p:nvGrpSpPr>
          <p:grpSpPr bwMode="auto">
            <a:xfrm rot="682902">
              <a:off x="7305945" y="2117571"/>
              <a:ext cx="284024" cy="658936"/>
              <a:chOff x="6324208" y="2380133"/>
              <a:chExt cx="816093" cy="1892286"/>
            </a:xfrm>
            <a:effectLst/>
          </p:grpSpPr>
          <p:sp>
            <p:nvSpPr>
              <p:cNvPr id="43" name="Rectangle 11"/>
              <p:cNvSpPr/>
              <p:nvPr/>
            </p:nvSpPr>
            <p:spPr>
              <a:xfrm>
                <a:off x="6650159" y="3324641"/>
                <a:ext cx="108812" cy="94070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1" fmla="*/ 0 w 360040"/>
                  <a:gd name="connsiteY0-2" fmla="*/ 0 h 1691782"/>
                  <a:gd name="connsiteX1-3" fmla="*/ 360040 w 360040"/>
                  <a:gd name="connsiteY1-4" fmla="*/ 0 h 1691782"/>
                  <a:gd name="connsiteX2-5" fmla="*/ 360040 w 360040"/>
                  <a:gd name="connsiteY2-6" fmla="*/ 1691782 h 1691782"/>
                  <a:gd name="connsiteX3-7" fmla="*/ 0 w 360040"/>
                  <a:gd name="connsiteY3-8" fmla="*/ 1691782 h 1691782"/>
                  <a:gd name="connsiteX4-9" fmla="*/ 0 w 360040"/>
                  <a:gd name="connsiteY4-10" fmla="*/ 0 h 1691782"/>
                  <a:gd name="connsiteX0-11" fmla="*/ 0 w 360040"/>
                  <a:gd name="connsiteY0-12" fmla="*/ 0 h 1891526"/>
                  <a:gd name="connsiteX1-13" fmla="*/ 360040 w 360040"/>
                  <a:gd name="connsiteY1-14" fmla="*/ 0 h 1891526"/>
                  <a:gd name="connsiteX2-15" fmla="*/ 360040 w 360040"/>
                  <a:gd name="connsiteY2-16" fmla="*/ 1691782 h 1891526"/>
                  <a:gd name="connsiteX3-17" fmla="*/ 0 w 360040"/>
                  <a:gd name="connsiteY3-18" fmla="*/ 1691782 h 1891526"/>
                  <a:gd name="connsiteX4-19" fmla="*/ 0 w 360040"/>
                  <a:gd name="connsiteY4-20" fmla="*/ 0 h 1891526"/>
                  <a:gd name="connsiteX0-21" fmla="*/ 0 w 360954"/>
                  <a:gd name="connsiteY0-22" fmla="*/ 0 h 1800769"/>
                  <a:gd name="connsiteX1-23" fmla="*/ 360040 w 360954"/>
                  <a:gd name="connsiteY1-24" fmla="*/ 0 h 1800769"/>
                  <a:gd name="connsiteX2-25" fmla="*/ 360040 w 360954"/>
                  <a:gd name="connsiteY2-26" fmla="*/ 1691782 h 1800769"/>
                  <a:gd name="connsiteX3-27" fmla="*/ 0 w 360954"/>
                  <a:gd name="connsiteY3-28" fmla="*/ 1691782 h 1800769"/>
                  <a:gd name="connsiteX4-29" fmla="*/ 0 w 360954"/>
                  <a:gd name="connsiteY4-30" fmla="*/ 0 h 1800769"/>
                  <a:gd name="connsiteX0-31" fmla="*/ 0 w 360725"/>
                  <a:gd name="connsiteY0-32" fmla="*/ 0 h 1757138"/>
                  <a:gd name="connsiteX1-33" fmla="*/ 360040 w 360725"/>
                  <a:gd name="connsiteY1-34" fmla="*/ 0 h 1757138"/>
                  <a:gd name="connsiteX2-35" fmla="*/ 360040 w 360725"/>
                  <a:gd name="connsiteY2-36" fmla="*/ 1691782 h 1757138"/>
                  <a:gd name="connsiteX3-37" fmla="*/ 0 w 360725"/>
                  <a:gd name="connsiteY3-38" fmla="*/ 1691782 h 1757138"/>
                  <a:gd name="connsiteX4-39" fmla="*/ 0 w 360725"/>
                  <a:gd name="connsiteY4-40" fmla="*/ 0 h 1757138"/>
                  <a:gd name="connsiteX0-41" fmla="*/ 0 w 360725"/>
                  <a:gd name="connsiteY0-42" fmla="*/ 0 h 1760590"/>
                  <a:gd name="connsiteX1-43" fmla="*/ 360040 w 360725"/>
                  <a:gd name="connsiteY1-44" fmla="*/ 0 h 1760590"/>
                  <a:gd name="connsiteX2-45" fmla="*/ 360040 w 360725"/>
                  <a:gd name="connsiteY2-46" fmla="*/ 1705177 h 1760590"/>
                  <a:gd name="connsiteX3-47" fmla="*/ 0 w 360725"/>
                  <a:gd name="connsiteY3-48" fmla="*/ 1691782 h 1760590"/>
                  <a:gd name="connsiteX4-49" fmla="*/ 0 w 360725"/>
                  <a:gd name="connsiteY4-50" fmla="*/ 0 h 17605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sp>
            <p:nvSpPr>
              <p:cNvPr id="44" name="Ellipse 34"/>
              <p:cNvSpPr/>
              <p:nvPr/>
            </p:nvSpPr>
            <p:spPr>
              <a:xfrm>
                <a:off x="6323134" y="2967501"/>
                <a:ext cx="816093" cy="706888"/>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3175" cap="flat" cmpd="sng" algn="ctr">
                <a:solidFill>
                  <a:sysClr val="window" lastClr="FFFFFF">
                    <a:lumMod val="65000"/>
                  </a:sysClr>
                </a:solidFill>
                <a:prstDash val="solid"/>
                <a:miter lim="800000"/>
              </a:ln>
              <a:effectLst/>
            </p:spPr>
            <p:txBody>
              <a:bodyPr anchor="ctr"/>
              <a:lstStyle/>
              <a:p>
                <a:pPr algn="ctr">
                  <a:defRPr/>
                </a:pPr>
                <a:endParaRPr lang="fr-FR" kern="0">
                  <a:solidFill>
                    <a:srgbClr val="FFFFFF"/>
                  </a:solidFill>
                </a:endParaRPr>
              </a:p>
            </p:txBody>
          </p:sp>
          <p:sp>
            <p:nvSpPr>
              <p:cNvPr id="45" name="Ellipse 35"/>
              <p:cNvSpPr/>
              <p:nvPr/>
            </p:nvSpPr>
            <p:spPr>
              <a:xfrm rot="1800000">
                <a:off x="6339181" y="3030012"/>
                <a:ext cx="647435" cy="592700"/>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pic>
            <p:nvPicPr>
              <p:cNvPr id="46" name="Picture 5"/>
              <p:cNvPicPr>
                <a:picLocks noChangeAspect="1" noChangeArrowheads="1"/>
              </p:cNvPicPr>
              <p:nvPr/>
            </p:nvPicPr>
            <p:blipFill>
              <a:blip r:embed="rId1" cstate="screen"/>
              <a:srcRect l="23138" t="19901" r="24571" b="27188"/>
              <a:stretch>
                <a:fillRect/>
              </a:stretch>
            </p:blipFill>
            <p:spPr bwMode="auto">
              <a:xfrm rot="-1835306">
                <a:off x="6730137" y="3272369"/>
                <a:ext cx="385960" cy="29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rapèze 10"/>
              <p:cNvSpPr/>
              <p:nvPr/>
            </p:nvSpPr>
            <p:spPr>
              <a:xfrm>
                <a:off x="6485432" y="2629937"/>
                <a:ext cx="489656" cy="766704"/>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1" fmla="*/ 0 w 914400"/>
                  <a:gd name="connsiteY0-2" fmla="*/ 1216152 h 1216152"/>
                  <a:gd name="connsiteX1-3" fmla="*/ 228600 w 914400"/>
                  <a:gd name="connsiteY1-4" fmla="*/ 0 h 1216152"/>
                  <a:gd name="connsiteX2-5" fmla="*/ 685800 w 914400"/>
                  <a:gd name="connsiteY2-6" fmla="*/ 0 h 1216152"/>
                  <a:gd name="connsiteX3-7" fmla="*/ 914400 w 914400"/>
                  <a:gd name="connsiteY3-8" fmla="*/ 1216152 h 1216152"/>
                  <a:gd name="connsiteX4-9" fmla="*/ 0 w 914400"/>
                  <a:gd name="connsiteY4-10" fmla="*/ 1216152 h 1216152"/>
                  <a:gd name="connsiteX0-11" fmla="*/ 0 w 914400"/>
                  <a:gd name="connsiteY0-12" fmla="*/ 1216152 h 1406802"/>
                  <a:gd name="connsiteX1-13" fmla="*/ 228600 w 914400"/>
                  <a:gd name="connsiteY1-14" fmla="*/ 0 h 1406802"/>
                  <a:gd name="connsiteX2-15" fmla="*/ 685800 w 914400"/>
                  <a:gd name="connsiteY2-16" fmla="*/ 0 h 1406802"/>
                  <a:gd name="connsiteX3-17" fmla="*/ 914400 w 914400"/>
                  <a:gd name="connsiteY3-18" fmla="*/ 1216152 h 1406802"/>
                  <a:gd name="connsiteX4-19" fmla="*/ 0 w 914400"/>
                  <a:gd name="connsiteY4-20" fmla="*/ 1216152 h 1406802"/>
                  <a:gd name="connsiteX0-21" fmla="*/ 0 w 914400"/>
                  <a:gd name="connsiteY0-22" fmla="*/ 1216152 h 1436902"/>
                  <a:gd name="connsiteX1-23" fmla="*/ 228600 w 914400"/>
                  <a:gd name="connsiteY1-24" fmla="*/ 0 h 1436902"/>
                  <a:gd name="connsiteX2-25" fmla="*/ 685800 w 914400"/>
                  <a:gd name="connsiteY2-26" fmla="*/ 0 h 1436902"/>
                  <a:gd name="connsiteX3-27" fmla="*/ 914400 w 914400"/>
                  <a:gd name="connsiteY3-28" fmla="*/ 1216152 h 1436902"/>
                  <a:gd name="connsiteX4-29" fmla="*/ 0 w 914400"/>
                  <a:gd name="connsiteY4-30" fmla="*/ 1216152 h 143690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sp>
            <p:nvSpPr>
              <p:cNvPr id="48" name="Ellipse 38"/>
              <p:cNvSpPr/>
              <p:nvPr/>
            </p:nvSpPr>
            <p:spPr>
              <a:xfrm>
                <a:off x="6442494" y="2377602"/>
                <a:ext cx="576706" cy="505695"/>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10800000" scaled="1"/>
                <a:tileRect/>
              </a:gradFill>
              <a:ln w="3175" cap="flat" cmpd="sng" algn="ctr">
                <a:noFill/>
                <a:prstDash val="solid"/>
                <a:miter lim="800000"/>
              </a:ln>
              <a:effectLst/>
            </p:spPr>
            <p:txBody>
              <a:bodyPr anchor="ctr"/>
              <a:lstStyle/>
              <a:p>
                <a:pPr algn="ctr">
                  <a:defRPr/>
                </a:pPr>
                <a:endParaRPr lang="fr-FR" kern="0">
                  <a:solidFill>
                    <a:srgbClr val="FFFFFF"/>
                  </a:solidFill>
                </a:endParaRPr>
              </a:p>
            </p:txBody>
          </p:sp>
          <p:sp>
            <p:nvSpPr>
              <p:cNvPr id="49" name="Ellipse 39"/>
              <p:cNvSpPr/>
              <p:nvPr/>
            </p:nvSpPr>
            <p:spPr>
              <a:xfrm>
                <a:off x="6416832" y="2370908"/>
                <a:ext cx="576706" cy="429569"/>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2700000" scaled="1"/>
                <a:tileRect/>
              </a:gradFill>
              <a:ln w="3175" cap="flat" cmpd="sng" algn="ctr">
                <a:noFill/>
                <a:prstDash val="solid"/>
                <a:miter lim="800000"/>
              </a:ln>
              <a:effectLst/>
            </p:spPr>
            <p:txBody>
              <a:bodyPr anchor="ctr"/>
              <a:lstStyle/>
              <a:p>
                <a:pPr algn="ctr">
                  <a:defRPr/>
                </a:pPr>
                <a:endParaRPr lang="fr-FR" kern="0">
                  <a:solidFill>
                    <a:srgbClr val="FFFFFF"/>
                  </a:solidFill>
                </a:endParaRPr>
              </a:p>
            </p:txBody>
          </p:sp>
        </p:grpSp>
        <p:sp>
          <p:nvSpPr>
            <p:cNvPr id="42" name="文本框 41"/>
            <p:cNvSpPr txBox="1"/>
            <p:nvPr/>
          </p:nvSpPr>
          <p:spPr>
            <a:xfrm>
              <a:off x="6648269" y="3101445"/>
              <a:ext cx="1620957" cy="2554545"/>
            </a:xfrm>
            <a:prstGeom prst="rect">
              <a:avLst/>
            </a:prstGeom>
            <a:noFill/>
            <a:effectLst/>
          </p:spPr>
          <p:txBody>
            <a:bodyPr wrap="none" rtlCol="0">
              <a:spAutoFit/>
            </a:bodyPr>
            <a:lstStyle/>
            <a:p>
              <a:r>
                <a:rPr lang="zh-CN" altLang="en-US" sz="2800" dirty="0">
                  <a:solidFill>
                    <a:prstClr val="white"/>
                  </a:solidFill>
                  <a:latin typeface="微软雅黑" panose="020B0503020204020204" charset="-122"/>
                  <a:ea typeface="微软雅黑" panose="020B0503020204020204" charset="-122"/>
                </a:rPr>
                <a:t>单击此处</a:t>
              </a:r>
              <a:endParaRPr lang="en-US" altLang="zh-CN" sz="2800" dirty="0">
                <a:solidFill>
                  <a:prstClr val="white"/>
                </a:solidFill>
                <a:latin typeface="微软雅黑" panose="020B0503020204020204" charset="-122"/>
                <a:ea typeface="微软雅黑" panose="020B0503020204020204" charset="-122"/>
              </a:endParaRPr>
            </a:p>
            <a:p>
              <a:r>
                <a:rPr lang="zh-CN" altLang="en-US" sz="2800" dirty="0">
                  <a:solidFill>
                    <a:prstClr val="white"/>
                  </a:solidFill>
                  <a:latin typeface="微软雅黑" panose="020B0503020204020204" charset="-122"/>
                  <a:ea typeface="微软雅黑" panose="020B0503020204020204" charset="-122"/>
                </a:rPr>
                <a:t>输入标题</a:t>
              </a:r>
              <a:endParaRPr lang="en-US" altLang="zh-CN" sz="28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请在这里输入您</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的主要叙述内容</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请在这里输入您</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的主要叙述内容</a:t>
              </a:r>
              <a:endParaRPr lang="en-US" altLang="zh-CN" sz="1600" dirty="0">
                <a:solidFill>
                  <a:prstClr val="white"/>
                </a:solidFill>
                <a:latin typeface="微软雅黑" panose="020B0503020204020204" charset="-122"/>
                <a:ea typeface="微软雅黑" panose="020B0503020204020204" charset="-122"/>
              </a:endParaRPr>
            </a:p>
            <a:p>
              <a:endParaRPr lang="en-US" altLang="zh-CN" sz="4000" dirty="0">
                <a:solidFill>
                  <a:prstClr val="white"/>
                </a:solidFill>
                <a:latin typeface="微软雅黑" panose="020B0503020204020204" charset="-122"/>
                <a:ea typeface="微软雅黑" panose="020B0503020204020204" charset="-122"/>
              </a:endParaRPr>
            </a:p>
          </p:txBody>
        </p:sp>
      </p:grpSp>
      <p:grpSp>
        <p:nvGrpSpPr>
          <p:cNvPr id="50" name="组合 49"/>
          <p:cNvGrpSpPr/>
          <p:nvPr/>
        </p:nvGrpSpPr>
        <p:grpSpPr>
          <a:xfrm>
            <a:off x="9121805" y="2117571"/>
            <a:ext cx="1954087" cy="4038826"/>
            <a:chOff x="9121805" y="2117571"/>
            <a:chExt cx="1954087" cy="4038826"/>
          </a:xfrm>
        </p:grpSpPr>
        <p:sp>
          <p:nvSpPr>
            <p:cNvPr id="53" name="任意多边形 52"/>
            <p:cNvSpPr/>
            <p:nvPr/>
          </p:nvSpPr>
          <p:spPr>
            <a:xfrm>
              <a:off x="9121805" y="2337218"/>
              <a:ext cx="1954087" cy="3819179"/>
            </a:xfrm>
            <a:custGeom>
              <a:avLst/>
              <a:gdLst>
                <a:gd name="connsiteX0" fmla="*/ 495242 w 1638688"/>
                <a:gd name="connsiteY0" fmla="*/ 3158802 h 3202290"/>
                <a:gd name="connsiteX1" fmla="*/ 496136 w 1638688"/>
                <a:gd name="connsiteY1" fmla="*/ 3159001 h 3202290"/>
                <a:gd name="connsiteX2" fmla="*/ 496213 w 1638688"/>
                <a:gd name="connsiteY2" fmla="*/ 3159024 h 3202290"/>
                <a:gd name="connsiteX3" fmla="*/ 325316 w 1638688"/>
                <a:gd name="connsiteY3" fmla="*/ 3000745 h 3202290"/>
                <a:gd name="connsiteX4" fmla="*/ 327203 w 1638688"/>
                <a:gd name="connsiteY4" fmla="*/ 3003430 h 3202290"/>
                <a:gd name="connsiteX5" fmla="*/ 327126 w 1638688"/>
                <a:gd name="connsiteY5" fmla="*/ 3003354 h 3202290"/>
                <a:gd name="connsiteX6" fmla="*/ 325316 w 1638688"/>
                <a:gd name="connsiteY6" fmla="*/ 3000745 h 3202290"/>
                <a:gd name="connsiteX7" fmla="*/ 0 w 1638688"/>
                <a:gd name="connsiteY7" fmla="*/ 0 h 3202290"/>
                <a:gd name="connsiteX8" fmla="*/ 1638688 w 1638688"/>
                <a:gd name="connsiteY8" fmla="*/ 0 h 3202290"/>
                <a:gd name="connsiteX9" fmla="*/ 1638688 w 1638688"/>
                <a:gd name="connsiteY9" fmla="*/ 2946769 h 3202290"/>
                <a:gd name="connsiteX10" fmla="*/ 1625270 w 1638688"/>
                <a:gd name="connsiteY10" fmla="*/ 2942296 h 3202290"/>
                <a:gd name="connsiteX11" fmla="*/ 1566334 w 1638688"/>
                <a:gd name="connsiteY11" fmla="*/ 2922651 h 3202290"/>
                <a:gd name="connsiteX12" fmla="*/ 1540934 w 1638688"/>
                <a:gd name="connsiteY12" fmla="*/ 2931118 h 3202290"/>
                <a:gd name="connsiteX13" fmla="*/ 1532467 w 1638688"/>
                <a:gd name="connsiteY13" fmla="*/ 2956518 h 3202290"/>
                <a:gd name="connsiteX14" fmla="*/ 1507067 w 1638688"/>
                <a:gd name="connsiteY14" fmla="*/ 2964984 h 3202290"/>
                <a:gd name="connsiteX15" fmla="*/ 1481667 w 1638688"/>
                <a:gd name="connsiteY15" fmla="*/ 2973451 h 3202290"/>
                <a:gd name="connsiteX16" fmla="*/ 1430867 w 1638688"/>
                <a:gd name="connsiteY16" fmla="*/ 2990384 h 3202290"/>
                <a:gd name="connsiteX17" fmla="*/ 1388534 w 1638688"/>
                <a:gd name="connsiteY17" fmla="*/ 3041184 h 3202290"/>
                <a:gd name="connsiteX18" fmla="*/ 1329267 w 1638688"/>
                <a:gd name="connsiteY18" fmla="*/ 3049651 h 3202290"/>
                <a:gd name="connsiteX19" fmla="*/ 1270000 w 1638688"/>
                <a:gd name="connsiteY19" fmla="*/ 3032718 h 3202290"/>
                <a:gd name="connsiteX20" fmla="*/ 1210734 w 1638688"/>
                <a:gd name="connsiteY20" fmla="*/ 3024251 h 3202290"/>
                <a:gd name="connsiteX21" fmla="*/ 1185334 w 1638688"/>
                <a:gd name="connsiteY21" fmla="*/ 3007318 h 3202290"/>
                <a:gd name="connsiteX22" fmla="*/ 1159934 w 1638688"/>
                <a:gd name="connsiteY22" fmla="*/ 2998851 h 3202290"/>
                <a:gd name="connsiteX23" fmla="*/ 1134534 w 1638688"/>
                <a:gd name="connsiteY23" fmla="*/ 2981918 h 3202290"/>
                <a:gd name="connsiteX24" fmla="*/ 1109134 w 1638688"/>
                <a:gd name="connsiteY24" fmla="*/ 2973451 h 3202290"/>
                <a:gd name="connsiteX25" fmla="*/ 1066800 w 1638688"/>
                <a:gd name="connsiteY25" fmla="*/ 2939584 h 3202290"/>
                <a:gd name="connsiteX26" fmla="*/ 1058334 w 1638688"/>
                <a:gd name="connsiteY26" fmla="*/ 2905718 h 3202290"/>
                <a:gd name="connsiteX27" fmla="*/ 1041400 w 1638688"/>
                <a:gd name="connsiteY27" fmla="*/ 2888784 h 3202290"/>
                <a:gd name="connsiteX28" fmla="*/ 1032934 w 1638688"/>
                <a:gd name="connsiteY28" fmla="*/ 2854918 h 3202290"/>
                <a:gd name="connsiteX29" fmla="*/ 982134 w 1638688"/>
                <a:gd name="connsiteY29" fmla="*/ 2846451 h 3202290"/>
                <a:gd name="connsiteX30" fmla="*/ 956734 w 1638688"/>
                <a:gd name="connsiteY30" fmla="*/ 2854918 h 3202290"/>
                <a:gd name="connsiteX31" fmla="*/ 880534 w 1638688"/>
                <a:gd name="connsiteY31" fmla="*/ 2880318 h 3202290"/>
                <a:gd name="connsiteX32" fmla="*/ 838200 w 1638688"/>
                <a:gd name="connsiteY32" fmla="*/ 2914184 h 3202290"/>
                <a:gd name="connsiteX33" fmla="*/ 821267 w 1638688"/>
                <a:gd name="connsiteY33" fmla="*/ 2939584 h 3202290"/>
                <a:gd name="connsiteX34" fmla="*/ 778934 w 1638688"/>
                <a:gd name="connsiteY34" fmla="*/ 2990384 h 3202290"/>
                <a:gd name="connsiteX35" fmla="*/ 728134 w 1638688"/>
                <a:gd name="connsiteY35" fmla="*/ 3024251 h 3202290"/>
                <a:gd name="connsiteX36" fmla="*/ 677334 w 1638688"/>
                <a:gd name="connsiteY36" fmla="*/ 3049651 h 3202290"/>
                <a:gd name="connsiteX37" fmla="*/ 635000 w 1638688"/>
                <a:gd name="connsiteY37" fmla="*/ 3100451 h 3202290"/>
                <a:gd name="connsiteX38" fmla="*/ 626534 w 1638688"/>
                <a:gd name="connsiteY38" fmla="*/ 3142784 h 3202290"/>
                <a:gd name="connsiteX39" fmla="*/ 609600 w 1638688"/>
                <a:gd name="connsiteY39" fmla="*/ 3168184 h 3202290"/>
                <a:gd name="connsiteX40" fmla="*/ 601134 w 1638688"/>
                <a:gd name="connsiteY40" fmla="*/ 3193584 h 3202290"/>
                <a:gd name="connsiteX41" fmla="*/ 567267 w 1638688"/>
                <a:gd name="connsiteY41" fmla="*/ 3202051 h 3202290"/>
                <a:gd name="connsiteX42" fmla="*/ 524934 w 1638688"/>
                <a:gd name="connsiteY42" fmla="*/ 3168184 h 3202290"/>
                <a:gd name="connsiteX43" fmla="*/ 504840 w 1638688"/>
                <a:gd name="connsiteY43" fmla="*/ 3161637 h 3202290"/>
                <a:gd name="connsiteX44" fmla="*/ 496213 w 1638688"/>
                <a:gd name="connsiteY44" fmla="*/ 3159024 h 3202290"/>
                <a:gd name="connsiteX45" fmla="*/ 498576 w 1638688"/>
                <a:gd name="connsiteY45" fmla="*/ 3159566 h 3202290"/>
                <a:gd name="connsiteX46" fmla="*/ 482600 w 1638688"/>
                <a:gd name="connsiteY46" fmla="*/ 3142784 h 3202290"/>
                <a:gd name="connsiteX47" fmla="*/ 457200 w 1638688"/>
                <a:gd name="connsiteY47" fmla="*/ 3134318 h 3202290"/>
                <a:gd name="connsiteX48" fmla="*/ 423334 w 1638688"/>
                <a:gd name="connsiteY48" fmla="*/ 3108918 h 3202290"/>
                <a:gd name="connsiteX49" fmla="*/ 397934 w 1638688"/>
                <a:gd name="connsiteY49" fmla="*/ 3100451 h 3202290"/>
                <a:gd name="connsiteX50" fmla="*/ 364067 w 1638688"/>
                <a:gd name="connsiteY50" fmla="*/ 3058118 h 3202290"/>
                <a:gd name="connsiteX51" fmla="*/ 328502 w 1638688"/>
                <a:gd name="connsiteY51" fmla="*/ 3005277 h 3202290"/>
                <a:gd name="connsiteX52" fmla="*/ 327203 w 1638688"/>
                <a:gd name="connsiteY52" fmla="*/ 3003430 h 3202290"/>
                <a:gd name="connsiteX53" fmla="*/ 331520 w 1638688"/>
                <a:gd name="connsiteY53" fmla="*/ 3007646 h 3202290"/>
                <a:gd name="connsiteX54" fmla="*/ 313267 w 1638688"/>
                <a:gd name="connsiteY54" fmla="*/ 2973451 h 3202290"/>
                <a:gd name="connsiteX55" fmla="*/ 296334 w 1638688"/>
                <a:gd name="connsiteY55" fmla="*/ 2948051 h 3202290"/>
                <a:gd name="connsiteX56" fmla="*/ 279400 w 1638688"/>
                <a:gd name="connsiteY56" fmla="*/ 2880318 h 3202290"/>
                <a:gd name="connsiteX57" fmla="*/ 262467 w 1638688"/>
                <a:gd name="connsiteY57" fmla="*/ 2854918 h 3202290"/>
                <a:gd name="connsiteX58" fmla="*/ 237067 w 1638688"/>
                <a:gd name="connsiteY58" fmla="*/ 2812584 h 3202290"/>
                <a:gd name="connsiteX59" fmla="*/ 177800 w 1638688"/>
                <a:gd name="connsiteY59" fmla="*/ 2804118 h 3202290"/>
                <a:gd name="connsiteX60" fmla="*/ 152400 w 1638688"/>
                <a:gd name="connsiteY60" fmla="*/ 2812584 h 3202290"/>
                <a:gd name="connsiteX61" fmla="*/ 127000 w 1638688"/>
                <a:gd name="connsiteY61" fmla="*/ 2821051 h 3202290"/>
                <a:gd name="connsiteX62" fmla="*/ 59267 w 1638688"/>
                <a:gd name="connsiteY62" fmla="*/ 2854918 h 3202290"/>
                <a:gd name="connsiteX63" fmla="*/ 33867 w 1638688"/>
                <a:gd name="connsiteY63" fmla="*/ 2863384 h 3202290"/>
                <a:gd name="connsiteX64" fmla="*/ 5213 w 1638688"/>
                <a:gd name="connsiteY64" fmla="*/ 2895431 h 3202290"/>
                <a:gd name="connsiteX65" fmla="*/ 0 w 1638688"/>
                <a:gd name="connsiteY65" fmla="*/ 2912257 h 32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38688" h="3202290">
                  <a:moveTo>
                    <a:pt x="495242" y="3158802"/>
                  </a:moveTo>
                  <a:cubicBezTo>
                    <a:pt x="494636" y="3158626"/>
                    <a:pt x="494736" y="3158610"/>
                    <a:pt x="496136" y="3159001"/>
                  </a:cubicBezTo>
                  <a:lnTo>
                    <a:pt x="496213" y="3159024"/>
                  </a:lnTo>
                  <a:close/>
                  <a:moveTo>
                    <a:pt x="325316" y="3000745"/>
                  </a:moveTo>
                  <a:lnTo>
                    <a:pt x="327203" y="3003430"/>
                  </a:lnTo>
                  <a:lnTo>
                    <a:pt x="327126" y="3003354"/>
                  </a:lnTo>
                  <a:cubicBezTo>
                    <a:pt x="326085" y="3001915"/>
                    <a:pt x="325284" y="3000735"/>
                    <a:pt x="325316" y="3000745"/>
                  </a:cubicBezTo>
                  <a:close/>
                  <a:moveTo>
                    <a:pt x="0" y="0"/>
                  </a:moveTo>
                  <a:lnTo>
                    <a:pt x="1638688" y="0"/>
                  </a:lnTo>
                  <a:lnTo>
                    <a:pt x="1638688" y="2946769"/>
                  </a:lnTo>
                  <a:lnTo>
                    <a:pt x="1625270" y="2942296"/>
                  </a:lnTo>
                  <a:cubicBezTo>
                    <a:pt x="1602054" y="2934557"/>
                    <a:pt x="1566338" y="2922652"/>
                    <a:pt x="1566334" y="2922651"/>
                  </a:cubicBezTo>
                  <a:cubicBezTo>
                    <a:pt x="1557464" y="2921666"/>
                    <a:pt x="1547245" y="2924807"/>
                    <a:pt x="1540934" y="2931118"/>
                  </a:cubicBezTo>
                  <a:cubicBezTo>
                    <a:pt x="1534623" y="2937429"/>
                    <a:pt x="1535289" y="2948051"/>
                    <a:pt x="1532467" y="2956518"/>
                  </a:cubicBezTo>
                  <a:lnTo>
                    <a:pt x="1507067" y="2964984"/>
                  </a:lnTo>
                  <a:lnTo>
                    <a:pt x="1481667" y="2973451"/>
                  </a:lnTo>
                  <a:cubicBezTo>
                    <a:pt x="1464734" y="2979095"/>
                    <a:pt x="1446003" y="2980924"/>
                    <a:pt x="1430867" y="2990384"/>
                  </a:cubicBezTo>
                  <a:cubicBezTo>
                    <a:pt x="1389477" y="3016253"/>
                    <a:pt x="1442093" y="3019760"/>
                    <a:pt x="1388534" y="3041184"/>
                  </a:cubicBezTo>
                  <a:cubicBezTo>
                    <a:pt x="1370005" y="3048596"/>
                    <a:pt x="1349023" y="3046829"/>
                    <a:pt x="1329267" y="3049651"/>
                  </a:cubicBezTo>
                  <a:cubicBezTo>
                    <a:pt x="1307499" y="3042395"/>
                    <a:pt x="1293396" y="3036972"/>
                    <a:pt x="1270000" y="3032718"/>
                  </a:cubicBezTo>
                  <a:cubicBezTo>
                    <a:pt x="1250366" y="3029148"/>
                    <a:pt x="1229848" y="3029985"/>
                    <a:pt x="1210734" y="3024251"/>
                  </a:cubicBezTo>
                  <a:cubicBezTo>
                    <a:pt x="1200988" y="3021327"/>
                    <a:pt x="1194435" y="3011869"/>
                    <a:pt x="1185334" y="3007318"/>
                  </a:cubicBezTo>
                  <a:cubicBezTo>
                    <a:pt x="1177352" y="3003327"/>
                    <a:pt x="1167916" y="3002842"/>
                    <a:pt x="1159934" y="2998851"/>
                  </a:cubicBezTo>
                  <a:cubicBezTo>
                    <a:pt x="1150833" y="2994300"/>
                    <a:pt x="1143635" y="2986469"/>
                    <a:pt x="1134534" y="2981918"/>
                  </a:cubicBezTo>
                  <a:cubicBezTo>
                    <a:pt x="1126552" y="2977927"/>
                    <a:pt x="1117116" y="2977442"/>
                    <a:pt x="1109134" y="2973451"/>
                  </a:cubicBezTo>
                  <a:cubicBezTo>
                    <a:pt x="1101157" y="2969462"/>
                    <a:pt x="1072050" y="2950085"/>
                    <a:pt x="1066800" y="2939584"/>
                  </a:cubicBezTo>
                  <a:cubicBezTo>
                    <a:pt x="1061596" y="2929176"/>
                    <a:pt x="1061156" y="2917007"/>
                    <a:pt x="1058334" y="2905718"/>
                  </a:cubicBezTo>
                  <a:cubicBezTo>
                    <a:pt x="1052689" y="2900073"/>
                    <a:pt x="1044970" y="2895924"/>
                    <a:pt x="1041400" y="2888784"/>
                  </a:cubicBezTo>
                  <a:cubicBezTo>
                    <a:pt x="1036196" y="2878376"/>
                    <a:pt x="1042403" y="2861681"/>
                    <a:pt x="1032934" y="2854918"/>
                  </a:cubicBezTo>
                  <a:cubicBezTo>
                    <a:pt x="1018965" y="2844940"/>
                    <a:pt x="999067" y="2849273"/>
                    <a:pt x="982134" y="2846451"/>
                  </a:cubicBezTo>
                  <a:lnTo>
                    <a:pt x="956734" y="2854918"/>
                  </a:lnTo>
                  <a:cubicBezTo>
                    <a:pt x="944021" y="2859156"/>
                    <a:pt x="880559" y="2880307"/>
                    <a:pt x="880534" y="2880318"/>
                  </a:cubicBezTo>
                  <a:cubicBezTo>
                    <a:pt x="866878" y="2886387"/>
                    <a:pt x="847906" y="2902052"/>
                    <a:pt x="838200" y="2914184"/>
                  </a:cubicBezTo>
                  <a:cubicBezTo>
                    <a:pt x="831843" y="2922130"/>
                    <a:pt x="827781" y="2931767"/>
                    <a:pt x="821267" y="2939584"/>
                  </a:cubicBezTo>
                  <a:cubicBezTo>
                    <a:pt x="766942" y="3004774"/>
                    <a:pt x="820975" y="2927321"/>
                    <a:pt x="778934" y="2990384"/>
                  </a:cubicBezTo>
                  <a:cubicBezTo>
                    <a:pt x="778934" y="2990384"/>
                    <a:pt x="745924" y="3014367"/>
                    <a:pt x="728134" y="3024251"/>
                  </a:cubicBezTo>
                  <a:cubicBezTo>
                    <a:pt x="682313" y="3049708"/>
                    <a:pt x="722437" y="3012066"/>
                    <a:pt x="677334" y="3049651"/>
                  </a:cubicBezTo>
                  <a:cubicBezTo>
                    <a:pt x="665356" y="3059632"/>
                    <a:pt x="641054" y="3084307"/>
                    <a:pt x="635000" y="3100451"/>
                  </a:cubicBezTo>
                  <a:cubicBezTo>
                    <a:pt x="629947" y="3113925"/>
                    <a:pt x="631587" y="3129310"/>
                    <a:pt x="626534" y="3142784"/>
                  </a:cubicBezTo>
                  <a:cubicBezTo>
                    <a:pt x="622961" y="3152312"/>
                    <a:pt x="614151" y="3159082"/>
                    <a:pt x="609600" y="3168184"/>
                  </a:cubicBezTo>
                  <a:cubicBezTo>
                    <a:pt x="605609" y="3176166"/>
                    <a:pt x="603956" y="3185117"/>
                    <a:pt x="601134" y="3193584"/>
                  </a:cubicBezTo>
                  <a:cubicBezTo>
                    <a:pt x="589845" y="3196406"/>
                    <a:pt x="578787" y="3203697"/>
                    <a:pt x="567267" y="3202051"/>
                  </a:cubicBezTo>
                  <a:cubicBezTo>
                    <a:pt x="554805" y="3200271"/>
                    <a:pt x="533702" y="3176953"/>
                    <a:pt x="524934" y="3168184"/>
                  </a:cubicBezTo>
                  <a:cubicBezTo>
                    <a:pt x="515940" y="3165186"/>
                    <a:pt x="509441" y="3163086"/>
                    <a:pt x="504840" y="3161637"/>
                  </a:cubicBezTo>
                  <a:lnTo>
                    <a:pt x="496213" y="3159024"/>
                  </a:lnTo>
                  <a:lnTo>
                    <a:pt x="498576" y="3159566"/>
                  </a:lnTo>
                  <a:cubicBezTo>
                    <a:pt x="504251" y="3160572"/>
                    <a:pt x="511655" y="3160217"/>
                    <a:pt x="482600" y="3142784"/>
                  </a:cubicBezTo>
                  <a:cubicBezTo>
                    <a:pt x="474947" y="3138192"/>
                    <a:pt x="464949" y="3138746"/>
                    <a:pt x="457200" y="3134318"/>
                  </a:cubicBezTo>
                  <a:cubicBezTo>
                    <a:pt x="444948" y="3127317"/>
                    <a:pt x="434623" y="3117385"/>
                    <a:pt x="423334" y="3108918"/>
                  </a:cubicBezTo>
                  <a:cubicBezTo>
                    <a:pt x="414867" y="3106096"/>
                    <a:pt x="405587" y="3105043"/>
                    <a:pt x="397934" y="3100451"/>
                  </a:cubicBezTo>
                  <a:cubicBezTo>
                    <a:pt x="384527" y="3092407"/>
                    <a:pt x="371760" y="3069657"/>
                    <a:pt x="364067" y="3058118"/>
                  </a:cubicBezTo>
                  <a:cubicBezTo>
                    <a:pt x="343356" y="3027051"/>
                    <a:pt x="333080" y="3011921"/>
                    <a:pt x="328502" y="3005277"/>
                  </a:cubicBezTo>
                  <a:lnTo>
                    <a:pt x="327203" y="3003430"/>
                  </a:lnTo>
                  <a:lnTo>
                    <a:pt x="331520" y="3007646"/>
                  </a:lnTo>
                  <a:cubicBezTo>
                    <a:pt x="330790" y="3005146"/>
                    <a:pt x="326284" y="2996231"/>
                    <a:pt x="313267" y="2973451"/>
                  </a:cubicBezTo>
                  <a:cubicBezTo>
                    <a:pt x="308219" y="2964616"/>
                    <a:pt x="300885" y="2957152"/>
                    <a:pt x="296334" y="2948051"/>
                  </a:cubicBezTo>
                  <a:cubicBezTo>
                    <a:pt x="287655" y="2930694"/>
                    <a:pt x="282621" y="2896421"/>
                    <a:pt x="279400" y="2880318"/>
                  </a:cubicBezTo>
                  <a:cubicBezTo>
                    <a:pt x="273756" y="2871851"/>
                    <a:pt x="267018" y="2864019"/>
                    <a:pt x="262467" y="2854918"/>
                  </a:cubicBezTo>
                  <a:cubicBezTo>
                    <a:pt x="255277" y="2840538"/>
                    <a:pt x="256910" y="2819198"/>
                    <a:pt x="237067" y="2812584"/>
                  </a:cubicBezTo>
                  <a:cubicBezTo>
                    <a:pt x="218135" y="2806273"/>
                    <a:pt x="197556" y="2806940"/>
                    <a:pt x="177800" y="2804118"/>
                  </a:cubicBezTo>
                  <a:lnTo>
                    <a:pt x="152400" y="2812584"/>
                  </a:lnTo>
                  <a:lnTo>
                    <a:pt x="127000" y="2821051"/>
                  </a:lnTo>
                  <a:cubicBezTo>
                    <a:pt x="68627" y="2840509"/>
                    <a:pt x="88821" y="2825362"/>
                    <a:pt x="59267" y="2854918"/>
                  </a:cubicBezTo>
                  <a:cubicBezTo>
                    <a:pt x="50800" y="2857740"/>
                    <a:pt x="41293" y="2858434"/>
                    <a:pt x="33867" y="2863384"/>
                  </a:cubicBezTo>
                  <a:cubicBezTo>
                    <a:pt x="17572" y="2874247"/>
                    <a:pt x="10144" y="2883830"/>
                    <a:pt x="5213" y="2895431"/>
                  </a:cubicBezTo>
                  <a:lnTo>
                    <a:pt x="0" y="2912257"/>
                  </a:lnTo>
                  <a:close/>
                </a:path>
              </a:pathLst>
            </a:custGeom>
            <a:solidFill>
              <a:srgbClr val="4CE2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54" name="任意多边形 53"/>
            <p:cNvSpPr/>
            <p:nvPr/>
          </p:nvSpPr>
          <p:spPr>
            <a:xfrm>
              <a:off x="9121805" y="5552371"/>
              <a:ext cx="1954087" cy="604024"/>
            </a:xfrm>
            <a:custGeom>
              <a:avLst/>
              <a:gdLst>
                <a:gd name="connsiteX0" fmla="*/ 495242 w 1638688"/>
                <a:gd name="connsiteY0" fmla="*/ 463800 h 507288"/>
                <a:gd name="connsiteX1" fmla="*/ 496136 w 1638688"/>
                <a:gd name="connsiteY1" fmla="*/ 463999 h 507288"/>
                <a:gd name="connsiteX2" fmla="*/ 496213 w 1638688"/>
                <a:gd name="connsiteY2" fmla="*/ 464022 h 507288"/>
                <a:gd name="connsiteX3" fmla="*/ 325316 w 1638688"/>
                <a:gd name="connsiteY3" fmla="*/ 305743 h 507288"/>
                <a:gd name="connsiteX4" fmla="*/ 327203 w 1638688"/>
                <a:gd name="connsiteY4" fmla="*/ 308428 h 507288"/>
                <a:gd name="connsiteX5" fmla="*/ 327126 w 1638688"/>
                <a:gd name="connsiteY5" fmla="*/ 308352 h 507288"/>
                <a:gd name="connsiteX6" fmla="*/ 325316 w 1638688"/>
                <a:gd name="connsiteY6" fmla="*/ 305743 h 507288"/>
                <a:gd name="connsiteX7" fmla="*/ 177800 w 1638688"/>
                <a:gd name="connsiteY7" fmla="*/ 0 h 507288"/>
                <a:gd name="connsiteX8" fmla="*/ 237067 w 1638688"/>
                <a:gd name="connsiteY8" fmla="*/ 8466 h 507288"/>
                <a:gd name="connsiteX9" fmla="*/ 262467 w 1638688"/>
                <a:gd name="connsiteY9" fmla="*/ 50800 h 507288"/>
                <a:gd name="connsiteX10" fmla="*/ 279400 w 1638688"/>
                <a:gd name="connsiteY10" fmla="*/ 76200 h 507288"/>
                <a:gd name="connsiteX11" fmla="*/ 296334 w 1638688"/>
                <a:gd name="connsiteY11" fmla="*/ 143933 h 507288"/>
                <a:gd name="connsiteX12" fmla="*/ 313267 w 1638688"/>
                <a:gd name="connsiteY12" fmla="*/ 169333 h 507288"/>
                <a:gd name="connsiteX13" fmla="*/ 331520 w 1638688"/>
                <a:gd name="connsiteY13" fmla="*/ 203528 h 507288"/>
                <a:gd name="connsiteX14" fmla="*/ 327203 w 1638688"/>
                <a:gd name="connsiteY14" fmla="*/ 199312 h 507288"/>
                <a:gd name="connsiteX15" fmla="*/ 325316 w 1638688"/>
                <a:gd name="connsiteY15" fmla="*/ 196627 h 507288"/>
                <a:gd name="connsiteX16" fmla="*/ 327126 w 1638688"/>
                <a:gd name="connsiteY16" fmla="*/ 199236 h 507288"/>
                <a:gd name="connsiteX17" fmla="*/ 327203 w 1638688"/>
                <a:gd name="connsiteY17" fmla="*/ 199312 h 507288"/>
                <a:gd name="connsiteX18" fmla="*/ 328502 w 1638688"/>
                <a:gd name="connsiteY18" fmla="*/ 201159 h 507288"/>
                <a:gd name="connsiteX19" fmla="*/ 364067 w 1638688"/>
                <a:gd name="connsiteY19" fmla="*/ 254000 h 507288"/>
                <a:gd name="connsiteX20" fmla="*/ 397934 w 1638688"/>
                <a:gd name="connsiteY20" fmla="*/ 296333 h 507288"/>
                <a:gd name="connsiteX21" fmla="*/ 423334 w 1638688"/>
                <a:gd name="connsiteY21" fmla="*/ 304800 h 507288"/>
                <a:gd name="connsiteX22" fmla="*/ 457200 w 1638688"/>
                <a:gd name="connsiteY22" fmla="*/ 330200 h 507288"/>
                <a:gd name="connsiteX23" fmla="*/ 482600 w 1638688"/>
                <a:gd name="connsiteY23" fmla="*/ 338666 h 507288"/>
                <a:gd name="connsiteX24" fmla="*/ 498576 w 1638688"/>
                <a:gd name="connsiteY24" fmla="*/ 355448 h 507288"/>
                <a:gd name="connsiteX25" fmla="*/ 496213 w 1638688"/>
                <a:gd name="connsiteY25" fmla="*/ 354906 h 507288"/>
                <a:gd name="connsiteX26" fmla="*/ 496136 w 1638688"/>
                <a:gd name="connsiteY26" fmla="*/ 354883 h 507288"/>
                <a:gd name="connsiteX27" fmla="*/ 495242 w 1638688"/>
                <a:gd name="connsiteY27" fmla="*/ 354684 h 507288"/>
                <a:gd name="connsiteX28" fmla="*/ 496213 w 1638688"/>
                <a:gd name="connsiteY28" fmla="*/ 354906 h 507288"/>
                <a:gd name="connsiteX29" fmla="*/ 504840 w 1638688"/>
                <a:gd name="connsiteY29" fmla="*/ 357519 h 507288"/>
                <a:gd name="connsiteX30" fmla="*/ 524934 w 1638688"/>
                <a:gd name="connsiteY30" fmla="*/ 364066 h 507288"/>
                <a:gd name="connsiteX31" fmla="*/ 567267 w 1638688"/>
                <a:gd name="connsiteY31" fmla="*/ 397933 h 507288"/>
                <a:gd name="connsiteX32" fmla="*/ 601134 w 1638688"/>
                <a:gd name="connsiteY32" fmla="*/ 389466 h 507288"/>
                <a:gd name="connsiteX33" fmla="*/ 609600 w 1638688"/>
                <a:gd name="connsiteY33" fmla="*/ 364066 h 507288"/>
                <a:gd name="connsiteX34" fmla="*/ 626534 w 1638688"/>
                <a:gd name="connsiteY34" fmla="*/ 338666 h 507288"/>
                <a:gd name="connsiteX35" fmla="*/ 635000 w 1638688"/>
                <a:gd name="connsiteY35" fmla="*/ 296333 h 507288"/>
                <a:gd name="connsiteX36" fmla="*/ 677334 w 1638688"/>
                <a:gd name="connsiteY36" fmla="*/ 245533 h 507288"/>
                <a:gd name="connsiteX37" fmla="*/ 728134 w 1638688"/>
                <a:gd name="connsiteY37" fmla="*/ 220133 h 507288"/>
                <a:gd name="connsiteX38" fmla="*/ 778934 w 1638688"/>
                <a:gd name="connsiteY38" fmla="*/ 186266 h 507288"/>
                <a:gd name="connsiteX39" fmla="*/ 821267 w 1638688"/>
                <a:gd name="connsiteY39" fmla="*/ 135466 h 507288"/>
                <a:gd name="connsiteX40" fmla="*/ 838200 w 1638688"/>
                <a:gd name="connsiteY40" fmla="*/ 110066 h 507288"/>
                <a:gd name="connsiteX41" fmla="*/ 880534 w 1638688"/>
                <a:gd name="connsiteY41" fmla="*/ 76200 h 507288"/>
                <a:gd name="connsiteX42" fmla="*/ 956734 w 1638688"/>
                <a:gd name="connsiteY42" fmla="*/ 50800 h 507288"/>
                <a:gd name="connsiteX43" fmla="*/ 982134 w 1638688"/>
                <a:gd name="connsiteY43" fmla="*/ 42333 h 507288"/>
                <a:gd name="connsiteX44" fmla="*/ 1032934 w 1638688"/>
                <a:gd name="connsiteY44" fmla="*/ 50800 h 507288"/>
                <a:gd name="connsiteX45" fmla="*/ 1041400 w 1638688"/>
                <a:gd name="connsiteY45" fmla="*/ 84666 h 507288"/>
                <a:gd name="connsiteX46" fmla="*/ 1058334 w 1638688"/>
                <a:gd name="connsiteY46" fmla="*/ 101600 h 507288"/>
                <a:gd name="connsiteX47" fmla="*/ 1066800 w 1638688"/>
                <a:gd name="connsiteY47" fmla="*/ 135466 h 507288"/>
                <a:gd name="connsiteX48" fmla="*/ 1109134 w 1638688"/>
                <a:gd name="connsiteY48" fmla="*/ 169333 h 507288"/>
                <a:gd name="connsiteX49" fmla="*/ 1134534 w 1638688"/>
                <a:gd name="connsiteY49" fmla="*/ 177800 h 507288"/>
                <a:gd name="connsiteX50" fmla="*/ 1159934 w 1638688"/>
                <a:gd name="connsiteY50" fmla="*/ 194733 h 507288"/>
                <a:gd name="connsiteX51" fmla="*/ 1185334 w 1638688"/>
                <a:gd name="connsiteY51" fmla="*/ 203200 h 507288"/>
                <a:gd name="connsiteX52" fmla="*/ 1210734 w 1638688"/>
                <a:gd name="connsiteY52" fmla="*/ 220133 h 507288"/>
                <a:gd name="connsiteX53" fmla="*/ 1270000 w 1638688"/>
                <a:gd name="connsiteY53" fmla="*/ 228600 h 507288"/>
                <a:gd name="connsiteX54" fmla="*/ 1329267 w 1638688"/>
                <a:gd name="connsiteY54" fmla="*/ 245533 h 507288"/>
                <a:gd name="connsiteX55" fmla="*/ 1388534 w 1638688"/>
                <a:gd name="connsiteY55" fmla="*/ 237066 h 507288"/>
                <a:gd name="connsiteX56" fmla="*/ 1430867 w 1638688"/>
                <a:gd name="connsiteY56" fmla="*/ 186266 h 507288"/>
                <a:gd name="connsiteX57" fmla="*/ 1481667 w 1638688"/>
                <a:gd name="connsiteY57" fmla="*/ 169333 h 507288"/>
                <a:gd name="connsiteX58" fmla="*/ 1507067 w 1638688"/>
                <a:gd name="connsiteY58" fmla="*/ 160866 h 507288"/>
                <a:gd name="connsiteX59" fmla="*/ 1532467 w 1638688"/>
                <a:gd name="connsiteY59" fmla="*/ 152400 h 507288"/>
                <a:gd name="connsiteX60" fmla="*/ 1540934 w 1638688"/>
                <a:gd name="connsiteY60" fmla="*/ 127000 h 507288"/>
                <a:gd name="connsiteX61" fmla="*/ 1566334 w 1638688"/>
                <a:gd name="connsiteY61" fmla="*/ 118533 h 507288"/>
                <a:gd name="connsiteX62" fmla="*/ 1625270 w 1638688"/>
                <a:gd name="connsiteY62" fmla="*/ 138178 h 507288"/>
                <a:gd name="connsiteX63" fmla="*/ 1638688 w 1638688"/>
                <a:gd name="connsiteY63" fmla="*/ 142651 h 507288"/>
                <a:gd name="connsiteX64" fmla="*/ 1638688 w 1638688"/>
                <a:gd name="connsiteY64" fmla="*/ 251767 h 507288"/>
                <a:gd name="connsiteX65" fmla="*/ 1625270 w 1638688"/>
                <a:gd name="connsiteY65" fmla="*/ 247294 h 507288"/>
                <a:gd name="connsiteX66" fmla="*/ 1566334 w 1638688"/>
                <a:gd name="connsiteY66" fmla="*/ 227649 h 507288"/>
                <a:gd name="connsiteX67" fmla="*/ 1540934 w 1638688"/>
                <a:gd name="connsiteY67" fmla="*/ 236116 h 507288"/>
                <a:gd name="connsiteX68" fmla="*/ 1532467 w 1638688"/>
                <a:gd name="connsiteY68" fmla="*/ 261516 h 507288"/>
                <a:gd name="connsiteX69" fmla="*/ 1507067 w 1638688"/>
                <a:gd name="connsiteY69" fmla="*/ 269982 h 507288"/>
                <a:gd name="connsiteX70" fmla="*/ 1481667 w 1638688"/>
                <a:gd name="connsiteY70" fmla="*/ 278449 h 507288"/>
                <a:gd name="connsiteX71" fmla="*/ 1430867 w 1638688"/>
                <a:gd name="connsiteY71" fmla="*/ 295382 h 507288"/>
                <a:gd name="connsiteX72" fmla="*/ 1388534 w 1638688"/>
                <a:gd name="connsiteY72" fmla="*/ 346182 h 507288"/>
                <a:gd name="connsiteX73" fmla="*/ 1329267 w 1638688"/>
                <a:gd name="connsiteY73" fmla="*/ 354649 h 507288"/>
                <a:gd name="connsiteX74" fmla="*/ 1270000 w 1638688"/>
                <a:gd name="connsiteY74" fmla="*/ 337716 h 507288"/>
                <a:gd name="connsiteX75" fmla="*/ 1210734 w 1638688"/>
                <a:gd name="connsiteY75" fmla="*/ 329249 h 507288"/>
                <a:gd name="connsiteX76" fmla="*/ 1185334 w 1638688"/>
                <a:gd name="connsiteY76" fmla="*/ 312316 h 507288"/>
                <a:gd name="connsiteX77" fmla="*/ 1159934 w 1638688"/>
                <a:gd name="connsiteY77" fmla="*/ 303849 h 507288"/>
                <a:gd name="connsiteX78" fmla="*/ 1134534 w 1638688"/>
                <a:gd name="connsiteY78" fmla="*/ 286916 h 507288"/>
                <a:gd name="connsiteX79" fmla="*/ 1109134 w 1638688"/>
                <a:gd name="connsiteY79" fmla="*/ 278449 h 507288"/>
                <a:gd name="connsiteX80" fmla="*/ 1066800 w 1638688"/>
                <a:gd name="connsiteY80" fmla="*/ 244582 h 507288"/>
                <a:gd name="connsiteX81" fmla="*/ 1058334 w 1638688"/>
                <a:gd name="connsiteY81" fmla="*/ 210716 h 507288"/>
                <a:gd name="connsiteX82" fmla="*/ 1041400 w 1638688"/>
                <a:gd name="connsiteY82" fmla="*/ 193782 h 507288"/>
                <a:gd name="connsiteX83" fmla="*/ 1032934 w 1638688"/>
                <a:gd name="connsiteY83" fmla="*/ 159916 h 507288"/>
                <a:gd name="connsiteX84" fmla="*/ 982134 w 1638688"/>
                <a:gd name="connsiteY84" fmla="*/ 151449 h 507288"/>
                <a:gd name="connsiteX85" fmla="*/ 956734 w 1638688"/>
                <a:gd name="connsiteY85" fmla="*/ 159916 h 507288"/>
                <a:gd name="connsiteX86" fmla="*/ 880534 w 1638688"/>
                <a:gd name="connsiteY86" fmla="*/ 185316 h 507288"/>
                <a:gd name="connsiteX87" fmla="*/ 838200 w 1638688"/>
                <a:gd name="connsiteY87" fmla="*/ 219182 h 507288"/>
                <a:gd name="connsiteX88" fmla="*/ 821267 w 1638688"/>
                <a:gd name="connsiteY88" fmla="*/ 244582 h 507288"/>
                <a:gd name="connsiteX89" fmla="*/ 778934 w 1638688"/>
                <a:gd name="connsiteY89" fmla="*/ 295382 h 507288"/>
                <a:gd name="connsiteX90" fmla="*/ 728134 w 1638688"/>
                <a:gd name="connsiteY90" fmla="*/ 329249 h 507288"/>
                <a:gd name="connsiteX91" fmla="*/ 677334 w 1638688"/>
                <a:gd name="connsiteY91" fmla="*/ 354649 h 507288"/>
                <a:gd name="connsiteX92" fmla="*/ 635000 w 1638688"/>
                <a:gd name="connsiteY92" fmla="*/ 405449 h 507288"/>
                <a:gd name="connsiteX93" fmla="*/ 626534 w 1638688"/>
                <a:gd name="connsiteY93" fmla="*/ 447782 h 507288"/>
                <a:gd name="connsiteX94" fmla="*/ 609600 w 1638688"/>
                <a:gd name="connsiteY94" fmla="*/ 473182 h 507288"/>
                <a:gd name="connsiteX95" fmla="*/ 601134 w 1638688"/>
                <a:gd name="connsiteY95" fmla="*/ 498582 h 507288"/>
                <a:gd name="connsiteX96" fmla="*/ 567267 w 1638688"/>
                <a:gd name="connsiteY96" fmla="*/ 507049 h 507288"/>
                <a:gd name="connsiteX97" fmla="*/ 524934 w 1638688"/>
                <a:gd name="connsiteY97" fmla="*/ 473182 h 507288"/>
                <a:gd name="connsiteX98" fmla="*/ 504840 w 1638688"/>
                <a:gd name="connsiteY98" fmla="*/ 466635 h 507288"/>
                <a:gd name="connsiteX99" fmla="*/ 496213 w 1638688"/>
                <a:gd name="connsiteY99" fmla="*/ 464022 h 507288"/>
                <a:gd name="connsiteX100" fmla="*/ 498576 w 1638688"/>
                <a:gd name="connsiteY100" fmla="*/ 464564 h 507288"/>
                <a:gd name="connsiteX101" fmla="*/ 482600 w 1638688"/>
                <a:gd name="connsiteY101" fmla="*/ 447782 h 507288"/>
                <a:gd name="connsiteX102" fmla="*/ 457200 w 1638688"/>
                <a:gd name="connsiteY102" fmla="*/ 439316 h 507288"/>
                <a:gd name="connsiteX103" fmla="*/ 423334 w 1638688"/>
                <a:gd name="connsiteY103" fmla="*/ 413916 h 507288"/>
                <a:gd name="connsiteX104" fmla="*/ 397934 w 1638688"/>
                <a:gd name="connsiteY104" fmla="*/ 405449 h 507288"/>
                <a:gd name="connsiteX105" fmla="*/ 364067 w 1638688"/>
                <a:gd name="connsiteY105" fmla="*/ 363116 h 507288"/>
                <a:gd name="connsiteX106" fmla="*/ 328502 w 1638688"/>
                <a:gd name="connsiteY106" fmla="*/ 310275 h 507288"/>
                <a:gd name="connsiteX107" fmla="*/ 327203 w 1638688"/>
                <a:gd name="connsiteY107" fmla="*/ 308428 h 507288"/>
                <a:gd name="connsiteX108" fmla="*/ 331520 w 1638688"/>
                <a:gd name="connsiteY108" fmla="*/ 312644 h 507288"/>
                <a:gd name="connsiteX109" fmla="*/ 313267 w 1638688"/>
                <a:gd name="connsiteY109" fmla="*/ 278449 h 507288"/>
                <a:gd name="connsiteX110" fmla="*/ 296334 w 1638688"/>
                <a:gd name="connsiteY110" fmla="*/ 253049 h 507288"/>
                <a:gd name="connsiteX111" fmla="*/ 279400 w 1638688"/>
                <a:gd name="connsiteY111" fmla="*/ 185316 h 507288"/>
                <a:gd name="connsiteX112" fmla="*/ 262467 w 1638688"/>
                <a:gd name="connsiteY112" fmla="*/ 159916 h 507288"/>
                <a:gd name="connsiteX113" fmla="*/ 237067 w 1638688"/>
                <a:gd name="connsiteY113" fmla="*/ 117582 h 507288"/>
                <a:gd name="connsiteX114" fmla="*/ 177800 w 1638688"/>
                <a:gd name="connsiteY114" fmla="*/ 109116 h 507288"/>
                <a:gd name="connsiteX115" fmla="*/ 152400 w 1638688"/>
                <a:gd name="connsiteY115" fmla="*/ 117582 h 507288"/>
                <a:gd name="connsiteX116" fmla="*/ 127000 w 1638688"/>
                <a:gd name="connsiteY116" fmla="*/ 126049 h 507288"/>
                <a:gd name="connsiteX117" fmla="*/ 59267 w 1638688"/>
                <a:gd name="connsiteY117" fmla="*/ 159916 h 507288"/>
                <a:gd name="connsiteX118" fmla="*/ 33867 w 1638688"/>
                <a:gd name="connsiteY118" fmla="*/ 168382 h 507288"/>
                <a:gd name="connsiteX119" fmla="*/ 5213 w 1638688"/>
                <a:gd name="connsiteY119" fmla="*/ 200429 h 507288"/>
                <a:gd name="connsiteX120" fmla="*/ 0 w 1638688"/>
                <a:gd name="connsiteY120" fmla="*/ 217255 h 507288"/>
                <a:gd name="connsiteX121" fmla="*/ 0 w 1638688"/>
                <a:gd name="connsiteY121" fmla="*/ 108139 h 507288"/>
                <a:gd name="connsiteX122" fmla="*/ 5213 w 1638688"/>
                <a:gd name="connsiteY122" fmla="*/ 91313 h 507288"/>
                <a:gd name="connsiteX123" fmla="*/ 33867 w 1638688"/>
                <a:gd name="connsiteY123" fmla="*/ 59266 h 507288"/>
                <a:gd name="connsiteX124" fmla="*/ 59267 w 1638688"/>
                <a:gd name="connsiteY124" fmla="*/ 50800 h 507288"/>
                <a:gd name="connsiteX125" fmla="*/ 127000 w 1638688"/>
                <a:gd name="connsiteY125" fmla="*/ 16933 h 507288"/>
                <a:gd name="connsiteX126" fmla="*/ 152400 w 1638688"/>
                <a:gd name="connsiteY126" fmla="*/ 8466 h 50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638688" h="507288">
                  <a:moveTo>
                    <a:pt x="495242" y="463800"/>
                  </a:moveTo>
                  <a:cubicBezTo>
                    <a:pt x="494636" y="463624"/>
                    <a:pt x="494736" y="463608"/>
                    <a:pt x="496136" y="463999"/>
                  </a:cubicBezTo>
                  <a:lnTo>
                    <a:pt x="496213" y="464022"/>
                  </a:lnTo>
                  <a:close/>
                  <a:moveTo>
                    <a:pt x="325316" y="305743"/>
                  </a:moveTo>
                  <a:lnTo>
                    <a:pt x="327203" y="308428"/>
                  </a:lnTo>
                  <a:lnTo>
                    <a:pt x="327126" y="308352"/>
                  </a:lnTo>
                  <a:cubicBezTo>
                    <a:pt x="326085" y="306913"/>
                    <a:pt x="325284" y="305733"/>
                    <a:pt x="325316" y="305743"/>
                  </a:cubicBezTo>
                  <a:close/>
                  <a:moveTo>
                    <a:pt x="177800" y="0"/>
                  </a:moveTo>
                  <a:cubicBezTo>
                    <a:pt x="197556" y="2822"/>
                    <a:pt x="218135" y="2155"/>
                    <a:pt x="237067" y="8466"/>
                  </a:cubicBezTo>
                  <a:cubicBezTo>
                    <a:pt x="256910" y="15080"/>
                    <a:pt x="255277" y="36420"/>
                    <a:pt x="262467" y="50800"/>
                  </a:cubicBezTo>
                  <a:cubicBezTo>
                    <a:pt x="267018" y="59901"/>
                    <a:pt x="273756" y="67733"/>
                    <a:pt x="279400" y="76200"/>
                  </a:cubicBezTo>
                  <a:cubicBezTo>
                    <a:pt x="282621" y="92303"/>
                    <a:pt x="287655" y="126576"/>
                    <a:pt x="296334" y="143933"/>
                  </a:cubicBezTo>
                  <a:cubicBezTo>
                    <a:pt x="300885" y="153034"/>
                    <a:pt x="308219" y="160498"/>
                    <a:pt x="313267" y="169333"/>
                  </a:cubicBezTo>
                  <a:cubicBezTo>
                    <a:pt x="326284" y="192113"/>
                    <a:pt x="330790" y="201028"/>
                    <a:pt x="331520" y="203528"/>
                  </a:cubicBezTo>
                  <a:lnTo>
                    <a:pt x="327203" y="199312"/>
                  </a:lnTo>
                  <a:lnTo>
                    <a:pt x="325316" y="196627"/>
                  </a:lnTo>
                  <a:cubicBezTo>
                    <a:pt x="325284" y="196617"/>
                    <a:pt x="326085" y="197797"/>
                    <a:pt x="327126" y="199236"/>
                  </a:cubicBezTo>
                  <a:lnTo>
                    <a:pt x="327203" y="199312"/>
                  </a:lnTo>
                  <a:lnTo>
                    <a:pt x="328502" y="201159"/>
                  </a:lnTo>
                  <a:cubicBezTo>
                    <a:pt x="333080" y="207803"/>
                    <a:pt x="343356" y="222933"/>
                    <a:pt x="364067" y="254000"/>
                  </a:cubicBezTo>
                  <a:cubicBezTo>
                    <a:pt x="371760" y="265539"/>
                    <a:pt x="384527" y="288289"/>
                    <a:pt x="397934" y="296333"/>
                  </a:cubicBezTo>
                  <a:cubicBezTo>
                    <a:pt x="405587" y="300925"/>
                    <a:pt x="414867" y="301978"/>
                    <a:pt x="423334" y="304800"/>
                  </a:cubicBezTo>
                  <a:cubicBezTo>
                    <a:pt x="434623" y="313267"/>
                    <a:pt x="444948" y="323199"/>
                    <a:pt x="457200" y="330200"/>
                  </a:cubicBezTo>
                  <a:cubicBezTo>
                    <a:pt x="464949" y="334628"/>
                    <a:pt x="474947" y="334074"/>
                    <a:pt x="482600" y="338666"/>
                  </a:cubicBezTo>
                  <a:cubicBezTo>
                    <a:pt x="511655" y="356099"/>
                    <a:pt x="504251" y="356454"/>
                    <a:pt x="498576" y="355448"/>
                  </a:cubicBezTo>
                  <a:lnTo>
                    <a:pt x="496213" y="354906"/>
                  </a:lnTo>
                  <a:lnTo>
                    <a:pt x="496136" y="354883"/>
                  </a:lnTo>
                  <a:cubicBezTo>
                    <a:pt x="494736" y="354492"/>
                    <a:pt x="494636" y="354508"/>
                    <a:pt x="495242" y="354684"/>
                  </a:cubicBezTo>
                  <a:lnTo>
                    <a:pt x="496213" y="354906"/>
                  </a:lnTo>
                  <a:lnTo>
                    <a:pt x="504840" y="357519"/>
                  </a:lnTo>
                  <a:cubicBezTo>
                    <a:pt x="509441" y="358968"/>
                    <a:pt x="515940" y="361068"/>
                    <a:pt x="524934" y="364066"/>
                  </a:cubicBezTo>
                  <a:cubicBezTo>
                    <a:pt x="533702" y="372835"/>
                    <a:pt x="554805" y="396153"/>
                    <a:pt x="567267" y="397933"/>
                  </a:cubicBezTo>
                  <a:cubicBezTo>
                    <a:pt x="578787" y="399579"/>
                    <a:pt x="589845" y="392288"/>
                    <a:pt x="601134" y="389466"/>
                  </a:cubicBezTo>
                  <a:cubicBezTo>
                    <a:pt x="603956" y="380999"/>
                    <a:pt x="605609" y="372048"/>
                    <a:pt x="609600" y="364066"/>
                  </a:cubicBezTo>
                  <a:cubicBezTo>
                    <a:pt x="614151" y="354964"/>
                    <a:pt x="622961" y="348194"/>
                    <a:pt x="626534" y="338666"/>
                  </a:cubicBezTo>
                  <a:cubicBezTo>
                    <a:pt x="631587" y="325192"/>
                    <a:pt x="629947" y="309807"/>
                    <a:pt x="635000" y="296333"/>
                  </a:cubicBezTo>
                  <a:cubicBezTo>
                    <a:pt x="641054" y="280189"/>
                    <a:pt x="665356" y="255514"/>
                    <a:pt x="677334" y="245533"/>
                  </a:cubicBezTo>
                  <a:cubicBezTo>
                    <a:pt x="722437" y="207948"/>
                    <a:pt x="682313" y="245590"/>
                    <a:pt x="728134" y="220133"/>
                  </a:cubicBezTo>
                  <a:cubicBezTo>
                    <a:pt x="745924" y="210249"/>
                    <a:pt x="778934" y="186266"/>
                    <a:pt x="778934" y="186266"/>
                  </a:cubicBezTo>
                  <a:cubicBezTo>
                    <a:pt x="820975" y="123203"/>
                    <a:pt x="766942" y="200656"/>
                    <a:pt x="821267" y="135466"/>
                  </a:cubicBezTo>
                  <a:cubicBezTo>
                    <a:pt x="827781" y="127649"/>
                    <a:pt x="831843" y="118012"/>
                    <a:pt x="838200" y="110066"/>
                  </a:cubicBezTo>
                  <a:cubicBezTo>
                    <a:pt x="847906" y="97934"/>
                    <a:pt x="866878" y="82269"/>
                    <a:pt x="880534" y="76200"/>
                  </a:cubicBezTo>
                  <a:cubicBezTo>
                    <a:pt x="880559" y="76189"/>
                    <a:pt x="944021" y="55038"/>
                    <a:pt x="956734" y="50800"/>
                  </a:cubicBezTo>
                  <a:lnTo>
                    <a:pt x="982134" y="42333"/>
                  </a:lnTo>
                  <a:cubicBezTo>
                    <a:pt x="999067" y="45155"/>
                    <a:pt x="1018965" y="40822"/>
                    <a:pt x="1032934" y="50800"/>
                  </a:cubicBezTo>
                  <a:cubicBezTo>
                    <a:pt x="1042403" y="57563"/>
                    <a:pt x="1036196" y="74258"/>
                    <a:pt x="1041400" y="84666"/>
                  </a:cubicBezTo>
                  <a:cubicBezTo>
                    <a:pt x="1044970" y="91806"/>
                    <a:pt x="1052689" y="95955"/>
                    <a:pt x="1058334" y="101600"/>
                  </a:cubicBezTo>
                  <a:cubicBezTo>
                    <a:pt x="1061156" y="112889"/>
                    <a:pt x="1061596" y="125058"/>
                    <a:pt x="1066800" y="135466"/>
                  </a:cubicBezTo>
                  <a:cubicBezTo>
                    <a:pt x="1072050" y="145967"/>
                    <a:pt x="1101157" y="165344"/>
                    <a:pt x="1109134" y="169333"/>
                  </a:cubicBezTo>
                  <a:cubicBezTo>
                    <a:pt x="1117116" y="173324"/>
                    <a:pt x="1126552" y="173809"/>
                    <a:pt x="1134534" y="177800"/>
                  </a:cubicBezTo>
                  <a:cubicBezTo>
                    <a:pt x="1143635" y="182351"/>
                    <a:pt x="1150833" y="190182"/>
                    <a:pt x="1159934" y="194733"/>
                  </a:cubicBezTo>
                  <a:cubicBezTo>
                    <a:pt x="1167916" y="198724"/>
                    <a:pt x="1177352" y="199209"/>
                    <a:pt x="1185334" y="203200"/>
                  </a:cubicBezTo>
                  <a:cubicBezTo>
                    <a:pt x="1194435" y="207751"/>
                    <a:pt x="1200988" y="217209"/>
                    <a:pt x="1210734" y="220133"/>
                  </a:cubicBezTo>
                  <a:cubicBezTo>
                    <a:pt x="1229848" y="225867"/>
                    <a:pt x="1250366" y="225030"/>
                    <a:pt x="1270000" y="228600"/>
                  </a:cubicBezTo>
                  <a:cubicBezTo>
                    <a:pt x="1293396" y="232854"/>
                    <a:pt x="1307499" y="238277"/>
                    <a:pt x="1329267" y="245533"/>
                  </a:cubicBezTo>
                  <a:cubicBezTo>
                    <a:pt x="1349023" y="242711"/>
                    <a:pt x="1370005" y="244478"/>
                    <a:pt x="1388534" y="237066"/>
                  </a:cubicBezTo>
                  <a:cubicBezTo>
                    <a:pt x="1442093" y="215642"/>
                    <a:pt x="1389477" y="212135"/>
                    <a:pt x="1430867" y="186266"/>
                  </a:cubicBezTo>
                  <a:cubicBezTo>
                    <a:pt x="1446003" y="176806"/>
                    <a:pt x="1464734" y="174977"/>
                    <a:pt x="1481667" y="169333"/>
                  </a:cubicBezTo>
                  <a:lnTo>
                    <a:pt x="1507067" y="160866"/>
                  </a:lnTo>
                  <a:lnTo>
                    <a:pt x="1532467" y="152400"/>
                  </a:lnTo>
                  <a:cubicBezTo>
                    <a:pt x="1535289" y="143933"/>
                    <a:pt x="1534623" y="133311"/>
                    <a:pt x="1540934" y="127000"/>
                  </a:cubicBezTo>
                  <a:cubicBezTo>
                    <a:pt x="1547245" y="120689"/>
                    <a:pt x="1557464" y="117548"/>
                    <a:pt x="1566334" y="118533"/>
                  </a:cubicBezTo>
                  <a:cubicBezTo>
                    <a:pt x="1566338" y="118534"/>
                    <a:pt x="1602054" y="130439"/>
                    <a:pt x="1625270" y="138178"/>
                  </a:cubicBezTo>
                  <a:lnTo>
                    <a:pt x="1638688" y="142651"/>
                  </a:lnTo>
                  <a:lnTo>
                    <a:pt x="1638688" y="251767"/>
                  </a:lnTo>
                  <a:lnTo>
                    <a:pt x="1625270" y="247294"/>
                  </a:lnTo>
                  <a:cubicBezTo>
                    <a:pt x="1602054" y="239555"/>
                    <a:pt x="1566338" y="227650"/>
                    <a:pt x="1566334" y="227649"/>
                  </a:cubicBezTo>
                  <a:cubicBezTo>
                    <a:pt x="1557464" y="226664"/>
                    <a:pt x="1547245" y="229805"/>
                    <a:pt x="1540934" y="236116"/>
                  </a:cubicBezTo>
                  <a:cubicBezTo>
                    <a:pt x="1534623" y="242427"/>
                    <a:pt x="1535289" y="253049"/>
                    <a:pt x="1532467" y="261516"/>
                  </a:cubicBezTo>
                  <a:lnTo>
                    <a:pt x="1507067" y="269982"/>
                  </a:lnTo>
                  <a:lnTo>
                    <a:pt x="1481667" y="278449"/>
                  </a:lnTo>
                  <a:cubicBezTo>
                    <a:pt x="1464734" y="284093"/>
                    <a:pt x="1446003" y="285922"/>
                    <a:pt x="1430867" y="295382"/>
                  </a:cubicBezTo>
                  <a:cubicBezTo>
                    <a:pt x="1389477" y="321251"/>
                    <a:pt x="1442093" y="324758"/>
                    <a:pt x="1388534" y="346182"/>
                  </a:cubicBezTo>
                  <a:cubicBezTo>
                    <a:pt x="1370005" y="353594"/>
                    <a:pt x="1349023" y="351827"/>
                    <a:pt x="1329267" y="354649"/>
                  </a:cubicBezTo>
                  <a:cubicBezTo>
                    <a:pt x="1307499" y="347393"/>
                    <a:pt x="1293396" y="341970"/>
                    <a:pt x="1270000" y="337716"/>
                  </a:cubicBezTo>
                  <a:cubicBezTo>
                    <a:pt x="1250366" y="334146"/>
                    <a:pt x="1229848" y="334983"/>
                    <a:pt x="1210734" y="329249"/>
                  </a:cubicBezTo>
                  <a:cubicBezTo>
                    <a:pt x="1200988" y="326325"/>
                    <a:pt x="1194435" y="316867"/>
                    <a:pt x="1185334" y="312316"/>
                  </a:cubicBezTo>
                  <a:cubicBezTo>
                    <a:pt x="1177352" y="308325"/>
                    <a:pt x="1167916" y="307840"/>
                    <a:pt x="1159934" y="303849"/>
                  </a:cubicBezTo>
                  <a:cubicBezTo>
                    <a:pt x="1150833" y="299298"/>
                    <a:pt x="1143635" y="291467"/>
                    <a:pt x="1134534" y="286916"/>
                  </a:cubicBezTo>
                  <a:cubicBezTo>
                    <a:pt x="1126552" y="282925"/>
                    <a:pt x="1117116" y="282440"/>
                    <a:pt x="1109134" y="278449"/>
                  </a:cubicBezTo>
                  <a:cubicBezTo>
                    <a:pt x="1101157" y="274460"/>
                    <a:pt x="1072050" y="255083"/>
                    <a:pt x="1066800" y="244582"/>
                  </a:cubicBezTo>
                  <a:cubicBezTo>
                    <a:pt x="1061596" y="234174"/>
                    <a:pt x="1061156" y="222005"/>
                    <a:pt x="1058334" y="210716"/>
                  </a:cubicBezTo>
                  <a:cubicBezTo>
                    <a:pt x="1052689" y="205071"/>
                    <a:pt x="1044970" y="200922"/>
                    <a:pt x="1041400" y="193782"/>
                  </a:cubicBezTo>
                  <a:cubicBezTo>
                    <a:pt x="1036196" y="183374"/>
                    <a:pt x="1042403" y="166679"/>
                    <a:pt x="1032934" y="159916"/>
                  </a:cubicBezTo>
                  <a:cubicBezTo>
                    <a:pt x="1018965" y="149938"/>
                    <a:pt x="999067" y="154271"/>
                    <a:pt x="982134" y="151449"/>
                  </a:cubicBezTo>
                  <a:lnTo>
                    <a:pt x="956734" y="159916"/>
                  </a:lnTo>
                  <a:cubicBezTo>
                    <a:pt x="944021" y="164154"/>
                    <a:pt x="880559" y="185305"/>
                    <a:pt x="880534" y="185316"/>
                  </a:cubicBezTo>
                  <a:cubicBezTo>
                    <a:pt x="866878" y="191385"/>
                    <a:pt x="847906" y="207050"/>
                    <a:pt x="838200" y="219182"/>
                  </a:cubicBezTo>
                  <a:cubicBezTo>
                    <a:pt x="831843" y="227128"/>
                    <a:pt x="827781" y="236765"/>
                    <a:pt x="821267" y="244582"/>
                  </a:cubicBezTo>
                  <a:cubicBezTo>
                    <a:pt x="766942" y="309772"/>
                    <a:pt x="820975" y="232319"/>
                    <a:pt x="778934" y="295382"/>
                  </a:cubicBezTo>
                  <a:cubicBezTo>
                    <a:pt x="778934" y="295382"/>
                    <a:pt x="745924" y="319365"/>
                    <a:pt x="728134" y="329249"/>
                  </a:cubicBezTo>
                  <a:cubicBezTo>
                    <a:pt x="682313" y="354706"/>
                    <a:pt x="722437" y="317064"/>
                    <a:pt x="677334" y="354649"/>
                  </a:cubicBezTo>
                  <a:cubicBezTo>
                    <a:pt x="665356" y="364630"/>
                    <a:pt x="641054" y="389305"/>
                    <a:pt x="635000" y="405449"/>
                  </a:cubicBezTo>
                  <a:cubicBezTo>
                    <a:pt x="629947" y="418923"/>
                    <a:pt x="631587" y="434308"/>
                    <a:pt x="626534" y="447782"/>
                  </a:cubicBezTo>
                  <a:cubicBezTo>
                    <a:pt x="622961" y="457310"/>
                    <a:pt x="614151" y="464080"/>
                    <a:pt x="609600" y="473182"/>
                  </a:cubicBezTo>
                  <a:cubicBezTo>
                    <a:pt x="605609" y="481164"/>
                    <a:pt x="603956" y="490115"/>
                    <a:pt x="601134" y="498582"/>
                  </a:cubicBezTo>
                  <a:cubicBezTo>
                    <a:pt x="589845" y="501404"/>
                    <a:pt x="578787" y="508695"/>
                    <a:pt x="567267" y="507049"/>
                  </a:cubicBezTo>
                  <a:cubicBezTo>
                    <a:pt x="554805" y="505269"/>
                    <a:pt x="533702" y="481951"/>
                    <a:pt x="524934" y="473182"/>
                  </a:cubicBezTo>
                  <a:cubicBezTo>
                    <a:pt x="515940" y="470184"/>
                    <a:pt x="509441" y="468084"/>
                    <a:pt x="504840" y="466635"/>
                  </a:cubicBezTo>
                  <a:lnTo>
                    <a:pt x="496213" y="464022"/>
                  </a:lnTo>
                  <a:lnTo>
                    <a:pt x="498576" y="464564"/>
                  </a:lnTo>
                  <a:cubicBezTo>
                    <a:pt x="504251" y="465570"/>
                    <a:pt x="511655" y="465215"/>
                    <a:pt x="482600" y="447782"/>
                  </a:cubicBezTo>
                  <a:cubicBezTo>
                    <a:pt x="474947" y="443190"/>
                    <a:pt x="464949" y="443744"/>
                    <a:pt x="457200" y="439316"/>
                  </a:cubicBezTo>
                  <a:cubicBezTo>
                    <a:pt x="444948" y="432315"/>
                    <a:pt x="434623" y="422383"/>
                    <a:pt x="423334" y="413916"/>
                  </a:cubicBezTo>
                  <a:cubicBezTo>
                    <a:pt x="414867" y="411094"/>
                    <a:pt x="405587" y="410041"/>
                    <a:pt x="397934" y="405449"/>
                  </a:cubicBezTo>
                  <a:cubicBezTo>
                    <a:pt x="384527" y="397405"/>
                    <a:pt x="371760" y="374655"/>
                    <a:pt x="364067" y="363116"/>
                  </a:cubicBezTo>
                  <a:cubicBezTo>
                    <a:pt x="343356" y="332049"/>
                    <a:pt x="333080" y="316919"/>
                    <a:pt x="328502" y="310275"/>
                  </a:cubicBezTo>
                  <a:lnTo>
                    <a:pt x="327203" y="308428"/>
                  </a:lnTo>
                  <a:lnTo>
                    <a:pt x="331520" y="312644"/>
                  </a:lnTo>
                  <a:cubicBezTo>
                    <a:pt x="330790" y="310144"/>
                    <a:pt x="326284" y="301229"/>
                    <a:pt x="313267" y="278449"/>
                  </a:cubicBezTo>
                  <a:cubicBezTo>
                    <a:pt x="308219" y="269614"/>
                    <a:pt x="300885" y="262150"/>
                    <a:pt x="296334" y="253049"/>
                  </a:cubicBezTo>
                  <a:cubicBezTo>
                    <a:pt x="287655" y="235692"/>
                    <a:pt x="282621" y="201419"/>
                    <a:pt x="279400" y="185316"/>
                  </a:cubicBezTo>
                  <a:cubicBezTo>
                    <a:pt x="273756" y="176849"/>
                    <a:pt x="267018" y="169017"/>
                    <a:pt x="262467" y="159916"/>
                  </a:cubicBezTo>
                  <a:cubicBezTo>
                    <a:pt x="255277" y="145536"/>
                    <a:pt x="256910" y="124196"/>
                    <a:pt x="237067" y="117582"/>
                  </a:cubicBezTo>
                  <a:cubicBezTo>
                    <a:pt x="218135" y="111271"/>
                    <a:pt x="197556" y="111938"/>
                    <a:pt x="177800" y="109116"/>
                  </a:cubicBezTo>
                  <a:lnTo>
                    <a:pt x="152400" y="117582"/>
                  </a:lnTo>
                  <a:lnTo>
                    <a:pt x="127000" y="126049"/>
                  </a:lnTo>
                  <a:cubicBezTo>
                    <a:pt x="68627" y="145507"/>
                    <a:pt x="88821" y="130360"/>
                    <a:pt x="59267" y="159916"/>
                  </a:cubicBezTo>
                  <a:cubicBezTo>
                    <a:pt x="50800" y="162738"/>
                    <a:pt x="41293" y="163432"/>
                    <a:pt x="33867" y="168382"/>
                  </a:cubicBezTo>
                  <a:cubicBezTo>
                    <a:pt x="17572" y="179245"/>
                    <a:pt x="10144" y="188828"/>
                    <a:pt x="5213" y="200429"/>
                  </a:cubicBezTo>
                  <a:lnTo>
                    <a:pt x="0" y="217255"/>
                  </a:lnTo>
                  <a:lnTo>
                    <a:pt x="0" y="108139"/>
                  </a:lnTo>
                  <a:lnTo>
                    <a:pt x="5213" y="91313"/>
                  </a:lnTo>
                  <a:cubicBezTo>
                    <a:pt x="10144" y="79712"/>
                    <a:pt x="17572" y="70129"/>
                    <a:pt x="33867" y="59266"/>
                  </a:cubicBezTo>
                  <a:cubicBezTo>
                    <a:pt x="41293" y="54316"/>
                    <a:pt x="50800" y="53622"/>
                    <a:pt x="59267" y="50800"/>
                  </a:cubicBezTo>
                  <a:cubicBezTo>
                    <a:pt x="88821" y="21244"/>
                    <a:pt x="68627" y="36391"/>
                    <a:pt x="127000" y="16933"/>
                  </a:cubicBezTo>
                  <a:lnTo>
                    <a:pt x="152400" y="8466"/>
                  </a:lnTo>
                  <a:close/>
                </a:path>
              </a:pathLst>
            </a:custGeom>
            <a:solidFill>
              <a:schemeClr val="bg1">
                <a:lumMod val="75000"/>
              </a:schemeClr>
            </a:solidFill>
            <a:ln w="12700" cap="flat" cmpd="sng" algn="ctr">
              <a:noFill/>
              <a:prstDash val="solid"/>
              <a:miter lim="800000"/>
            </a:ln>
            <a:effectLst/>
          </p:spPr>
          <p:txBody>
            <a:bodyPr anchor="ctr"/>
            <a:lstStyle/>
            <a:p>
              <a:pPr algn="ctr"/>
              <a:endParaRPr lang="zh-CN" altLang="en-US" kern="0">
                <a:solidFill>
                  <a:srgbClr val="FFFFFF"/>
                </a:solidFill>
              </a:endParaRPr>
            </a:p>
          </p:txBody>
        </p:sp>
        <p:grpSp>
          <p:nvGrpSpPr>
            <p:cNvPr id="55" name="Groupe 25"/>
            <p:cNvGrpSpPr/>
            <p:nvPr/>
          </p:nvGrpSpPr>
          <p:grpSpPr bwMode="auto">
            <a:xfrm rot="682902">
              <a:off x="9956838" y="2117571"/>
              <a:ext cx="284024" cy="658936"/>
              <a:chOff x="6324208" y="2380133"/>
              <a:chExt cx="816093" cy="1892286"/>
            </a:xfrm>
            <a:effectLst/>
          </p:grpSpPr>
          <p:sp>
            <p:nvSpPr>
              <p:cNvPr id="57" name="Rectangle 11"/>
              <p:cNvSpPr/>
              <p:nvPr/>
            </p:nvSpPr>
            <p:spPr>
              <a:xfrm>
                <a:off x="6650159" y="3324641"/>
                <a:ext cx="108812" cy="94070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1" fmla="*/ 0 w 360040"/>
                  <a:gd name="connsiteY0-2" fmla="*/ 0 h 1691782"/>
                  <a:gd name="connsiteX1-3" fmla="*/ 360040 w 360040"/>
                  <a:gd name="connsiteY1-4" fmla="*/ 0 h 1691782"/>
                  <a:gd name="connsiteX2-5" fmla="*/ 360040 w 360040"/>
                  <a:gd name="connsiteY2-6" fmla="*/ 1691782 h 1691782"/>
                  <a:gd name="connsiteX3-7" fmla="*/ 0 w 360040"/>
                  <a:gd name="connsiteY3-8" fmla="*/ 1691782 h 1691782"/>
                  <a:gd name="connsiteX4-9" fmla="*/ 0 w 360040"/>
                  <a:gd name="connsiteY4-10" fmla="*/ 0 h 1691782"/>
                  <a:gd name="connsiteX0-11" fmla="*/ 0 w 360040"/>
                  <a:gd name="connsiteY0-12" fmla="*/ 0 h 1891526"/>
                  <a:gd name="connsiteX1-13" fmla="*/ 360040 w 360040"/>
                  <a:gd name="connsiteY1-14" fmla="*/ 0 h 1891526"/>
                  <a:gd name="connsiteX2-15" fmla="*/ 360040 w 360040"/>
                  <a:gd name="connsiteY2-16" fmla="*/ 1691782 h 1891526"/>
                  <a:gd name="connsiteX3-17" fmla="*/ 0 w 360040"/>
                  <a:gd name="connsiteY3-18" fmla="*/ 1691782 h 1891526"/>
                  <a:gd name="connsiteX4-19" fmla="*/ 0 w 360040"/>
                  <a:gd name="connsiteY4-20" fmla="*/ 0 h 1891526"/>
                  <a:gd name="connsiteX0-21" fmla="*/ 0 w 360954"/>
                  <a:gd name="connsiteY0-22" fmla="*/ 0 h 1800769"/>
                  <a:gd name="connsiteX1-23" fmla="*/ 360040 w 360954"/>
                  <a:gd name="connsiteY1-24" fmla="*/ 0 h 1800769"/>
                  <a:gd name="connsiteX2-25" fmla="*/ 360040 w 360954"/>
                  <a:gd name="connsiteY2-26" fmla="*/ 1691782 h 1800769"/>
                  <a:gd name="connsiteX3-27" fmla="*/ 0 w 360954"/>
                  <a:gd name="connsiteY3-28" fmla="*/ 1691782 h 1800769"/>
                  <a:gd name="connsiteX4-29" fmla="*/ 0 w 360954"/>
                  <a:gd name="connsiteY4-30" fmla="*/ 0 h 1800769"/>
                  <a:gd name="connsiteX0-31" fmla="*/ 0 w 360725"/>
                  <a:gd name="connsiteY0-32" fmla="*/ 0 h 1757138"/>
                  <a:gd name="connsiteX1-33" fmla="*/ 360040 w 360725"/>
                  <a:gd name="connsiteY1-34" fmla="*/ 0 h 1757138"/>
                  <a:gd name="connsiteX2-35" fmla="*/ 360040 w 360725"/>
                  <a:gd name="connsiteY2-36" fmla="*/ 1691782 h 1757138"/>
                  <a:gd name="connsiteX3-37" fmla="*/ 0 w 360725"/>
                  <a:gd name="connsiteY3-38" fmla="*/ 1691782 h 1757138"/>
                  <a:gd name="connsiteX4-39" fmla="*/ 0 w 360725"/>
                  <a:gd name="connsiteY4-40" fmla="*/ 0 h 1757138"/>
                  <a:gd name="connsiteX0-41" fmla="*/ 0 w 360725"/>
                  <a:gd name="connsiteY0-42" fmla="*/ 0 h 1760590"/>
                  <a:gd name="connsiteX1-43" fmla="*/ 360040 w 360725"/>
                  <a:gd name="connsiteY1-44" fmla="*/ 0 h 1760590"/>
                  <a:gd name="connsiteX2-45" fmla="*/ 360040 w 360725"/>
                  <a:gd name="connsiteY2-46" fmla="*/ 1705177 h 1760590"/>
                  <a:gd name="connsiteX3-47" fmla="*/ 0 w 360725"/>
                  <a:gd name="connsiteY3-48" fmla="*/ 1691782 h 1760590"/>
                  <a:gd name="connsiteX4-49" fmla="*/ 0 w 360725"/>
                  <a:gd name="connsiteY4-50" fmla="*/ 0 h 17605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sp>
            <p:nvSpPr>
              <p:cNvPr id="58" name="Ellipse 34"/>
              <p:cNvSpPr/>
              <p:nvPr/>
            </p:nvSpPr>
            <p:spPr>
              <a:xfrm>
                <a:off x="6323134" y="2967501"/>
                <a:ext cx="816093" cy="706888"/>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3175" cap="flat" cmpd="sng" algn="ctr">
                <a:solidFill>
                  <a:sysClr val="window" lastClr="FFFFFF">
                    <a:lumMod val="65000"/>
                  </a:sysClr>
                </a:solidFill>
                <a:prstDash val="solid"/>
                <a:miter lim="800000"/>
              </a:ln>
              <a:effectLst/>
            </p:spPr>
            <p:txBody>
              <a:bodyPr anchor="ctr"/>
              <a:lstStyle/>
              <a:p>
                <a:pPr algn="ctr">
                  <a:defRPr/>
                </a:pPr>
                <a:endParaRPr lang="fr-FR" kern="0">
                  <a:solidFill>
                    <a:srgbClr val="FFFFFF"/>
                  </a:solidFill>
                </a:endParaRPr>
              </a:p>
            </p:txBody>
          </p:sp>
          <p:sp>
            <p:nvSpPr>
              <p:cNvPr id="65" name="Ellipse 35"/>
              <p:cNvSpPr/>
              <p:nvPr/>
            </p:nvSpPr>
            <p:spPr>
              <a:xfrm rot="1800000">
                <a:off x="6339181" y="3030012"/>
                <a:ext cx="647435" cy="592700"/>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pic>
            <p:nvPicPr>
              <p:cNvPr id="66" name="Picture 5"/>
              <p:cNvPicPr>
                <a:picLocks noChangeAspect="1" noChangeArrowheads="1"/>
              </p:cNvPicPr>
              <p:nvPr/>
            </p:nvPicPr>
            <p:blipFill>
              <a:blip r:embed="rId1" cstate="screen"/>
              <a:srcRect l="23138" t="19901" r="24571" b="27188"/>
              <a:stretch>
                <a:fillRect/>
              </a:stretch>
            </p:blipFill>
            <p:spPr bwMode="auto">
              <a:xfrm rot="-1835306">
                <a:off x="6730137" y="3272369"/>
                <a:ext cx="385960" cy="29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rapèze 10"/>
              <p:cNvSpPr/>
              <p:nvPr/>
            </p:nvSpPr>
            <p:spPr>
              <a:xfrm>
                <a:off x="6485432" y="2629937"/>
                <a:ext cx="489656" cy="766704"/>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1" fmla="*/ 0 w 914400"/>
                  <a:gd name="connsiteY0-2" fmla="*/ 1216152 h 1216152"/>
                  <a:gd name="connsiteX1-3" fmla="*/ 228600 w 914400"/>
                  <a:gd name="connsiteY1-4" fmla="*/ 0 h 1216152"/>
                  <a:gd name="connsiteX2-5" fmla="*/ 685800 w 914400"/>
                  <a:gd name="connsiteY2-6" fmla="*/ 0 h 1216152"/>
                  <a:gd name="connsiteX3-7" fmla="*/ 914400 w 914400"/>
                  <a:gd name="connsiteY3-8" fmla="*/ 1216152 h 1216152"/>
                  <a:gd name="connsiteX4-9" fmla="*/ 0 w 914400"/>
                  <a:gd name="connsiteY4-10" fmla="*/ 1216152 h 1216152"/>
                  <a:gd name="connsiteX0-11" fmla="*/ 0 w 914400"/>
                  <a:gd name="connsiteY0-12" fmla="*/ 1216152 h 1406802"/>
                  <a:gd name="connsiteX1-13" fmla="*/ 228600 w 914400"/>
                  <a:gd name="connsiteY1-14" fmla="*/ 0 h 1406802"/>
                  <a:gd name="connsiteX2-15" fmla="*/ 685800 w 914400"/>
                  <a:gd name="connsiteY2-16" fmla="*/ 0 h 1406802"/>
                  <a:gd name="connsiteX3-17" fmla="*/ 914400 w 914400"/>
                  <a:gd name="connsiteY3-18" fmla="*/ 1216152 h 1406802"/>
                  <a:gd name="connsiteX4-19" fmla="*/ 0 w 914400"/>
                  <a:gd name="connsiteY4-20" fmla="*/ 1216152 h 1406802"/>
                  <a:gd name="connsiteX0-21" fmla="*/ 0 w 914400"/>
                  <a:gd name="connsiteY0-22" fmla="*/ 1216152 h 1436902"/>
                  <a:gd name="connsiteX1-23" fmla="*/ 228600 w 914400"/>
                  <a:gd name="connsiteY1-24" fmla="*/ 0 h 1436902"/>
                  <a:gd name="connsiteX2-25" fmla="*/ 685800 w 914400"/>
                  <a:gd name="connsiteY2-26" fmla="*/ 0 h 1436902"/>
                  <a:gd name="connsiteX3-27" fmla="*/ 914400 w 914400"/>
                  <a:gd name="connsiteY3-28" fmla="*/ 1216152 h 1436902"/>
                  <a:gd name="connsiteX4-29" fmla="*/ 0 w 914400"/>
                  <a:gd name="connsiteY4-30" fmla="*/ 1216152 h 143690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0" scaled="1"/>
                <a:tileRect/>
              </a:gradFill>
              <a:ln w="12700" cap="flat" cmpd="sng" algn="ctr">
                <a:noFill/>
                <a:prstDash val="solid"/>
                <a:miter lim="800000"/>
              </a:ln>
              <a:effectLst/>
            </p:spPr>
            <p:txBody>
              <a:bodyPr anchor="ctr"/>
              <a:lstStyle/>
              <a:p>
                <a:pPr algn="ctr">
                  <a:defRPr/>
                </a:pPr>
                <a:endParaRPr lang="fr-FR" kern="0">
                  <a:solidFill>
                    <a:srgbClr val="FFFFFF"/>
                  </a:solidFill>
                </a:endParaRPr>
              </a:p>
            </p:txBody>
          </p:sp>
          <p:sp>
            <p:nvSpPr>
              <p:cNvPr id="68" name="Ellipse 38"/>
              <p:cNvSpPr/>
              <p:nvPr/>
            </p:nvSpPr>
            <p:spPr>
              <a:xfrm>
                <a:off x="6442494" y="2377602"/>
                <a:ext cx="576706" cy="505695"/>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10800000" scaled="1"/>
                <a:tileRect/>
              </a:gradFill>
              <a:ln w="3175" cap="flat" cmpd="sng" algn="ctr">
                <a:noFill/>
                <a:prstDash val="solid"/>
                <a:miter lim="800000"/>
              </a:ln>
              <a:effectLst/>
            </p:spPr>
            <p:txBody>
              <a:bodyPr anchor="ctr"/>
              <a:lstStyle/>
              <a:p>
                <a:pPr algn="ctr">
                  <a:defRPr/>
                </a:pPr>
                <a:endParaRPr lang="fr-FR" kern="0">
                  <a:solidFill>
                    <a:srgbClr val="FFFFFF"/>
                  </a:solidFill>
                </a:endParaRPr>
              </a:p>
            </p:txBody>
          </p:sp>
          <p:sp>
            <p:nvSpPr>
              <p:cNvPr id="69" name="Ellipse 39"/>
              <p:cNvSpPr/>
              <p:nvPr/>
            </p:nvSpPr>
            <p:spPr>
              <a:xfrm>
                <a:off x="6416832" y="2370908"/>
                <a:ext cx="576706" cy="429569"/>
              </a:xfrm>
              <a:prstGeom prst="ellipse">
                <a:avLst/>
              </a:prstGeom>
              <a:gradFill flip="none" rotWithShape="1">
                <a:gsLst>
                  <a:gs pos="0">
                    <a:sysClr val="window" lastClr="FFFFFF">
                      <a:lumMod val="50000"/>
                    </a:sysClr>
                  </a:gs>
                  <a:gs pos="50000">
                    <a:sysClr val="window" lastClr="FFFFFF">
                      <a:lumMod val="65000"/>
                    </a:sysClr>
                  </a:gs>
                  <a:gs pos="100000">
                    <a:sysClr val="window" lastClr="FFFFFF">
                      <a:lumMod val="85000"/>
                    </a:sysClr>
                  </a:gs>
                </a:gsLst>
                <a:lin ang="2700000" scaled="1"/>
                <a:tileRect/>
              </a:gradFill>
              <a:ln w="3175" cap="flat" cmpd="sng" algn="ctr">
                <a:noFill/>
                <a:prstDash val="solid"/>
                <a:miter lim="800000"/>
              </a:ln>
              <a:effectLst/>
            </p:spPr>
            <p:txBody>
              <a:bodyPr anchor="ctr"/>
              <a:lstStyle/>
              <a:p>
                <a:pPr algn="ctr">
                  <a:defRPr/>
                </a:pPr>
                <a:endParaRPr lang="fr-FR" kern="0">
                  <a:solidFill>
                    <a:srgbClr val="FFFFFF"/>
                  </a:solidFill>
                </a:endParaRPr>
              </a:p>
            </p:txBody>
          </p:sp>
        </p:grpSp>
        <p:sp>
          <p:nvSpPr>
            <p:cNvPr id="56" name="文本框 55"/>
            <p:cNvSpPr txBox="1"/>
            <p:nvPr/>
          </p:nvSpPr>
          <p:spPr>
            <a:xfrm>
              <a:off x="9277578" y="3101445"/>
              <a:ext cx="1620957" cy="2554545"/>
            </a:xfrm>
            <a:prstGeom prst="rect">
              <a:avLst/>
            </a:prstGeom>
            <a:noFill/>
            <a:effectLst/>
          </p:spPr>
          <p:txBody>
            <a:bodyPr wrap="none" rtlCol="0">
              <a:spAutoFit/>
            </a:bodyPr>
            <a:lstStyle/>
            <a:p>
              <a:r>
                <a:rPr lang="zh-CN" altLang="en-US" sz="2800" dirty="0">
                  <a:solidFill>
                    <a:prstClr val="white"/>
                  </a:solidFill>
                  <a:latin typeface="微软雅黑" panose="020B0503020204020204" charset="-122"/>
                  <a:ea typeface="微软雅黑" panose="020B0503020204020204" charset="-122"/>
                </a:rPr>
                <a:t>单击此处</a:t>
              </a:r>
              <a:endParaRPr lang="en-US" altLang="zh-CN" sz="2800" dirty="0">
                <a:solidFill>
                  <a:prstClr val="white"/>
                </a:solidFill>
                <a:latin typeface="微软雅黑" panose="020B0503020204020204" charset="-122"/>
                <a:ea typeface="微软雅黑" panose="020B0503020204020204" charset="-122"/>
              </a:endParaRPr>
            </a:p>
            <a:p>
              <a:r>
                <a:rPr lang="zh-CN" altLang="en-US" sz="2800" dirty="0">
                  <a:solidFill>
                    <a:prstClr val="white"/>
                  </a:solidFill>
                  <a:latin typeface="微软雅黑" panose="020B0503020204020204" charset="-122"/>
                  <a:ea typeface="微软雅黑" panose="020B0503020204020204" charset="-122"/>
                </a:rPr>
                <a:t>输入标题</a:t>
              </a:r>
              <a:endParaRPr lang="en-US" altLang="zh-CN" sz="28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请在这里输入您</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的主要叙述内容</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请在这里输入您</a:t>
              </a:r>
              <a:endParaRPr lang="en-US" altLang="zh-CN" sz="1600" dirty="0">
                <a:solidFill>
                  <a:prstClr val="white"/>
                </a:solidFill>
                <a:latin typeface="微软雅黑" panose="020B0503020204020204" charset="-122"/>
                <a:ea typeface="微软雅黑" panose="020B0503020204020204" charset="-122"/>
              </a:endParaRPr>
            </a:p>
            <a:p>
              <a:r>
                <a:rPr lang="zh-CN" altLang="en-US" sz="1600" dirty="0">
                  <a:solidFill>
                    <a:prstClr val="white"/>
                  </a:solidFill>
                  <a:latin typeface="微软雅黑" panose="020B0503020204020204" charset="-122"/>
                  <a:ea typeface="微软雅黑" panose="020B0503020204020204" charset="-122"/>
                </a:rPr>
                <a:t>的主要叙述内容</a:t>
              </a:r>
              <a:endParaRPr lang="en-US" altLang="zh-CN" sz="1600" dirty="0">
                <a:solidFill>
                  <a:prstClr val="white"/>
                </a:solidFill>
                <a:latin typeface="微软雅黑" panose="020B0503020204020204" charset="-122"/>
                <a:ea typeface="微软雅黑" panose="020B0503020204020204" charset="-122"/>
              </a:endParaRPr>
            </a:p>
            <a:p>
              <a:endParaRPr lang="en-US" altLang="zh-CN" sz="4000" dirty="0">
                <a:solidFill>
                  <a:prstClr val="white"/>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38000" fill="hold"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ppt_x"/>
                                          </p:val>
                                        </p:tav>
                                        <p:tav tm="100000">
                                          <p:val>
                                            <p:strVal val="#ppt_x"/>
                                          </p:val>
                                        </p:tav>
                                      </p:tavLst>
                                    </p:anim>
                                    <p:anim calcmode="lin" valueType="num">
                                      <p:cBhvr additive="base">
                                        <p:cTn id="12" dur="75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38000" fill="hold" nodeType="withEffect">
                                  <p:stCondLst>
                                    <p:cond delay="50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750" fill="hold"/>
                                        <p:tgtEl>
                                          <p:spTgt spid="38"/>
                                        </p:tgtEl>
                                        <p:attrNameLst>
                                          <p:attrName>ppt_x</p:attrName>
                                        </p:attrNameLst>
                                      </p:cBhvr>
                                      <p:tavLst>
                                        <p:tav tm="0">
                                          <p:val>
                                            <p:strVal val="#ppt_x"/>
                                          </p:val>
                                        </p:tav>
                                        <p:tav tm="100000">
                                          <p:val>
                                            <p:strVal val="#ppt_x"/>
                                          </p:val>
                                        </p:tav>
                                      </p:tavLst>
                                    </p:anim>
                                    <p:anim calcmode="lin" valueType="num">
                                      <p:cBhvr additive="base">
                                        <p:cTn id="16" dur="75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decel="38000" fill="hold" nodeType="withEffect">
                                  <p:stCondLst>
                                    <p:cond delay="75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750" fill="hold"/>
                                        <p:tgtEl>
                                          <p:spTgt spid="50"/>
                                        </p:tgtEl>
                                        <p:attrNameLst>
                                          <p:attrName>ppt_x</p:attrName>
                                        </p:attrNameLst>
                                      </p:cBhvr>
                                      <p:tavLst>
                                        <p:tav tm="0">
                                          <p:val>
                                            <p:strVal val="#ppt_x"/>
                                          </p:val>
                                        </p:tav>
                                        <p:tav tm="100000">
                                          <p:val>
                                            <p:strVal val="#ppt_x"/>
                                          </p:val>
                                        </p:tav>
                                      </p:tavLst>
                                    </p:anim>
                                    <p:anim calcmode="lin" valueType="num">
                                      <p:cBhvr additive="base">
                                        <p:cTn id="20" dur="75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3" name="Freeform 60"/>
          <p:cNvSpPr>
            <a:spLocks noEditPoints="1"/>
          </p:cNvSpPr>
          <p:nvPr/>
        </p:nvSpPr>
        <p:spPr bwMode="auto">
          <a:xfrm rot="898892">
            <a:off x="1123487" y="3255834"/>
            <a:ext cx="2197591" cy="2237671"/>
          </a:xfrm>
          <a:custGeom>
            <a:avLst/>
            <a:gdLst>
              <a:gd name="T0" fmla="*/ 135 w 672"/>
              <a:gd name="T1" fmla="*/ 480 h 684"/>
              <a:gd name="T2" fmla="*/ 153 w 672"/>
              <a:gd name="T3" fmla="*/ 484 h 684"/>
              <a:gd name="T4" fmla="*/ 222 w 672"/>
              <a:gd name="T5" fmla="*/ 369 h 684"/>
              <a:gd name="T6" fmla="*/ 195 w 672"/>
              <a:gd name="T7" fmla="*/ 345 h 684"/>
              <a:gd name="T8" fmla="*/ 178 w 672"/>
              <a:gd name="T9" fmla="*/ 318 h 684"/>
              <a:gd name="T10" fmla="*/ 165 w 672"/>
              <a:gd name="T11" fmla="*/ 281 h 684"/>
              <a:gd name="T12" fmla="*/ 176 w 672"/>
              <a:gd name="T13" fmla="*/ 218 h 684"/>
              <a:gd name="T14" fmla="*/ 214 w 672"/>
              <a:gd name="T15" fmla="*/ 190 h 684"/>
              <a:gd name="T16" fmla="*/ 206 w 672"/>
              <a:gd name="T17" fmla="*/ 334 h 684"/>
              <a:gd name="T18" fmla="*/ 270 w 672"/>
              <a:gd name="T19" fmla="*/ 354 h 684"/>
              <a:gd name="T20" fmla="*/ 293 w 672"/>
              <a:gd name="T21" fmla="*/ 388 h 684"/>
              <a:gd name="T22" fmla="*/ 313 w 672"/>
              <a:gd name="T23" fmla="*/ 440 h 684"/>
              <a:gd name="T24" fmla="*/ 270 w 672"/>
              <a:gd name="T25" fmla="*/ 537 h 684"/>
              <a:gd name="T26" fmla="*/ 229 w 672"/>
              <a:gd name="T27" fmla="*/ 590 h 684"/>
              <a:gd name="T28" fmla="*/ 231 w 672"/>
              <a:gd name="T29" fmla="*/ 634 h 684"/>
              <a:gd name="T30" fmla="*/ 300 w 672"/>
              <a:gd name="T31" fmla="*/ 671 h 684"/>
              <a:gd name="T32" fmla="*/ 279 w 672"/>
              <a:gd name="T33" fmla="*/ 637 h 684"/>
              <a:gd name="T34" fmla="*/ 275 w 672"/>
              <a:gd name="T35" fmla="*/ 617 h 684"/>
              <a:gd name="T36" fmla="*/ 310 w 672"/>
              <a:gd name="T37" fmla="*/ 606 h 684"/>
              <a:gd name="T38" fmla="*/ 332 w 672"/>
              <a:gd name="T39" fmla="*/ 529 h 684"/>
              <a:gd name="T40" fmla="*/ 376 w 672"/>
              <a:gd name="T41" fmla="*/ 400 h 684"/>
              <a:gd name="T42" fmla="*/ 424 w 672"/>
              <a:gd name="T43" fmla="*/ 326 h 684"/>
              <a:gd name="T44" fmla="*/ 490 w 672"/>
              <a:gd name="T45" fmla="*/ 346 h 684"/>
              <a:gd name="T46" fmla="*/ 531 w 672"/>
              <a:gd name="T47" fmla="*/ 390 h 684"/>
              <a:gd name="T48" fmla="*/ 563 w 672"/>
              <a:gd name="T49" fmla="*/ 422 h 684"/>
              <a:gd name="T50" fmla="*/ 578 w 672"/>
              <a:gd name="T51" fmla="*/ 455 h 684"/>
              <a:gd name="T52" fmla="*/ 624 w 672"/>
              <a:gd name="T53" fmla="*/ 444 h 684"/>
              <a:gd name="T54" fmla="*/ 643 w 672"/>
              <a:gd name="T55" fmla="*/ 403 h 684"/>
              <a:gd name="T56" fmla="*/ 604 w 672"/>
              <a:gd name="T57" fmla="*/ 405 h 684"/>
              <a:gd name="T58" fmla="*/ 586 w 672"/>
              <a:gd name="T59" fmla="*/ 399 h 684"/>
              <a:gd name="T60" fmla="*/ 565 w 672"/>
              <a:gd name="T61" fmla="*/ 379 h 684"/>
              <a:gd name="T62" fmla="*/ 527 w 672"/>
              <a:gd name="T63" fmla="*/ 321 h 684"/>
              <a:gd name="T64" fmla="*/ 493 w 672"/>
              <a:gd name="T65" fmla="*/ 271 h 684"/>
              <a:gd name="T66" fmla="*/ 420 w 672"/>
              <a:gd name="T67" fmla="*/ 265 h 684"/>
              <a:gd name="T68" fmla="*/ 397 w 672"/>
              <a:gd name="T69" fmla="*/ 225 h 684"/>
              <a:gd name="T70" fmla="*/ 443 w 672"/>
              <a:gd name="T71" fmla="*/ 187 h 684"/>
              <a:gd name="T72" fmla="*/ 483 w 672"/>
              <a:gd name="T73" fmla="*/ 138 h 684"/>
              <a:gd name="T74" fmla="*/ 479 w 672"/>
              <a:gd name="T75" fmla="*/ 126 h 684"/>
              <a:gd name="T76" fmla="*/ 466 w 672"/>
              <a:gd name="T77" fmla="*/ 129 h 684"/>
              <a:gd name="T78" fmla="*/ 456 w 672"/>
              <a:gd name="T79" fmla="*/ 134 h 684"/>
              <a:gd name="T80" fmla="*/ 448 w 672"/>
              <a:gd name="T81" fmla="*/ 130 h 684"/>
              <a:gd name="T82" fmla="*/ 424 w 672"/>
              <a:gd name="T83" fmla="*/ 129 h 684"/>
              <a:gd name="T84" fmla="*/ 413 w 672"/>
              <a:gd name="T85" fmla="*/ 175 h 684"/>
              <a:gd name="T86" fmla="*/ 370 w 672"/>
              <a:gd name="T87" fmla="*/ 195 h 684"/>
              <a:gd name="T88" fmla="*/ 333 w 672"/>
              <a:gd name="T89" fmla="*/ 134 h 684"/>
              <a:gd name="T90" fmla="*/ 306 w 672"/>
              <a:gd name="T91" fmla="*/ 95 h 684"/>
              <a:gd name="T92" fmla="*/ 321 w 672"/>
              <a:gd name="T93" fmla="*/ 66 h 684"/>
              <a:gd name="T94" fmla="*/ 314 w 672"/>
              <a:gd name="T95" fmla="*/ 31 h 684"/>
              <a:gd name="T96" fmla="*/ 303 w 672"/>
              <a:gd name="T97" fmla="*/ 6 h 684"/>
              <a:gd name="T98" fmla="*/ 243 w 672"/>
              <a:gd name="T99" fmla="*/ 17 h 684"/>
              <a:gd name="T100" fmla="*/ 240 w 672"/>
              <a:gd name="T101" fmla="*/ 61 h 684"/>
              <a:gd name="T102" fmla="*/ 254 w 672"/>
              <a:gd name="T103" fmla="*/ 79 h 684"/>
              <a:gd name="T104" fmla="*/ 205 w 672"/>
              <a:gd name="T105" fmla="*/ 106 h 684"/>
              <a:gd name="T106" fmla="*/ 175 w 672"/>
              <a:gd name="T107" fmla="*/ 135 h 684"/>
              <a:gd name="T108" fmla="*/ 125 w 672"/>
              <a:gd name="T109" fmla="*/ 237 h 684"/>
              <a:gd name="T110" fmla="*/ 135 w 672"/>
              <a:gd name="T111" fmla="*/ 282 h 684"/>
              <a:gd name="T112" fmla="*/ 101 w 672"/>
              <a:gd name="T113" fmla="*/ 287 h 684"/>
              <a:gd name="T114" fmla="*/ 66 w 672"/>
              <a:gd name="T115" fmla="*/ 274 h 684"/>
              <a:gd name="T116" fmla="*/ 132 w 672"/>
              <a:gd name="T117" fmla="*/ 307 h 684"/>
              <a:gd name="T118" fmla="*/ 146 w 672"/>
              <a:gd name="T119" fmla="*/ 309 h 684"/>
              <a:gd name="T120" fmla="*/ 164 w 672"/>
              <a:gd name="T121" fmla="*/ 319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84">
                <a:moveTo>
                  <a:pt x="4" y="397"/>
                </a:moveTo>
                <a:cubicBezTo>
                  <a:pt x="5" y="397"/>
                  <a:pt x="6" y="397"/>
                  <a:pt x="7" y="398"/>
                </a:cubicBezTo>
                <a:cubicBezTo>
                  <a:pt x="8" y="398"/>
                  <a:pt x="9" y="399"/>
                  <a:pt x="9" y="399"/>
                </a:cubicBezTo>
                <a:cubicBezTo>
                  <a:pt x="9" y="399"/>
                  <a:pt x="9" y="399"/>
                  <a:pt x="9" y="401"/>
                </a:cubicBezTo>
                <a:cubicBezTo>
                  <a:pt x="9" y="402"/>
                  <a:pt x="10" y="403"/>
                  <a:pt x="12" y="403"/>
                </a:cubicBezTo>
                <a:cubicBezTo>
                  <a:pt x="13" y="404"/>
                  <a:pt x="15" y="403"/>
                  <a:pt x="15" y="403"/>
                </a:cubicBezTo>
                <a:cubicBezTo>
                  <a:pt x="15" y="403"/>
                  <a:pt x="48" y="424"/>
                  <a:pt x="55" y="429"/>
                </a:cubicBezTo>
                <a:cubicBezTo>
                  <a:pt x="63" y="433"/>
                  <a:pt x="80" y="444"/>
                  <a:pt x="88" y="450"/>
                </a:cubicBezTo>
                <a:cubicBezTo>
                  <a:pt x="97" y="455"/>
                  <a:pt x="108" y="462"/>
                  <a:pt x="114" y="466"/>
                </a:cubicBezTo>
                <a:cubicBezTo>
                  <a:pt x="120" y="470"/>
                  <a:pt x="126" y="474"/>
                  <a:pt x="129" y="476"/>
                </a:cubicBezTo>
                <a:cubicBezTo>
                  <a:pt x="133" y="478"/>
                  <a:pt x="135" y="479"/>
                  <a:pt x="135" y="479"/>
                </a:cubicBezTo>
                <a:cubicBezTo>
                  <a:pt x="135" y="479"/>
                  <a:pt x="135" y="480"/>
                  <a:pt x="135" y="480"/>
                </a:cubicBezTo>
                <a:cubicBezTo>
                  <a:pt x="135" y="480"/>
                  <a:pt x="134" y="481"/>
                  <a:pt x="135" y="482"/>
                </a:cubicBezTo>
                <a:cubicBezTo>
                  <a:pt x="136" y="483"/>
                  <a:pt x="136" y="483"/>
                  <a:pt x="138" y="483"/>
                </a:cubicBezTo>
                <a:cubicBezTo>
                  <a:pt x="139" y="484"/>
                  <a:pt x="140" y="483"/>
                  <a:pt x="140" y="483"/>
                </a:cubicBezTo>
                <a:cubicBezTo>
                  <a:pt x="140" y="483"/>
                  <a:pt x="141" y="483"/>
                  <a:pt x="141" y="484"/>
                </a:cubicBezTo>
                <a:cubicBezTo>
                  <a:pt x="141" y="484"/>
                  <a:pt x="142" y="484"/>
                  <a:pt x="142" y="485"/>
                </a:cubicBezTo>
                <a:cubicBezTo>
                  <a:pt x="143" y="486"/>
                  <a:pt x="144" y="486"/>
                  <a:pt x="144" y="487"/>
                </a:cubicBezTo>
                <a:cubicBezTo>
                  <a:pt x="145" y="488"/>
                  <a:pt x="146" y="488"/>
                  <a:pt x="146" y="488"/>
                </a:cubicBezTo>
                <a:cubicBezTo>
                  <a:pt x="147" y="488"/>
                  <a:pt x="148" y="487"/>
                  <a:pt x="148" y="487"/>
                </a:cubicBezTo>
                <a:cubicBezTo>
                  <a:pt x="148" y="487"/>
                  <a:pt x="149" y="487"/>
                  <a:pt x="149" y="486"/>
                </a:cubicBezTo>
                <a:cubicBezTo>
                  <a:pt x="150" y="485"/>
                  <a:pt x="150" y="485"/>
                  <a:pt x="150" y="485"/>
                </a:cubicBezTo>
                <a:cubicBezTo>
                  <a:pt x="150" y="485"/>
                  <a:pt x="151" y="485"/>
                  <a:pt x="151" y="485"/>
                </a:cubicBezTo>
                <a:cubicBezTo>
                  <a:pt x="151" y="485"/>
                  <a:pt x="153" y="484"/>
                  <a:pt x="153" y="484"/>
                </a:cubicBezTo>
                <a:cubicBezTo>
                  <a:pt x="153" y="484"/>
                  <a:pt x="153" y="484"/>
                  <a:pt x="154" y="485"/>
                </a:cubicBezTo>
                <a:cubicBezTo>
                  <a:pt x="154" y="485"/>
                  <a:pt x="156" y="484"/>
                  <a:pt x="156" y="484"/>
                </a:cubicBezTo>
                <a:cubicBezTo>
                  <a:pt x="156" y="484"/>
                  <a:pt x="157" y="484"/>
                  <a:pt x="157" y="484"/>
                </a:cubicBezTo>
                <a:cubicBezTo>
                  <a:pt x="158" y="483"/>
                  <a:pt x="158" y="482"/>
                  <a:pt x="158" y="482"/>
                </a:cubicBezTo>
                <a:cubicBezTo>
                  <a:pt x="159" y="481"/>
                  <a:pt x="159" y="480"/>
                  <a:pt x="160" y="479"/>
                </a:cubicBezTo>
                <a:cubicBezTo>
                  <a:pt x="160" y="478"/>
                  <a:pt x="160" y="478"/>
                  <a:pt x="160" y="478"/>
                </a:cubicBezTo>
                <a:cubicBezTo>
                  <a:pt x="160" y="478"/>
                  <a:pt x="168" y="463"/>
                  <a:pt x="171" y="458"/>
                </a:cubicBezTo>
                <a:cubicBezTo>
                  <a:pt x="175" y="452"/>
                  <a:pt x="185" y="433"/>
                  <a:pt x="190" y="424"/>
                </a:cubicBezTo>
                <a:cubicBezTo>
                  <a:pt x="195" y="415"/>
                  <a:pt x="202" y="403"/>
                  <a:pt x="206" y="396"/>
                </a:cubicBezTo>
                <a:cubicBezTo>
                  <a:pt x="210" y="388"/>
                  <a:pt x="218" y="375"/>
                  <a:pt x="219" y="373"/>
                </a:cubicBezTo>
                <a:cubicBezTo>
                  <a:pt x="219" y="372"/>
                  <a:pt x="220" y="371"/>
                  <a:pt x="220" y="371"/>
                </a:cubicBezTo>
                <a:cubicBezTo>
                  <a:pt x="221" y="370"/>
                  <a:pt x="221" y="370"/>
                  <a:pt x="222" y="369"/>
                </a:cubicBezTo>
                <a:cubicBezTo>
                  <a:pt x="222" y="368"/>
                  <a:pt x="223" y="368"/>
                  <a:pt x="223" y="368"/>
                </a:cubicBezTo>
                <a:cubicBezTo>
                  <a:pt x="224" y="367"/>
                  <a:pt x="225" y="366"/>
                  <a:pt x="224" y="365"/>
                </a:cubicBezTo>
                <a:cubicBezTo>
                  <a:pt x="224" y="363"/>
                  <a:pt x="222" y="363"/>
                  <a:pt x="221" y="363"/>
                </a:cubicBezTo>
                <a:cubicBezTo>
                  <a:pt x="220" y="362"/>
                  <a:pt x="219" y="361"/>
                  <a:pt x="219" y="361"/>
                </a:cubicBezTo>
                <a:cubicBezTo>
                  <a:pt x="218" y="361"/>
                  <a:pt x="218" y="361"/>
                  <a:pt x="217" y="360"/>
                </a:cubicBezTo>
                <a:cubicBezTo>
                  <a:pt x="216" y="359"/>
                  <a:pt x="211" y="356"/>
                  <a:pt x="208" y="355"/>
                </a:cubicBezTo>
                <a:cubicBezTo>
                  <a:pt x="205" y="353"/>
                  <a:pt x="202" y="351"/>
                  <a:pt x="202" y="351"/>
                </a:cubicBezTo>
                <a:cubicBezTo>
                  <a:pt x="202" y="351"/>
                  <a:pt x="202" y="351"/>
                  <a:pt x="202" y="350"/>
                </a:cubicBezTo>
                <a:cubicBezTo>
                  <a:pt x="203" y="349"/>
                  <a:pt x="202" y="349"/>
                  <a:pt x="202" y="349"/>
                </a:cubicBezTo>
                <a:cubicBezTo>
                  <a:pt x="201" y="349"/>
                  <a:pt x="201" y="349"/>
                  <a:pt x="201" y="348"/>
                </a:cubicBezTo>
                <a:cubicBezTo>
                  <a:pt x="201" y="348"/>
                  <a:pt x="199" y="347"/>
                  <a:pt x="197" y="346"/>
                </a:cubicBezTo>
                <a:cubicBezTo>
                  <a:pt x="196" y="345"/>
                  <a:pt x="195" y="345"/>
                  <a:pt x="195" y="345"/>
                </a:cubicBezTo>
                <a:cubicBezTo>
                  <a:pt x="194" y="346"/>
                  <a:pt x="193" y="346"/>
                  <a:pt x="193" y="346"/>
                </a:cubicBezTo>
                <a:cubicBezTo>
                  <a:pt x="193" y="346"/>
                  <a:pt x="172" y="332"/>
                  <a:pt x="170" y="331"/>
                </a:cubicBezTo>
                <a:cubicBezTo>
                  <a:pt x="168" y="330"/>
                  <a:pt x="166" y="328"/>
                  <a:pt x="166" y="328"/>
                </a:cubicBezTo>
                <a:cubicBezTo>
                  <a:pt x="166" y="328"/>
                  <a:pt x="166" y="327"/>
                  <a:pt x="166" y="327"/>
                </a:cubicBezTo>
                <a:cubicBezTo>
                  <a:pt x="167" y="326"/>
                  <a:pt x="166" y="326"/>
                  <a:pt x="166" y="326"/>
                </a:cubicBezTo>
                <a:cubicBezTo>
                  <a:pt x="166" y="326"/>
                  <a:pt x="166" y="325"/>
                  <a:pt x="167" y="325"/>
                </a:cubicBezTo>
                <a:cubicBezTo>
                  <a:pt x="167" y="324"/>
                  <a:pt x="168" y="324"/>
                  <a:pt x="168" y="324"/>
                </a:cubicBezTo>
                <a:cubicBezTo>
                  <a:pt x="169" y="324"/>
                  <a:pt x="169" y="323"/>
                  <a:pt x="171" y="321"/>
                </a:cubicBezTo>
                <a:cubicBezTo>
                  <a:pt x="173" y="318"/>
                  <a:pt x="173" y="317"/>
                  <a:pt x="173" y="317"/>
                </a:cubicBezTo>
                <a:cubicBezTo>
                  <a:pt x="173" y="317"/>
                  <a:pt x="173" y="317"/>
                  <a:pt x="174" y="316"/>
                </a:cubicBezTo>
                <a:cubicBezTo>
                  <a:pt x="174" y="316"/>
                  <a:pt x="174" y="317"/>
                  <a:pt x="176" y="317"/>
                </a:cubicBezTo>
                <a:cubicBezTo>
                  <a:pt x="177" y="318"/>
                  <a:pt x="177" y="318"/>
                  <a:pt x="178" y="318"/>
                </a:cubicBezTo>
                <a:cubicBezTo>
                  <a:pt x="178" y="317"/>
                  <a:pt x="179" y="317"/>
                  <a:pt x="178" y="315"/>
                </a:cubicBezTo>
                <a:cubicBezTo>
                  <a:pt x="178" y="314"/>
                  <a:pt x="177" y="311"/>
                  <a:pt x="177" y="311"/>
                </a:cubicBezTo>
                <a:cubicBezTo>
                  <a:pt x="177" y="311"/>
                  <a:pt x="177" y="311"/>
                  <a:pt x="177" y="310"/>
                </a:cubicBezTo>
                <a:cubicBezTo>
                  <a:pt x="177" y="309"/>
                  <a:pt x="177" y="308"/>
                  <a:pt x="177" y="306"/>
                </a:cubicBezTo>
                <a:cubicBezTo>
                  <a:pt x="178" y="305"/>
                  <a:pt x="177" y="304"/>
                  <a:pt x="177" y="302"/>
                </a:cubicBezTo>
                <a:cubicBezTo>
                  <a:pt x="176" y="301"/>
                  <a:pt x="176" y="300"/>
                  <a:pt x="175" y="298"/>
                </a:cubicBezTo>
                <a:cubicBezTo>
                  <a:pt x="175" y="296"/>
                  <a:pt x="175" y="295"/>
                  <a:pt x="175" y="294"/>
                </a:cubicBezTo>
                <a:cubicBezTo>
                  <a:pt x="175" y="292"/>
                  <a:pt x="174" y="291"/>
                  <a:pt x="173" y="290"/>
                </a:cubicBezTo>
                <a:cubicBezTo>
                  <a:pt x="172" y="289"/>
                  <a:pt x="171" y="287"/>
                  <a:pt x="170" y="287"/>
                </a:cubicBezTo>
                <a:cubicBezTo>
                  <a:pt x="170" y="286"/>
                  <a:pt x="169" y="285"/>
                  <a:pt x="168" y="284"/>
                </a:cubicBezTo>
                <a:cubicBezTo>
                  <a:pt x="168" y="284"/>
                  <a:pt x="168" y="283"/>
                  <a:pt x="167" y="282"/>
                </a:cubicBezTo>
                <a:cubicBezTo>
                  <a:pt x="166" y="282"/>
                  <a:pt x="165" y="281"/>
                  <a:pt x="165" y="281"/>
                </a:cubicBezTo>
                <a:cubicBezTo>
                  <a:pt x="165" y="281"/>
                  <a:pt x="166" y="281"/>
                  <a:pt x="166" y="280"/>
                </a:cubicBezTo>
                <a:cubicBezTo>
                  <a:pt x="167" y="280"/>
                  <a:pt x="167" y="280"/>
                  <a:pt x="167" y="278"/>
                </a:cubicBezTo>
                <a:cubicBezTo>
                  <a:pt x="167" y="276"/>
                  <a:pt x="167" y="275"/>
                  <a:pt x="168" y="271"/>
                </a:cubicBezTo>
                <a:cubicBezTo>
                  <a:pt x="168" y="267"/>
                  <a:pt x="168" y="266"/>
                  <a:pt x="169" y="262"/>
                </a:cubicBezTo>
                <a:cubicBezTo>
                  <a:pt x="169" y="258"/>
                  <a:pt x="169" y="256"/>
                  <a:pt x="170" y="253"/>
                </a:cubicBezTo>
                <a:cubicBezTo>
                  <a:pt x="170" y="250"/>
                  <a:pt x="171" y="248"/>
                  <a:pt x="171" y="245"/>
                </a:cubicBezTo>
                <a:cubicBezTo>
                  <a:pt x="172" y="242"/>
                  <a:pt x="172" y="241"/>
                  <a:pt x="172" y="240"/>
                </a:cubicBezTo>
                <a:cubicBezTo>
                  <a:pt x="172" y="238"/>
                  <a:pt x="172" y="237"/>
                  <a:pt x="172" y="235"/>
                </a:cubicBezTo>
                <a:cubicBezTo>
                  <a:pt x="172" y="234"/>
                  <a:pt x="172" y="233"/>
                  <a:pt x="172" y="231"/>
                </a:cubicBezTo>
                <a:cubicBezTo>
                  <a:pt x="172" y="229"/>
                  <a:pt x="173" y="228"/>
                  <a:pt x="173" y="227"/>
                </a:cubicBezTo>
                <a:cubicBezTo>
                  <a:pt x="174" y="225"/>
                  <a:pt x="174" y="224"/>
                  <a:pt x="175" y="223"/>
                </a:cubicBezTo>
                <a:cubicBezTo>
                  <a:pt x="175" y="222"/>
                  <a:pt x="176" y="221"/>
                  <a:pt x="176" y="218"/>
                </a:cubicBezTo>
                <a:cubicBezTo>
                  <a:pt x="177" y="216"/>
                  <a:pt x="177" y="215"/>
                  <a:pt x="177" y="213"/>
                </a:cubicBezTo>
                <a:cubicBezTo>
                  <a:pt x="178" y="211"/>
                  <a:pt x="177" y="209"/>
                  <a:pt x="177" y="209"/>
                </a:cubicBezTo>
                <a:cubicBezTo>
                  <a:pt x="177" y="209"/>
                  <a:pt x="178" y="209"/>
                  <a:pt x="179" y="208"/>
                </a:cubicBezTo>
                <a:cubicBezTo>
                  <a:pt x="180" y="206"/>
                  <a:pt x="181" y="205"/>
                  <a:pt x="183" y="202"/>
                </a:cubicBezTo>
                <a:cubicBezTo>
                  <a:pt x="185" y="200"/>
                  <a:pt x="186" y="199"/>
                  <a:pt x="187" y="198"/>
                </a:cubicBezTo>
                <a:cubicBezTo>
                  <a:pt x="188" y="197"/>
                  <a:pt x="188" y="196"/>
                  <a:pt x="189" y="195"/>
                </a:cubicBezTo>
                <a:cubicBezTo>
                  <a:pt x="192" y="193"/>
                  <a:pt x="194" y="191"/>
                  <a:pt x="198" y="188"/>
                </a:cubicBezTo>
                <a:cubicBezTo>
                  <a:pt x="202" y="185"/>
                  <a:pt x="205" y="182"/>
                  <a:pt x="207" y="180"/>
                </a:cubicBezTo>
                <a:cubicBezTo>
                  <a:pt x="209" y="178"/>
                  <a:pt x="210" y="178"/>
                  <a:pt x="210" y="178"/>
                </a:cubicBezTo>
                <a:cubicBezTo>
                  <a:pt x="210" y="178"/>
                  <a:pt x="210" y="178"/>
                  <a:pt x="211" y="180"/>
                </a:cubicBezTo>
                <a:cubicBezTo>
                  <a:pt x="211" y="181"/>
                  <a:pt x="212" y="182"/>
                  <a:pt x="212" y="184"/>
                </a:cubicBezTo>
                <a:cubicBezTo>
                  <a:pt x="213" y="185"/>
                  <a:pt x="213" y="187"/>
                  <a:pt x="214" y="190"/>
                </a:cubicBezTo>
                <a:cubicBezTo>
                  <a:pt x="214" y="192"/>
                  <a:pt x="214" y="194"/>
                  <a:pt x="213" y="199"/>
                </a:cubicBezTo>
                <a:cubicBezTo>
                  <a:pt x="213" y="204"/>
                  <a:pt x="212" y="208"/>
                  <a:pt x="211" y="212"/>
                </a:cubicBezTo>
                <a:cubicBezTo>
                  <a:pt x="211" y="217"/>
                  <a:pt x="210" y="221"/>
                  <a:pt x="210" y="222"/>
                </a:cubicBezTo>
                <a:cubicBezTo>
                  <a:pt x="209" y="223"/>
                  <a:pt x="209" y="224"/>
                  <a:pt x="208" y="226"/>
                </a:cubicBezTo>
                <a:cubicBezTo>
                  <a:pt x="206" y="228"/>
                  <a:pt x="205" y="229"/>
                  <a:pt x="204" y="231"/>
                </a:cubicBezTo>
                <a:cubicBezTo>
                  <a:pt x="204" y="233"/>
                  <a:pt x="204" y="235"/>
                  <a:pt x="204" y="242"/>
                </a:cubicBezTo>
                <a:cubicBezTo>
                  <a:pt x="204" y="248"/>
                  <a:pt x="203" y="260"/>
                  <a:pt x="203" y="268"/>
                </a:cubicBezTo>
                <a:cubicBezTo>
                  <a:pt x="203" y="276"/>
                  <a:pt x="203" y="283"/>
                  <a:pt x="202" y="290"/>
                </a:cubicBezTo>
                <a:cubicBezTo>
                  <a:pt x="202" y="297"/>
                  <a:pt x="202" y="304"/>
                  <a:pt x="202" y="309"/>
                </a:cubicBezTo>
                <a:cubicBezTo>
                  <a:pt x="202" y="314"/>
                  <a:pt x="202" y="320"/>
                  <a:pt x="202" y="324"/>
                </a:cubicBezTo>
                <a:cubicBezTo>
                  <a:pt x="202" y="327"/>
                  <a:pt x="202" y="330"/>
                  <a:pt x="202" y="332"/>
                </a:cubicBezTo>
                <a:cubicBezTo>
                  <a:pt x="202" y="333"/>
                  <a:pt x="204" y="333"/>
                  <a:pt x="206" y="334"/>
                </a:cubicBezTo>
                <a:cubicBezTo>
                  <a:pt x="209" y="334"/>
                  <a:pt x="211" y="335"/>
                  <a:pt x="212" y="335"/>
                </a:cubicBezTo>
                <a:cubicBezTo>
                  <a:pt x="213" y="335"/>
                  <a:pt x="213" y="336"/>
                  <a:pt x="213" y="337"/>
                </a:cubicBezTo>
                <a:cubicBezTo>
                  <a:pt x="214" y="337"/>
                  <a:pt x="213" y="338"/>
                  <a:pt x="214" y="340"/>
                </a:cubicBezTo>
                <a:cubicBezTo>
                  <a:pt x="214" y="341"/>
                  <a:pt x="217" y="342"/>
                  <a:pt x="220" y="343"/>
                </a:cubicBezTo>
                <a:cubicBezTo>
                  <a:pt x="222" y="344"/>
                  <a:pt x="224" y="345"/>
                  <a:pt x="225" y="346"/>
                </a:cubicBezTo>
                <a:cubicBezTo>
                  <a:pt x="226" y="346"/>
                  <a:pt x="226" y="346"/>
                  <a:pt x="227" y="348"/>
                </a:cubicBezTo>
                <a:cubicBezTo>
                  <a:pt x="228" y="350"/>
                  <a:pt x="230" y="351"/>
                  <a:pt x="233" y="352"/>
                </a:cubicBezTo>
                <a:cubicBezTo>
                  <a:pt x="236" y="353"/>
                  <a:pt x="238" y="354"/>
                  <a:pt x="241" y="355"/>
                </a:cubicBezTo>
                <a:cubicBezTo>
                  <a:pt x="244" y="356"/>
                  <a:pt x="248" y="357"/>
                  <a:pt x="251" y="358"/>
                </a:cubicBezTo>
                <a:cubicBezTo>
                  <a:pt x="254" y="359"/>
                  <a:pt x="255" y="359"/>
                  <a:pt x="258" y="359"/>
                </a:cubicBezTo>
                <a:cubicBezTo>
                  <a:pt x="260" y="360"/>
                  <a:pt x="262" y="359"/>
                  <a:pt x="265" y="358"/>
                </a:cubicBezTo>
                <a:cubicBezTo>
                  <a:pt x="268" y="356"/>
                  <a:pt x="269" y="355"/>
                  <a:pt x="270" y="354"/>
                </a:cubicBezTo>
                <a:cubicBezTo>
                  <a:pt x="270" y="354"/>
                  <a:pt x="271" y="353"/>
                  <a:pt x="271" y="353"/>
                </a:cubicBezTo>
                <a:cubicBezTo>
                  <a:pt x="271" y="353"/>
                  <a:pt x="271" y="354"/>
                  <a:pt x="273" y="356"/>
                </a:cubicBezTo>
                <a:cubicBezTo>
                  <a:pt x="274" y="357"/>
                  <a:pt x="276" y="358"/>
                  <a:pt x="277" y="359"/>
                </a:cubicBezTo>
                <a:cubicBezTo>
                  <a:pt x="277" y="359"/>
                  <a:pt x="277" y="359"/>
                  <a:pt x="278" y="360"/>
                </a:cubicBezTo>
                <a:cubicBezTo>
                  <a:pt x="278" y="361"/>
                  <a:pt x="279" y="361"/>
                  <a:pt x="280" y="363"/>
                </a:cubicBezTo>
                <a:cubicBezTo>
                  <a:pt x="281" y="365"/>
                  <a:pt x="282" y="364"/>
                  <a:pt x="283" y="365"/>
                </a:cubicBezTo>
                <a:cubicBezTo>
                  <a:pt x="284" y="365"/>
                  <a:pt x="285" y="366"/>
                  <a:pt x="285" y="367"/>
                </a:cubicBezTo>
                <a:cubicBezTo>
                  <a:pt x="286" y="368"/>
                  <a:pt x="284" y="368"/>
                  <a:pt x="284" y="370"/>
                </a:cubicBezTo>
                <a:cubicBezTo>
                  <a:pt x="284" y="373"/>
                  <a:pt x="286" y="375"/>
                  <a:pt x="287" y="376"/>
                </a:cubicBezTo>
                <a:cubicBezTo>
                  <a:pt x="288" y="377"/>
                  <a:pt x="289" y="378"/>
                  <a:pt x="289" y="379"/>
                </a:cubicBezTo>
                <a:cubicBezTo>
                  <a:pt x="289" y="379"/>
                  <a:pt x="289" y="380"/>
                  <a:pt x="290" y="380"/>
                </a:cubicBezTo>
                <a:cubicBezTo>
                  <a:pt x="290" y="382"/>
                  <a:pt x="291" y="384"/>
                  <a:pt x="293" y="388"/>
                </a:cubicBezTo>
                <a:cubicBezTo>
                  <a:pt x="295" y="392"/>
                  <a:pt x="296" y="396"/>
                  <a:pt x="298" y="399"/>
                </a:cubicBezTo>
                <a:cubicBezTo>
                  <a:pt x="299" y="402"/>
                  <a:pt x="300" y="406"/>
                  <a:pt x="302" y="410"/>
                </a:cubicBezTo>
                <a:cubicBezTo>
                  <a:pt x="303" y="411"/>
                  <a:pt x="304" y="413"/>
                  <a:pt x="305" y="414"/>
                </a:cubicBezTo>
                <a:cubicBezTo>
                  <a:pt x="305" y="415"/>
                  <a:pt x="306" y="417"/>
                  <a:pt x="307" y="418"/>
                </a:cubicBezTo>
                <a:cubicBezTo>
                  <a:pt x="308" y="420"/>
                  <a:pt x="308" y="421"/>
                  <a:pt x="309" y="423"/>
                </a:cubicBezTo>
                <a:cubicBezTo>
                  <a:pt x="310" y="425"/>
                  <a:pt x="311" y="426"/>
                  <a:pt x="311" y="426"/>
                </a:cubicBezTo>
                <a:cubicBezTo>
                  <a:pt x="312" y="427"/>
                  <a:pt x="311" y="428"/>
                  <a:pt x="311" y="429"/>
                </a:cubicBezTo>
                <a:cubicBezTo>
                  <a:pt x="311" y="430"/>
                  <a:pt x="312" y="431"/>
                  <a:pt x="312" y="431"/>
                </a:cubicBezTo>
                <a:cubicBezTo>
                  <a:pt x="312" y="432"/>
                  <a:pt x="312" y="432"/>
                  <a:pt x="312" y="434"/>
                </a:cubicBezTo>
                <a:cubicBezTo>
                  <a:pt x="312" y="436"/>
                  <a:pt x="313" y="437"/>
                  <a:pt x="313" y="437"/>
                </a:cubicBezTo>
                <a:cubicBezTo>
                  <a:pt x="313" y="438"/>
                  <a:pt x="314" y="439"/>
                  <a:pt x="314" y="439"/>
                </a:cubicBezTo>
                <a:cubicBezTo>
                  <a:pt x="314" y="439"/>
                  <a:pt x="314" y="439"/>
                  <a:pt x="313" y="440"/>
                </a:cubicBezTo>
                <a:cubicBezTo>
                  <a:pt x="312" y="441"/>
                  <a:pt x="311" y="442"/>
                  <a:pt x="310" y="443"/>
                </a:cubicBezTo>
                <a:cubicBezTo>
                  <a:pt x="308" y="445"/>
                  <a:pt x="307" y="448"/>
                  <a:pt x="308" y="450"/>
                </a:cubicBezTo>
                <a:cubicBezTo>
                  <a:pt x="308" y="452"/>
                  <a:pt x="309" y="453"/>
                  <a:pt x="309" y="453"/>
                </a:cubicBezTo>
                <a:cubicBezTo>
                  <a:pt x="309" y="453"/>
                  <a:pt x="308" y="455"/>
                  <a:pt x="306" y="458"/>
                </a:cubicBezTo>
                <a:cubicBezTo>
                  <a:pt x="304" y="461"/>
                  <a:pt x="302" y="465"/>
                  <a:pt x="300" y="469"/>
                </a:cubicBezTo>
                <a:cubicBezTo>
                  <a:pt x="298" y="473"/>
                  <a:pt x="296" y="478"/>
                  <a:pt x="295" y="480"/>
                </a:cubicBezTo>
                <a:cubicBezTo>
                  <a:pt x="295" y="481"/>
                  <a:pt x="294" y="481"/>
                  <a:pt x="293" y="482"/>
                </a:cubicBezTo>
                <a:cubicBezTo>
                  <a:pt x="292" y="484"/>
                  <a:pt x="290" y="486"/>
                  <a:pt x="288" y="488"/>
                </a:cubicBezTo>
                <a:cubicBezTo>
                  <a:pt x="287" y="490"/>
                  <a:pt x="284" y="497"/>
                  <a:pt x="282" y="502"/>
                </a:cubicBezTo>
                <a:cubicBezTo>
                  <a:pt x="280" y="507"/>
                  <a:pt x="278" y="517"/>
                  <a:pt x="277" y="521"/>
                </a:cubicBezTo>
                <a:cubicBezTo>
                  <a:pt x="276" y="526"/>
                  <a:pt x="275" y="529"/>
                  <a:pt x="274" y="531"/>
                </a:cubicBezTo>
                <a:cubicBezTo>
                  <a:pt x="272" y="533"/>
                  <a:pt x="272" y="535"/>
                  <a:pt x="270" y="537"/>
                </a:cubicBezTo>
                <a:cubicBezTo>
                  <a:pt x="268" y="539"/>
                  <a:pt x="264" y="542"/>
                  <a:pt x="261" y="546"/>
                </a:cubicBezTo>
                <a:cubicBezTo>
                  <a:pt x="259" y="550"/>
                  <a:pt x="256" y="553"/>
                  <a:pt x="254" y="556"/>
                </a:cubicBezTo>
                <a:cubicBezTo>
                  <a:pt x="253" y="559"/>
                  <a:pt x="251" y="562"/>
                  <a:pt x="249" y="565"/>
                </a:cubicBezTo>
                <a:cubicBezTo>
                  <a:pt x="248" y="567"/>
                  <a:pt x="246" y="570"/>
                  <a:pt x="245" y="573"/>
                </a:cubicBezTo>
                <a:cubicBezTo>
                  <a:pt x="243" y="576"/>
                  <a:pt x="243" y="577"/>
                  <a:pt x="243" y="577"/>
                </a:cubicBezTo>
                <a:cubicBezTo>
                  <a:pt x="243" y="577"/>
                  <a:pt x="242" y="577"/>
                  <a:pt x="242" y="577"/>
                </a:cubicBezTo>
                <a:cubicBezTo>
                  <a:pt x="242" y="576"/>
                  <a:pt x="241" y="578"/>
                  <a:pt x="240" y="580"/>
                </a:cubicBezTo>
                <a:cubicBezTo>
                  <a:pt x="239" y="582"/>
                  <a:pt x="239" y="583"/>
                  <a:pt x="238" y="585"/>
                </a:cubicBezTo>
                <a:cubicBezTo>
                  <a:pt x="237" y="586"/>
                  <a:pt x="237" y="587"/>
                  <a:pt x="237" y="587"/>
                </a:cubicBezTo>
                <a:cubicBezTo>
                  <a:pt x="237" y="587"/>
                  <a:pt x="237" y="587"/>
                  <a:pt x="236" y="588"/>
                </a:cubicBezTo>
                <a:cubicBezTo>
                  <a:pt x="235" y="588"/>
                  <a:pt x="233" y="588"/>
                  <a:pt x="231" y="589"/>
                </a:cubicBezTo>
                <a:cubicBezTo>
                  <a:pt x="230" y="589"/>
                  <a:pt x="229" y="590"/>
                  <a:pt x="229" y="590"/>
                </a:cubicBezTo>
                <a:cubicBezTo>
                  <a:pt x="229" y="590"/>
                  <a:pt x="229" y="590"/>
                  <a:pt x="228" y="591"/>
                </a:cubicBezTo>
                <a:cubicBezTo>
                  <a:pt x="227" y="591"/>
                  <a:pt x="225" y="592"/>
                  <a:pt x="222" y="594"/>
                </a:cubicBezTo>
                <a:cubicBezTo>
                  <a:pt x="219" y="597"/>
                  <a:pt x="217" y="600"/>
                  <a:pt x="217" y="600"/>
                </a:cubicBezTo>
                <a:cubicBezTo>
                  <a:pt x="217" y="600"/>
                  <a:pt x="217" y="600"/>
                  <a:pt x="216" y="601"/>
                </a:cubicBezTo>
                <a:cubicBezTo>
                  <a:pt x="216" y="601"/>
                  <a:pt x="215" y="601"/>
                  <a:pt x="214" y="603"/>
                </a:cubicBezTo>
                <a:cubicBezTo>
                  <a:pt x="212" y="604"/>
                  <a:pt x="211" y="604"/>
                  <a:pt x="210" y="606"/>
                </a:cubicBezTo>
                <a:cubicBezTo>
                  <a:pt x="208" y="608"/>
                  <a:pt x="209" y="611"/>
                  <a:pt x="210" y="615"/>
                </a:cubicBezTo>
                <a:cubicBezTo>
                  <a:pt x="211" y="618"/>
                  <a:pt x="213" y="620"/>
                  <a:pt x="217" y="625"/>
                </a:cubicBezTo>
                <a:cubicBezTo>
                  <a:pt x="220" y="629"/>
                  <a:pt x="224" y="633"/>
                  <a:pt x="226" y="635"/>
                </a:cubicBezTo>
                <a:cubicBezTo>
                  <a:pt x="227" y="636"/>
                  <a:pt x="228" y="637"/>
                  <a:pt x="228" y="637"/>
                </a:cubicBezTo>
                <a:cubicBezTo>
                  <a:pt x="228" y="637"/>
                  <a:pt x="229" y="636"/>
                  <a:pt x="229" y="635"/>
                </a:cubicBezTo>
                <a:cubicBezTo>
                  <a:pt x="230" y="634"/>
                  <a:pt x="231" y="634"/>
                  <a:pt x="231" y="634"/>
                </a:cubicBezTo>
                <a:cubicBezTo>
                  <a:pt x="231" y="634"/>
                  <a:pt x="231" y="635"/>
                  <a:pt x="233" y="638"/>
                </a:cubicBezTo>
                <a:cubicBezTo>
                  <a:pt x="236" y="641"/>
                  <a:pt x="238" y="646"/>
                  <a:pt x="238" y="646"/>
                </a:cubicBezTo>
                <a:cubicBezTo>
                  <a:pt x="238" y="646"/>
                  <a:pt x="238" y="646"/>
                  <a:pt x="240" y="649"/>
                </a:cubicBezTo>
                <a:cubicBezTo>
                  <a:pt x="240" y="650"/>
                  <a:pt x="242" y="653"/>
                  <a:pt x="243" y="655"/>
                </a:cubicBezTo>
                <a:cubicBezTo>
                  <a:pt x="245" y="658"/>
                  <a:pt x="247" y="660"/>
                  <a:pt x="248" y="661"/>
                </a:cubicBezTo>
                <a:cubicBezTo>
                  <a:pt x="254" y="667"/>
                  <a:pt x="259" y="670"/>
                  <a:pt x="266" y="674"/>
                </a:cubicBezTo>
                <a:cubicBezTo>
                  <a:pt x="274" y="679"/>
                  <a:pt x="281" y="681"/>
                  <a:pt x="285" y="682"/>
                </a:cubicBezTo>
                <a:cubicBezTo>
                  <a:pt x="289" y="683"/>
                  <a:pt x="291" y="684"/>
                  <a:pt x="293" y="683"/>
                </a:cubicBezTo>
                <a:cubicBezTo>
                  <a:pt x="294" y="683"/>
                  <a:pt x="296" y="682"/>
                  <a:pt x="298" y="681"/>
                </a:cubicBezTo>
                <a:cubicBezTo>
                  <a:pt x="299" y="679"/>
                  <a:pt x="299" y="677"/>
                  <a:pt x="299" y="676"/>
                </a:cubicBezTo>
                <a:cubicBezTo>
                  <a:pt x="299" y="675"/>
                  <a:pt x="299" y="675"/>
                  <a:pt x="299" y="674"/>
                </a:cubicBezTo>
                <a:cubicBezTo>
                  <a:pt x="300" y="673"/>
                  <a:pt x="300" y="673"/>
                  <a:pt x="300" y="671"/>
                </a:cubicBezTo>
                <a:cubicBezTo>
                  <a:pt x="300" y="668"/>
                  <a:pt x="299" y="667"/>
                  <a:pt x="297" y="665"/>
                </a:cubicBezTo>
                <a:cubicBezTo>
                  <a:pt x="296" y="662"/>
                  <a:pt x="293" y="660"/>
                  <a:pt x="292" y="658"/>
                </a:cubicBezTo>
                <a:cubicBezTo>
                  <a:pt x="290" y="656"/>
                  <a:pt x="289" y="655"/>
                  <a:pt x="288" y="653"/>
                </a:cubicBezTo>
                <a:cubicBezTo>
                  <a:pt x="288" y="652"/>
                  <a:pt x="287" y="652"/>
                  <a:pt x="287" y="651"/>
                </a:cubicBezTo>
                <a:cubicBezTo>
                  <a:pt x="286" y="651"/>
                  <a:pt x="286" y="650"/>
                  <a:pt x="285" y="649"/>
                </a:cubicBezTo>
                <a:cubicBezTo>
                  <a:pt x="285" y="649"/>
                  <a:pt x="284" y="648"/>
                  <a:pt x="283" y="648"/>
                </a:cubicBezTo>
                <a:cubicBezTo>
                  <a:pt x="282" y="647"/>
                  <a:pt x="282" y="646"/>
                  <a:pt x="282" y="645"/>
                </a:cubicBezTo>
                <a:cubicBezTo>
                  <a:pt x="282" y="644"/>
                  <a:pt x="281" y="643"/>
                  <a:pt x="281" y="643"/>
                </a:cubicBezTo>
                <a:cubicBezTo>
                  <a:pt x="280" y="643"/>
                  <a:pt x="280" y="641"/>
                  <a:pt x="280" y="641"/>
                </a:cubicBezTo>
                <a:cubicBezTo>
                  <a:pt x="280" y="640"/>
                  <a:pt x="280" y="640"/>
                  <a:pt x="280" y="639"/>
                </a:cubicBezTo>
                <a:cubicBezTo>
                  <a:pt x="279" y="639"/>
                  <a:pt x="279" y="638"/>
                  <a:pt x="279" y="638"/>
                </a:cubicBezTo>
                <a:cubicBezTo>
                  <a:pt x="279" y="638"/>
                  <a:pt x="279" y="637"/>
                  <a:pt x="279" y="637"/>
                </a:cubicBezTo>
                <a:cubicBezTo>
                  <a:pt x="279" y="636"/>
                  <a:pt x="279" y="636"/>
                  <a:pt x="279" y="636"/>
                </a:cubicBezTo>
                <a:cubicBezTo>
                  <a:pt x="278" y="635"/>
                  <a:pt x="278" y="634"/>
                  <a:pt x="278" y="634"/>
                </a:cubicBezTo>
                <a:cubicBezTo>
                  <a:pt x="278" y="633"/>
                  <a:pt x="278" y="633"/>
                  <a:pt x="278" y="632"/>
                </a:cubicBezTo>
                <a:cubicBezTo>
                  <a:pt x="278" y="632"/>
                  <a:pt x="278" y="632"/>
                  <a:pt x="277" y="631"/>
                </a:cubicBezTo>
                <a:cubicBezTo>
                  <a:pt x="277" y="631"/>
                  <a:pt x="277" y="630"/>
                  <a:pt x="277" y="629"/>
                </a:cubicBezTo>
                <a:cubicBezTo>
                  <a:pt x="277" y="628"/>
                  <a:pt x="277" y="628"/>
                  <a:pt x="277" y="628"/>
                </a:cubicBezTo>
                <a:cubicBezTo>
                  <a:pt x="277" y="627"/>
                  <a:pt x="277" y="627"/>
                  <a:pt x="276" y="627"/>
                </a:cubicBezTo>
                <a:cubicBezTo>
                  <a:pt x="276" y="627"/>
                  <a:pt x="276" y="624"/>
                  <a:pt x="275" y="624"/>
                </a:cubicBezTo>
                <a:cubicBezTo>
                  <a:pt x="276" y="623"/>
                  <a:pt x="276" y="623"/>
                  <a:pt x="275" y="623"/>
                </a:cubicBezTo>
                <a:cubicBezTo>
                  <a:pt x="275" y="623"/>
                  <a:pt x="275" y="622"/>
                  <a:pt x="275" y="621"/>
                </a:cubicBezTo>
                <a:cubicBezTo>
                  <a:pt x="274" y="620"/>
                  <a:pt x="274" y="620"/>
                  <a:pt x="274" y="620"/>
                </a:cubicBezTo>
                <a:cubicBezTo>
                  <a:pt x="275" y="617"/>
                  <a:pt x="275" y="617"/>
                  <a:pt x="275" y="617"/>
                </a:cubicBezTo>
                <a:cubicBezTo>
                  <a:pt x="275" y="617"/>
                  <a:pt x="275" y="617"/>
                  <a:pt x="275" y="617"/>
                </a:cubicBezTo>
                <a:cubicBezTo>
                  <a:pt x="275" y="617"/>
                  <a:pt x="276" y="617"/>
                  <a:pt x="276" y="616"/>
                </a:cubicBezTo>
                <a:cubicBezTo>
                  <a:pt x="276" y="615"/>
                  <a:pt x="275" y="614"/>
                  <a:pt x="274" y="614"/>
                </a:cubicBezTo>
                <a:cubicBezTo>
                  <a:pt x="274" y="613"/>
                  <a:pt x="274" y="613"/>
                  <a:pt x="273" y="612"/>
                </a:cubicBezTo>
                <a:cubicBezTo>
                  <a:pt x="273" y="611"/>
                  <a:pt x="272" y="610"/>
                  <a:pt x="272" y="610"/>
                </a:cubicBezTo>
                <a:cubicBezTo>
                  <a:pt x="273" y="607"/>
                  <a:pt x="273" y="607"/>
                  <a:pt x="273" y="607"/>
                </a:cubicBezTo>
                <a:cubicBezTo>
                  <a:pt x="273" y="607"/>
                  <a:pt x="276" y="607"/>
                  <a:pt x="279" y="608"/>
                </a:cubicBezTo>
                <a:cubicBezTo>
                  <a:pt x="280" y="609"/>
                  <a:pt x="282" y="609"/>
                  <a:pt x="283" y="609"/>
                </a:cubicBezTo>
                <a:cubicBezTo>
                  <a:pt x="284" y="609"/>
                  <a:pt x="285" y="609"/>
                  <a:pt x="287" y="609"/>
                </a:cubicBezTo>
                <a:cubicBezTo>
                  <a:pt x="290" y="610"/>
                  <a:pt x="294" y="609"/>
                  <a:pt x="298" y="609"/>
                </a:cubicBezTo>
                <a:cubicBezTo>
                  <a:pt x="301" y="609"/>
                  <a:pt x="304" y="608"/>
                  <a:pt x="307" y="607"/>
                </a:cubicBezTo>
                <a:cubicBezTo>
                  <a:pt x="310" y="607"/>
                  <a:pt x="310" y="607"/>
                  <a:pt x="310" y="606"/>
                </a:cubicBezTo>
                <a:cubicBezTo>
                  <a:pt x="310" y="604"/>
                  <a:pt x="311" y="603"/>
                  <a:pt x="311" y="600"/>
                </a:cubicBezTo>
                <a:cubicBezTo>
                  <a:pt x="311" y="597"/>
                  <a:pt x="311" y="596"/>
                  <a:pt x="311" y="596"/>
                </a:cubicBezTo>
                <a:cubicBezTo>
                  <a:pt x="311" y="595"/>
                  <a:pt x="310" y="595"/>
                  <a:pt x="310" y="595"/>
                </a:cubicBezTo>
                <a:cubicBezTo>
                  <a:pt x="310" y="595"/>
                  <a:pt x="310" y="594"/>
                  <a:pt x="309" y="592"/>
                </a:cubicBezTo>
                <a:cubicBezTo>
                  <a:pt x="309" y="590"/>
                  <a:pt x="309" y="587"/>
                  <a:pt x="309" y="582"/>
                </a:cubicBezTo>
                <a:cubicBezTo>
                  <a:pt x="308" y="577"/>
                  <a:pt x="308" y="573"/>
                  <a:pt x="308" y="570"/>
                </a:cubicBezTo>
                <a:cubicBezTo>
                  <a:pt x="308" y="567"/>
                  <a:pt x="308" y="567"/>
                  <a:pt x="308" y="567"/>
                </a:cubicBezTo>
                <a:cubicBezTo>
                  <a:pt x="308" y="567"/>
                  <a:pt x="309" y="565"/>
                  <a:pt x="311" y="560"/>
                </a:cubicBezTo>
                <a:cubicBezTo>
                  <a:pt x="313" y="556"/>
                  <a:pt x="314" y="554"/>
                  <a:pt x="315" y="551"/>
                </a:cubicBezTo>
                <a:cubicBezTo>
                  <a:pt x="316" y="549"/>
                  <a:pt x="316" y="549"/>
                  <a:pt x="317" y="548"/>
                </a:cubicBezTo>
                <a:cubicBezTo>
                  <a:pt x="318" y="547"/>
                  <a:pt x="317" y="547"/>
                  <a:pt x="321" y="542"/>
                </a:cubicBezTo>
                <a:cubicBezTo>
                  <a:pt x="324" y="537"/>
                  <a:pt x="327" y="535"/>
                  <a:pt x="332" y="529"/>
                </a:cubicBezTo>
                <a:cubicBezTo>
                  <a:pt x="337" y="524"/>
                  <a:pt x="343" y="516"/>
                  <a:pt x="346" y="513"/>
                </a:cubicBezTo>
                <a:cubicBezTo>
                  <a:pt x="349" y="509"/>
                  <a:pt x="356" y="501"/>
                  <a:pt x="360" y="496"/>
                </a:cubicBezTo>
                <a:cubicBezTo>
                  <a:pt x="363" y="493"/>
                  <a:pt x="365" y="490"/>
                  <a:pt x="367" y="488"/>
                </a:cubicBezTo>
                <a:cubicBezTo>
                  <a:pt x="369" y="486"/>
                  <a:pt x="369" y="485"/>
                  <a:pt x="370" y="484"/>
                </a:cubicBezTo>
                <a:cubicBezTo>
                  <a:pt x="372" y="480"/>
                  <a:pt x="372" y="480"/>
                  <a:pt x="373" y="478"/>
                </a:cubicBezTo>
                <a:cubicBezTo>
                  <a:pt x="373" y="477"/>
                  <a:pt x="374" y="477"/>
                  <a:pt x="375" y="473"/>
                </a:cubicBezTo>
                <a:cubicBezTo>
                  <a:pt x="376" y="469"/>
                  <a:pt x="376" y="467"/>
                  <a:pt x="376" y="466"/>
                </a:cubicBezTo>
                <a:cubicBezTo>
                  <a:pt x="376" y="464"/>
                  <a:pt x="377" y="464"/>
                  <a:pt x="377" y="460"/>
                </a:cubicBezTo>
                <a:cubicBezTo>
                  <a:pt x="377" y="457"/>
                  <a:pt x="377" y="454"/>
                  <a:pt x="378" y="449"/>
                </a:cubicBezTo>
                <a:cubicBezTo>
                  <a:pt x="378" y="445"/>
                  <a:pt x="378" y="436"/>
                  <a:pt x="377" y="429"/>
                </a:cubicBezTo>
                <a:cubicBezTo>
                  <a:pt x="377" y="422"/>
                  <a:pt x="377" y="420"/>
                  <a:pt x="377" y="414"/>
                </a:cubicBezTo>
                <a:cubicBezTo>
                  <a:pt x="376" y="408"/>
                  <a:pt x="376" y="405"/>
                  <a:pt x="376" y="400"/>
                </a:cubicBezTo>
                <a:cubicBezTo>
                  <a:pt x="375" y="395"/>
                  <a:pt x="375" y="391"/>
                  <a:pt x="375" y="386"/>
                </a:cubicBezTo>
                <a:cubicBezTo>
                  <a:pt x="375" y="380"/>
                  <a:pt x="374" y="377"/>
                  <a:pt x="374" y="373"/>
                </a:cubicBezTo>
                <a:cubicBezTo>
                  <a:pt x="374" y="369"/>
                  <a:pt x="374" y="367"/>
                  <a:pt x="374" y="364"/>
                </a:cubicBezTo>
                <a:cubicBezTo>
                  <a:pt x="373" y="361"/>
                  <a:pt x="373" y="360"/>
                  <a:pt x="374" y="358"/>
                </a:cubicBezTo>
                <a:cubicBezTo>
                  <a:pt x="374" y="355"/>
                  <a:pt x="375" y="351"/>
                  <a:pt x="375" y="346"/>
                </a:cubicBezTo>
                <a:cubicBezTo>
                  <a:pt x="376" y="340"/>
                  <a:pt x="376" y="338"/>
                  <a:pt x="376" y="338"/>
                </a:cubicBezTo>
                <a:cubicBezTo>
                  <a:pt x="376" y="338"/>
                  <a:pt x="379" y="338"/>
                  <a:pt x="382" y="337"/>
                </a:cubicBezTo>
                <a:cubicBezTo>
                  <a:pt x="385" y="337"/>
                  <a:pt x="386" y="337"/>
                  <a:pt x="387" y="337"/>
                </a:cubicBezTo>
                <a:cubicBezTo>
                  <a:pt x="389" y="337"/>
                  <a:pt x="395" y="336"/>
                  <a:pt x="400" y="335"/>
                </a:cubicBezTo>
                <a:cubicBezTo>
                  <a:pt x="405" y="334"/>
                  <a:pt x="407" y="333"/>
                  <a:pt x="409" y="332"/>
                </a:cubicBezTo>
                <a:cubicBezTo>
                  <a:pt x="410" y="331"/>
                  <a:pt x="411" y="332"/>
                  <a:pt x="415" y="330"/>
                </a:cubicBezTo>
                <a:cubicBezTo>
                  <a:pt x="418" y="329"/>
                  <a:pt x="421" y="328"/>
                  <a:pt x="424" y="326"/>
                </a:cubicBezTo>
                <a:cubicBezTo>
                  <a:pt x="428" y="325"/>
                  <a:pt x="429" y="325"/>
                  <a:pt x="435" y="323"/>
                </a:cubicBezTo>
                <a:cubicBezTo>
                  <a:pt x="440" y="322"/>
                  <a:pt x="446" y="320"/>
                  <a:pt x="446" y="320"/>
                </a:cubicBezTo>
                <a:cubicBezTo>
                  <a:pt x="446" y="320"/>
                  <a:pt x="447" y="321"/>
                  <a:pt x="448" y="321"/>
                </a:cubicBezTo>
                <a:cubicBezTo>
                  <a:pt x="449" y="321"/>
                  <a:pt x="450" y="321"/>
                  <a:pt x="453" y="321"/>
                </a:cubicBezTo>
                <a:cubicBezTo>
                  <a:pt x="456" y="322"/>
                  <a:pt x="458" y="322"/>
                  <a:pt x="460" y="322"/>
                </a:cubicBezTo>
                <a:cubicBezTo>
                  <a:pt x="462" y="322"/>
                  <a:pt x="464" y="323"/>
                  <a:pt x="464" y="323"/>
                </a:cubicBezTo>
                <a:cubicBezTo>
                  <a:pt x="464" y="323"/>
                  <a:pt x="465" y="323"/>
                  <a:pt x="465" y="324"/>
                </a:cubicBezTo>
                <a:cubicBezTo>
                  <a:pt x="465" y="325"/>
                  <a:pt x="466" y="327"/>
                  <a:pt x="466" y="329"/>
                </a:cubicBezTo>
                <a:cubicBezTo>
                  <a:pt x="467" y="330"/>
                  <a:pt x="468" y="330"/>
                  <a:pt x="470" y="331"/>
                </a:cubicBezTo>
                <a:cubicBezTo>
                  <a:pt x="473" y="331"/>
                  <a:pt x="476" y="332"/>
                  <a:pt x="476" y="332"/>
                </a:cubicBezTo>
                <a:cubicBezTo>
                  <a:pt x="476" y="332"/>
                  <a:pt x="476" y="333"/>
                  <a:pt x="479" y="336"/>
                </a:cubicBezTo>
                <a:cubicBezTo>
                  <a:pt x="481" y="339"/>
                  <a:pt x="484" y="341"/>
                  <a:pt x="490" y="346"/>
                </a:cubicBezTo>
                <a:cubicBezTo>
                  <a:pt x="492" y="348"/>
                  <a:pt x="494" y="350"/>
                  <a:pt x="495" y="351"/>
                </a:cubicBezTo>
                <a:cubicBezTo>
                  <a:pt x="497" y="353"/>
                  <a:pt x="499" y="354"/>
                  <a:pt x="499" y="354"/>
                </a:cubicBezTo>
                <a:cubicBezTo>
                  <a:pt x="499" y="354"/>
                  <a:pt x="498" y="355"/>
                  <a:pt x="498" y="358"/>
                </a:cubicBezTo>
                <a:cubicBezTo>
                  <a:pt x="498" y="361"/>
                  <a:pt x="498" y="362"/>
                  <a:pt x="498" y="362"/>
                </a:cubicBezTo>
                <a:cubicBezTo>
                  <a:pt x="498" y="363"/>
                  <a:pt x="497" y="363"/>
                  <a:pt x="497" y="364"/>
                </a:cubicBezTo>
                <a:cubicBezTo>
                  <a:pt x="497" y="365"/>
                  <a:pt x="498" y="366"/>
                  <a:pt x="500" y="367"/>
                </a:cubicBezTo>
                <a:cubicBezTo>
                  <a:pt x="502" y="368"/>
                  <a:pt x="503" y="369"/>
                  <a:pt x="504" y="370"/>
                </a:cubicBezTo>
                <a:cubicBezTo>
                  <a:pt x="506" y="371"/>
                  <a:pt x="508" y="373"/>
                  <a:pt x="509" y="374"/>
                </a:cubicBezTo>
                <a:cubicBezTo>
                  <a:pt x="511" y="376"/>
                  <a:pt x="513" y="377"/>
                  <a:pt x="514" y="378"/>
                </a:cubicBezTo>
                <a:cubicBezTo>
                  <a:pt x="515" y="380"/>
                  <a:pt x="515" y="379"/>
                  <a:pt x="517" y="381"/>
                </a:cubicBezTo>
                <a:cubicBezTo>
                  <a:pt x="519" y="382"/>
                  <a:pt x="524" y="386"/>
                  <a:pt x="526" y="388"/>
                </a:cubicBezTo>
                <a:cubicBezTo>
                  <a:pt x="529" y="389"/>
                  <a:pt x="531" y="390"/>
                  <a:pt x="531" y="390"/>
                </a:cubicBezTo>
                <a:cubicBezTo>
                  <a:pt x="531" y="390"/>
                  <a:pt x="531" y="391"/>
                  <a:pt x="531" y="392"/>
                </a:cubicBezTo>
                <a:cubicBezTo>
                  <a:pt x="531" y="394"/>
                  <a:pt x="532" y="395"/>
                  <a:pt x="533" y="396"/>
                </a:cubicBezTo>
                <a:cubicBezTo>
                  <a:pt x="533" y="396"/>
                  <a:pt x="533" y="397"/>
                  <a:pt x="534" y="398"/>
                </a:cubicBezTo>
                <a:cubicBezTo>
                  <a:pt x="536" y="399"/>
                  <a:pt x="538" y="401"/>
                  <a:pt x="541" y="403"/>
                </a:cubicBezTo>
                <a:cubicBezTo>
                  <a:pt x="543" y="404"/>
                  <a:pt x="543" y="404"/>
                  <a:pt x="544" y="404"/>
                </a:cubicBezTo>
                <a:cubicBezTo>
                  <a:pt x="545" y="404"/>
                  <a:pt x="546" y="405"/>
                  <a:pt x="548" y="405"/>
                </a:cubicBezTo>
                <a:cubicBezTo>
                  <a:pt x="549" y="405"/>
                  <a:pt x="551" y="405"/>
                  <a:pt x="551" y="405"/>
                </a:cubicBezTo>
                <a:cubicBezTo>
                  <a:pt x="551" y="405"/>
                  <a:pt x="552" y="407"/>
                  <a:pt x="554" y="409"/>
                </a:cubicBezTo>
                <a:cubicBezTo>
                  <a:pt x="555" y="410"/>
                  <a:pt x="557" y="413"/>
                  <a:pt x="558" y="414"/>
                </a:cubicBezTo>
                <a:cubicBezTo>
                  <a:pt x="559" y="416"/>
                  <a:pt x="559" y="416"/>
                  <a:pt x="560" y="417"/>
                </a:cubicBezTo>
                <a:cubicBezTo>
                  <a:pt x="561" y="417"/>
                  <a:pt x="561" y="419"/>
                  <a:pt x="562" y="420"/>
                </a:cubicBezTo>
                <a:cubicBezTo>
                  <a:pt x="563" y="421"/>
                  <a:pt x="562" y="421"/>
                  <a:pt x="563" y="422"/>
                </a:cubicBezTo>
                <a:cubicBezTo>
                  <a:pt x="564" y="422"/>
                  <a:pt x="564" y="423"/>
                  <a:pt x="564" y="424"/>
                </a:cubicBezTo>
                <a:cubicBezTo>
                  <a:pt x="565" y="424"/>
                  <a:pt x="565" y="425"/>
                  <a:pt x="565" y="425"/>
                </a:cubicBezTo>
                <a:cubicBezTo>
                  <a:pt x="565" y="426"/>
                  <a:pt x="566" y="426"/>
                  <a:pt x="566" y="427"/>
                </a:cubicBezTo>
                <a:cubicBezTo>
                  <a:pt x="566" y="428"/>
                  <a:pt x="567" y="428"/>
                  <a:pt x="567" y="429"/>
                </a:cubicBezTo>
                <a:cubicBezTo>
                  <a:pt x="567" y="429"/>
                  <a:pt x="568" y="430"/>
                  <a:pt x="568" y="431"/>
                </a:cubicBezTo>
                <a:cubicBezTo>
                  <a:pt x="569" y="432"/>
                  <a:pt x="569" y="433"/>
                  <a:pt x="570" y="435"/>
                </a:cubicBezTo>
                <a:cubicBezTo>
                  <a:pt x="571" y="437"/>
                  <a:pt x="571" y="438"/>
                  <a:pt x="571" y="438"/>
                </a:cubicBezTo>
                <a:cubicBezTo>
                  <a:pt x="571" y="438"/>
                  <a:pt x="571" y="438"/>
                  <a:pt x="570" y="438"/>
                </a:cubicBezTo>
                <a:cubicBezTo>
                  <a:pt x="570" y="439"/>
                  <a:pt x="571" y="440"/>
                  <a:pt x="571" y="440"/>
                </a:cubicBezTo>
                <a:cubicBezTo>
                  <a:pt x="571" y="440"/>
                  <a:pt x="571" y="440"/>
                  <a:pt x="571" y="441"/>
                </a:cubicBezTo>
                <a:cubicBezTo>
                  <a:pt x="571" y="442"/>
                  <a:pt x="571" y="443"/>
                  <a:pt x="572" y="446"/>
                </a:cubicBezTo>
                <a:cubicBezTo>
                  <a:pt x="573" y="448"/>
                  <a:pt x="576" y="452"/>
                  <a:pt x="578" y="455"/>
                </a:cubicBezTo>
                <a:cubicBezTo>
                  <a:pt x="581" y="458"/>
                  <a:pt x="583" y="459"/>
                  <a:pt x="583" y="459"/>
                </a:cubicBezTo>
                <a:cubicBezTo>
                  <a:pt x="583" y="459"/>
                  <a:pt x="582" y="459"/>
                  <a:pt x="582" y="460"/>
                </a:cubicBezTo>
                <a:cubicBezTo>
                  <a:pt x="582" y="461"/>
                  <a:pt x="582" y="461"/>
                  <a:pt x="583" y="462"/>
                </a:cubicBezTo>
                <a:cubicBezTo>
                  <a:pt x="584" y="464"/>
                  <a:pt x="585" y="465"/>
                  <a:pt x="586" y="466"/>
                </a:cubicBezTo>
                <a:cubicBezTo>
                  <a:pt x="587" y="468"/>
                  <a:pt x="588" y="468"/>
                  <a:pt x="590" y="468"/>
                </a:cubicBezTo>
                <a:cubicBezTo>
                  <a:pt x="591" y="468"/>
                  <a:pt x="592" y="467"/>
                  <a:pt x="593" y="466"/>
                </a:cubicBezTo>
                <a:cubicBezTo>
                  <a:pt x="595" y="466"/>
                  <a:pt x="596" y="465"/>
                  <a:pt x="598" y="463"/>
                </a:cubicBezTo>
                <a:cubicBezTo>
                  <a:pt x="602" y="461"/>
                  <a:pt x="609" y="456"/>
                  <a:pt x="611" y="455"/>
                </a:cubicBezTo>
                <a:cubicBezTo>
                  <a:pt x="613" y="453"/>
                  <a:pt x="613" y="453"/>
                  <a:pt x="613" y="452"/>
                </a:cubicBezTo>
                <a:cubicBezTo>
                  <a:pt x="613" y="451"/>
                  <a:pt x="614" y="449"/>
                  <a:pt x="614" y="449"/>
                </a:cubicBezTo>
                <a:cubicBezTo>
                  <a:pt x="614" y="448"/>
                  <a:pt x="617" y="447"/>
                  <a:pt x="620" y="446"/>
                </a:cubicBezTo>
                <a:cubicBezTo>
                  <a:pt x="622" y="445"/>
                  <a:pt x="623" y="444"/>
                  <a:pt x="624" y="444"/>
                </a:cubicBezTo>
                <a:cubicBezTo>
                  <a:pt x="625" y="444"/>
                  <a:pt x="625" y="444"/>
                  <a:pt x="630" y="441"/>
                </a:cubicBezTo>
                <a:cubicBezTo>
                  <a:pt x="635" y="439"/>
                  <a:pt x="639" y="435"/>
                  <a:pt x="645" y="430"/>
                </a:cubicBezTo>
                <a:cubicBezTo>
                  <a:pt x="652" y="424"/>
                  <a:pt x="656" y="419"/>
                  <a:pt x="662" y="411"/>
                </a:cubicBezTo>
                <a:cubicBezTo>
                  <a:pt x="668" y="404"/>
                  <a:pt x="671" y="398"/>
                  <a:pt x="672" y="396"/>
                </a:cubicBezTo>
                <a:cubicBezTo>
                  <a:pt x="672" y="395"/>
                  <a:pt x="671" y="394"/>
                  <a:pt x="670" y="394"/>
                </a:cubicBezTo>
                <a:cubicBezTo>
                  <a:pt x="670" y="393"/>
                  <a:pt x="668" y="394"/>
                  <a:pt x="668" y="394"/>
                </a:cubicBezTo>
                <a:cubicBezTo>
                  <a:pt x="668" y="394"/>
                  <a:pt x="668" y="394"/>
                  <a:pt x="668" y="393"/>
                </a:cubicBezTo>
                <a:cubicBezTo>
                  <a:pt x="667" y="392"/>
                  <a:pt x="666" y="391"/>
                  <a:pt x="663" y="392"/>
                </a:cubicBezTo>
                <a:cubicBezTo>
                  <a:pt x="661" y="392"/>
                  <a:pt x="659" y="393"/>
                  <a:pt x="656" y="395"/>
                </a:cubicBezTo>
                <a:cubicBezTo>
                  <a:pt x="653" y="397"/>
                  <a:pt x="652" y="398"/>
                  <a:pt x="650" y="399"/>
                </a:cubicBezTo>
                <a:cubicBezTo>
                  <a:pt x="649" y="399"/>
                  <a:pt x="647" y="400"/>
                  <a:pt x="646" y="401"/>
                </a:cubicBezTo>
                <a:cubicBezTo>
                  <a:pt x="645" y="401"/>
                  <a:pt x="645" y="401"/>
                  <a:pt x="643" y="403"/>
                </a:cubicBezTo>
                <a:cubicBezTo>
                  <a:pt x="642" y="404"/>
                  <a:pt x="641" y="404"/>
                  <a:pt x="640" y="404"/>
                </a:cubicBezTo>
                <a:cubicBezTo>
                  <a:pt x="639" y="404"/>
                  <a:pt x="636" y="405"/>
                  <a:pt x="634" y="405"/>
                </a:cubicBezTo>
                <a:cubicBezTo>
                  <a:pt x="632" y="406"/>
                  <a:pt x="631" y="406"/>
                  <a:pt x="630" y="406"/>
                </a:cubicBezTo>
                <a:cubicBezTo>
                  <a:pt x="629" y="406"/>
                  <a:pt x="629" y="406"/>
                  <a:pt x="627" y="406"/>
                </a:cubicBezTo>
                <a:cubicBezTo>
                  <a:pt x="626" y="406"/>
                  <a:pt x="625" y="406"/>
                  <a:pt x="624" y="406"/>
                </a:cubicBezTo>
                <a:cubicBezTo>
                  <a:pt x="623" y="406"/>
                  <a:pt x="622" y="406"/>
                  <a:pt x="622" y="405"/>
                </a:cubicBezTo>
                <a:cubicBezTo>
                  <a:pt x="621" y="405"/>
                  <a:pt x="620" y="405"/>
                  <a:pt x="620" y="406"/>
                </a:cubicBezTo>
                <a:cubicBezTo>
                  <a:pt x="619" y="406"/>
                  <a:pt x="618" y="406"/>
                  <a:pt x="618" y="405"/>
                </a:cubicBezTo>
                <a:cubicBezTo>
                  <a:pt x="617" y="405"/>
                  <a:pt x="617" y="405"/>
                  <a:pt x="616" y="405"/>
                </a:cubicBezTo>
                <a:cubicBezTo>
                  <a:pt x="615" y="406"/>
                  <a:pt x="614" y="405"/>
                  <a:pt x="612" y="404"/>
                </a:cubicBezTo>
                <a:cubicBezTo>
                  <a:pt x="609" y="404"/>
                  <a:pt x="608" y="404"/>
                  <a:pt x="606" y="404"/>
                </a:cubicBezTo>
                <a:cubicBezTo>
                  <a:pt x="606" y="404"/>
                  <a:pt x="605" y="404"/>
                  <a:pt x="604" y="405"/>
                </a:cubicBezTo>
                <a:cubicBezTo>
                  <a:pt x="604" y="405"/>
                  <a:pt x="604" y="405"/>
                  <a:pt x="603" y="405"/>
                </a:cubicBezTo>
                <a:cubicBezTo>
                  <a:pt x="603" y="404"/>
                  <a:pt x="602" y="404"/>
                  <a:pt x="601" y="405"/>
                </a:cubicBezTo>
                <a:cubicBezTo>
                  <a:pt x="600" y="405"/>
                  <a:pt x="601" y="405"/>
                  <a:pt x="601" y="405"/>
                </a:cubicBezTo>
                <a:cubicBezTo>
                  <a:pt x="601" y="405"/>
                  <a:pt x="601" y="405"/>
                  <a:pt x="600" y="406"/>
                </a:cubicBezTo>
                <a:cubicBezTo>
                  <a:pt x="599" y="406"/>
                  <a:pt x="599" y="406"/>
                  <a:pt x="599" y="406"/>
                </a:cubicBezTo>
                <a:cubicBezTo>
                  <a:pt x="598" y="405"/>
                  <a:pt x="598" y="405"/>
                  <a:pt x="598" y="405"/>
                </a:cubicBezTo>
                <a:cubicBezTo>
                  <a:pt x="597" y="405"/>
                  <a:pt x="597" y="405"/>
                  <a:pt x="597" y="405"/>
                </a:cubicBezTo>
                <a:cubicBezTo>
                  <a:pt x="596" y="405"/>
                  <a:pt x="596" y="404"/>
                  <a:pt x="594" y="404"/>
                </a:cubicBezTo>
                <a:cubicBezTo>
                  <a:pt x="593" y="403"/>
                  <a:pt x="592" y="403"/>
                  <a:pt x="592" y="403"/>
                </a:cubicBezTo>
                <a:cubicBezTo>
                  <a:pt x="592" y="402"/>
                  <a:pt x="592" y="402"/>
                  <a:pt x="591" y="402"/>
                </a:cubicBezTo>
                <a:cubicBezTo>
                  <a:pt x="590" y="402"/>
                  <a:pt x="589" y="401"/>
                  <a:pt x="588" y="401"/>
                </a:cubicBezTo>
                <a:cubicBezTo>
                  <a:pt x="587" y="400"/>
                  <a:pt x="587" y="400"/>
                  <a:pt x="586" y="399"/>
                </a:cubicBezTo>
                <a:cubicBezTo>
                  <a:pt x="585" y="399"/>
                  <a:pt x="586" y="399"/>
                  <a:pt x="584" y="398"/>
                </a:cubicBezTo>
                <a:cubicBezTo>
                  <a:pt x="583" y="398"/>
                  <a:pt x="583" y="397"/>
                  <a:pt x="583" y="397"/>
                </a:cubicBezTo>
                <a:cubicBezTo>
                  <a:pt x="582" y="397"/>
                  <a:pt x="582" y="397"/>
                  <a:pt x="582" y="396"/>
                </a:cubicBezTo>
                <a:cubicBezTo>
                  <a:pt x="582" y="395"/>
                  <a:pt x="581" y="396"/>
                  <a:pt x="580" y="395"/>
                </a:cubicBezTo>
                <a:cubicBezTo>
                  <a:pt x="579" y="395"/>
                  <a:pt x="579" y="394"/>
                  <a:pt x="578" y="394"/>
                </a:cubicBezTo>
                <a:cubicBezTo>
                  <a:pt x="577" y="393"/>
                  <a:pt x="577" y="392"/>
                  <a:pt x="576" y="392"/>
                </a:cubicBezTo>
                <a:cubicBezTo>
                  <a:pt x="576" y="392"/>
                  <a:pt x="575" y="391"/>
                  <a:pt x="575" y="391"/>
                </a:cubicBezTo>
                <a:cubicBezTo>
                  <a:pt x="575" y="391"/>
                  <a:pt x="575" y="390"/>
                  <a:pt x="574" y="390"/>
                </a:cubicBezTo>
                <a:cubicBezTo>
                  <a:pt x="573" y="390"/>
                  <a:pt x="572" y="388"/>
                  <a:pt x="571" y="387"/>
                </a:cubicBezTo>
                <a:cubicBezTo>
                  <a:pt x="569" y="386"/>
                  <a:pt x="569" y="385"/>
                  <a:pt x="569" y="385"/>
                </a:cubicBezTo>
                <a:cubicBezTo>
                  <a:pt x="569" y="385"/>
                  <a:pt x="569" y="384"/>
                  <a:pt x="568" y="383"/>
                </a:cubicBezTo>
                <a:cubicBezTo>
                  <a:pt x="567" y="383"/>
                  <a:pt x="566" y="381"/>
                  <a:pt x="565" y="379"/>
                </a:cubicBezTo>
                <a:cubicBezTo>
                  <a:pt x="564" y="378"/>
                  <a:pt x="563" y="378"/>
                  <a:pt x="562" y="377"/>
                </a:cubicBezTo>
                <a:cubicBezTo>
                  <a:pt x="561" y="375"/>
                  <a:pt x="560" y="373"/>
                  <a:pt x="560" y="373"/>
                </a:cubicBezTo>
                <a:cubicBezTo>
                  <a:pt x="559" y="373"/>
                  <a:pt x="559" y="373"/>
                  <a:pt x="559" y="372"/>
                </a:cubicBezTo>
                <a:cubicBezTo>
                  <a:pt x="558" y="371"/>
                  <a:pt x="555" y="369"/>
                  <a:pt x="555" y="368"/>
                </a:cubicBezTo>
                <a:cubicBezTo>
                  <a:pt x="554" y="366"/>
                  <a:pt x="553" y="365"/>
                  <a:pt x="552" y="364"/>
                </a:cubicBezTo>
                <a:cubicBezTo>
                  <a:pt x="552" y="363"/>
                  <a:pt x="551" y="362"/>
                  <a:pt x="550" y="360"/>
                </a:cubicBezTo>
                <a:cubicBezTo>
                  <a:pt x="548" y="357"/>
                  <a:pt x="548" y="356"/>
                  <a:pt x="547" y="356"/>
                </a:cubicBezTo>
                <a:cubicBezTo>
                  <a:pt x="546" y="355"/>
                  <a:pt x="544" y="351"/>
                  <a:pt x="542" y="348"/>
                </a:cubicBezTo>
                <a:cubicBezTo>
                  <a:pt x="541" y="345"/>
                  <a:pt x="538" y="342"/>
                  <a:pt x="537" y="339"/>
                </a:cubicBezTo>
                <a:cubicBezTo>
                  <a:pt x="536" y="338"/>
                  <a:pt x="535" y="336"/>
                  <a:pt x="534" y="334"/>
                </a:cubicBezTo>
                <a:cubicBezTo>
                  <a:pt x="533" y="332"/>
                  <a:pt x="532" y="330"/>
                  <a:pt x="531" y="330"/>
                </a:cubicBezTo>
                <a:cubicBezTo>
                  <a:pt x="531" y="329"/>
                  <a:pt x="531" y="328"/>
                  <a:pt x="527" y="321"/>
                </a:cubicBezTo>
                <a:cubicBezTo>
                  <a:pt x="526" y="320"/>
                  <a:pt x="526" y="318"/>
                  <a:pt x="525" y="317"/>
                </a:cubicBezTo>
                <a:cubicBezTo>
                  <a:pt x="524" y="316"/>
                  <a:pt x="524" y="315"/>
                  <a:pt x="523" y="314"/>
                </a:cubicBezTo>
                <a:cubicBezTo>
                  <a:pt x="522" y="311"/>
                  <a:pt x="520" y="309"/>
                  <a:pt x="519" y="307"/>
                </a:cubicBezTo>
                <a:cubicBezTo>
                  <a:pt x="518" y="304"/>
                  <a:pt x="516" y="301"/>
                  <a:pt x="515" y="299"/>
                </a:cubicBezTo>
                <a:cubicBezTo>
                  <a:pt x="513" y="296"/>
                  <a:pt x="513" y="295"/>
                  <a:pt x="513" y="295"/>
                </a:cubicBezTo>
                <a:cubicBezTo>
                  <a:pt x="513" y="295"/>
                  <a:pt x="513" y="294"/>
                  <a:pt x="512" y="291"/>
                </a:cubicBezTo>
                <a:cubicBezTo>
                  <a:pt x="512" y="288"/>
                  <a:pt x="510" y="286"/>
                  <a:pt x="508" y="283"/>
                </a:cubicBezTo>
                <a:cubicBezTo>
                  <a:pt x="507" y="280"/>
                  <a:pt x="504" y="279"/>
                  <a:pt x="504" y="279"/>
                </a:cubicBezTo>
                <a:cubicBezTo>
                  <a:pt x="504" y="279"/>
                  <a:pt x="503" y="277"/>
                  <a:pt x="501" y="275"/>
                </a:cubicBezTo>
                <a:cubicBezTo>
                  <a:pt x="500" y="273"/>
                  <a:pt x="499" y="273"/>
                  <a:pt x="498" y="273"/>
                </a:cubicBezTo>
                <a:cubicBezTo>
                  <a:pt x="497" y="272"/>
                  <a:pt x="497" y="272"/>
                  <a:pt x="496" y="272"/>
                </a:cubicBezTo>
                <a:cubicBezTo>
                  <a:pt x="495" y="272"/>
                  <a:pt x="494" y="272"/>
                  <a:pt x="493" y="271"/>
                </a:cubicBezTo>
                <a:cubicBezTo>
                  <a:pt x="491" y="270"/>
                  <a:pt x="487" y="270"/>
                  <a:pt x="486" y="270"/>
                </a:cubicBezTo>
                <a:cubicBezTo>
                  <a:pt x="484" y="270"/>
                  <a:pt x="483" y="269"/>
                  <a:pt x="482" y="268"/>
                </a:cubicBezTo>
                <a:cubicBezTo>
                  <a:pt x="480" y="268"/>
                  <a:pt x="478" y="268"/>
                  <a:pt x="477" y="267"/>
                </a:cubicBezTo>
                <a:cubicBezTo>
                  <a:pt x="475" y="267"/>
                  <a:pt x="474" y="267"/>
                  <a:pt x="471" y="267"/>
                </a:cubicBezTo>
                <a:cubicBezTo>
                  <a:pt x="468" y="267"/>
                  <a:pt x="465" y="266"/>
                  <a:pt x="462" y="266"/>
                </a:cubicBezTo>
                <a:cubicBezTo>
                  <a:pt x="460" y="266"/>
                  <a:pt x="458" y="266"/>
                  <a:pt x="456" y="266"/>
                </a:cubicBezTo>
                <a:cubicBezTo>
                  <a:pt x="453" y="265"/>
                  <a:pt x="452" y="266"/>
                  <a:pt x="449" y="266"/>
                </a:cubicBezTo>
                <a:cubicBezTo>
                  <a:pt x="447" y="266"/>
                  <a:pt x="446" y="266"/>
                  <a:pt x="444" y="266"/>
                </a:cubicBezTo>
                <a:cubicBezTo>
                  <a:pt x="441" y="266"/>
                  <a:pt x="438" y="266"/>
                  <a:pt x="435" y="266"/>
                </a:cubicBezTo>
                <a:cubicBezTo>
                  <a:pt x="431" y="266"/>
                  <a:pt x="424" y="266"/>
                  <a:pt x="424" y="266"/>
                </a:cubicBezTo>
                <a:cubicBezTo>
                  <a:pt x="424" y="266"/>
                  <a:pt x="424" y="266"/>
                  <a:pt x="423" y="266"/>
                </a:cubicBezTo>
                <a:cubicBezTo>
                  <a:pt x="422" y="265"/>
                  <a:pt x="422" y="265"/>
                  <a:pt x="420" y="265"/>
                </a:cubicBezTo>
                <a:cubicBezTo>
                  <a:pt x="418" y="265"/>
                  <a:pt x="415" y="265"/>
                  <a:pt x="410" y="264"/>
                </a:cubicBezTo>
                <a:cubicBezTo>
                  <a:pt x="405" y="264"/>
                  <a:pt x="400" y="263"/>
                  <a:pt x="395" y="262"/>
                </a:cubicBezTo>
                <a:cubicBezTo>
                  <a:pt x="393" y="262"/>
                  <a:pt x="391" y="261"/>
                  <a:pt x="389" y="261"/>
                </a:cubicBezTo>
                <a:cubicBezTo>
                  <a:pt x="388" y="261"/>
                  <a:pt x="386" y="261"/>
                  <a:pt x="385" y="260"/>
                </a:cubicBezTo>
                <a:cubicBezTo>
                  <a:pt x="383" y="260"/>
                  <a:pt x="381" y="260"/>
                  <a:pt x="381" y="260"/>
                </a:cubicBezTo>
                <a:cubicBezTo>
                  <a:pt x="381" y="260"/>
                  <a:pt x="381" y="259"/>
                  <a:pt x="382" y="257"/>
                </a:cubicBezTo>
                <a:cubicBezTo>
                  <a:pt x="382" y="255"/>
                  <a:pt x="382" y="253"/>
                  <a:pt x="383" y="251"/>
                </a:cubicBezTo>
                <a:cubicBezTo>
                  <a:pt x="383" y="248"/>
                  <a:pt x="383" y="247"/>
                  <a:pt x="381" y="244"/>
                </a:cubicBezTo>
                <a:cubicBezTo>
                  <a:pt x="379" y="240"/>
                  <a:pt x="377" y="237"/>
                  <a:pt x="377" y="237"/>
                </a:cubicBezTo>
                <a:cubicBezTo>
                  <a:pt x="377" y="237"/>
                  <a:pt x="378" y="237"/>
                  <a:pt x="379" y="236"/>
                </a:cubicBezTo>
                <a:cubicBezTo>
                  <a:pt x="380" y="235"/>
                  <a:pt x="382" y="233"/>
                  <a:pt x="386" y="231"/>
                </a:cubicBezTo>
                <a:cubicBezTo>
                  <a:pt x="390" y="228"/>
                  <a:pt x="394" y="226"/>
                  <a:pt x="397" y="225"/>
                </a:cubicBezTo>
                <a:cubicBezTo>
                  <a:pt x="400" y="223"/>
                  <a:pt x="403" y="222"/>
                  <a:pt x="406" y="221"/>
                </a:cubicBezTo>
                <a:cubicBezTo>
                  <a:pt x="409" y="220"/>
                  <a:pt x="410" y="220"/>
                  <a:pt x="415" y="218"/>
                </a:cubicBezTo>
                <a:cubicBezTo>
                  <a:pt x="419" y="215"/>
                  <a:pt x="422" y="214"/>
                  <a:pt x="426" y="213"/>
                </a:cubicBezTo>
                <a:cubicBezTo>
                  <a:pt x="429" y="211"/>
                  <a:pt x="433" y="210"/>
                  <a:pt x="435" y="209"/>
                </a:cubicBezTo>
                <a:cubicBezTo>
                  <a:pt x="438" y="208"/>
                  <a:pt x="441" y="207"/>
                  <a:pt x="442" y="206"/>
                </a:cubicBezTo>
                <a:cubicBezTo>
                  <a:pt x="443" y="206"/>
                  <a:pt x="444" y="206"/>
                  <a:pt x="443" y="206"/>
                </a:cubicBezTo>
                <a:cubicBezTo>
                  <a:pt x="443" y="205"/>
                  <a:pt x="443" y="205"/>
                  <a:pt x="443" y="203"/>
                </a:cubicBezTo>
                <a:cubicBezTo>
                  <a:pt x="442" y="201"/>
                  <a:pt x="442" y="199"/>
                  <a:pt x="441" y="197"/>
                </a:cubicBezTo>
                <a:cubicBezTo>
                  <a:pt x="441" y="194"/>
                  <a:pt x="440" y="192"/>
                  <a:pt x="440" y="192"/>
                </a:cubicBezTo>
                <a:cubicBezTo>
                  <a:pt x="440" y="192"/>
                  <a:pt x="441" y="191"/>
                  <a:pt x="441" y="191"/>
                </a:cubicBezTo>
                <a:cubicBezTo>
                  <a:pt x="441" y="191"/>
                  <a:pt x="442" y="190"/>
                  <a:pt x="442" y="190"/>
                </a:cubicBezTo>
                <a:cubicBezTo>
                  <a:pt x="443" y="189"/>
                  <a:pt x="443" y="188"/>
                  <a:pt x="443" y="187"/>
                </a:cubicBezTo>
                <a:cubicBezTo>
                  <a:pt x="443" y="187"/>
                  <a:pt x="443" y="187"/>
                  <a:pt x="443" y="185"/>
                </a:cubicBezTo>
                <a:cubicBezTo>
                  <a:pt x="443" y="183"/>
                  <a:pt x="443" y="180"/>
                  <a:pt x="443" y="180"/>
                </a:cubicBezTo>
                <a:cubicBezTo>
                  <a:pt x="443" y="180"/>
                  <a:pt x="447" y="178"/>
                  <a:pt x="450" y="176"/>
                </a:cubicBezTo>
                <a:cubicBezTo>
                  <a:pt x="454" y="173"/>
                  <a:pt x="455" y="172"/>
                  <a:pt x="458" y="170"/>
                </a:cubicBezTo>
                <a:cubicBezTo>
                  <a:pt x="461" y="167"/>
                  <a:pt x="462" y="165"/>
                  <a:pt x="464" y="163"/>
                </a:cubicBezTo>
                <a:cubicBezTo>
                  <a:pt x="465" y="161"/>
                  <a:pt x="467" y="159"/>
                  <a:pt x="468" y="157"/>
                </a:cubicBezTo>
                <a:cubicBezTo>
                  <a:pt x="469" y="155"/>
                  <a:pt x="470" y="154"/>
                  <a:pt x="471" y="153"/>
                </a:cubicBezTo>
                <a:cubicBezTo>
                  <a:pt x="472" y="152"/>
                  <a:pt x="473" y="151"/>
                  <a:pt x="474" y="149"/>
                </a:cubicBezTo>
                <a:cubicBezTo>
                  <a:pt x="475" y="148"/>
                  <a:pt x="476" y="148"/>
                  <a:pt x="477" y="146"/>
                </a:cubicBezTo>
                <a:cubicBezTo>
                  <a:pt x="478" y="145"/>
                  <a:pt x="479" y="145"/>
                  <a:pt x="479" y="144"/>
                </a:cubicBezTo>
                <a:cubicBezTo>
                  <a:pt x="480" y="143"/>
                  <a:pt x="480" y="143"/>
                  <a:pt x="481" y="142"/>
                </a:cubicBezTo>
                <a:cubicBezTo>
                  <a:pt x="482" y="141"/>
                  <a:pt x="483" y="140"/>
                  <a:pt x="483" y="138"/>
                </a:cubicBezTo>
                <a:cubicBezTo>
                  <a:pt x="484" y="136"/>
                  <a:pt x="483" y="135"/>
                  <a:pt x="482" y="135"/>
                </a:cubicBezTo>
                <a:cubicBezTo>
                  <a:pt x="480" y="134"/>
                  <a:pt x="479" y="135"/>
                  <a:pt x="478" y="136"/>
                </a:cubicBezTo>
                <a:cubicBezTo>
                  <a:pt x="477" y="137"/>
                  <a:pt x="476" y="140"/>
                  <a:pt x="475" y="141"/>
                </a:cubicBezTo>
                <a:cubicBezTo>
                  <a:pt x="474" y="142"/>
                  <a:pt x="473" y="142"/>
                  <a:pt x="472" y="143"/>
                </a:cubicBezTo>
                <a:cubicBezTo>
                  <a:pt x="470" y="144"/>
                  <a:pt x="469" y="145"/>
                  <a:pt x="468" y="146"/>
                </a:cubicBezTo>
                <a:cubicBezTo>
                  <a:pt x="468" y="147"/>
                  <a:pt x="467" y="148"/>
                  <a:pt x="467" y="148"/>
                </a:cubicBezTo>
                <a:cubicBezTo>
                  <a:pt x="466" y="148"/>
                  <a:pt x="466" y="147"/>
                  <a:pt x="466" y="146"/>
                </a:cubicBezTo>
                <a:cubicBezTo>
                  <a:pt x="466" y="145"/>
                  <a:pt x="466" y="145"/>
                  <a:pt x="467" y="143"/>
                </a:cubicBezTo>
                <a:cubicBezTo>
                  <a:pt x="468" y="142"/>
                  <a:pt x="469" y="141"/>
                  <a:pt x="471" y="140"/>
                </a:cubicBezTo>
                <a:cubicBezTo>
                  <a:pt x="472" y="138"/>
                  <a:pt x="472" y="137"/>
                  <a:pt x="473" y="136"/>
                </a:cubicBezTo>
                <a:cubicBezTo>
                  <a:pt x="474" y="133"/>
                  <a:pt x="476" y="131"/>
                  <a:pt x="477" y="130"/>
                </a:cubicBezTo>
                <a:cubicBezTo>
                  <a:pt x="478" y="128"/>
                  <a:pt x="479" y="127"/>
                  <a:pt x="479" y="126"/>
                </a:cubicBezTo>
                <a:cubicBezTo>
                  <a:pt x="480" y="124"/>
                  <a:pt x="481" y="124"/>
                  <a:pt x="481" y="122"/>
                </a:cubicBezTo>
                <a:cubicBezTo>
                  <a:pt x="481" y="121"/>
                  <a:pt x="480" y="120"/>
                  <a:pt x="479" y="119"/>
                </a:cubicBezTo>
                <a:cubicBezTo>
                  <a:pt x="477" y="119"/>
                  <a:pt x="476" y="120"/>
                  <a:pt x="475" y="122"/>
                </a:cubicBezTo>
                <a:cubicBezTo>
                  <a:pt x="474" y="123"/>
                  <a:pt x="473" y="125"/>
                  <a:pt x="472" y="127"/>
                </a:cubicBezTo>
                <a:cubicBezTo>
                  <a:pt x="470" y="129"/>
                  <a:pt x="470" y="130"/>
                  <a:pt x="468" y="132"/>
                </a:cubicBezTo>
                <a:cubicBezTo>
                  <a:pt x="467" y="133"/>
                  <a:pt x="466" y="134"/>
                  <a:pt x="466" y="135"/>
                </a:cubicBezTo>
                <a:cubicBezTo>
                  <a:pt x="465" y="136"/>
                  <a:pt x="464" y="137"/>
                  <a:pt x="464" y="138"/>
                </a:cubicBezTo>
                <a:cubicBezTo>
                  <a:pt x="463" y="139"/>
                  <a:pt x="463" y="139"/>
                  <a:pt x="462" y="140"/>
                </a:cubicBezTo>
                <a:cubicBezTo>
                  <a:pt x="462" y="140"/>
                  <a:pt x="461" y="138"/>
                  <a:pt x="461" y="138"/>
                </a:cubicBezTo>
                <a:cubicBezTo>
                  <a:pt x="461" y="138"/>
                  <a:pt x="461" y="138"/>
                  <a:pt x="462" y="137"/>
                </a:cubicBezTo>
                <a:cubicBezTo>
                  <a:pt x="462" y="136"/>
                  <a:pt x="464" y="134"/>
                  <a:pt x="465" y="133"/>
                </a:cubicBezTo>
                <a:cubicBezTo>
                  <a:pt x="466" y="131"/>
                  <a:pt x="466" y="130"/>
                  <a:pt x="466" y="129"/>
                </a:cubicBezTo>
                <a:cubicBezTo>
                  <a:pt x="467" y="128"/>
                  <a:pt x="468" y="126"/>
                  <a:pt x="469" y="124"/>
                </a:cubicBezTo>
                <a:cubicBezTo>
                  <a:pt x="470" y="122"/>
                  <a:pt x="470" y="122"/>
                  <a:pt x="471" y="120"/>
                </a:cubicBezTo>
                <a:cubicBezTo>
                  <a:pt x="472" y="119"/>
                  <a:pt x="472" y="118"/>
                  <a:pt x="473" y="117"/>
                </a:cubicBezTo>
                <a:cubicBezTo>
                  <a:pt x="473" y="115"/>
                  <a:pt x="474" y="115"/>
                  <a:pt x="474" y="113"/>
                </a:cubicBezTo>
                <a:cubicBezTo>
                  <a:pt x="474" y="111"/>
                  <a:pt x="472" y="110"/>
                  <a:pt x="471" y="110"/>
                </a:cubicBezTo>
                <a:cubicBezTo>
                  <a:pt x="469" y="110"/>
                  <a:pt x="468" y="112"/>
                  <a:pt x="467" y="114"/>
                </a:cubicBezTo>
                <a:cubicBezTo>
                  <a:pt x="466" y="116"/>
                  <a:pt x="465" y="118"/>
                  <a:pt x="464" y="120"/>
                </a:cubicBezTo>
                <a:cubicBezTo>
                  <a:pt x="463" y="122"/>
                  <a:pt x="462" y="123"/>
                  <a:pt x="461" y="124"/>
                </a:cubicBezTo>
                <a:cubicBezTo>
                  <a:pt x="460" y="125"/>
                  <a:pt x="460" y="126"/>
                  <a:pt x="460" y="127"/>
                </a:cubicBezTo>
                <a:cubicBezTo>
                  <a:pt x="460" y="128"/>
                  <a:pt x="459" y="128"/>
                  <a:pt x="459" y="129"/>
                </a:cubicBezTo>
                <a:cubicBezTo>
                  <a:pt x="458" y="130"/>
                  <a:pt x="458" y="131"/>
                  <a:pt x="457" y="132"/>
                </a:cubicBezTo>
                <a:cubicBezTo>
                  <a:pt x="457" y="133"/>
                  <a:pt x="456" y="134"/>
                  <a:pt x="456" y="134"/>
                </a:cubicBezTo>
                <a:cubicBezTo>
                  <a:pt x="455" y="135"/>
                  <a:pt x="455" y="134"/>
                  <a:pt x="455" y="134"/>
                </a:cubicBezTo>
                <a:cubicBezTo>
                  <a:pt x="454" y="134"/>
                  <a:pt x="454" y="132"/>
                  <a:pt x="455" y="131"/>
                </a:cubicBezTo>
                <a:cubicBezTo>
                  <a:pt x="455" y="129"/>
                  <a:pt x="455" y="128"/>
                  <a:pt x="456" y="127"/>
                </a:cubicBezTo>
                <a:cubicBezTo>
                  <a:pt x="456" y="125"/>
                  <a:pt x="456" y="124"/>
                  <a:pt x="457" y="121"/>
                </a:cubicBezTo>
                <a:cubicBezTo>
                  <a:pt x="458" y="119"/>
                  <a:pt x="459" y="118"/>
                  <a:pt x="460" y="116"/>
                </a:cubicBezTo>
                <a:cubicBezTo>
                  <a:pt x="461" y="114"/>
                  <a:pt x="461" y="112"/>
                  <a:pt x="462" y="110"/>
                </a:cubicBezTo>
                <a:cubicBezTo>
                  <a:pt x="462" y="108"/>
                  <a:pt x="460" y="107"/>
                  <a:pt x="458" y="108"/>
                </a:cubicBezTo>
                <a:cubicBezTo>
                  <a:pt x="456" y="108"/>
                  <a:pt x="455" y="111"/>
                  <a:pt x="454" y="112"/>
                </a:cubicBezTo>
                <a:cubicBezTo>
                  <a:pt x="454" y="113"/>
                  <a:pt x="453" y="115"/>
                  <a:pt x="453" y="116"/>
                </a:cubicBezTo>
                <a:cubicBezTo>
                  <a:pt x="452" y="117"/>
                  <a:pt x="452" y="118"/>
                  <a:pt x="451" y="119"/>
                </a:cubicBezTo>
                <a:cubicBezTo>
                  <a:pt x="450" y="121"/>
                  <a:pt x="450" y="121"/>
                  <a:pt x="449" y="124"/>
                </a:cubicBezTo>
                <a:cubicBezTo>
                  <a:pt x="448" y="126"/>
                  <a:pt x="448" y="127"/>
                  <a:pt x="448" y="130"/>
                </a:cubicBezTo>
                <a:cubicBezTo>
                  <a:pt x="447" y="132"/>
                  <a:pt x="446" y="133"/>
                  <a:pt x="446" y="134"/>
                </a:cubicBezTo>
                <a:cubicBezTo>
                  <a:pt x="445" y="135"/>
                  <a:pt x="445" y="136"/>
                  <a:pt x="444" y="137"/>
                </a:cubicBezTo>
                <a:cubicBezTo>
                  <a:pt x="444" y="139"/>
                  <a:pt x="442" y="139"/>
                  <a:pt x="441" y="140"/>
                </a:cubicBezTo>
                <a:cubicBezTo>
                  <a:pt x="440" y="140"/>
                  <a:pt x="437" y="142"/>
                  <a:pt x="437" y="142"/>
                </a:cubicBezTo>
                <a:cubicBezTo>
                  <a:pt x="436" y="143"/>
                  <a:pt x="436" y="142"/>
                  <a:pt x="436" y="142"/>
                </a:cubicBezTo>
                <a:cubicBezTo>
                  <a:pt x="435" y="141"/>
                  <a:pt x="435" y="141"/>
                  <a:pt x="435" y="140"/>
                </a:cubicBezTo>
                <a:cubicBezTo>
                  <a:pt x="435" y="139"/>
                  <a:pt x="435" y="138"/>
                  <a:pt x="435" y="137"/>
                </a:cubicBezTo>
                <a:cubicBezTo>
                  <a:pt x="434" y="136"/>
                  <a:pt x="434" y="135"/>
                  <a:pt x="433" y="134"/>
                </a:cubicBezTo>
                <a:cubicBezTo>
                  <a:pt x="433" y="133"/>
                  <a:pt x="433" y="132"/>
                  <a:pt x="431" y="129"/>
                </a:cubicBezTo>
                <a:cubicBezTo>
                  <a:pt x="430" y="127"/>
                  <a:pt x="428" y="126"/>
                  <a:pt x="427" y="125"/>
                </a:cubicBezTo>
                <a:cubicBezTo>
                  <a:pt x="426" y="125"/>
                  <a:pt x="425" y="125"/>
                  <a:pt x="424" y="126"/>
                </a:cubicBezTo>
                <a:cubicBezTo>
                  <a:pt x="423" y="127"/>
                  <a:pt x="424" y="128"/>
                  <a:pt x="424" y="129"/>
                </a:cubicBezTo>
                <a:cubicBezTo>
                  <a:pt x="425" y="129"/>
                  <a:pt x="425" y="131"/>
                  <a:pt x="426" y="133"/>
                </a:cubicBezTo>
                <a:cubicBezTo>
                  <a:pt x="426" y="135"/>
                  <a:pt x="427" y="136"/>
                  <a:pt x="427" y="138"/>
                </a:cubicBezTo>
                <a:cubicBezTo>
                  <a:pt x="427" y="140"/>
                  <a:pt x="427" y="141"/>
                  <a:pt x="427" y="143"/>
                </a:cubicBezTo>
                <a:cubicBezTo>
                  <a:pt x="427" y="144"/>
                  <a:pt x="426" y="145"/>
                  <a:pt x="426" y="147"/>
                </a:cubicBezTo>
                <a:cubicBezTo>
                  <a:pt x="426" y="149"/>
                  <a:pt x="427" y="152"/>
                  <a:pt x="428" y="154"/>
                </a:cubicBezTo>
                <a:cubicBezTo>
                  <a:pt x="428" y="157"/>
                  <a:pt x="428" y="158"/>
                  <a:pt x="429" y="160"/>
                </a:cubicBezTo>
                <a:cubicBezTo>
                  <a:pt x="429" y="163"/>
                  <a:pt x="429" y="163"/>
                  <a:pt x="429" y="164"/>
                </a:cubicBezTo>
                <a:cubicBezTo>
                  <a:pt x="428" y="165"/>
                  <a:pt x="426" y="167"/>
                  <a:pt x="426" y="167"/>
                </a:cubicBezTo>
                <a:cubicBezTo>
                  <a:pt x="426" y="167"/>
                  <a:pt x="426" y="167"/>
                  <a:pt x="425" y="167"/>
                </a:cubicBezTo>
                <a:cubicBezTo>
                  <a:pt x="425" y="167"/>
                  <a:pt x="425" y="167"/>
                  <a:pt x="424" y="168"/>
                </a:cubicBezTo>
                <a:cubicBezTo>
                  <a:pt x="424" y="168"/>
                  <a:pt x="423" y="169"/>
                  <a:pt x="421" y="170"/>
                </a:cubicBezTo>
                <a:cubicBezTo>
                  <a:pt x="419" y="171"/>
                  <a:pt x="417" y="173"/>
                  <a:pt x="413" y="175"/>
                </a:cubicBezTo>
                <a:cubicBezTo>
                  <a:pt x="409" y="177"/>
                  <a:pt x="407" y="178"/>
                  <a:pt x="406" y="179"/>
                </a:cubicBezTo>
                <a:cubicBezTo>
                  <a:pt x="404" y="179"/>
                  <a:pt x="401" y="182"/>
                  <a:pt x="400" y="183"/>
                </a:cubicBezTo>
                <a:cubicBezTo>
                  <a:pt x="399" y="184"/>
                  <a:pt x="398" y="186"/>
                  <a:pt x="398" y="186"/>
                </a:cubicBezTo>
                <a:cubicBezTo>
                  <a:pt x="398" y="186"/>
                  <a:pt x="398" y="186"/>
                  <a:pt x="397" y="185"/>
                </a:cubicBezTo>
                <a:cubicBezTo>
                  <a:pt x="396" y="185"/>
                  <a:pt x="394" y="185"/>
                  <a:pt x="393" y="186"/>
                </a:cubicBezTo>
                <a:cubicBezTo>
                  <a:pt x="391" y="186"/>
                  <a:pt x="387" y="188"/>
                  <a:pt x="386" y="189"/>
                </a:cubicBezTo>
                <a:cubicBezTo>
                  <a:pt x="385" y="190"/>
                  <a:pt x="383" y="190"/>
                  <a:pt x="383" y="192"/>
                </a:cubicBezTo>
                <a:cubicBezTo>
                  <a:pt x="382" y="193"/>
                  <a:pt x="381" y="194"/>
                  <a:pt x="381" y="194"/>
                </a:cubicBezTo>
                <a:cubicBezTo>
                  <a:pt x="381" y="194"/>
                  <a:pt x="380" y="195"/>
                  <a:pt x="378" y="195"/>
                </a:cubicBezTo>
                <a:cubicBezTo>
                  <a:pt x="375" y="196"/>
                  <a:pt x="374" y="196"/>
                  <a:pt x="373" y="196"/>
                </a:cubicBezTo>
                <a:cubicBezTo>
                  <a:pt x="373" y="196"/>
                  <a:pt x="372" y="196"/>
                  <a:pt x="371" y="196"/>
                </a:cubicBezTo>
                <a:cubicBezTo>
                  <a:pt x="371" y="196"/>
                  <a:pt x="371" y="195"/>
                  <a:pt x="370" y="195"/>
                </a:cubicBezTo>
                <a:cubicBezTo>
                  <a:pt x="369" y="195"/>
                  <a:pt x="369" y="195"/>
                  <a:pt x="369" y="195"/>
                </a:cubicBezTo>
                <a:cubicBezTo>
                  <a:pt x="369" y="195"/>
                  <a:pt x="368" y="194"/>
                  <a:pt x="367" y="191"/>
                </a:cubicBezTo>
                <a:cubicBezTo>
                  <a:pt x="367" y="189"/>
                  <a:pt x="366" y="187"/>
                  <a:pt x="365" y="185"/>
                </a:cubicBezTo>
                <a:cubicBezTo>
                  <a:pt x="365" y="184"/>
                  <a:pt x="364" y="182"/>
                  <a:pt x="363" y="181"/>
                </a:cubicBezTo>
                <a:cubicBezTo>
                  <a:pt x="362" y="178"/>
                  <a:pt x="361" y="176"/>
                  <a:pt x="360" y="174"/>
                </a:cubicBezTo>
                <a:cubicBezTo>
                  <a:pt x="359" y="173"/>
                  <a:pt x="358" y="171"/>
                  <a:pt x="357" y="170"/>
                </a:cubicBezTo>
                <a:cubicBezTo>
                  <a:pt x="355" y="168"/>
                  <a:pt x="354" y="166"/>
                  <a:pt x="353" y="164"/>
                </a:cubicBezTo>
                <a:cubicBezTo>
                  <a:pt x="352" y="163"/>
                  <a:pt x="352" y="162"/>
                  <a:pt x="352" y="161"/>
                </a:cubicBezTo>
                <a:cubicBezTo>
                  <a:pt x="351" y="160"/>
                  <a:pt x="350" y="157"/>
                  <a:pt x="347" y="152"/>
                </a:cubicBezTo>
                <a:cubicBezTo>
                  <a:pt x="346" y="149"/>
                  <a:pt x="344" y="147"/>
                  <a:pt x="343" y="145"/>
                </a:cubicBezTo>
                <a:cubicBezTo>
                  <a:pt x="341" y="142"/>
                  <a:pt x="339" y="140"/>
                  <a:pt x="338" y="139"/>
                </a:cubicBezTo>
                <a:cubicBezTo>
                  <a:pt x="336" y="137"/>
                  <a:pt x="335" y="135"/>
                  <a:pt x="333" y="134"/>
                </a:cubicBezTo>
                <a:cubicBezTo>
                  <a:pt x="332" y="133"/>
                  <a:pt x="332" y="132"/>
                  <a:pt x="331" y="132"/>
                </a:cubicBezTo>
                <a:cubicBezTo>
                  <a:pt x="330" y="130"/>
                  <a:pt x="329" y="130"/>
                  <a:pt x="328" y="128"/>
                </a:cubicBezTo>
                <a:cubicBezTo>
                  <a:pt x="327" y="127"/>
                  <a:pt x="326" y="126"/>
                  <a:pt x="323" y="123"/>
                </a:cubicBezTo>
                <a:cubicBezTo>
                  <a:pt x="320" y="119"/>
                  <a:pt x="316" y="116"/>
                  <a:pt x="314" y="113"/>
                </a:cubicBezTo>
                <a:cubicBezTo>
                  <a:pt x="311" y="111"/>
                  <a:pt x="310" y="109"/>
                  <a:pt x="309" y="108"/>
                </a:cubicBezTo>
                <a:cubicBezTo>
                  <a:pt x="308" y="108"/>
                  <a:pt x="307" y="106"/>
                  <a:pt x="306" y="105"/>
                </a:cubicBezTo>
                <a:cubicBezTo>
                  <a:pt x="304" y="103"/>
                  <a:pt x="302" y="102"/>
                  <a:pt x="302" y="102"/>
                </a:cubicBezTo>
                <a:cubicBezTo>
                  <a:pt x="302" y="100"/>
                  <a:pt x="302" y="100"/>
                  <a:pt x="302" y="100"/>
                </a:cubicBezTo>
                <a:cubicBezTo>
                  <a:pt x="302" y="100"/>
                  <a:pt x="302" y="100"/>
                  <a:pt x="303" y="99"/>
                </a:cubicBezTo>
                <a:cubicBezTo>
                  <a:pt x="304" y="98"/>
                  <a:pt x="304" y="97"/>
                  <a:pt x="304" y="96"/>
                </a:cubicBezTo>
                <a:cubicBezTo>
                  <a:pt x="303" y="96"/>
                  <a:pt x="304" y="96"/>
                  <a:pt x="304" y="96"/>
                </a:cubicBezTo>
                <a:cubicBezTo>
                  <a:pt x="305" y="96"/>
                  <a:pt x="305" y="95"/>
                  <a:pt x="306" y="95"/>
                </a:cubicBezTo>
                <a:cubicBezTo>
                  <a:pt x="307" y="94"/>
                  <a:pt x="309" y="93"/>
                  <a:pt x="310" y="93"/>
                </a:cubicBezTo>
                <a:cubicBezTo>
                  <a:pt x="311" y="92"/>
                  <a:pt x="311" y="92"/>
                  <a:pt x="312" y="91"/>
                </a:cubicBezTo>
                <a:cubicBezTo>
                  <a:pt x="313" y="90"/>
                  <a:pt x="314" y="90"/>
                  <a:pt x="316" y="89"/>
                </a:cubicBezTo>
                <a:cubicBezTo>
                  <a:pt x="317" y="88"/>
                  <a:pt x="318" y="87"/>
                  <a:pt x="319" y="86"/>
                </a:cubicBezTo>
                <a:cubicBezTo>
                  <a:pt x="320" y="84"/>
                  <a:pt x="319" y="83"/>
                  <a:pt x="319" y="82"/>
                </a:cubicBezTo>
                <a:cubicBezTo>
                  <a:pt x="319" y="81"/>
                  <a:pt x="318" y="79"/>
                  <a:pt x="318" y="79"/>
                </a:cubicBezTo>
                <a:cubicBezTo>
                  <a:pt x="318" y="79"/>
                  <a:pt x="318" y="78"/>
                  <a:pt x="318" y="77"/>
                </a:cubicBezTo>
                <a:cubicBezTo>
                  <a:pt x="319" y="76"/>
                  <a:pt x="320" y="75"/>
                  <a:pt x="320" y="74"/>
                </a:cubicBezTo>
                <a:cubicBezTo>
                  <a:pt x="321" y="74"/>
                  <a:pt x="320" y="72"/>
                  <a:pt x="319" y="71"/>
                </a:cubicBezTo>
                <a:cubicBezTo>
                  <a:pt x="318" y="70"/>
                  <a:pt x="317" y="70"/>
                  <a:pt x="317" y="70"/>
                </a:cubicBezTo>
                <a:cubicBezTo>
                  <a:pt x="317" y="70"/>
                  <a:pt x="318" y="69"/>
                  <a:pt x="319" y="68"/>
                </a:cubicBezTo>
                <a:cubicBezTo>
                  <a:pt x="320" y="68"/>
                  <a:pt x="320" y="67"/>
                  <a:pt x="321" y="66"/>
                </a:cubicBezTo>
                <a:cubicBezTo>
                  <a:pt x="322" y="65"/>
                  <a:pt x="322" y="64"/>
                  <a:pt x="321" y="63"/>
                </a:cubicBezTo>
                <a:cubicBezTo>
                  <a:pt x="321" y="62"/>
                  <a:pt x="321" y="61"/>
                  <a:pt x="321" y="59"/>
                </a:cubicBezTo>
                <a:cubicBezTo>
                  <a:pt x="321" y="58"/>
                  <a:pt x="321" y="57"/>
                  <a:pt x="322" y="57"/>
                </a:cubicBezTo>
                <a:cubicBezTo>
                  <a:pt x="323" y="56"/>
                  <a:pt x="324" y="56"/>
                  <a:pt x="325" y="56"/>
                </a:cubicBezTo>
                <a:cubicBezTo>
                  <a:pt x="326" y="56"/>
                  <a:pt x="327" y="55"/>
                  <a:pt x="327" y="54"/>
                </a:cubicBezTo>
                <a:cubicBezTo>
                  <a:pt x="328" y="52"/>
                  <a:pt x="326" y="51"/>
                  <a:pt x="325" y="49"/>
                </a:cubicBezTo>
                <a:cubicBezTo>
                  <a:pt x="323" y="48"/>
                  <a:pt x="322" y="46"/>
                  <a:pt x="320" y="44"/>
                </a:cubicBezTo>
                <a:cubicBezTo>
                  <a:pt x="318" y="43"/>
                  <a:pt x="317" y="43"/>
                  <a:pt x="316" y="42"/>
                </a:cubicBezTo>
                <a:cubicBezTo>
                  <a:pt x="316" y="41"/>
                  <a:pt x="316" y="41"/>
                  <a:pt x="315" y="41"/>
                </a:cubicBezTo>
                <a:cubicBezTo>
                  <a:pt x="314" y="39"/>
                  <a:pt x="315" y="36"/>
                  <a:pt x="315" y="35"/>
                </a:cubicBezTo>
                <a:cubicBezTo>
                  <a:pt x="316" y="34"/>
                  <a:pt x="315" y="33"/>
                  <a:pt x="315" y="33"/>
                </a:cubicBezTo>
                <a:cubicBezTo>
                  <a:pt x="314" y="33"/>
                  <a:pt x="315" y="32"/>
                  <a:pt x="314" y="31"/>
                </a:cubicBezTo>
                <a:cubicBezTo>
                  <a:pt x="313" y="29"/>
                  <a:pt x="313" y="30"/>
                  <a:pt x="313" y="30"/>
                </a:cubicBezTo>
                <a:cubicBezTo>
                  <a:pt x="313" y="30"/>
                  <a:pt x="313" y="29"/>
                  <a:pt x="312" y="28"/>
                </a:cubicBezTo>
                <a:cubicBezTo>
                  <a:pt x="312" y="28"/>
                  <a:pt x="312" y="26"/>
                  <a:pt x="311" y="26"/>
                </a:cubicBezTo>
                <a:cubicBezTo>
                  <a:pt x="310" y="25"/>
                  <a:pt x="310" y="25"/>
                  <a:pt x="310" y="24"/>
                </a:cubicBezTo>
                <a:cubicBezTo>
                  <a:pt x="310" y="24"/>
                  <a:pt x="310" y="23"/>
                  <a:pt x="310" y="23"/>
                </a:cubicBezTo>
                <a:cubicBezTo>
                  <a:pt x="309" y="23"/>
                  <a:pt x="309" y="22"/>
                  <a:pt x="309" y="22"/>
                </a:cubicBezTo>
                <a:cubicBezTo>
                  <a:pt x="309" y="21"/>
                  <a:pt x="308" y="20"/>
                  <a:pt x="308" y="20"/>
                </a:cubicBezTo>
                <a:cubicBezTo>
                  <a:pt x="307" y="20"/>
                  <a:pt x="307" y="19"/>
                  <a:pt x="307" y="18"/>
                </a:cubicBezTo>
                <a:cubicBezTo>
                  <a:pt x="306" y="17"/>
                  <a:pt x="305" y="16"/>
                  <a:pt x="305" y="16"/>
                </a:cubicBezTo>
                <a:cubicBezTo>
                  <a:pt x="305" y="16"/>
                  <a:pt x="306" y="16"/>
                  <a:pt x="306" y="16"/>
                </a:cubicBezTo>
                <a:cubicBezTo>
                  <a:pt x="306" y="15"/>
                  <a:pt x="307" y="15"/>
                  <a:pt x="307" y="12"/>
                </a:cubicBezTo>
                <a:cubicBezTo>
                  <a:pt x="307" y="10"/>
                  <a:pt x="305" y="8"/>
                  <a:pt x="303" y="6"/>
                </a:cubicBezTo>
                <a:cubicBezTo>
                  <a:pt x="301" y="5"/>
                  <a:pt x="298" y="3"/>
                  <a:pt x="296" y="2"/>
                </a:cubicBezTo>
                <a:cubicBezTo>
                  <a:pt x="294" y="1"/>
                  <a:pt x="291" y="1"/>
                  <a:pt x="290" y="1"/>
                </a:cubicBezTo>
                <a:cubicBezTo>
                  <a:pt x="288" y="1"/>
                  <a:pt x="285" y="1"/>
                  <a:pt x="283" y="1"/>
                </a:cubicBezTo>
                <a:cubicBezTo>
                  <a:pt x="281" y="1"/>
                  <a:pt x="280" y="0"/>
                  <a:pt x="278" y="1"/>
                </a:cubicBezTo>
                <a:cubicBezTo>
                  <a:pt x="276" y="1"/>
                  <a:pt x="275" y="2"/>
                  <a:pt x="274" y="2"/>
                </a:cubicBezTo>
                <a:cubicBezTo>
                  <a:pt x="273" y="2"/>
                  <a:pt x="271" y="2"/>
                  <a:pt x="269" y="2"/>
                </a:cubicBezTo>
                <a:cubicBezTo>
                  <a:pt x="268" y="2"/>
                  <a:pt x="266" y="3"/>
                  <a:pt x="265" y="3"/>
                </a:cubicBezTo>
                <a:cubicBezTo>
                  <a:pt x="263" y="3"/>
                  <a:pt x="261" y="4"/>
                  <a:pt x="260" y="4"/>
                </a:cubicBezTo>
                <a:cubicBezTo>
                  <a:pt x="259" y="5"/>
                  <a:pt x="257" y="5"/>
                  <a:pt x="256" y="6"/>
                </a:cubicBezTo>
                <a:cubicBezTo>
                  <a:pt x="255" y="6"/>
                  <a:pt x="254" y="7"/>
                  <a:pt x="253" y="8"/>
                </a:cubicBezTo>
                <a:cubicBezTo>
                  <a:pt x="251" y="8"/>
                  <a:pt x="250" y="10"/>
                  <a:pt x="248" y="11"/>
                </a:cubicBezTo>
                <a:cubicBezTo>
                  <a:pt x="247" y="13"/>
                  <a:pt x="246" y="14"/>
                  <a:pt x="243" y="17"/>
                </a:cubicBezTo>
                <a:cubicBezTo>
                  <a:pt x="240" y="20"/>
                  <a:pt x="241" y="22"/>
                  <a:pt x="240" y="23"/>
                </a:cubicBezTo>
                <a:cubicBezTo>
                  <a:pt x="239" y="25"/>
                  <a:pt x="239" y="26"/>
                  <a:pt x="238" y="28"/>
                </a:cubicBezTo>
                <a:cubicBezTo>
                  <a:pt x="238" y="29"/>
                  <a:pt x="238" y="30"/>
                  <a:pt x="237" y="31"/>
                </a:cubicBezTo>
                <a:cubicBezTo>
                  <a:pt x="237" y="33"/>
                  <a:pt x="237" y="34"/>
                  <a:pt x="237" y="37"/>
                </a:cubicBezTo>
                <a:cubicBezTo>
                  <a:pt x="237" y="39"/>
                  <a:pt x="237" y="40"/>
                  <a:pt x="237" y="41"/>
                </a:cubicBezTo>
                <a:cubicBezTo>
                  <a:pt x="237" y="42"/>
                  <a:pt x="238" y="42"/>
                  <a:pt x="238" y="43"/>
                </a:cubicBezTo>
                <a:cubicBezTo>
                  <a:pt x="238" y="44"/>
                  <a:pt x="237" y="44"/>
                  <a:pt x="237" y="45"/>
                </a:cubicBezTo>
                <a:cubicBezTo>
                  <a:pt x="237" y="47"/>
                  <a:pt x="238" y="48"/>
                  <a:pt x="238" y="49"/>
                </a:cubicBezTo>
                <a:cubicBezTo>
                  <a:pt x="238" y="49"/>
                  <a:pt x="238" y="50"/>
                  <a:pt x="238" y="51"/>
                </a:cubicBezTo>
                <a:cubicBezTo>
                  <a:pt x="238" y="51"/>
                  <a:pt x="238" y="52"/>
                  <a:pt x="238" y="53"/>
                </a:cubicBezTo>
                <a:cubicBezTo>
                  <a:pt x="238" y="56"/>
                  <a:pt x="239" y="57"/>
                  <a:pt x="239" y="59"/>
                </a:cubicBezTo>
                <a:cubicBezTo>
                  <a:pt x="239" y="60"/>
                  <a:pt x="240" y="60"/>
                  <a:pt x="240" y="61"/>
                </a:cubicBezTo>
                <a:cubicBezTo>
                  <a:pt x="240" y="61"/>
                  <a:pt x="240" y="61"/>
                  <a:pt x="240" y="62"/>
                </a:cubicBezTo>
                <a:cubicBezTo>
                  <a:pt x="240" y="62"/>
                  <a:pt x="241" y="63"/>
                  <a:pt x="241" y="64"/>
                </a:cubicBezTo>
                <a:cubicBezTo>
                  <a:pt x="242" y="65"/>
                  <a:pt x="242" y="66"/>
                  <a:pt x="243" y="66"/>
                </a:cubicBezTo>
                <a:cubicBezTo>
                  <a:pt x="243" y="67"/>
                  <a:pt x="243" y="68"/>
                  <a:pt x="244" y="69"/>
                </a:cubicBezTo>
                <a:cubicBezTo>
                  <a:pt x="244" y="69"/>
                  <a:pt x="244" y="70"/>
                  <a:pt x="244" y="70"/>
                </a:cubicBezTo>
                <a:cubicBezTo>
                  <a:pt x="244" y="71"/>
                  <a:pt x="244" y="72"/>
                  <a:pt x="244" y="73"/>
                </a:cubicBezTo>
                <a:cubicBezTo>
                  <a:pt x="245" y="73"/>
                  <a:pt x="245" y="74"/>
                  <a:pt x="246" y="74"/>
                </a:cubicBezTo>
                <a:cubicBezTo>
                  <a:pt x="246" y="75"/>
                  <a:pt x="246" y="75"/>
                  <a:pt x="246" y="76"/>
                </a:cubicBezTo>
                <a:cubicBezTo>
                  <a:pt x="246" y="76"/>
                  <a:pt x="247" y="76"/>
                  <a:pt x="247" y="77"/>
                </a:cubicBezTo>
                <a:cubicBezTo>
                  <a:pt x="248" y="78"/>
                  <a:pt x="249" y="78"/>
                  <a:pt x="249" y="79"/>
                </a:cubicBezTo>
                <a:cubicBezTo>
                  <a:pt x="250" y="79"/>
                  <a:pt x="251" y="80"/>
                  <a:pt x="252" y="79"/>
                </a:cubicBezTo>
                <a:cubicBezTo>
                  <a:pt x="253" y="79"/>
                  <a:pt x="254" y="79"/>
                  <a:pt x="254" y="79"/>
                </a:cubicBezTo>
                <a:cubicBezTo>
                  <a:pt x="254" y="79"/>
                  <a:pt x="254" y="80"/>
                  <a:pt x="254" y="81"/>
                </a:cubicBezTo>
                <a:cubicBezTo>
                  <a:pt x="254" y="82"/>
                  <a:pt x="253" y="83"/>
                  <a:pt x="252" y="85"/>
                </a:cubicBezTo>
                <a:cubicBezTo>
                  <a:pt x="252" y="86"/>
                  <a:pt x="251" y="87"/>
                  <a:pt x="251" y="88"/>
                </a:cubicBezTo>
                <a:cubicBezTo>
                  <a:pt x="250" y="88"/>
                  <a:pt x="248" y="87"/>
                  <a:pt x="246" y="86"/>
                </a:cubicBezTo>
                <a:cubicBezTo>
                  <a:pt x="244" y="86"/>
                  <a:pt x="244" y="86"/>
                  <a:pt x="239" y="86"/>
                </a:cubicBezTo>
                <a:cubicBezTo>
                  <a:pt x="238" y="86"/>
                  <a:pt x="236" y="86"/>
                  <a:pt x="235" y="86"/>
                </a:cubicBezTo>
                <a:cubicBezTo>
                  <a:pt x="234" y="86"/>
                  <a:pt x="232" y="87"/>
                  <a:pt x="230" y="87"/>
                </a:cubicBezTo>
                <a:cubicBezTo>
                  <a:pt x="229" y="87"/>
                  <a:pt x="228" y="88"/>
                  <a:pt x="227" y="88"/>
                </a:cubicBezTo>
                <a:cubicBezTo>
                  <a:pt x="224" y="89"/>
                  <a:pt x="223" y="90"/>
                  <a:pt x="220" y="92"/>
                </a:cubicBezTo>
                <a:cubicBezTo>
                  <a:pt x="218" y="93"/>
                  <a:pt x="215" y="95"/>
                  <a:pt x="214" y="97"/>
                </a:cubicBezTo>
                <a:cubicBezTo>
                  <a:pt x="212" y="98"/>
                  <a:pt x="211" y="99"/>
                  <a:pt x="209" y="101"/>
                </a:cubicBezTo>
                <a:cubicBezTo>
                  <a:pt x="207" y="103"/>
                  <a:pt x="206" y="104"/>
                  <a:pt x="205" y="106"/>
                </a:cubicBezTo>
                <a:cubicBezTo>
                  <a:pt x="204" y="108"/>
                  <a:pt x="204" y="108"/>
                  <a:pt x="203" y="110"/>
                </a:cubicBezTo>
                <a:cubicBezTo>
                  <a:pt x="203" y="112"/>
                  <a:pt x="203" y="113"/>
                  <a:pt x="203" y="114"/>
                </a:cubicBezTo>
                <a:cubicBezTo>
                  <a:pt x="202" y="116"/>
                  <a:pt x="202" y="117"/>
                  <a:pt x="202" y="117"/>
                </a:cubicBezTo>
                <a:cubicBezTo>
                  <a:pt x="202" y="117"/>
                  <a:pt x="201" y="118"/>
                  <a:pt x="200" y="119"/>
                </a:cubicBezTo>
                <a:cubicBezTo>
                  <a:pt x="198" y="119"/>
                  <a:pt x="197" y="121"/>
                  <a:pt x="196" y="122"/>
                </a:cubicBezTo>
                <a:cubicBezTo>
                  <a:pt x="195" y="122"/>
                  <a:pt x="194" y="122"/>
                  <a:pt x="194" y="122"/>
                </a:cubicBezTo>
                <a:cubicBezTo>
                  <a:pt x="193" y="122"/>
                  <a:pt x="193" y="122"/>
                  <a:pt x="191" y="124"/>
                </a:cubicBezTo>
                <a:cubicBezTo>
                  <a:pt x="189" y="125"/>
                  <a:pt x="188" y="127"/>
                  <a:pt x="187" y="129"/>
                </a:cubicBezTo>
                <a:cubicBezTo>
                  <a:pt x="186" y="130"/>
                  <a:pt x="186" y="131"/>
                  <a:pt x="185" y="132"/>
                </a:cubicBezTo>
                <a:cubicBezTo>
                  <a:pt x="184" y="132"/>
                  <a:pt x="183" y="133"/>
                  <a:pt x="183" y="133"/>
                </a:cubicBezTo>
                <a:cubicBezTo>
                  <a:pt x="182" y="133"/>
                  <a:pt x="181" y="134"/>
                  <a:pt x="180" y="134"/>
                </a:cubicBezTo>
                <a:cubicBezTo>
                  <a:pt x="178" y="134"/>
                  <a:pt x="178" y="134"/>
                  <a:pt x="175" y="135"/>
                </a:cubicBezTo>
                <a:cubicBezTo>
                  <a:pt x="173" y="136"/>
                  <a:pt x="171" y="137"/>
                  <a:pt x="170" y="138"/>
                </a:cubicBezTo>
                <a:cubicBezTo>
                  <a:pt x="169" y="139"/>
                  <a:pt x="168" y="140"/>
                  <a:pt x="167" y="141"/>
                </a:cubicBezTo>
                <a:cubicBezTo>
                  <a:pt x="165" y="142"/>
                  <a:pt x="165" y="142"/>
                  <a:pt x="161" y="144"/>
                </a:cubicBezTo>
                <a:cubicBezTo>
                  <a:pt x="160" y="145"/>
                  <a:pt x="158" y="146"/>
                  <a:pt x="157" y="147"/>
                </a:cubicBezTo>
                <a:cubicBezTo>
                  <a:pt x="156" y="148"/>
                  <a:pt x="155" y="148"/>
                  <a:pt x="154" y="149"/>
                </a:cubicBezTo>
                <a:cubicBezTo>
                  <a:pt x="152" y="151"/>
                  <a:pt x="150" y="152"/>
                  <a:pt x="147" y="154"/>
                </a:cubicBezTo>
                <a:cubicBezTo>
                  <a:pt x="144" y="156"/>
                  <a:pt x="141" y="159"/>
                  <a:pt x="140" y="162"/>
                </a:cubicBezTo>
                <a:cubicBezTo>
                  <a:pt x="138" y="165"/>
                  <a:pt x="137" y="174"/>
                  <a:pt x="135" y="180"/>
                </a:cubicBezTo>
                <a:cubicBezTo>
                  <a:pt x="134" y="187"/>
                  <a:pt x="132" y="200"/>
                  <a:pt x="130" y="205"/>
                </a:cubicBezTo>
                <a:cubicBezTo>
                  <a:pt x="129" y="211"/>
                  <a:pt x="129" y="214"/>
                  <a:pt x="128" y="218"/>
                </a:cubicBezTo>
                <a:cubicBezTo>
                  <a:pt x="127" y="222"/>
                  <a:pt x="127" y="224"/>
                  <a:pt x="126" y="228"/>
                </a:cubicBezTo>
                <a:cubicBezTo>
                  <a:pt x="126" y="232"/>
                  <a:pt x="126" y="232"/>
                  <a:pt x="125" y="237"/>
                </a:cubicBezTo>
                <a:cubicBezTo>
                  <a:pt x="124" y="242"/>
                  <a:pt x="124" y="248"/>
                  <a:pt x="123" y="252"/>
                </a:cubicBezTo>
                <a:cubicBezTo>
                  <a:pt x="123" y="256"/>
                  <a:pt x="122" y="259"/>
                  <a:pt x="122" y="261"/>
                </a:cubicBezTo>
                <a:cubicBezTo>
                  <a:pt x="122" y="262"/>
                  <a:pt x="122" y="264"/>
                  <a:pt x="121" y="265"/>
                </a:cubicBezTo>
                <a:cubicBezTo>
                  <a:pt x="121" y="266"/>
                  <a:pt x="121" y="268"/>
                  <a:pt x="120" y="269"/>
                </a:cubicBezTo>
                <a:cubicBezTo>
                  <a:pt x="120" y="272"/>
                  <a:pt x="119" y="274"/>
                  <a:pt x="119" y="275"/>
                </a:cubicBezTo>
                <a:cubicBezTo>
                  <a:pt x="119" y="275"/>
                  <a:pt x="119" y="275"/>
                  <a:pt x="120" y="275"/>
                </a:cubicBezTo>
                <a:cubicBezTo>
                  <a:pt x="121" y="275"/>
                  <a:pt x="122" y="275"/>
                  <a:pt x="125" y="276"/>
                </a:cubicBezTo>
                <a:cubicBezTo>
                  <a:pt x="129" y="277"/>
                  <a:pt x="134" y="278"/>
                  <a:pt x="134" y="278"/>
                </a:cubicBezTo>
                <a:cubicBezTo>
                  <a:pt x="134" y="278"/>
                  <a:pt x="134" y="279"/>
                  <a:pt x="134" y="279"/>
                </a:cubicBezTo>
                <a:cubicBezTo>
                  <a:pt x="134" y="280"/>
                  <a:pt x="134" y="280"/>
                  <a:pt x="135" y="280"/>
                </a:cubicBezTo>
                <a:cubicBezTo>
                  <a:pt x="135" y="280"/>
                  <a:pt x="136" y="280"/>
                  <a:pt x="136" y="281"/>
                </a:cubicBezTo>
                <a:cubicBezTo>
                  <a:pt x="136" y="281"/>
                  <a:pt x="135" y="281"/>
                  <a:pt x="135" y="282"/>
                </a:cubicBezTo>
                <a:cubicBezTo>
                  <a:pt x="134" y="284"/>
                  <a:pt x="134" y="284"/>
                  <a:pt x="134" y="286"/>
                </a:cubicBezTo>
                <a:cubicBezTo>
                  <a:pt x="133" y="289"/>
                  <a:pt x="133" y="290"/>
                  <a:pt x="133" y="290"/>
                </a:cubicBezTo>
                <a:cubicBezTo>
                  <a:pt x="133" y="290"/>
                  <a:pt x="132" y="291"/>
                  <a:pt x="132" y="291"/>
                </a:cubicBezTo>
                <a:cubicBezTo>
                  <a:pt x="131" y="292"/>
                  <a:pt x="131" y="292"/>
                  <a:pt x="131" y="293"/>
                </a:cubicBezTo>
                <a:cubicBezTo>
                  <a:pt x="130" y="295"/>
                  <a:pt x="128" y="298"/>
                  <a:pt x="128" y="299"/>
                </a:cubicBezTo>
                <a:cubicBezTo>
                  <a:pt x="127" y="301"/>
                  <a:pt x="127" y="301"/>
                  <a:pt x="127" y="301"/>
                </a:cubicBezTo>
                <a:cubicBezTo>
                  <a:pt x="127" y="302"/>
                  <a:pt x="127" y="302"/>
                  <a:pt x="126" y="302"/>
                </a:cubicBezTo>
                <a:cubicBezTo>
                  <a:pt x="126" y="303"/>
                  <a:pt x="126" y="304"/>
                  <a:pt x="126" y="304"/>
                </a:cubicBezTo>
                <a:cubicBezTo>
                  <a:pt x="126" y="304"/>
                  <a:pt x="119" y="300"/>
                  <a:pt x="114" y="296"/>
                </a:cubicBezTo>
                <a:cubicBezTo>
                  <a:pt x="108" y="293"/>
                  <a:pt x="103" y="290"/>
                  <a:pt x="103" y="290"/>
                </a:cubicBezTo>
                <a:cubicBezTo>
                  <a:pt x="103" y="290"/>
                  <a:pt x="103" y="289"/>
                  <a:pt x="103" y="288"/>
                </a:cubicBezTo>
                <a:cubicBezTo>
                  <a:pt x="103" y="288"/>
                  <a:pt x="102" y="287"/>
                  <a:pt x="101" y="287"/>
                </a:cubicBezTo>
                <a:cubicBezTo>
                  <a:pt x="100" y="286"/>
                  <a:pt x="99" y="285"/>
                  <a:pt x="98" y="285"/>
                </a:cubicBezTo>
                <a:cubicBezTo>
                  <a:pt x="97" y="284"/>
                  <a:pt x="96" y="284"/>
                  <a:pt x="95" y="284"/>
                </a:cubicBezTo>
                <a:cubicBezTo>
                  <a:pt x="95" y="284"/>
                  <a:pt x="94" y="284"/>
                  <a:pt x="94" y="284"/>
                </a:cubicBezTo>
                <a:cubicBezTo>
                  <a:pt x="93" y="284"/>
                  <a:pt x="91" y="282"/>
                  <a:pt x="88" y="280"/>
                </a:cubicBezTo>
                <a:cubicBezTo>
                  <a:pt x="84" y="278"/>
                  <a:pt x="84" y="278"/>
                  <a:pt x="82" y="277"/>
                </a:cubicBezTo>
                <a:cubicBezTo>
                  <a:pt x="81" y="276"/>
                  <a:pt x="80" y="275"/>
                  <a:pt x="80" y="274"/>
                </a:cubicBezTo>
                <a:cubicBezTo>
                  <a:pt x="79" y="273"/>
                  <a:pt x="77" y="274"/>
                  <a:pt x="77" y="274"/>
                </a:cubicBezTo>
                <a:cubicBezTo>
                  <a:pt x="76" y="274"/>
                  <a:pt x="75" y="274"/>
                  <a:pt x="75" y="275"/>
                </a:cubicBezTo>
                <a:cubicBezTo>
                  <a:pt x="75" y="275"/>
                  <a:pt x="75" y="275"/>
                  <a:pt x="73" y="275"/>
                </a:cubicBezTo>
                <a:cubicBezTo>
                  <a:pt x="72" y="275"/>
                  <a:pt x="72" y="275"/>
                  <a:pt x="71" y="275"/>
                </a:cubicBezTo>
                <a:cubicBezTo>
                  <a:pt x="70" y="275"/>
                  <a:pt x="69" y="274"/>
                  <a:pt x="68" y="274"/>
                </a:cubicBezTo>
                <a:cubicBezTo>
                  <a:pt x="67" y="274"/>
                  <a:pt x="67" y="274"/>
                  <a:pt x="66" y="274"/>
                </a:cubicBezTo>
                <a:cubicBezTo>
                  <a:pt x="65" y="274"/>
                  <a:pt x="65" y="276"/>
                  <a:pt x="65" y="276"/>
                </a:cubicBezTo>
                <a:cubicBezTo>
                  <a:pt x="64" y="277"/>
                  <a:pt x="64" y="278"/>
                  <a:pt x="64" y="279"/>
                </a:cubicBezTo>
                <a:cubicBezTo>
                  <a:pt x="63" y="280"/>
                  <a:pt x="63" y="281"/>
                  <a:pt x="63" y="281"/>
                </a:cubicBezTo>
                <a:cubicBezTo>
                  <a:pt x="63" y="281"/>
                  <a:pt x="55" y="296"/>
                  <a:pt x="44" y="314"/>
                </a:cubicBezTo>
                <a:cubicBezTo>
                  <a:pt x="39" y="325"/>
                  <a:pt x="33" y="336"/>
                  <a:pt x="27" y="346"/>
                </a:cubicBezTo>
                <a:cubicBezTo>
                  <a:pt x="15" y="369"/>
                  <a:pt x="5" y="388"/>
                  <a:pt x="5" y="388"/>
                </a:cubicBezTo>
                <a:cubicBezTo>
                  <a:pt x="5" y="388"/>
                  <a:pt x="4" y="388"/>
                  <a:pt x="4" y="388"/>
                </a:cubicBezTo>
                <a:cubicBezTo>
                  <a:pt x="3" y="388"/>
                  <a:pt x="3" y="389"/>
                  <a:pt x="3" y="390"/>
                </a:cubicBezTo>
                <a:cubicBezTo>
                  <a:pt x="3" y="391"/>
                  <a:pt x="2" y="391"/>
                  <a:pt x="2" y="391"/>
                </a:cubicBezTo>
                <a:cubicBezTo>
                  <a:pt x="1" y="392"/>
                  <a:pt x="0" y="393"/>
                  <a:pt x="1" y="394"/>
                </a:cubicBezTo>
                <a:cubicBezTo>
                  <a:pt x="1" y="396"/>
                  <a:pt x="3" y="396"/>
                  <a:pt x="4" y="397"/>
                </a:cubicBezTo>
                <a:close/>
                <a:moveTo>
                  <a:pt x="132" y="307"/>
                </a:moveTo>
                <a:cubicBezTo>
                  <a:pt x="132" y="307"/>
                  <a:pt x="132" y="306"/>
                  <a:pt x="132" y="306"/>
                </a:cubicBezTo>
                <a:cubicBezTo>
                  <a:pt x="133" y="305"/>
                  <a:pt x="133" y="304"/>
                  <a:pt x="134" y="303"/>
                </a:cubicBezTo>
                <a:cubicBezTo>
                  <a:pt x="134" y="302"/>
                  <a:pt x="135" y="301"/>
                  <a:pt x="135" y="300"/>
                </a:cubicBezTo>
                <a:cubicBezTo>
                  <a:pt x="136" y="300"/>
                  <a:pt x="136" y="300"/>
                  <a:pt x="136" y="300"/>
                </a:cubicBezTo>
                <a:cubicBezTo>
                  <a:pt x="136" y="300"/>
                  <a:pt x="136" y="300"/>
                  <a:pt x="136" y="301"/>
                </a:cubicBezTo>
                <a:cubicBezTo>
                  <a:pt x="136" y="302"/>
                  <a:pt x="136" y="302"/>
                  <a:pt x="137" y="303"/>
                </a:cubicBezTo>
                <a:cubicBezTo>
                  <a:pt x="138" y="304"/>
                  <a:pt x="139" y="304"/>
                  <a:pt x="139" y="304"/>
                </a:cubicBezTo>
                <a:cubicBezTo>
                  <a:pt x="139" y="304"/>
                  <a:pt x="140" y="305"/>
                  <a:pt x="141" y="305"/>
                </a:cubicBezTo>
                <a:cubicBezTo>
                  <a:pt x="141" y="306"/>
                  <a:pt x="141" y="306"/>
                  <a:pt x="142" y="306"/>
                </a:cubicBezTo>
                <a:cubicBezTo>
                  <a:pt x="142" y="305"/>
                  <a:pt x="143" y="305"/>
                  <a:pt x="143" y="305"/>
                </a:cubicBezTo>
                <a:cubicBezTo>
                  <a:pt x="143" y="305"/>
                  <a:pt x="142" y="307"/>
                  <a:pt x="144" y="308"/>
                </a:cubicBezTo>
                <a:cubicBezTo>
                  <a:pt x="145" y="309"/>
                  <a:pt x="145" y="309"/>
                  <a:pt x="146" y="309"/>
                </a:cubicBezTo>
                <a:cubicBezTo>
                  <a:pt x="148" y="310"/>
                  <a:pt x="148" y="310"/>
                  <a:pt x="148" y="309"/>
                </a:cubicBezTo>
                <a:cubicBezTo>
                  <a:pt x="149" y="309"/>
                  <a:pt x="149" y="309"/>
                  <a:pt x="149" y="309"/>
                </a:cubicBezTo>
                <a:cubicBezTo>
                  <a:pt x="149" y="309"/>
                  <a:pt x="149" y="311"/>
                  <a:pt x="150" y="312"/>
                </a:cubicBezTo>
                <a:cubicBezTo>
                  <a:pt x="151" y="313"/>
                  <a:pt x="152" y="313"/>
                  <a:pt x="153" y="314"/>
                </a:cubicBezTo>
                <a:cubicBezTo>
                  <a:pt x="154" y="314"/>
                  <a:pt x="155" y="314"/>
                  <a:pt x="155" y="313"/>
                </a:cubicBezTo>
                <a:cubicBezTo>
                  <a:pt x="156" y="313"/>
                  <a:pt x="156" y="313"/>
                  <a:pt x="156" y="313"/>
                </a:cubicBezTo>
                <a:cubicBezTo>
                  <a:pt x="156" y="313"/>
                  <a:pt x="156" y="316"/>
                  <a:pt x="157" y="316"/>
                </a:cubicBezTo>
                <a:cubicBezTo>
                  <a:pt x="157" y="317"/>
                  <a:pt x="158" y="317"/>
                  <a:pt x="159" y="318"/>
                </a:cubicBezTo>
                <a:cubicBezTo>
                  <a:pt x="160" y="318"/>
                  <a:pt x="161" y="318"/>
                  <a:pt x="162" y="317"/>
                </a:cubicBezTo>
                <a:cubicBezTo>
                  <a:pt x="163" y="317"/>
                  <a:pt x="163" y="317"/>
                  <a:pt x="164" y="316"/>
                </a:cubicBezTo>
                <a:cubicBezTo>
                  <a:pt x="164" y="316"/>
                  <a:pt x="165" y="316"/>
                  <a:pt x="165" y="316"/>
                </a:cubicBezTo>
                <a:cubicBezTo>
                  <a:pt x="165" y="316"/>
                  <a:pt x="165" y="317"/>
                  <a:pt x="164" y="319"/>
                </a:cubicBezTo>
                <a:cubicBezTo>
                  <a:pt x="163" y="321"/>
                  <a:pt x="162" y="323"/>
                  <a:pt x="162" y="323"/>
                </a:cubicBezTo>
                <a:cubicBezTo>
                  <a:pt x="162" y="323"/>
                  <a:pt x="162" y="322"/>
                  <a:pt x="161" y="323"/>
                </a:cubicBezTo>
                <a:cubicBezTo>
                  <a:pt x="161" y="323"/>
                  <a:pt x="160" y="324"/>
                  <a:pt x="160" y="324"/>
                </a:cubicBezTo>
                <a:cubicBezTo>
                  <a:pt x="160" y="324"/>
                  <a:pt x="160" y="324"/>
                  <a:pt x="160" y="324"/>
                </a:cubicBezTo>
                <a:cubicBezTo>
                  <a:pt x="160" y="324"/>
                  <a:pt x="156" y="322"/>
                  <a:pt x="152" y="320"/>
                </a:cubicBezTo>
                <a:cubicBezTo>
                  <a:pt x="148" y="317"/>
                  <a:pt x="132" y="307"/>
                  <a:pt x="132" y="307"/>
                </a:cubicBezTo>
                <a:close/>
              </a:path>
            </a:pathLst>
          </a:custGeom>
          <a:gradFill>
            <a:gsLst>
              <a:gs pos="0">
                <a:srgbClr val="08AAFE"/>
              </a:gs>
              <a:gs pos="100000">
                <a:srgbClr val="4CE2F9"/>
              </a:gs>
            </a:gsLst>
            <a:lin ang="5400000" scaled="1"/>
          </a:gradFill>
          <a:ln w="44450">
            <a:noFill/>
          </a:ln>
          <a:effectLst>
            <a:outerShdw blurRad="76200" dist="12700" dir="2700000" sy="-23000" kx="-800400" algn="bl" rotWithShape="0">
              <a:prstClr val="black">
                <a:alpha val="20000"/>
              </a:prstClr>
            </a:outerShdw>
          </a:effectLst>
        </p:spPr>
        <p:txBody>
          <a:bodyPr vert="horz" wrap="square" lIns="91440" tIns="45720" rIns="91440" bIns="45720" numCol="1" anchor="t" anchorCtr="0" compatLnSpc="1"/>
          <a:lstStyle/>
          <a:p>
            <a:endParaRPr lang="id-ID">
              <a:gradFill>
                <a:gsLst>
                  <a:gs pos="0">
                    <a:srgbClr val="5BA3EF"/>
                  </a:gs>
                  <a:gs pos="100000">
                    <a:srgbClr val="4661D6"/>
                  </a:gs>
                </a:gsLst>
                <a:lin ang="3600000" scaled="0"/>
              </a:gradFill>
            </a:endParaRPr>
          </a:p>
        </p:txBody>
      </p:sp>
      <p:grpSp>
        <p:nvGrpSpPr>
          <p:cNvPr id="14" name="组合 13"/>
          <p:cNvGrpSpPr/>
          <p:nvPr/>
        </p:nvGrpSpPr>
        <p:grpSpPr>
          <a:xfrm>
            <a:off x="3392841" y="2507469"/>
            <a:ext cx="1924277" cy="3213957"/>
            <a:chOff x="3392841" y="2507469"/>
            <a:chExt cx="1924277" cy="3213957"/>
          </a:xfrm>
        </p:grpSpPr>
        <p:cxnSp>
          <p:nvCxnSpPr>
            <p:cNvPr id="15" name="Straight Connector 33"/>
            <p:cNvCxnSpPr/>
            <p:nvPr/>
          </p:nvCxnSpPr>
          <p:spPr>
            <a:xfrm flipV="1">
              <a:off x="4234117" y="2507469"/>
              <a:ext cx="0" cy="696919"/>
            </a:xfrm>
            <a:prstGeom prst="line">
              <a:avLst/>
            </a:prstGeom>
            <a:ln w="12700">
              <a:solidFill>
                <a:srgbClr val="08AAFE"/>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34"/>
            <p:cNvCxnSpPr/>
            <p:nvPr/>
          </p:nvCxnSpPr>
          <p:spPr>
            <a:xfrm rot="5400000">
              <a:off x="3993696" y="4243720"/>
              <a:ext cx="480845" cy="2506"/>
            </a:xfrm>
            <a:prstGeom prst="line">
              <a:avLst/>
            </a:prstGeom>
            <a:ln w="12700">
              <a:solidFill>
                <a:srgbClr val="08AAFE"/>
              </a:solidFill>
              <a:prstDash val="sysDash"/>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3572957" y="4484862"/>
              <a:ext cx="1744161" cy="1236564"/>
              <a:chOff x="2780331" y="5104060"/>
              <a:chExt cx="1450032" cy="1028034"/>
            </a:xfrm>
          </p:grpSpPr>
          <p:sp>
            <p:nvSpPr>
              <p:cNvPr id="19" name="Parallelogram 31"/>
              <p:cNvSpPr/>
              <p:nvPr/>
            </p:nvSpPr>
            <p:spPr>
              <a:xfrm rot="20990454" flipV="1">
                <a:off x="2858732" y="5171494"/>
                <a:ext cx="1371631" cy="960600"/>
              </a:xfrm>
              <a:prstGeom prst="parallelogram">
                <a:avLst>
                  <a:gd name="adj" fmla="val 27315"/>
                </a:avLst>
              </a:prstGeom>
              <a:gradFill flip="none" rotWithShape="1">
                <a:gsLst>
                  <a:gs pos="14000">
                    <a:srgbClr val="08AAFE">
                      <a:alpha val="0"/>
                    </a:srgbClr>
                  </a:gs>
                  <a:gs pos="100000">
                    <a:srgbClr val="08AAFE">
                      <a:alpha val="7000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32"/>
              <p:cNvSpPr/>
              <p:nvPr/>
            </p:nvSpPr>
            <p:spPr>
              <a:xfrm>
                <a:off x="2780331" y="5104060"/>
                <a:ext cx="1099331" cy="199878"/>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lumMod val="75000"/>
                      <a:lumOff val="25000"/>
                    </a:prstClr>
                  </a:solidFill>
                </a:endParaRPr>
              </a:p>
            </p:txBody>
          </p:sp>
        </p:grpSp>
        <p:sp>
          <p:nvSpPr>
            <p:cNvPr id="18" name="文本框 17"/>
            <p:cNvSpPr txBox="1"/>
            <p:nvPr/>
          </p:nvSpPr>
          <p:spPr>
            <a:xfrm>
              <a:off x="3392841" y="3301426"/>
              <a:ext cx="1826141" cy="584775"/>
            </a:xfrm>
            <a:prstGeom prst="rect">
              <a:avLst/>
            </a:prstGeom>
            <a:noFill/>
          </p:spPr>
          <p:txBody>
            <a:bodyPr wrap="none" rtlCol="0">
              <a:spAutoFit/>
            </a:bodyPr>
            <a:lstStyle/>
            <a:p>
              <a:pPr>
                <a:defRPr/>
              </a:pPr>
              <a:r>
                <a:rPr lang="zh-CN" altLang="en-US" sz="3200" dirty="0">
                  <a:solidFill>
                    <a:srgbClr val="08AAFE"/>
                  </a:solidFill>
                  <a:latin typeface="微软雅黑" panose="020B0503020204020204" charset="-122"/>
                  <a:ea typeface="微软雅黑" panose="020B0503020204020204" charset="-122"/>
                </a:rPr>
                <a:t>输入标题</a:t>
              </a:r>
              <a:endParaRPr lang="zh-CN" altLang="en-US" sz="3200" dirty="0">
                <a:solidFill>
                  <a:srgbClr val="08AAFE"/>
                </a:solidFill>
                <a:latin typeface="微软雅黑" panose="020B0503020204020204" charset="-122"/>
                <a:ea typeface="微软雅黑" panose="020B0503020204020204" charset="-122"/>
              </a:endParaRPr>
            </a:p>
          </p:txBody>
        </p:sp>
      </p:grpSp>
      <p:grpSp>
        <p:nvGrpSpPr>
          <p:cNvPr id="21" name="组合 20"/>
          <p:cNvGrpSpPr/>
          <p:nvPr/>
        </p:nvGrpSpPr>
        <p:grpSpPr>
          <a:xfrm>
            <a:off x="6072904" y="1845403"/>
            <a:ext cx="1999304" cy="3214967"/>
            <a:chOff x="6072904" y="1845403"/>
            <a:chExt cx="1999304" cy="3214967"/>
          </a:xfrm>
        </p:grpSpPr>
        <p:cxnSp>
          <p:nvCxnSpPr>
            <p:cNvPr id="22" name="Straight Connector 39"/>
            <p:cNvCxnSpPr/>
            <p:nvPr/>
          </p:nvCxnSpPr>
          <p:spPr>
            <a:xfrm flipV="1">
              <a:off x="6987227" y="1845403"/>
              <a:ext cx="0" cy="696919"/>
            </a:xfrm>
            <a:prstGeom prst="line">
              <a:avLst/>
            </a:prstGeom>
            <a:ln w="12700">
              <a:solidFill>
                <a:srgbClr val="4CE2F9"/>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40"/>
            <p:cNvCxnSpPr/>
            <p:nvPr/>
          </p:nvCxnSpPr>
          <p:spPr>
            <a:xfrm rot="5400000">
              <a:off x="6746806" y="3581654"/>
              <a:ext cx="480845" cy="2506"/>
            </a:xfrm>
            <a:prstGeom prst="line">
              <a:avLst/>
            </a:prstGeom>
            <a:ln w="12700">
              <a:solidFill>
                <a:srgbClr val="4CE2F9"/>
              </a:solidFill>
              <a:prstDash val="sysDash"/>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6326067" y="3822796"/>
              <a:ext cx="1746141" cy="1237574"/>
              <a:chOff x="4400624" y="4674258"/>
              <a:chExt cx="1451678" cy="1028874"/>
            </a:xfrm>
          </p:grpSpPr>
          <p:sp>
            <p:nvSpPr>
              <p:cNvPr id="27" name="Parallelogram 37"/>
              <p:cNvSpPr/>
              <p:nvPr/>
            </p:nvSpPr>
            <p:spPr>
              <a:xfrm rot="20990454" flipV="1">
                <a:off x="4480671" y="4742531"/>
                <a:ext cx="1371631" cy="960601"/>
              </a:xfrm>
              <a:prstGeom prst="parallelogram">
                <a:avLst>
                  <a:gd name="adj" fmla="val 27315"/>
                </a:avLst>
              </a:prstGeom>
              <a:gradFill flip="none" rotWithShape="1">
                <a:gsLst>
                  <a:gs pos="14000">
                    <a:srgbClr val="4CE2F9">
                      <a:alpha val="0"/>
                    </a:srgbClr>
                  </a:gs>
                  <a:gs pos="100000">
                    <a:srgbClr val="4CE2F9">
                      <a:alpha val="7000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38"/>
              <p:cNvSpPr/>
              <p:nvPr/>
            </p:nvSpPr>
            <p:spPr>
              <a:xfrm>
                <a:off x="4400624" y="4674258"/>
                <a:ext cx="1099331" cy="199878"/>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lumMod val="75000"/>
                      <a:lumOff val="25000"/>
                    </a:prstClr>
                  </a:solidFill>
                </a:endParaRPr>
              </a:p>
            </p:txBody>
          </p:sp>
        </p:grpSp>
        <p:sp>
          <p:nvSpPr>
            <p:cNvPr id="26" name="文本框 25"/>
            <p:cNvSpPr txBox="1"/>
            <p:nvPr/>
          </p:nvSpPr>
          <p:spPr>
            <a:xfrm>
              <a:off x="6072904" y="2651270"/>
              <a:ext cx="1826141" cy="584775"/>
            </a:xfrm>
            <a:prstGeom prst="rect">
              <a:avLst/>
            </a:prstGeom>
            <a:noFill/>
          </p:spPr>
          <p:txBody>
            <a:bodyPr wrap="none" rtlCol="0">
              <a:spAutoFit/>
            </a:bodyPr>
            <a:lstStyle/>
            <a:p>
              <a:pPr>
                <a:defRPr/>
              </a:pPr>
              <a:r>
                <a:rPr lang="zh-CN" altLang="en-US" sz="3200" dirty="0">
                  <a:solidFill>
                    <a:srgbClr val="4CE2F9"/>
                  </a:solidFill>
                  <a:latin typeface="微软雅黑" panose="020B0503020204020204" charset="-122"/>
                  <a:ea typeface="微软雅黑" panose="020B0503020204020204" charset="-122"/>
                </a:rPr>
                <a:t>输入标题</a:t>
              </a:r>
              <a:endParaRPr lang="zh-CN" altLang="en-US" sz="3200" dirty="0">
                <a:solidFill>
                  <a:srgbClr val="4CE2F9"/>
                </a:solidFill>
                <a:latin typeface="微软雅黑" panose="020B0503020204020204" charset="-122"/>
                <a:ea typeface="微软雅黑" panose="020B0503020204020204" charset="-122"/>
              </a:endParaRPr>
            </a:p>
          </p:txBody>
        </p:sp>
      </p:grpSp>
      <p:grpSp>
        <p:nvGrpSpPr>
          <p:cNvPr id="29" name="组合 28"/>
          <p:cNvGrpSpPr/>
          <p:nvPr/>
        </p:nvGrpSpPr>
        <p:grpSpPr>
          <a:xfrm>
            <a:off x="8809293" y="1138441"/>
            <a:ext cx="1996921" cy="3218132"/>
            <a:chOff x="8809293" y="1138441"/>
            <a:chExt cx="1996921" cy="3218132"/>
          </a:xfrm>
        </p:grpSpPr>
        <p:cxnSp>
          <p:nvCxnSpPr>
            <p:cNvPr id="30" name="Straight Connector 45"/>
            <p:cNvCxnSpPr/>
            <p:nvPr/>
          </p:nvCxnSpPr>
          <p:spPr>
            <a:xfrm flipV="1">
              <a:off x="9723617" y="1138441"/>
              <a:ext cx="0" cy="696919"/>
            </a:xfrm>
            <a:prstGeom prst="line">
              <a:avLst/>
            </a:prstGeom>
            <a:ln w="12700">
              <a:solidFill>
                <a:srgbClr val="08AAFE"/>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46"/>
            <p:cNvCxnSpPr/>
            <p:nvPr/>
          </p:nvCxnSpPr>
          <p:spPr>
            <a:xfrm rot="5400000">
              <a:off x="9483195" y="2874693"/>
              <a:ext cx="480845" cy="2506"/>
            </a:xfrm>
            <a:prstGeom prst="line">
              <a:avLst/>
            </a:prstGeom>
            <a:ln w="12700">
              <a:solidFill>
                <a:srgbClr val="08AAFE"/>
              </a:solidFill>
              <a:prstDash val="sys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9062456" y="3115834"/>
              <a:ext cx="1743758" cy="1240739"/>
              <a:chOff x="6011007" y="4244457"/>
              <a:chExt cx="1449697" cy="1031505"/>
            </a:xfrm>
          </p:grpSpPr>
          <p:sp>
            <p:nvSpPr>
              <p:cNvPr id="34" name="Parallelogram 43"/>
              <p:cNvSpPr/>
              <p:nvPr/>
            </p:nvSpPr>
            <p:spPr>
              <a:xfrm rot="20990454" flipV="1">
                <a:off x="6089074" y="4315361"/>
                <a:ext cx="1371630" cy="960601"/>
              </a:xfrm>
              <a:prstGeom prst="parallelogram">
                <a:avLst>
                  <a:gd name="adj" fmla="val 27315"/>
                </a:avLst>
              </a:prstGeom>
              <a:gradFill flip="none" rotWithShape="1">
                <a:gsLst>
                  <a:gs pos="14000">
                    <a:srgbClr val="08AAFE">
                      <a:alpha val="0"/>
                    </a:srgbClr>
                  </a:gs>
                  <a:gs pos="100000">
                    <a:srgbClr val="08AAFE">
                      <a:alpha val="7000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44"/>
              <p:cNvSpPr/>
              <p:nvPr/>
            </p:nvSpPr>
            <p:spPr>
              <a:xfrm>
                <a:off x="6011007" y="4244457"/>
                <a:ext cx="1099330" cy="199878"/>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lumMod val="75000"/>
                      <a:lumOff val="25000"/>
                    </a:prstClr>
                  </a:solidFill>
                </a:endParaRPr>
              </a:p>
            </p:txBody>
          </p:sp>
        </p:grpSp>
        <p:sp>
          <p:nvSpPr>
            <p:cNvPr id="33" name="文本框 32"/>
            <p:cNvSpPr txBox="1"/>
            <p:nvPr/>
          </p:nvSpPr>
          <p:spPr>
            <a:xfrm>
              <a:off x="8809293" y="1972124"/>
              <a:ext cx="1826141" cy="584775"/>
            </a:xfrm>
            <a:prstGeom prst="rect">
              <a:avLst/>
            </a:prstGeom>
            <a:noFill/>
          </p:spPr>
          <p:txBody>
            <a:bodyPr wrap="none" rtlCol="0">
              <a:spAutoFit/>
            </a:bodyPr>
            <a:lstStyle/>
            <a:p>
              <a:pPr>
                <a:defRPr/>
              </a:pPr>
              <a:r>
                <a:rPr lang="zh-CN" altLang="en-US" sz="3200" dirty="0">
                  <a:solidFill>
                    <a:srgbClr val="08AAFE"/>
                  </a:solidFill>
                  <a:latin typeface="微软雅黑" panose="020B0503020204020204" charset="-122"/>
                  <a:ea typeface="微软雅黑" panose="020B0503020204020204" charset="-122"/>
                </a:rPr>
                <a:t>输入标题</a:t>
              </a:r>
              <a:endParaRPr lang="zh-CN" altLang="en-US" sz="3200" dirty="0">
                <a:solidFill>
                  <a:srgbClr val="08AAFE"/>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42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decel="42000" fill="hold" nodeType="withEffect">
                                  <p:stCondLst>
                                    <p:cond delay="25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decel="42000" fill="hold" nodeType="withEffect">
                                  <p:stCondLst>
                                    <p:cond delay="50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grpSp>
        <p:nvGrpSpPr>
          <p:cNvPr id="18" name="Group 175"/>
          <p:cNvGrpSpPr/>
          <p:nvPr/>
        </p:nvGrpSpPr>
        <p:grpSpPr>
          <a:xfrm>
            <a:off x="347540" y="293401"/>
            <a:ext cx="1014276" cy="715368"/>
            <a:chOff x="6035675" y="862013"/>
            <a:chExt cx="479425" cy="338138"/>
          </a:xfrm>
          <a:solidFill>
            <a:srgbClr val="08AAFE"/>
          </a:solidFill>
        </p:grpSpPr>
        <p:sp>
          <p:nvSpPr>
            <p:cNvPr id="19"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1"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2"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3"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13" name="Slide Number Placeholder 1"/>
          <p:cNvSpPr>
            <a:spLocks noGrp="1"/>
          </p:cNvSpPr>
          <p:nvPr>
            <p:ph type="sldNum" sz="quarter" idx="12"/>
          </p:nvPr>
        </p:nvSpPr>
        <p:spPr>
          <a:xfrm>
            <a:off x="11643206" y="6482536"/>
            <a:ext cx="610241" cy="366183"/>
          </a:xfrm>
        </p:spPr>
        <p:txBody>
          <a:bodyPr/>
          <a:lstStyle/>
          <a:p>
            <a:fld id="{C136B7D2-B98C-44FD-8D04-7EC62A564975}" type="slidenum">
              <a:rPr lang="en-US" smtClean="0">
                <a:solidFill>
                  <a:prstClr val="black">
                    <a:tint val="75000"/>
                  </a:prstClr>
                </a:solidFill>
              </a:rPr>
            </a:fld>
            <a:endParaRPr lang="en-US" dirty="0">
              <a:solidFill>
                <a:prstClr val="black">
                  <a:tint val="75000"/>
                </a:prstClr>
              </a:solidFill>
            </a:endParaRPr>
          </a:p>
        </p:txBody>
      </p:sp>
      <p:grpSp>
        <p:nvGrpSpPr>
          <p:cNvPr id="14" name="Group 231"/>
          <p:cNvGrpSpPr/>
          <p:nvPr/>
        </p:nvGrpSpPr>
        <p:grpSpPr>
          <a:xfrm>
            <a:off x="1580207" y="3264125"/>
            <a:ext cx="2310560" cy="917574"/>
            <a:chOff x="1185155" y="2341841"/>
            <a:chExt cx="1732920" cy="688180"/>
          </a:xfrm>
          <a:solidFill>
            <a:srgbClr val="08AAFE"/>
          </a:solidFill>
        </p:grpSpPr>
        <p:sp>
          <p:nvSpPr>
            <p:cNvPr id="15" name="Freeform 36"/>
            <p:cNvSpPr/>
            <p:nvPr/>
          </p:nvSpPr>
          <p:spPr bwMode="auto">
            <a:xfrm rot="5400000">
              <a:off x="2607246"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16" name="Group 71"/>
            <p:cNvGrpSpPr/>
            <p:nvPr/>
          </p:nvGrpSpPr>
          <p:grpSpPr>
            <a:xfrm rot="5400000">
              <a:off x="2039780" y="2480127"/>
              <a:ext cx="444754" cy="247916"/>
              <a:chOff x="1795463" y="1947863"/>
              <a:chExt cx="566738" cy="315913"/>
            </a:xfrm>
            <a:grpFill/>
          </p:grpSpPr>
          <p:sp>
            <p:nvSpPr>
              <p:cNvPr id="39"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0"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7" name="Group 72"/>
            <p:cNvGrpSpPr/>
            <p:nvPr/>
          </p:nvGrpSpPr>
          <p:grpSpPr>
            <a:xfrm rot="5400000">
              <a:off x="2349364" y="2531827"/>
              <a:ext cx="325156" cy="264111"/>
              <a:chOff x="1947863" y="1619250"/>
              <a:chExt cx="414338" cy="336550"/>
            </a:xfrm>
            <a:grpFill/>
          </p:grpSpPr>
          <p:sp>
            <p:nvSpPr>
              <p:cNvPr id="37"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8"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25" name="Group 70"/>
            <p:cNvGrpSpPr/>
            <p:nvPr/>
          </p:nvGrpSpPr>
          <p:grpSpPr>
            <a:xfrm rot="5400000">
              <a:off x="1768816" y="2472028"/>
              <a:ext cx="484619" cy="224246"/>
              <a:chOff x="1744663" y="2282825"/>
              <a:chExt cx="617538" cy="285750"/>
            </a:xfrm>
            <a:grpFill/>
          </p:grpSpPr>
          <p:sp>
            <p:nvSpPr>
              <p:cNvPr id="35"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6"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26" name="Group 69"/>
            <p:cNvGrpSpPr/>
            <p:nvPr/>
          </p:nvGrpSpPr>
          <p:grpSpPr>
            <a:xfrm rot="5400000">
              <a:off x="1527752" y="2491338"/>
              <a:ext cx="469670" cy="200576"/>
              <a:chOff x="1763713" y="2614613"/>
              <a:chExt cx="598488" cy="255588"/>
            </a:xfrm>
            <a:grpFill/>
          </p:grpSpPr>
          <p:sp>
            <p:nvSpPr>
              <p:cNvPr id="33"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4"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27" name="Group 68"/>
            <p:cNvGrpSpPr/>
            <p:nvPr/>
          </p:nvGrpSpPr>
          <p:grpSpPr>
            <a:xfrm rot="5400000">
              <a:off x="1303507" y="2543661"/>
              <a:ext cx="399905" cy="165693"/>
              <a:chOff x="1852613" y="2967038"/>
              <a:chExt cx="509588" cy="211138"/>
            </a:xfrm>
            <a:grpFill/>
          </p:grpSpPr>
          <p:sp>
            <p:nvSpPr>
              <p:cNvPr id="31"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2"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28" name="Group 67"/>
            <p:cNvGrpSpPr/>
            <p:nvPr/>
          </p:nvGrpSpPr>
          <p:grpSpPr>
            <a:xfrm rot="5400000">
              <a:off x="1123488" y="2626510"/>
              <a:ext cx="261620" cy="138285"/>
              <a:chOff x="2028826" y="3302000"/>
              <a:chExt cx="333375" cy="176213"/>
            </a:xfrm>
            <a:grpFill/>
          </p:grpSpPr>
          <p:sp>
            <p:nvSpPr>
              <p:cNvPr id="29"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0"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grpSp>
        <p:nvGrpSpPr>
          <p:cNvPr id="41" name="Group 230"/>
          <p:cNvGrpSpPr/>
          <p:nvPr/>
        </p:nvGrpSpPr>
        <p:grpSpPr>
          <a:xfrm>
            <a:off x="1135038" y="3766428"/>
            <a:ext cx="2305576" cy="884066"/>
            <a:chOff x="851279" y="2718571"/>
            <a:chExt cx="1729182" cy="663050"/>
          </a:xfrm>
          <a:solidFill>
            <a:srgbClr val="4CE2F9"/>
          </a:solidFill>
        </p:grpSpPr>
        <p:sp>
          <p:nvSpPr>
            <p:cNvPr id="42" name="Freeform 47"/>
            <p:cNvSpPr/>
            <p:nvPr/>
          </p:nvSpPr>
          <p:spPr bwMode="auto">
            <a:xfrm rot="5400000">
              <a:off x="850657" y="2719193"/>
              <a:ext cx="311452" cy="310207"/>
            </a:xfrm>
            <a:custGeom>
              <a:avLst/>
              <a:gdLst/>
              <a:ahLst/>
              <a:cxnLst>
                <a:cxn ang="0">
                  <a:pos x="0" y="79"/>
                </a:cxn>
                <a:cxn ang="0">
                  <a:pos x="24" y="23"/>
                </a:cxn>
                <a:cxn ang="0">
                  <a:pos x="79" y="0"/>
                </a:cxn>
                <a:cxn ang="0">
                  <a:pos x="135" y="23"/>
                </a:cxn>
                <a:cxn ang="0">
                  <a:pos x="158" y="79"/>
                </a:cxn>
                <a:cxn ang="0">
                  <a:pos x="135" y="135"/>
                </a:cxn>
                <a:cxn ang="0">
                  <a:pos x="79" y="158"/>
                </a:cxn>
                <a:cxn ang="0">
                  <a:pos x="24" y="135"/>
                </a:cxn>
                <a:cxn ang="0">
                  <a:pos x="0" y="79"/>
                </a:cxn>
              </a:cxnLst>
              <a:rect l="0" t="0" r="r" b="b"/>
              <a:pathLst>
                <a:path w="158" h="158">
                  <a:moveTo>
                    <a:pt x="0" y="79"/>
                  </a:moveTo>
                  <a:cubicBezTo>
                    <a:pt x="0" y="57"/>
                    <a:pt x="8" y="39"/>
                    <a:pt x="24" y="23"/>
                  </a:cubicBezTo>
                  <a:cubicBezTo>
                    <a:pt x="39" y="8"/>
                    <a:pt x="58" y="0"/>
                    <a:pt x="79" y="0"/>
                  </a:cubicBezTo>
                  <a:cubicBezTo>
                    <a:pt x="101" y="0"/>
                    <a:pt x="120" y="8"/>
                    <a:pt x="135" y="23"/>
                  </a:cubicBez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43" name="Group 62"/>
            <p:cNvGrpSpPr/>
            <p:nvPr/>
          </p:nvGrpSpPr>
          <p:grpSpPr>
            <a:xfrm rot="5400000">
              <a:off x="2063452" y="3015356"/>
              <a:ext cx="397413" cy="165693"/>
              <a:chOff x="2387601" y="2000250"/>
              <a:chExt cx="506412" cy="211138"/>
            </a:xfrm>
            <a:grpFill/>
          </p:grpSpPr>
          <p:sp>
            <p:nvSpPr>
              <p:cNvPr id="59"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0"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44" name="Group 61"/>
            <p:cNvGrpSpPr/>
            <p:nvPr/>
          </p:nvGrpSpPr>
          <p:grpSpPr>
            <a:xfrm rot="5400000">
              <a:off x="2381755" y="2961164"/>
              <a:ext cx="260374" cy="137039"/>
              <a:chOff x="2387601" y="1700213"/>
              <a:chExt cx="331788" cy="174625"/>
            </a:xfrm>
            <a:grpFill/>
          </p:grpSpPr>
          <p:sp>
            <p:nvSpPr>
              <p:cNvPr id="57"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8"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45" name="Group 63"/>
            <p:cNvGrpSpPr/>
            <p:nvPr/>
          </p:nvGrpSpPr>
          <p:grpSpPr>
            <a:xfrm rot="5400000">
              <a:off x="1776293" y="3033420"/>
              <a:ext cx="468424" cy="200576"/>
              <a:chOff x="2387601" y="2298700"/>
              <a:chExt cx="596900" cy="255588"/>
            </a:xfrm>
            <a:grpFill/>
          </p:grpSpPr>
          <p:sp>
            <p:nvSpPr>
              <p:cNvPr id="55"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6"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46" name="Group 64"/>
            <p:cNvGrpSpPr/>
            <p:nvPr/>
          </p:nvGrpSpPr>
          <p:grpSpPr>
            <a:xfrm rot="5400000">
              <a:off x="1522148" y="3028435"/>
              <a:ext cx="482127" cy="224246"/>
              <a:chOff x="2387601" y="2598738"/>
              <a:chExt cx="614362" cy="285750"/>
            </a:xfrm>
            <a:grpFill/>
          </p:grpSpPr>
          <p:sp>
            <p:nvSpPr>
              <p:cNvPr id="53"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4"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47" name="Group 65"/>
            <p:cNvGrpSpPr/>
            <p:nvPr/>
          </p:nvGrpSpPr>
          <p:grpSpPr>
            <a:xfrm rot="5400000">
              <a:off x="1281706" y="2997289"/>
              <a:ext cx="443508" cy="247916"/>
              <a:chOff x="2387601" y="2914650"/>
              <a:chExt cx="565150" cy="315913"/>
            </a:xfrm>
            <a:grpFill/>
          </p:grpSpPr>
          <p:sp>
            <p:nvSpPr>
              <p:cNvPr id="51"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2"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48" name="Group 66"/>
            <p:cNvGrpSpPr/>
            <p:nvPr/>
          </p:nvGrpSpPr>
          <p:grpSpPr>
            <a:xfrm rot="5400000">
              <a:off x="1092965" y="2929392"/>
              <a:ext cx="322665" cy="262866"/>
              <a:chOff x="2387601" y="3222625"/>
              <a:chExt cx="411163" cy="334963"/>
            </a:xfrm>
            <a:grpFill/>
          </p:grpSpPr>
          <p:sp>
            <p:nvSpPr>
              <p:cNvPr id="49"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0"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grpSp>
        <p:nvGrpSpPr>
          <p:cNvPr id="61" name="Group 232"/>
          <p:cNvGrpSpPr/>
          <p:nvPr/>
        </p:nvGrpSpPr>
        <p:grpSpPr>
          <a:xfrm>
            <a:off x="3959176" y="3264125"/>
            <a:ext cx="2310556" cy="917574"/>
            <a:chOff x="2969380" y="2341841"/>
            <a:chExt cx="1732916" cy="688180"/>
          </a:xfrm>
          <a:solidFill>
            <a:srgbClr val="4CE2F9"/>
          </a:solidFill>
        </p:grpSpPr>
        <p:sp>
          <p:nvSpPr>
            <p:cNvPr id="62" name="Freeform 36"/>
            <p:cNvSpPr/>
            <p:nvPr/>
          </p:nvSpPr>
          <p:spPr bwMode="auto">
            <a:xfrm rot="5400000">
              <a:off x="4391467"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63" name="Group 77"/>
            <p:cNvGrpSpPr/>
            <p:nvPr/>
          </p:nvGrpSpPr>
          <p:grpSpPr>
            <a:xfrm rot="5400000">
              <a:off x="3824002" y="2480127"/>
              <a:ext cx="444754" cy="247916"/>
              <a:chOff x="1795463" y="1947863"/>
              <a:chExt cx="566738" cy="315913"/>
            </a:xfrm>
            <a:grpFill/>
          </p:grpSpPr>
          <p:sp>
            <p:nvSpPr>
              <p:cNvPr id="79"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0"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64" name="Group 78"/>
            <p:cNvGrpSpPr/>
            <p:nvPr/>
          </p:nvGrpSpPr>
          <p:grpSpPr>
            <a:xfrm rot="5400000">
              <a:off x="4133586" y="2531827"/>
              <a:ext cx="325156" cy="264111"/>
              <a:chOff x="1947863" y="1619250"/>
              <a:chExt cx="414338" cy="336550"/>
            </a:xfrm>
            <a:grpFill/>
          </p:grpSpPr>
          <p:sp>
            <p:nvSpPr>
              <p:cNvPr id="77"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8"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65" name="Group 79"/>
            <p:cNvGrpSpPr/>
            <p:nvPr/>
          </p:nvGrpSpPr>
          <p:grpSpPr>
            <a:xfrm rot="5400000">
              <a:off x="3553038" y="2472028"/>
              <a:ext cx="484619" cy="224246"/>
              <a:chOff x="1744663" y="2282825"/>
              <a:chExt cx="617538" cy="285750"/>
            </a:xfrm>
            <a:grpFill/>
          </p:grpSpPr>
          <p:sp>
            <p:nvSpPr>
              <p:cNvPr id="75"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6"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66" name="Group 80"/>
            <p:cNvGrpSpPr/>
            <p:nvPr/>
          </p:nvGrpSpPr>
          <p:grpSpPr>
            <a:xfrm rot="5400000">
              <a:off x="3311975" y="2491338"/>
              <a:ext cx="469670" cy="200576"/>
              <a:chOff x="1763713" y="2614613"/>
              <a:chExt cx="598488" cy="255588"/>
            </a:xfrm>
            <a:grpFill/>
          </p:grpSpPr>
          <p:sp>
            <p:nvSpPr>
              <p:cNvPr id="73"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4"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67" name="Group 81"/>
            <p:cNvGrpSpPr/>
            <p:nvPr/>
          </p:nvGrpSpPr>
          <p:grpSpPr>
            <a:xfrm rot="5400000">
              <a:off x="3087731" y="2543661"/>
              <a:ext cx="399905" cy="165693"/>
              <a:chOff x="1852613" y="2967038"/>
              <a:chExt cx="509588" cy="211138"/>
            </a:xfrm>
            <a:grpFill/>
          </p:grpSpPr>
          <p:sp>
            <p:nvSpPr>
              <p:cNvPr id="71"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2"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68" name="Group 82"/>
            <p:cNvGrpSpPr/>
            <p:nvPr/>
          </p:nvGrpSpPr>
          <p:grpSpPr>
            <a:xfrm rot="5400000">
              <a:off x="2907713" y="2626510"/>
              <a:ext cx="261620" cy="138285"/>
              <a:chOff x="2028826" y="3302000"/>
              <a:chExt cx="333375" cy="176213"/>
            </a:xfrm>
            <a:grpFill/>
          </p:grpSpPr>
          <p:sp>
            <p:nvSpPr>
              <p:cNvPr id="69"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0"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grpSp>
        <p:nvGrpSpPr>
          <p:cNvPr id="81" name="Group 242"/>
          <p:cNvGrpSpPr/>
          <p:nvPr/>
        </p:nvGrpSpPr>
        <p:grpSpPr>
          <a:xfrm>
            <a:off x="3876121" y="4007655"/>
            <a:ext cx="1943460" cy="642839"/>
            <a:chOff x="2907090" y="2899492"/>
            <a:chExt cx="1457595" cy="482130"/>
          </a:xfrm>
          <a:solidFill>
            <a:srgbClr val="08AAFE"/>
          </a:solidFill>
        </p:grpSpPr>
        <p:grpSp>
          <p:nvGrpSpPr>
            <p:cNvPr id="82" name="Group 86"/>
            <p:cNvGrpSpPr/>
            <p:nvPr/>
          </p:nvGrpSpPr>
          <p:grpSpPr>
            <a:xfrm rot="5400000">
              <a:off x="3306372" y="3028435"/>
              <a:ext cx="482128" cy="224246"/>
              <a:chOff x="2387601" y="2598738"/>
              <a:chExt cx="614362" cy="285750"/>
            </a:xfrm>
            <a:grpFill/>
          </p:grpSpPr>
          <p:sp>
            <p:nvSpPr>
              <p:cNvPr id="99"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00"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83" name="Group 233"/>
            <p:cNvGrpSpPr/>
            <p:nvPr/>
          </p:nvGrpSpPr>
          <p:grpSpPr>
            <a:xfrm>
              <a:off x="2907090" y="2899492"/>
              <a:ext cx="1457595" cy="468425"/>
              <a:chOff x="2907090" y="2899492"/>
              <a:chExt cx="1457595" cy="468425"/>
            </a:xfrm>
            <a:grpFill/>
          </p:grpSpPr>
          <p:grpSp>
            <p:nvGrpSpPr>
              <p:cNvPr id="84" name="Group 83"/>
              <p:cNvGrpSpPr/>
              <p:nvPr/>
            </p:nvGrpSpPr>
            <p:grpSpPr>
              <a:xfrm rot="5400000">
                <a:off x="3847676" y="3015353"/>
                <a:ext cx="397412" cy="165693"/>
                <a:chOff x="2387601" y="2000250"/>
                <a:chExt cx="506412" cy="211138"/>
              </a:xfrm>
              <a:grpFill/>
            </p:grpSpPr>
            <p:sp>
              <p:nvSpPr>
                <p:cNvPr id="97"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98"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85" name="Group 84"/>
              <p:cNvGrpSpPr/>
              <p:nvPr/>
            </p:nvGrpSpPr>
            <p:grpSpPr>
              <a:xfrm rot="5400000">
                <a:off x="4165979" y="2961161"/>
                <a:ext cx="260374" cy="137039"/>
                <a:chOff x="2387601" y="1700213"/>
                <a:chExt cx="331788" cy="174625"/>
              </a:xfrm>
              <a:grpFill/>
            </p:grpSpPr>
            <p:sp>
              <p:nvSpPr>
                <p:cNvPr id="95"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96"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86" name="Group 85"/>
              <p:cNvGrpSpPr/>
              <p:nvPr/>
            </p:nvGrpSpPr>
            <p:grpSpPr>
              <a:xfrm rot="5400000">
                <a:off x="3560517" y="3033417"/>
                <a:ext cx="468424" cy="200576"/>
                <a:chOff x="2387601" y="2298700"/>
                <a:chExt cx="596900" cy="255588"/>
              </a:xfrm>
              <a:grpFill/>
            </p:grpSpPr>
            <p:sp>
              <p:nvSpPr>
                <p:cNvPr id="93"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94"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87" name="Group 87"/>
              <p:cNvGrpSpPr/>
              <p:nvPr/>
            </p:nvGrpSpPr>
            <p:grpSpPr>
              <a:xfrm rot="5400000">
                <a:off x="3065930" y="2997289"/>
                <a:ext cx="443508" cy="247916"/>
                <a:chOff x="2387601" y="2914650"/>
                <a:chExt cx="565150" cy="315913"/>
              </a:xfrm>
              <a:grpFill/>
            </p:grpSpPr>
            <p:sp>
              <p:nvSpPr>
                <p:cNvPr id="91"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92"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88" name="Group 88"/>
              <p:cNvGrpSpPr/>
              <p:nvPr/>
            </p:nvGrpSpPr>
            <p:grpSpPr>
              <a:xfrm rot="5400000">
                <a:off x="2877190" y="2929392"/>
                <a:ext cx="322665" cy="262866"/>
                <a:chOff x="2387601" y="3222625"/>
                <a:chExt cx="411163" cy="334963"/>
              </a:xfrm>
              <a:grpFill/>
            </p:grpSpPr>
            <p:sp>
              <p:nvSpPr>
                <p:cNvPr id="89"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90"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grpSp>
      <p:grpSp>
        <p:nvGrpSpPr>
          <p:cNvPr id="101" name="Group 244"/>
          <p:cNvGrpSpPr/>
          <p:nvPr/>
        </p:nvGrpSpPr>
        <p:grpSpPr>
          <a:xfrm>
            <a:off x="6352789" y="3264126"/>
            <a:ext cx="1945122" cy="646168"/>
            <a:chOff x="4764591" y="2341838"/>
            <a:chExt cx="1458841" cy="484625"/>
          </a:xfrm>
          <a:solidFill>
            <a:srgbClr val="08AAFE"/>
          </a:solidFill>
        </p:grpSpPr>
        <p:grpSp>
          <p:nvGrpSpPr>
            <p:cNvPr id="102" name="Group 115"/>
            <p:cNvGrpSpPr/>
            <p:nvPr/>
          </p:nvGrpSpPr>
          <p:grpSpPr>
            <a:xfrm rot="5400000">
              <a:off x="5619215" y="2480122"/>
              <a:ext cx="444753" cy="247916"/>
              <a:chOff x="1795463" y="1947863"/>
              <a:chExt cx="566738" cy="315913"/>
            </a:xfrm>
            <a:grpFill/>
          </p:grpSpPr>
          <p:sp>
            <p:nvSpPr>
              <p:cNvPr id="118"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19"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03" name="Group 116"/>
            <p:cNvGrpSpPr/>
            <p:nvPr/>
          </p:nvGrpSpPr>
          <p:grpSpPr>
            <a:xfrm rot="5400000">
              <a:off x="5928799" y="2531822"/>
              <a:ext cx="325155" cy="264111"/>
              <a:chOff x="1947863" y="1619250"/>
              <a:chExt cx="414338" cy="336550"/>
            </a:xfrm>
            <a:grpFill/>
          </p:grpSpPr>
          <p:sp>
            <p:nvSpPr>
              <p:cNvPr id="116"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17"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04" name="Group 117"/>
            <p:cNvGrpSpPr/>
            <p:nvPr/>
          </p:nvGrpSpPr>
          <p:grpSpPr>
            <a:xfrm rot="5400000">
              <a:off x="5348254" y="2472025"/>
              <a:ext cx="484619" cy="224246"/>
              <a:chOff x="1744663" y="2282825"/>
              <a:chExt cx="617538" cy="285750"/>
            </a:xfrm>
            <a:grpFill/>
          </p:grpSpPr>
          <p:sp>
            <p:nvSpPr>
              <p:cNvPr id="114"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15"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05" name="Group 118"/>
            <p:cNvGrpSpPr/>
            <p:nvPr/>
          </p:nvGrpSpPr>
          <p:grpSpPr>
            <a:xfrm rot="5400000">
              <a:off x="5107189" y="2491334"/>
              <a:ext cx="469669" cy="200576"/>
              <a:chOff x="1763713" y="2614613"/>
              <a:chExt cx="598488" cy="255588"/>
            </a:xfrm>
            <a:grpFill/>
          </p:grpSpPr>
          <p:sp>
            <p:nvSpPr>
              <p:cNvPr id="112"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13"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06" name="Group 119"/>
            <p:cNvGrpSpPr/>
            <p:nvPr/>
          </p:nvGrpSpPr>
          <p:grpSpPr>
            <a:xfrm rot="5400000">
              <a:off x="4882943" y="2543660"/>
              <a:ext cx="399905" cy="165693"/>
              <a:chOff x="1852613" y="2967038"/>
              <a:chExt cx="509588" cy="211138"/>
            </a:xfrm>
            <a:grpFill/>
          </p:grpSpPr>
          <p:sp>
            <p:nvSpPr>
              <p:cNvPr id="110"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11"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07" name="Group 120"/>
            <p:cNvGrpSpPr/>
            <p:nvPr/>
          </p:nvGrpSpPr>
          <p:grpSpPr>
            <a:xfrm rot="5400000">
              <a:off x="4702924" y="2626510"/>
              <a:ext cx="261620" cy="138285"/>
              <a:chOff x="2028826" y="3302000"/>
              <a:chExt cx="333375" cy="176213"/>
            </a:xfrm>
            <a:grpFill/>
          </p:grpSpPr>
          <p:sp>
            <p:nvSpPr>
              <p:cNvPr id="108"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09"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grpSp>
        <p:nvGrpSpPr>
          <p:cNvPr id="120" name="Group 243"/>
          <p:cNvGrpSpPr/>
          <p:nvPr/>
        </p:nvGrpSpPr>
        <p:grpSpPr>
          <a:xfrm>
            <a:off x="6269737" y="3766427"/>
            <a:ext cx="2393611" cy="884064"/>
            <a:chOff x="4702301" y="2718572"/>
            <a:chExt cx="1795208" cy="663049"/>
          </a:xfrm>
          <a:solidFill>
            <a:srgbClr val="4CE2F9"/>
          </a:solidFill>
        </p:grpSpPr>
        <p:sp>
          <p:nvSpPr>
            <p:cNvPr id="121" name="Freeform 36"/>
            <p:cNvSpPr/>
            <p:nvPr/>
          </p:nvSpPr>
          <p:spPr bwMode="auto">
            <a:xfrm rot="5400000">
              <a:off x="6186680" y="2719194"/>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122" name="Group 121"/>
            <p:cNvGrpSpPr/>
            <p:nvPr/>
          </p:nvGrpSpPr>
          <p:grpSpPr>
            <a:xfrm rot="5400000">
              <a:off x="5642885" y="3015356"/>
              <a:ext cx="397413" cy="165693"/>
              <a:chOff x="2387601" y="2000250"/>
              <a:chExt cx="506412" cy="211138"/>
            </a:xfrm>
            <a:grpFill/>
          </p:grpSpPr>
          <p:sp>
            <p:nvSpPr>
              <p:cNvPr id="138"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39"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23" name="Group 122"/>
            <p:cNvGrpSpPr/>
            <p:nvPr/>
          </p:nvGrpSpPr>
          <p:grpSpPr>
            <a:xfrm rot="5400000">
              <a:off x="5961189" y="2961164"/>
              <a:ext cx="260374" cy="137039"/>
              <a:chOff x="2387601" y="1700213"/>
              <a:chExt cx="331788" cy="174625"/>
            </a:xfrm>
            <a:grpFill/>
          </p:grpSpPr>
          <p:sp>
            <p:nvSpPr>
              <p:cNvPr id="136"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37"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24" name="Group 123"/>
            <p:cNvGrpSpPr/>
            <p:nvPr/>
          </p:nvGrpSpPr>
          <p:grpSpPr>
            <a:xfrm rot="5400000">
              <a:off x="5355725" y="3033420"/>
              <a:ext cx="468424" cy="200576"/>
              <a:chOff x="2387601" y="2298700"/>
              <a:chExt cx="596900" cy="255588"/>
            </a:xfrm>
            <a:grpFill/>
          </p:grpSpPr>
          <p:sp>
            <p:nvSpPr>
              <p:cNvPr id="134"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35"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25" name="Group 124"/>
            <p:cNvGrpSpPr/>
            <p:nvPr/>
          </p:nvGrpSpPr>
          <p:grpSpPr>
            <a:xfrm rot="5400000">
              <a:off x="5101582" y="3028435"/>
              <a:ext cx="482127" cy="224246"/>
              <a:chOff x="2387601" y="2598738"/>
              <a:chExt cx="614362" cy="285750"/>
            </a:xfrm>
            <a:grpFill/>
          </p:grpSpPr>
          <p:sp>
            <p:nvSpPr>
              <p:cNvPr id="132"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33"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26" name="Group 125"/>
            <p:cNvGrpSpPr/>
            <p:nvPr/>
          </p:nvGrpSpPr>
          <p:grpSpPr>
            <a:xfrm rot="5400000">
              <a:off x="4861141" y="2997289"/>
              <a:ext cx="443508" cy="247916"/>
              <a:chOff x="2387601" y="2914650"/>
              <a:chExt cx="565150" cy="315913"/>
            </a:xfrm>
            <a:grpFill/>
          </p:grpSpPr>
          <p:sp>
            <p:nvSpPr>
              <p:cNvPr id="130"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31"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27" name="Group 126"/>
            <p:cNvGrpSpPr/>
            <p:nvPr/>
          </p:nvGrpSpPr>
          <p:grpSpPr>
            <a:xfrm rot="5400000">
              <a:off x="4672401" y="2929392"/>
              <a:ext cx="322665" cy="262866"/>
              <a:chOff x="2387601" y="3222625"/>
              <a:chExt cx="411163" cy="334963"/>
            </a:xfrm>
            <a:grpFill/>
          </p:grpSpPr>
          <p:sp>
            <p:nvSpPr>
              <p:cNvPr id="128"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29"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grpSp>
        <p:nvGrpSpPr>
          <p:cNvPr id="140" name="Group 246"/>
          <p:cNvGrpSpPr/>
          <p:nvPr/>
        </p:nvGrpSpPr>
        <p:grpSpPr>
          <a:xfrm>
            <a:off x="8746405" y="3264126"/>
            <a:ext cx="1945122" cy="646168"/>
            <a:chOff x="6559802" y="2341838"/>
            <a:chExt cx="1458841" cy="484625"/>
          </a:xfrm>
          <a:solidFill>
            <a:srgbClr val="4CE2F9"/>
          </a:solidFill>
        </p:grpSpPr>
        <p:grpSp>
          <p:nvGrpSpPr>
            <p:cNvPr id="141" name="Group 153"/>
            <p:cNvGrpSpPr/>
            <p:nvPr/>
          </p:nvGrpSpPr>
          <p:grpSpPr>
            <a:xfrm rot="5400000">
              <a:off x="7414426" y="2480122"/>
              <a:ext cx="444753" cy="247916"/>
              <a:chOff x="1795463" y="1947863"/>
              <a:chExt cx="566738" cy="315913"/>
            </a:xfrm>
            <a:grpFill/>
          </p:grpSpPr>
          <p:sp>
            <p:nvSpPr>
              <p:cNvPr id="157"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58"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42" name="Group 154"/>
            <p:cNvGrpSpPr/>
            <p:nvPr/>
          </p:nvGrpSpPr>
          <p:grpSpPr>
            <a:xfrm rot="5400000">
              <a:off x="7724010" y="2531822"/>
              <a:ext cx="325155" cy="264111"/>
              <a:chOff x="1947863" y="1619250"/>
              <a:chExt cx="414338" cy="336550"/>
            </a:xfrm>
            <a:grpFill/>
          </p:grpSpPr>
          <p:sp>
            <p:nvSpPr>
              <p:cNvPr id="155"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56"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43" name="Group 155"/>
            <p:cNvGrpSpPr/>
            <p:nvPr/>
          </p:nvGrpSpPr>
          <p:grpSpPr>
            <a:xfrm rot="5400000">
              <a:off x="7143465" y="2472025"/>
              <a:ext cx="484619" cy="224246"/>
              <a:chOff x="1744663" y="2282825"/>
              <a:chExt cx="617538" cy="285750"/>
            </a:xfrm>
            <a:grpFill/>
          </p:grpSpPr>
          <p:sp>
            <p:nvSpPr>
              <p:cNvPr id="153"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54"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44" name="Group 156"/>
            <p:cNvGrpSpPr/>
            <p:nvPr/>
          </p:nvGrpSpPr>
          <p:grpSpPr>
            <a:xfrm rot="5400000">
              <a:off x="6902400" y="2491334"/>
              <a:ext cx="469669" cy="200576"/>
              <a:chOff x="1763713" y="2614613"/>
              <a:chExt cx="598488" cy="255588"/>
            </a:xfrm>
            <a:grpFill/>
          </p:grpSpPr>
          <p:sp>
            <p:nvSpPr>
              <p:cNvPr id="151"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52"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45" name="Group 157"/>
            <p:cNvGrpSpPr/>
            <p:nvPr/>
          </p:nvGrpSpPr>
          <p:grpSpPr>
            <a:xfrm rot="5400000">
              <a:off x="6678154" y="2543660"/>
              <a:ext cx="399905" cy="165693"/>
              <a:chOff x="1852613" y="2967038"/>
              <a:chExt cx="509588" cy="211138"/>
            </a:xfrm>
            <a:grpFill/>
          </p:grpSpPr>
          <p:sp>
            <p:nvSpPr>
              <p:cNvPr id="149"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50"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46" name="Group 158"/>
            <p:cNvGrpSpPr/>
            <p:nvPr/>
          </p:nvGrpSpPr>
          <p:grpSpPr>
            <a:xfrm rot="5400000">
              <a:off x="6498135" y="2626510"/>
              <a:ext cx="261620" cy="138285"/>
              <a:chOff x="2028826" y="3302000"/>
              <a:chExt cx="333375" cy="176213"/>
            </a:xfrm>
            <a:grpFill/>
          </p:grpSpPr>
          <p:sp>
            <p:nvSpPr>
              <p:cNvPr id="147"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48"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grpSp>
        <p:nvGrpSpPr>
          <p:cNvPr id="159" name="Group 245"/>
          <p:cNvGrpSpPr/>
          <p:nvPr/>
        </p:nvGrpSpPr>
        <p:grpSpPr>
          <a:xfrm>
            <a:off x="8663351" y="3766428"/>
            <a:ext cx="2393612" cy="884066"/>
            <a:chOff x="6497512" y="2718571"/>
            <a:chExt cx="1795209" cy="663050"/>
          </a:xfrm>
          <a:solidFill>
            <a:srgbClr val="08AAFE"/>
          </a:solidFill>
        </p:grpSpPr>
        <p:sp>
          <p:nvSpPr>
            <p:cNvPr id="160" name="Freeform 36"/>
            <p:cNvSpPr/>
            <p:nvPr/>
          </p:nvSpPr>
          <p:spPr bwMode="auto">
            <a:xfrm rot="5400000">
              <a:off x="7981892" y="2719193"/>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161" name="Group 159"/>
            <p:cNvGrpSpPr/>
            <p:nvPr/>
          </p:nvGrpSpPr>
          <p:grpSpPr>
            <a:xfrm rot="5400000">
              <a:off x="7438097" y="3015356"/>
              <a:ext cx="397413" cy="165693"/>
              <a:chOff x="2387601" y="2000250"/>
              <a:chExt cx="506412" cy="211138"/>
            </a:xfrm>
            <a:grpFill/>
          </p:grpSpPr>
          <p:sp>
            <p:nvSpPr>
              <p:cNvPr id="177"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78"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62" name="Group 160"/>
            <p:cNvGrpSpPr/>
            <p:nvPr/>
          </p:nvGrpSpPr>
          <p:grpSpPr>
            <a:xfrm rot="5400000">
              <a:off x="7756398" y="2961164"/>
              <a:ext cx="260374" cy="137039"/>
              <a:chOff x="2387601" y="1700213"/>
              <a:chExt cx="331788" cy="174625"/>
            </a:xfrm>
            <a:grpFill/>
          </p:grpSpPr>
          <p:sp>
            <p:nvSpPr>
              <p:cNvPr id="175"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76"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63" name="Group 161"/>
            <p:cNvGrpSpPr/>
            <p:nvPr/>
          </p:nvGrpSpPr>
          <p:grpSpPr>
            <a:xfrm rot="5400000">
              <a:off x="7150935" y="3033420"/>
              <a:ext cx="468424" cy="200576"/>
              <a:chOff x="2387601" y="2298700"/>
              <a:chExt cx="596900" cy="255588"/>
            </a:xfrm>
            <a:grpFill/>
          </p:grpSpPr>
          <p:sp>
            <p:nvSpPr>
              <p:cNvPr id="173"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74"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64" name="Group 162"/>
            <p:cNvGrpSpPr/>
            <p:nvPr/>
          </p:nvGrpSpPr>
          <p:grpSpPr>
            <a:xfrm rot="5400000">
              <a:off x="6896790" y="3028435"/>
              <a:ext cx="482127" cy="224246"/>
              <a:chOff x="2387601" y="2598738"/>
              <a:chExt cx="614362" cy="285750"/>
            </a:xfrm>
            <a:grpFill/>
          </p:grpSpPr>
          <p:sp>
            <p:nvSpPr>
              <p:cNvPr id="171"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72"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65" name="Group 163"/>
            <p:cNvGrpSpPr/>
            <p:nvPr/>
          </p:nvGrpSpPr>
          <p:grpSpPr>
            <a:xfrm rot="5400000">
              <a:off x="6656351" y="2997289"/>
              <a:ext cx="443508" cy="247916"/>
              <a:chOff x="2387601" y="2914650"/>
              <a:chExt cx="565150" cy="315913"/>
            </a:xfrm>
            <a:grpFill/>
          </p:grpSpPr>
          <p:sp>
            <p:nvSpPr>
              <p:cNvPr id="169"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70"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nvGrpSpPr>
            <p:cNvPr id="166" name="Group 164"/>
            <p:cNvGrpSpPr/>
            <p:nvPr/>
          </p:nvGrpSpPr>
          <p:grpSpPr>
            <a:xfrm rot="5400000">
              <a:off x="6467612" y="2929392"/>
              <a:ext cx="322665" cy="262866"/>
              <a:chOff x="2387601" y="3222625"/>
              <a:chExt cx="411163" cy="334963"/>
            </a:xfrm>
            <a:grpFill/>
          </p:grpSpPr>
          <p:sp>
            <p:nvSpPr>
              <p:cNvPr id="167"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68"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121920" tIns="60960" rIns="121920" bIns="60960" numCol="1" anchor="t" anchorCtr="0" compatLnSpc="1"/>
              <a:lstStyle/>
              <a:p>
                <a:endParaRPr lang="en-US" sz="2400">
                  <a:solidFill>
                    <a:prstClr val="black"/>
                  </a:solidFill>
                </a:endParaRPr>
              </a:p>
            </p:txBody>
          </p:sp>
        </p:grpSp>
      </p:grpSp>
      <p:grpSp>
        <p:nvGrpSpPr>
          <p:cNvPr id="221" name="组合 220"/>
          <p:cNvGrpSpPr/>
          <p:nvPr/>
        </p:nvGrpSpPr>
        <p:grpSpPr>
          <a:xfrm>
            <a:off x="2178724" y="1651130"/>
            <a:ext cx="1640467" cy="1185312"/>
            <a:chOff x="2178724" y="1651130"/>
            <a:chExt cx="1640467" cy="1185312"/>
          </a:xfrm>
        </p:grpSpPr>
        <p:sp>
          <p:nvSpPr>
            <p:cNvPr id="179" name="Rectangular Callout 194"/>
            <p:cNvSpPr/>
            <p:nvPr/>
          </p:nvSpPr>
          <p:spPr>
            <a:xfrm>
              <a:off x="2178724" y="1651130"/>
              <a:ext cx="1640467" cy="1185312"/>
            </a:xfrm>
            <a:prstGeom prst="wedgeRectCallout">
              <a:avLst>
                <a:gd name="adj1" fmla="val -30714"/>
                <a:gd name="adj2" fmla="val 77460"/>
              </a:avLst>
            </a:prstGeom>
            <a:noFill/>
            <a:ln w="19050">
              <a:solidFill>
                <a:srgbClr val="08AA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rgbClr val="5B9BD5">
                    <a:lumMod val="75000"/>
                  </a:srgbClr>
                </a:solidFill>
                <a:latin typeface="FontAwesome" pitchFamily="2" charset="0"/>
              </a:endParaRPr>
            </a:p>
          </p:txBody>
        </p:sp>
        <p:grpSp>
          <p:nvGrpSpPr>
            <p:cNvPr id="216" name="组合 215"/>
            <p:cNvGrpSpPr/>
            <p:nvPr/>
          </p:nvGrpSpPr>
          <p:grpSpPr>
            <a:xfrm>
              <a:off x="2619924" y="1809651"/>
              <a:ext cx="830683" cy="814348"/>
              <a:chOff x="2619924" y="1809651"/>
              <a:chExt cx="830683" cy="814348"/>
            </a:xfrm>
            <a:solidFill>
              <a:srgbClr val="08AAFE"/>
            </a:solidFill>
          </p:grpSpPr>
          <p:sp>
            <p:nvSpPr>
              <p:cNvPr id="181" name="Freeform 92"/>
              <p:cNvSpPr/>
              <p:nvPr/>
            </p:nvSpPr>
            <p:spPr bwMode="auto">
              <a:xfrm>
                <a:off x="2619929" y="2000302"/>
                <a:ext cx="220609" cy="231503"/>
              </a:xfrm>
              <a:custGeom>
                <a:avLst/>
                <a:gdLst/>
                <a:ahLst/>
                <a:cxnLst>
                  <a:cxn ang="0">
                    <a:pos x="40" y="85"/>
                  </a:cxn>
                  <a:cxn ang="0">
                    <a:pos x="81" y="65"/>
                  </a:cxn>
                  <a:cxn ang="0">
                    <a:pos x="81" y="22"/>
                  </a:cxn>
                  <a:cxn ang="0">
                    <a:pos x="40" y="0"/>
                  </a:cxn>
                  <a:cxn ang="0">
                    <a:pos x="0" y="22"/>
                  </a:cxn>
                  <a:cxn ang="0">
                    <a:pos x="0" y="65"/>
                  </a:cxn>
                  <a:cxn ang="0">
                    <a:pos x="40" y="85"/>
                  </a:cxn>
                </a:cxnLst>
                <a:rect l="0" t="0" r="r" b="b"/>
                <a:pathLst>
                  <a:path w="81" h="85">
                    <a:moveTo>
                      <a:pt x="40" y="85"/>
                    </a:moveTo>
                    <a:lnTo>
                      <a:pt x="81" y="65"/>
                    </a:lnTo>
                    <a:lnTo>
                      <a:pt x="81" y="22"/>
                    </a:lnTo>
                    <a:lnTo>
                      <a:pt x="40" y="0"/>
                    </a:lnTo>
                    <a:lnTo>
                      <a:pt x="0" y="22"/>
                    </a:lnTo>
                    <a:lnTo>
                      <a:pt x="0" y="65"/>
                    </a:lnTo>
                    <a:lnTo>
                      <a:pt x="40" y="85"/>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82" name="Freeform 93"/>
              <p:cNvSpPr/>
              <p:nvPr/>
            </p:nvSpPr>
            <p:spPr bwMode="auto">
              <a:xfrm>
                <a:off x="2859604" y="2000302"/>
                <a:ext cx="223331" cy="231503"/>
              </a:xfrm>
              <a:custGeom>
                <a:avLst/>
                <a:gdLst/>
                <a:ahLst/>
                <a:cxnLst>
                  <a:cxn ang="0">
                    <a:pos x="41" y="85"/>
                  </a:cxn>
                  <a:cxn ang="0">
                    <a:pos x="82" y="65"/>
                  </a:cxn>
                  <a:cxn ang="0">
                    <a:pos x="82" y="22"/>
                  </a:cxn>
                  <a:cxn ang="0">
                    <a:pos x="39" y="0"/>
                  </a:cxn>
                  <a:cxn ang="0">
                    <a:pos x="0" y="22"/>
                  </a:cxn>
                  <a:cxn ang="0">
                    <a:pos x="0" y="65"/>
                  </a:cxn>
                  <a:cxn ang="0">
                    <a:pos x="41" y="85"/>
                  </a:cxn>
                </a:cxnLst>
                <a:rect l="0" t="0" r="r" b="b"/>
                <a:pathLst>
                  <a:path w="82" h="85">
                    <a:moveTo>
                      <a:pt x="41" y="85"/>
                    </a:moveTo>
                    <a:lnTo>
                      <a:pt x="82" y="65"/>
                    </a:lnTo>
                    <a:lnTo>
                      <a:pt x="82" y="22"/>
                    </a:lnTo>
                    <a:lnTo>
                      <a:pt x="39" y="0"/>
                    </a:lnTo>
                    <a:lnTo>
                      <a:pt x="0" y="22"/>
                    </a:lnTo>
                    <a:lnTo>
                      <a:pt x="0" y="65"/>
                    </a:lnTo>
                    <a:lnTo>
                      <a:pt x="41" y="85"/>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83" name="Freeform 94"/>
              <p:cNvSpPr/>
              <p:nvPr/>
            </p:nvSpPr>
            <p:spPr bwMode="auto">
              <a:xfrm>
                <a:off x="2734320" y="1809651"/>
                <a:ext cx="223331" cy="231503"/>
              </a:xfrm>
              <a:custGeom>
                <a:avLst/>
                <a:gdLst/>
                <a:ahLst/>
                <a:cxnLst>
                  <a:cxn ang="0">
                    <a:pos x="41" y="85"/>
                  </a:cxn>
                  <a:cxn ang="0">
                    <a:pos x="82" y="64"/>
                  </a:cxn>
                  <a:cxn ang="0">
                    <a:pos x="82" y="22"/>
                  </a:cxn>
                  <a:cxn ang="0">
                    <a:pos x="41" y="0"/>
                  </a:cxn>
                  <a:cxn ang="0">
                    <a:pos x="0" y="22"/>
                  </a:cxn>
                  <a:cxn ang="0">
                    <a:pos x="0" y="64"/>
                  </a:cxn>
                  <a:cxn ang="0">
                    <a:pos x="41" y="85"/>
                  </a:cxn>
                </a:cxnLst>
                <a:rect l="0" t="0" r="r" b="b"/>
                <a:pathLst>
                  <a:path w="82" h="85">
                    <a:moveTo>
                      <a:pt x="41" y="85"/>
                    </a:moveTo>
                    <a:lnTo>
                      <a:pt x="82" y="64"/>
                    </a:lnTo>
                    <a:lnTo>
                      <a:pt x="82" y="22"/>
                    </a:lnTo>
                    <a:lnTo>
                      <a:pt x="41" y="0"/>
                    </a:lnTo>
                    <a:lnTo>
                      <a:pt x="0" y="22"/>
                    </a:lnTo>
                    <a:lnTo>
                      <a:pt x="0" y="64"/>
                    </a:lnTo>
                    <a:lnTo>
                      <a:pt x="41" y="85"/>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84" name="Freeform 95"/>
              <p:cNvSpPr/>
              <p:nvPr/>
            </p:nvSpPr>
            <p:spPr bwMode="auto">
              <a:xfrm>
                <a:off x="2619924" y="2387047"/>
                <a:ext cx="220609" cy="236950"/>
              </a:xfrm>
              <a:custGeom>
                <a:avLst/>
                <a:gdLst/>
                <a:ahLst/>
                <a:cxnLst>
                  <a:cxn ang="0">
                    <a:pos x="40" y="87"/>
                  </a:cxn>
                  <a:cxn ang="0">
                    <a:pos x="81" y="67"/>
                  </a:cxn>
                  <a:cxn ang="0">
                    <a:pos x="81" y="23"/>
                  </a:cxn>
                  <a:cxn ang="0">
                    <a:pos x="40" y="0"/>
                  </a:cxn>
                  <a:cxn ang="0">
                    <a:pos x="0" y="23"/>
                  </a:cxn>
                  <a:cxn ang="0">
                    <a:pos x="0" y="67"/>
                  </a:cxn>
                  <a:cxn ang="0">
                    <a:pos x="40" y="87"/>
                  </a:cxn>
                </a:cxnLst>
                <a:rect l="0" t="0" r="r" b="b"/>
                <a:pathLst>
                  <a:path w="81" h="87">
                    <a:moveTo>
                      <a:pt x="40" y="87"/>
                    </a:moveTo>
                    <a:lnTo>
                      <a:pt x="81" y="67"/>
                    </a:lnTo>
                    <a:lnTo>
                      <a:pt x="81" y="23"/>
                    </a:lnTo>
                    <a:lnTo>
                      <a:pt x="40" y="0"/>
                    </a:lnTo>
                    <a:lnTo>
                      <a:pt x="0" y="23"/>
                    </a:lnTo>
                    <a:lnTo>
                      <a:pt x="0" y="67"/>
                    </a:lnTo>
                    <a:lnTo>
                      <a:pt x="40" y="87"/>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85" name="Freeform 96"/>
              <p:cNvSpPr/>
              <p:nvPr/>
            </p:nvSpPr>
            <p:spPr bwMode="auto">
              <a:xfrm>
                <a:off x="2859597" y="2387049"/>
                <a:ext cx="223331" cy="236950"/>
              </a:xfrm>
              <a:custGeom>
                <a:avLst/>
                <a:gdLst/>
                <a:ahLst/>
                <a:cxnLst>
                  <a:cxn ang="0">
                    <a:pos x="41" y="87"/>
                  </a:cxn>
                  <a:cxn ang="0">
                    <a:pos x="82" y="67"/>
                  </a:cxn>
                  <a:cxn ang="0">
                    <a:pos x="82" y="23"/>
                  </a:cxn>
                  <a:cxn ang="0">
                    <a:pos x="39" y="0"/>
                  </a:cxn>
                  <a:cxn ang="0">
                    <a:pos x="0" y="23"/>
                  </a:cxn>
                  <a:cxn ang="0">
                    <a:pos x="0" y="67"/>
                  </a:cxn>
                  <a:cxn ang="0">
                    <a:pos x="41" y="87"/>
                  </a:cxn>
                </a:cxnLst>
                <a:rect l="0" t="0" r="r" b="b"/>
                <a:pathLst>
                  <a:path w="82" h="87">
                    <a:moveTo>
                      <a:pt x="41" y="87"/>
                    </a:moveTo>
                    <a:lnTo>
                      <a:pt x="82" y="67"/>
                    </a:lnTo>
                    <a:lnTo>
                      <a:pt x="82" y="23"/>
                    </a:lnTo>
                    <a:lnTo>
                      <a:pt x="39" y="0"/>
                    </a:lnTo>
                    <a:lnTo>
                      <a:pt x="0" y="23"/>
                    </a:lnTo>
                    <a:lnTo>
                      <a:pt x="0" y="67"/>
                    </a:lnTo>
                    <a:lnTo>
                      <a:pt x="41" y="87"/>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86" name="Freeform 97"/>
              <p:cNvSpPr/>
              <p:nvPr/>
            </p:nvSpPr>
            <p:spPr bwMode="auto">
              <a:xfrm>
                <a:off x="2734318" y="2196400"/>
                <a:ext cx="223331" cy="236950"/>
              </a:xfrm>
              <a:custGeom>
                <a:avLst/>
                <a:gdLst/>
                <a:ahLst/>
                <a:cxnLst>
                  <a:cxn ang="0">
                    <a:pos x="41" y="87"/>
                  </a:cxn>
                  <a:cxn ang="0">
                    <a:pos x="82" y="67"/>
                  </a:cxn>
                  <a:cxn ang="0">
                    <a:pos x="82" y="22"/>
                  </a:cxn>
                  <a:cxn ang="0">
                    <a:pos x="41" y="0"/>
                  </a:cxn>
                  <a:cxn ang="0">
                    <a:pos x="0" y="22"/>
                  </a:cxn>
                  <a:cxn ang="0">
                    <a:pos x="0" y="67"/>
                  </a:cxn>
                  <a:cxn ang="0">
                    <a:pos x="41" y="87"/>
                  </a:cxn>
                </a:cxnLst>
                <a:rect l="0" t="0" r="r" b="b"/>
                <a:pathLst>
                  <a:path w="82" h="87">
                    <a:moveTo>
                      <a:pt x="41" y="87"/>
                    </a:moveTo>
                    <a:lnTo>
                      <a:pt x="82" y="67"/>
                    </a:lnTo>
                    <a:lnTo>
                      <a:pt x="82" y="22"/>
                    </a:lnTo>
                    <a:lnTo>
                      <a:pt x="41" y="0"/>
                    </a:lnTo>
                    <a:lnTo>
                      <a:pt x="0" y="22"/>
                    </a:lnTo>
                    <a:lnTo>
                      <a:pt x="0" y="67"/>
                    </a:lnTo>
                    <a:lnTo>
                      <a:pt x="41" y="87"/>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87" name="Freeform 98"/>
              <p:cNvSpPr/>
              <p:nvPr/>
            </p:nvSpPr>
            <p:spPr bwMode="auto">
              <a:xfrm>
                <a:off x="2987608" y="2201847"/>
                <a:ext cx="226056" cy="231503"/>
              </a:xfrm>
              <a:custGeom>
                <a:avLst/>
                <a:gdLst/>
                <a:ahLst/>
                <a:cxnLst>
                  <a:cxn ang="0">
                    <a:pos x="40" y="85"/>
                  </a:cxn>
                  <a:cxn ang="0">
                    <a:pos x="83" y="65"/>
                  </a:cxn>
                  <a:cxn ang="0">
                    <a:pos x="83" y="22"/>
                  </a:cxn>
                  <a:cxn ang="0">
                    <a:pos x="40" y="0"/>
                  </a:cxn>
                  <a:cxn ang="0">
                    <a:pos x="0" y="22"/>
                  </a:cxn>
                  <a:cxn ang="0">
                    <a:pos x="0" y="65"/>
                  </a:cxn>
                  <a:cxn ang="0">
                    <a:pos x="40" y="85"/>
                  </a:cxn>
                </a:cxnLst>
                <a:rect l="0" t="0" r="r" b="b"/>
                <a:pathLst>
                  <a:path w="83" h="85">
                    <a:moveTo>
                      <a:pt x="40" y="85"/>
                    </a:moveTo>
                    <a:lnTo>
                      <a:pt x="83" y="65"/>
                    </a:lnTo>
                    <a:lnTo>
                      <a:pt x="83" y="22"/>
                    </a:lnTo>
                    <a:lnTo>
                      <a:pt x="40" y="0"/>
                    </a:lnTo>
                    <a:lnTo>
                      <a:pt x="0" y="22"/>
                    </a:lnTo>
                    <a:lnTo>
                      <a:pt x="0" y="65"/>
                    </a:lnTo>
                    <a:lnTo>
                      <a:pt x="40" y="85"/>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88" name="Freeform 99"/>
              <p:cNvSpPr/>
              <p:nvPr/>
            </p:nvSpPr>
            <p:spPr bwMode="auto">
              <a:xfrm>
                <a:off x="3227276" y="2201850"/>
                <a:ext cx="223331" cy="231503"/>
              </a:xfrm>
              <a:custGeom>
                <a:avLst/>
                <a:gdLst/>
                <a:ahLst/>
                <a:cxnLst>
                  <a:cxn ang="0">
                    <a:pos x="41" y="85"/>
                  </a:cxn>
                  <a:cxn ang="0">
                    <a:pos x="82" y="65"/>
                  </a:cxn>
                  <a:cxn ang="0">
                    <a:pos x="82" y="22"/>
                  </a:cxn>
                  <a:cxn ang="0">
                    <a:pos x="39" y="0"/>
                  </a:cxn>
                  <a:cxn ang="0">
                    <a:pos x="0" y="22"/>
                  </a:cxn>
                  <a:cxn ang="0">
                    <a:pos x="0" y="65"/>
                  </a:cxn>
                  <a:cxn ang="0">
                    <a:pos x="41" y="85"/>
                  </a:cxn>
                </a:cxnLst>
                <a:rect l="0" t="0" r="r" b="b"/>
                <a:pathLst>
                  <a:path w="82" h="85">
                    <a:moveTo>
                      <a:pt x="41" y="85"/>
                    </a:moveTo>
                    <a:lnTo>
                      <a:pt x="82" y="65"/>
                    </a:lnTo>
                    <a:lnTo>
                      <a:pt x="82" y="22"/>
                    </a:lnTo>
                    <a:lnTo>
                      <a:pt x="39" y="0"/>
                    </a:lnTo>
                    <a:lnTo>
                      <a:pt x="0" y="22"/>
                    </a:lnTo>
                    <a:lnTo>
                      <a:pt x="0" y="65"/>
                    </a:lnTo>
                    <a:lnTo>
                      <a:pt x="41" y="85"/>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89" name="Freeform 100"/>
              <p:cNvSpPr/>
              <p:nvPr/>
            </p:nvSpPr>
            <p:spPr bwMode="auto">
              <a:xfrm>
                <a:off x="3101968" y="2011194"/>
                <a:ext cx="226056" cy="231503"/>
              </a:xfrm>
              <a:custGeom>
                <a:avLst/>
                <a:gdLst/>
                <a:ahLst/>
                <a:cxnLst>
                  <a:cxn ang="0">
                    <a:pos x="41" y="85"/>
                  </a:cxn>
                  <a:cxn ang="0">
                    <a:pos x="83" y="64"/>
                  </a:cxn>
                  <a:cxn ang="0">
                    <a:pos x="83" y="22"/>
                  </a:cxn>
                  <a:cxn ang="0">
                    <a:pos x="41" y="0"/>
                  </a:cxn>
                  <a:cxn ang="0">
                    <a:pos x="0" y="22"/>
                  </a:cxn>
                  <a:cxn ang="0">
                    <a:pos x="0" y="64"/>
                  </a:cxn>
                  <a:cxn ang="0">
                    <a:pos x="41" y="85"/>
                  </a:cxn>
                </a:cxnLst>
                <a:rect l="0" t="0" r="r" b="b"/>
                <a:pathLst>
                  <a:path w="83" h="85">
                    <a:moveTo>
                      <a:pt x="41" y="85"/>
                    </a:moveTo>
                    <a:lnTo>
                      <a:pt x="83" y="64"/>
                    </a:lnTo>
                    <a:lnTo>
                      <a:pt x="83" y="22"/>
                    </a:lnTo>
                    <a:lnTo>
                      <a:pt x="41" y="0"/>
                    </a:lnTo>
                    <a:lnTo>
                      <a:pt x="0" y="22"/>
                    </a:lnTo>
                    <a:lnTo>
                      <a:pt x="0" y="64"/>
                    </a:lnTo>
                    <a:lnTo>
                      <a:pt x="41" y="85"/>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grpSp>
        <p:nvGrpSpPr>
          <p:cNvPr id="223" name="组合 222"/>
          <p:cNvGrpSpPr/>
          <p:nvPr/>
        </p:nvGrpSpPr>
        <p:grpSpPr>
          <a:xfrm>
            <a:off x="3569501" y="5025813"/>
            <a:ext cx="1640467" cy="1185312"/>
            <a:chOff x="3569501" y="5025813"/>
            <a:chExt cx="1640467" cy="1185312"/>
          </a:xfrm>
        </p:grpSpPr>
        <p:sp>
          <p:nvSpPr>
            <p:cNvPr id="11" name="Rectangular Callout 227"/>
            <p:cNvSpPr/>
            <p:nvPr/>
          </p:nvSpPr>
          <p:spPr>
            <a:xfrm rot="10800000">
              <a:off x="3569501" y="5025813"/>
              <a:ext cx="1640467" cy="1185312"/>
            </a:xfrm>
            <a:prstGeom prst="wedgeRectCallout">
              <a:avLst>
                <a:gd name="adj1" fmla="val -30714"/>
                <a:gd name="adj2" fmla="val 77460"/>
              </a:avLst>
            </a:prstGeom>
            <a:noFill/>
            <a:ln w="19050">
              <a:solidFill>
                <a:srgbClr val="4CE2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rgbClr val="5B9BD5">
                    <a:lumMod val="75000"/>
                  </a:srgbClr>
                </a:solidFill>
                <a:latin typeface="FontAwesome" pitchFamily="2" charset="0"/>
              </a:endParaRPr>
            </a:p>
          </p:txBody>
        </p:sp>
        <p:grpSp>
          <p:nvGrpSpPr>
            <p:cNvPr id="190" name="Group 205"/>
            <p:cNvGrpSpPr/>
            <p:nvPr/>
          </p:nvGrpSpPr>
          <p:grpSpPr>
            <a:xfrm>
              <a:off x="4019238" y="5197103"/>
              <a:ext cx="755623" cy="844172"/>
              <a:chOff x="6445243" y="2822567"/>
              <a:chExt cx="812799" cy="908047"/>
            </a:xfrm>
            <a:solidFill>
              <a:srgbClr val="4CE2F9"/>
            </a:solidFill>
          </p:grpSpPr>
          <p:sp>
            <p:nvSpPr>
              <p:cNvPr id="191" name="Freeform 101"/>
              <p:cNvSpPr>
                <a:spLocks noEditPoints="1"/>
              </p:cNvSpPr>
              <p:nvPr/>
            </p:nvSpPr>
            <p:spPr bwMode="auto">
              <a:xfrm>
                <a:off x="6445243" y="2822567"/>
                <a:ext cx="812799" cy="908047"/>
              </a:xfrm>
              <a:custGeom>
                <a:avLst/>
                <a:gdLst/>
                <a:ahLst/>
                <a:cxnLst>
                  <a:cxn ang="0">
                    <a:pos x="249" y="169"/>
                  </a:cxn>
                  <a:cxn ang="0">
                    <a:pos x="256" y="131"/>
                  </a:cxn>
                  <a:cxn ang="0">
                    <a:pos x="243" y="112"/>
                  </a:cxn>
                  <a:cxn ang="0">
                    <a:pos x="234" y="143"/>
                  </a:cxn>
                  <a:cxn ang="0">
                    <a:pos x="203" y="152"/>
                  </a:cxn>
                  <a:cxn ang="0">
                    <a:pos x="171" y="115"/>
                  </a:cxn>
                  <a:cxn ang="0">
                    <a:pos x="175" y="85"/>
                  </a:cxn>
                  <a:cxn ang="0">
                    <a:pos x="173" y="52"/>
                  </a:cxn>
                  <a:cxn ang="0">
                    <a:pos x="157" y="88"/>
                  </a:cxn>
                  <a:cxn ang="0">
                    <a:pos x="109" y="98"/>
                  </a:cxn>
                  <a:cxn ang="0">
                    <a:pos x="87" y="74"/>
                  </a:cxn>
                  <a:cxn ang="0">
                    <a:pos x="91" y="38"/>
                  </a:cxn>
                  <a:cxn ang="0">
                    <a:pos x="91" y="5"/>
                  </a:cxn>
                  <a:cxn ang="0">
                    <a:pos x="73" y="47"/>
                  </a:cxn>
                  <a:cxn ang="0">
                    <a:pos x="40" y="56"/>
                  </a:cxn>
                  <a:cxn ang="0">
                    <a:pos x="39" y="72"/>
                  </a:cxn>
                  <a:cxn ang="0">
                    <a:pos x="73" y="81"/>
                  </a:cxn>
                  <a:cxn ang="0">
                    <a:pos x="77" y="105"/>
                  </a:cxn>
                  <a:cxn ang="0">
                    <a:pos x="63" y="143"/>
                  </a:cxn>
                  <a:cxn ang="0">
                    <a:pos x="31" y="151"/>
                  </a:cxn>
                  <a:cxn ang="0">
                    <a:pos x="32" y="168"/>
                  </a:cxn>
                  <a:cxn ang="0">
                    <a:pos x="63" y="177"/>
                  </a:cxn>
                  <a:cxn ang="0">
                    <a:pos x="77" y="214"/>
                  </a:cxn>
                  <a:cxn ang="0">
                    <a:pos x="71" y="235"/>
                  </a:cxn>
                  <a:cxn ang="0">
                    <a:pos x="45" y="249"/>
                  </a:cxn>
                  <a:cxn ang="0">
                    <a:pos x="25" y="269"/>
                  </a:cxn>
                  <a:cxn ang="0">
                    <a:pos x="55" y="261"/>
                  </a:cxn>
                  <a:cxn ang="0">
                    <a:pos x="74" y="282"/>
                  </a:cxn>
                  <a:cxn ang="0">
                    <a:pos x="89" y="273"/>
                  </a:cxn>
                  <a:cxn ang="0">
                    <a:pos x="84" y="244"/>
                  </a:cxn>
                  <a:cxn ang="0">
                    <a:pos x="109" y="221"/>
                  </a:cxn>
                  <a:cxn ang="0">
                    <a:pos x="157" y="231"/>
                  </a:cxn>
                  <a:cxn ang="0">
                    <a:pos x="161" y="254"/>
                  </a:cxn>
                  <a:cxn ang="0">
                    <a:pos x="205" y="257"/>
                  </a:cxn>
                  <a:cxn ang="0">
                    <a:pos x="225" y="237"/>
                  </a:cxn>
                  <a:cxn ang="0">
                    <a:pos x="193" y="246"/>
                  </a:cxn>
                  <a:cxn ang="0">
                    <a:pos x="170" y="225"/>
                  </a:cxn>
                  <a:cxn ang="0">
                    <a:pos x="182" y="179"/>
                  </a:cxn>
                  <a:cxn ang="0">
                    <a:pos x="214" y="163"/>
                  </a:cxn>
                  <a:cxn ang="0">
                    <a:pos x="248" y="191"/>
                  </a:cxn>
                  <a:cxn ang="0">
                    <a:pos x="277" y="207"/>
                  </a:cxn>
                  <a:cxn ang="0">
                    <a:pos x="157" y="197"/>
                  </a:cxn>
                  <a:cxn ang="0">
                    <a:pos x="109" y="207"/>
                  </a:cxn>
                  <a:cxn ang="0">
                    <a:pos x="77" y="169"/>
                  </a:cxn>
                  <a:cxn ang="0">
                    <a:pos x="87" y="125"/>
                  </a:cxn>
                  <a:cxn ang="0">
                    <a:pos x="138" y="109"/>
                  </a:cxn>
                  <a:cxn ang="0">
                    <a:pos x="175" y="144"/>
                  </a:cxn>
                  <a:cxn ang="0">
                    <a:pos x="175" y="175"/>
                  </a:cxn>
                </a:cxnLst>
                <a:rect l="0" t="0" r="r" b="b"/>
                <a:pathLst>
                  <a:path w="277" h="309">
                    <a:moveTo>
                      <a:pt x="260" y="190"/>
                    </a:moveTo>
                    <a:cubicBezTo>
                      <a:pt x="257" y="190"/>
                      <a:pt x="257" y="190"/>
                      <a:pt x="255" y="188"/>
                    </a:cubicBezTo>
                    <a:cubicBezTo>
                      <a:pt x="253" y="184"/>
                      <a:pt x="250" y="178"/>
                      <a:pt x="248" y="175"/>
                    </a:cubicBezTo>
                    <a:cubicBezTo>
                      <a:pt x="246" y="171"/>
                      <a:pt x="248" y="170"/>
                      <a:pt x="249" y="169"/>
                    </a:cubicBezTo>
                    <a:cubicBezTo>
                      <a:pt x="250" y="166"/>
                      <a:pt x="251" y="163"/>
                      <a:pt x="251" y="160"/>
                    </a:cubicBezTo>
                    <a:cubicBezTo>
                      <a:pt x="251" y="157"/>
                      <a:pt x="250" y="154"/>
                      <a:pt x="249" y="151"/>
                    </a:cubicBezTo>
                    <a:cubicBezTo>
                      <a:pt x="248" y="150"/>
                      <a:pt x="246" y="148"/>
                      <a:pt x="248" y="145"/>
                    </a:cubicBezTo>
                    <a:cubicBezTo>
                      <a:pt x="249" y="143"/>
                      <a:pt x="254" y="135"/>
                      <a:pt x="256" y="131"/>
                    </a:cubicBezTo>
                    <a:cubicBezTo>
                      <a:pt x="257" y="129"/>
                      <a:pt x="257" y="129"/>
                      <a:pt x="260" y="129"/>
                    </a:cubicBezTo>
                    <a:cubicBezTo>
                      <a:pt x="269" y="129"/>
                      <a:pt x="277" y="122"/>
                      <a:pt x="277" y="112"/>
                    </a:cubicBezTo>
                    <a:cubicBezTo>
                      <a:pt x="277" y="103"/>
                      <a:pt x="269" y="96"/>
                      <a:pt x="260" y="96"/>
                    </a:cubicBezTo>
                    <a:cubicBezTo>
                      <a:pt x="250" y="96"/>
                      <a:pt x="243" y="103"/>
                      <a:pt x="243" y="112"/>
                    </a:cubicBezTo>
                    <a:cubicBezTo>
                      <a:pt x="243" y="117"/>
                      <a:pt x="244" y="121"/>
                      <a:pt x="247" y="124"/>
                    </a:cubicBezTo>
                    <a:cubicBezTo>
                      <a:pt x="248" y="125"/>
                      <a:pt x="249" y="126"/>
                      <a:pt x="248" y="128"/>
                    </a:cubicBezTo>
                    <a:cubicBezTo>
                      <a:pt x="246" y="132"/>
                      <a:pt x="243" y="138"/>
                      <a:pt x="242" y="140"/>
                    </a:cubicBezTo>
                    <a:cubicBezTo>
                      <a:pt x="240" y="144"/>
                      <a:pt x="236" y="143"/>
                      <a:pt x="234" y="143"/>
                    </a:cubicBezTo>
                    <a:cubicBezTo>
                      <a:pt x="227" y="143"/>
                      <a:pt x="222" y="147"/>
                      <a:pt x="219" y="153"/>
                    </a:cubicBezTo>
                    <a:cubicBezTo>
                      <a:pt x="219" y="154"/>
                      <a:pt x="217" y="155"/>
                      <a:pt x="215" y="155"/>
                    </a:cubicBezTo>
                    <a:cubicBezTo>
                      <a:pt x="214" y="155"/>
                      <a:pt x="211" y="155"/>
                      <a:pt x="208" y="155"/>
                    </a:cubicBezTo>
                    <a:cubicBezTo>
                      <a:pt x="205" y="155"/>
                      <a:pt x="204" y="154"/>
                      <a:pt x="203" y="152"/>
                    </a:cubicBezTo>
                    <a:cubicBezTo>
                      <a:pt x="200" y="146"/>
                      <a:pt x="195" y="143"/>
                      <a:pt x="188" y="143"/>
                    </a:cubicBezTo>
                    <a:cubicBezTo>
                      <a:pt x="184" y="143"/>
                      <a:pt x="184" y="143"/>
                      <a:pt x="182" y="141"/>
                    </a:cubicBezTo>
                    <a:cubicBezTo>
                      <a:pt x="179" y="135"/>
                      <a:pt x="171" y="122"/>
                      <a:pt x="171" y="121"/>
                    </a:cubicBezTo>
                    <a:cubicBezTo>
                      <a:pt x="170" y="119"/>
                      <a:pt x="170" y="116"/>
                      <a:pt x="171" y="115"/>
                    </a:cubicBezTo>
                    <a:cubicBezTo>
                      <a:pt x="173" y="112"/>
                      <a:pt x="174" y="109"/>
                      <a:pt x="174" y="105"/>
                    </a:cubicBezTo>
                    <a:cubicBezTo>
                      <a:pt x="174" y="102"/>
                      <a:pt x="174" y="99"/>
                      <a:pt x="172" y="97"/>
                    </a:cubicBezTo>
                    <a:cubicBezTo>
                      <a:pt x="171" y="94"/>
                      <a:pt x="170" y="94"/>
                      <a:pt x="171" y="91"/>
                    </a:cubicBezTo>
                    <a:cubicBezTo>
                      <a:pt x="172" y="89"/>
                      <a:pt x="174" y="87"/>
                      <a:pt x="175" y="85"/>
                    </a:cubicBezTo>
                    <a:cubicBezTo>
                      <a:pt x="176" y="83"/>
                      <a:pt x="179" y="83"/>
                      <a:pt x="180" y="83"/>
                    </a:cubicBezTo>
                    <a:cubicBezTo>
                      <a:pt x="184" y="83"/>
                      <a:pt x="187" y="83"/>
                      <a:pt x="190" y="81"/>
                    </a:cubicBezTo>
                    <a:cubicBezTo>
                      <a:pt x="198" y="76"/>
                      <a:pt x="201" y="66"/>
                      <a:pt x="196" y="58"/>
                    </a:cubicBezTo>
                    <a:cubicBezTo>
                      <a:pt x="192" y="50"/>
                      <a:pt x="181" y="47"/>
                      <a:pt x="173" y="52"/>
                    </a:cubicBezTo>
                    <a:cubicBezTo>
                      <a:pt x="165" y="56"/>
                      <a:pt x="162" y="67"/>
                      <a:pt x="167" y="75"/>
                    </a:cubicBezTo>
                    <a:cubicBezTo>
                      <a:pt x="169" y="78"/>
                      <a:pt x="170" y="78"/>
                      <a:pt x="168" y="81"/>
                    </a:cubicBezTo>
                    <a:cubicBezTo>
                      <a:pt x="167" y="83"/>
                      <a:pt x="166" y="85"/>
                      <a:pt x="165" y="86"/>
                    </a:cubicBezTo>
                    <a:cubicBezTo>
                      <a:pt x="163" y="89"/>
                      <a:pt x="159" y="88"/>
                      <a:pt x="157" y="88"/>
                    </a:cubicBezTo>
                    <a:cubicBezTo>
                      <a:pt x="151" y="88"/>
                      <a:pt x="145" y="92"/>
                      <a:pt x="142" y="98"/>
                    </a:cubicBezTo>
                    <a:cubicBezTo>
                      <a:pt x="142" y="99"/>
                      <a:pt x="139" y="101"/>
                      <a:pt x="137" y="101"/>
                    </a:cubicBezTo>
                    <a:cubicBezTo>
                      <a:pt x="130" y="101"/>
                      <a:pt x="117" y="101"/>
                      <a:pt x="114" y="101"/>
                    </a:cubicBezTo>
                    <a:cubicBezTo>
                      <a:pt x="111" y="101"/>
                      <a:pt x="110" y="99"/>
                      <a:pt x="109" y="98"/>
                    </a:cubicBezTo>
                    <a:cubicBezTo>
                      <a:pt x="107" y="92"/>
                      <a:pt x="101" y="88"/>
                      <a:pt x="94" y="88"/>
                    </a:cubicBezTo>
                    <a:cubicBezTo>
                      <a:pt x="93" y="88"/>
                      <a:pt x="90" y="87"/>
                      <a:pt x="89" y="86"/>
                    </a:cubicBezTo>
                    <a:cubicBezTo>
                      <a:pt x="88" y="84"/>
                      <a:pt x="87" y="82"/>
                      <a:pt x="86" y="81"/>
                    </a:cubicBezTo>
                    <a:cubicBezTo>
                      <a:pt x="84" y="77"/>
                      <a:pt x="86" y="75"/>
                      <a:pt x="87" y="74"/>
                    </a:cubicBezTo>
                    <a:cubicBezTo>
                      <a:pt x="89" y="71"/>
                      <a:pt x="90" y="68"/>
                      <a:pt x="90" y="64"/>
                    </a:cubicBezTo>
                    <a:cubicBezTo>
                      <a:pt x="90" y="60"/>
                      <a:pt x="88" y="57"/>
                      <a:pt x="86" y="54"/>
                    </a:cubicBezTo>
                    <a:cubicBezTo>
                      <a:pt x="85" y="53"/>
                      <a:pt x="84" y="50"/>
                      <a:pt x="85" y="48"/>
                    </a:cubicBezTo>
                    <a:cubicBezTo>
                      <a:pt x="87" y="45"/>
                      <a:pt x="90" y="40"/>
                      <a:pt x="91" y="38"/>
                    </a:cubicBezTo>
                    <a:cubicBezTo>
                      <a:pt x="93" y="36"/>
                      <a:pt x="95" y="36"/>
                      <a:pt x="96" y="36"/>
                    </a:cubicBezTo>
                    <a:cubicBezTo>
                      <a:pt x="100" y="37"/>
                      <a:pt x="104" y="36"/>
                      <a:pt x="108" y="34"/>
                    </a:cubicBezTo>
                    <a:cubicBezTo>
                      <a:pt x="116" y="30"/>
                      <a:pt x="119" y="19"/>
                      <a:pt x="114" y="11"/>
                    </a:cubicBezTo>
                    <a:cubicBezTo>
                      <a:pt x="110" y="3"/>
                      <a:pt x="99" y="0"/>
                      <a:pt x="91" y="5"/>
                    </a:cubicBezTo>
                    <a:cubicBezTo>
                      <a:pt x="83" y="10"/>
                      <a:pt x="80" y="20"/>
                      <a:pt x="85" y="28"/>
                    </a:cubicBezTo>
                    <a:cubicBezTo>
                      <a:pt x="86" y="29"/>
                      <a:pt x="86" y="31"/>
                      <a:pt x="85" y="34"/>
                    </a:cubicBezTo>
                    <a:cubicBezTo>
                      <a:pt x="84" y="36"/>
                      <a:pt x="80" y="41"/>
                      <a:pt x="78" y="45"/>
                    </a:cubicBezTo>
                    <a:cubicBezTo>
                      <a:pt x="76" y="47"/>
                      <a:pt x="75" y="47"/>
                      <a:pt x="73" y="47"/>
                    </a:cubicBezTo>
                    <a:cubicBezTo>
                      <a:pt x="67" y="47"/>
                      <a:pt x="61" y="51"/>
                      <a:pt x="58" y="56"/>
                    </a:cubicBezTo>
                    <a:cubicBezTo>
                      <a:pt x="57" y="59"/>
                      <a:pt x="57" y="60"/>
                      <a:pt x="53" y="60"/>
                    </a:cubicBezTo>
                    <a:cubicBezTo>
                      <a:pt x="51" y="60"/>
                      <a:pt x="47" y="60"/>
                      <a:pt x="45" y="60"/>
                    </a:cubicBezTo>
                    <a:cubicBezTo>
                      <a:pt x="42" y="60"/>
                      <a:pt x="40" y="57"/>
                      <a:pt x="40" y="56"/>
                    </a:cubicBezTo>
                    <a:cubicBezTo>
                      <a:pt x="37" y="50"/>
                      <a:pt x="31" y="46"/>
                      <a:pt x="25" y="46"/>
                    </a:cubicBezTo>
                    <a:cubicBezTo>
                      <a:pt x="15" y="46"/>
                      <a:pt x="8" y="54"/>
                      <a:pt x="8" y="63"/>
                    </a:cubicBezTo>
                    <a:cubicBezTo>
                      <a:pt x="8" y="72"/>
                      <a:pt x="15" y="80"/>
                      <a:pt x="25" y="80"/>
                    </a:cubicBezTo>
                    <a:cubicBezTo>
                      <a:pt x="31" y="80"/>
                      <a:pt x="36" y="77"/>
                      <a:pt x="39" y="72"/>
                    </a:cubicBezTo>
                    <a:cubicBezTo>
                      <a:pt x="41" y="69"/>
                      <a:pt x="41" y="68"/>
                      <a:pt x="44" y="68"/>
                    </a:cubicBezTo>
                    <a:cubicBezTo>
                      <a:pt x="47" y="68"/>
                      <a:pt x="50" y="68"/>
                      <a:pt x="53" y="68"/>
                    </a:cubicBezTo>
                    <a:cubicBezTo>
                      <a:pt x="56" y="68"/>
                      <a:pt x="57" y="70"/>
                      <a:pt x="57" y="70"/>
                    </a:cubicBezTo>
                    <a:cubicBezTo>
                      <a:pt x="60" y="77"/>
                      <a:pt x="66" y="81"/>
                      <a:pt x="73" y="81"/>
                    </a:cubicBezTo>
                    <a:cubicBezTo>
                      <a:pt x="74" y="81"/>
                      <a:pt x="77" y="81"/>
                      <a:pt x="79" y="84"/>
                    </a:cubicBezTo>
                    <a:cubicBezTo>
                      <a:pt x="80" y="85"/>
                      <a:pt x="81" y="87"/>
                      <a:pt x="82" y="88"/>
                    </a:cubicBezTo>
                    <a:cubicBezTo>
                      <a:pt x="83" y="90"/>
                      <a:pt x="82" y="94"/>
                      <a:pt x="81" y="95"/>
                    </a:cubicBezTo>
                    <a:cubicBezTo>
                      <a:pt x="79" y="97"/>
                      <a:pt x="77" y="101"/>
                      <a:pt x="77" y="105"/>
                    </a:cubicBezTo>
                    <a:cubicBezTo>
                      <a:pt x="77" y="108"/>
                      <a:pt x="78" y="111"/>
                      <a:pt x="80" y="114"/>
                    </a:cubicBezTo>
                    <a:cubicBezTo>
                      <a:pt x="81" y="115"/>
                      <a:pt x="82" y="118"/>
                      <a:pt x="80" y="121"/>
                    </a:cubicBezTo>
                    <a:cubicBezTo>
                      <a:pt x="79" y="124"/>
                      <a:pt x="73" y="134"/>
                      <a:pt x="70" y="140"/>
                    </a:cubicBezTo>
                    <a:cubicBezTo>
                      <a:pt x="67" y="143"/>
                      <a:pt x="65" y="143"/>
                      <a:pt x="63" y="143"/>
                    </a:cubicBezTo>
                    <a:cubicBezTo>
                      <a:pt x="57" y="143"/>
                      <a:pt x="51" y="146"/>
                      <a:pt x="48" y="152"/>
                    </a:cubicBezTo>
                    <a:cubicBezTo>
                      <a:pt x="47" y="153"/>
                      <a:pt x="47" y="155"/>
                      <a:pt x="43" y="155"/>
                    </a:cubicBezTo>
                    <a:cubicBezTo>
                      <a:pt x="41" y="155"/>
                      <a:pt x="38" y="155"/>
                      <a:pt x="37" y="155"/>
                    </a:cubicBezTo>
                    <a:cubicBezTo>
                      <a:pt x="33" y="155"/>
                      <a:pt x="32" y="152"/>
                      <a:pt x="31" y="151"/>
                    </a:cubicBezTo>
                    <a:cubicBezTo>
                      <a:pt x="28" y="146"/>
                      <a:pt x="23" y="143"/>
                      <a:pt x="17" y="143"/>
                    </a:cubicBezTo>
                    <a:cubicBezTo>
                      <a:pt x="8" y="143"/>
                      <a:pt x="0" y="150"/>
                      <a:pt x="0" y="160"/>
                    </a:cubicBezTo>
                    <a:cubicBezTo>
                      <a:pt x="0" y="169"/>
                      <a:pt x="8" y="177"/>
                      <a:pt x="17" y="177"/>
                    </a:cubicBezTo>
                    <a:cubicBezTo>
                      <a:pt x="24" y="177"/>
                      <a:pt x="29" y="173"/>
                      <a:pt x="32" y="168"/>
                    </a:cubicBezTo>
                    <a:cubicBezTo>
                      <a:pt x="33" y="165"/>
                      <a:pt x="34" y="163"/>
                      <a:pt x="37" y="163"/>
                    </a:cubicBezTo>
                    <a:cubicBezTo>
                      <a:pt x="38" y="163"/>
                      <a:pt x="40" y="163"/>
                      <a:pt x="42" y="163"/>
                    </a:cubicBezTo>
                    <a:cubicBezTo>
                      <a:pt x="46" y="163"/>
                      <a:pt x="47" y="166"/>
                      <a:pt x="48" y="168"/>
                    </a:cubicBezTo>
                    <a:cubicBezTo>
                      <a:pt x="51" y="173"/>
                      <a:pt x="57" y="177"/>
                      <a:pt x="63" y="177"/>
                    </a:cubicBezTo>
                    <a:cubicBezTo>
                      <a:pt x="65" y="177"/>
                      <a:pt x="68" y="176"/>
                      <a:pt x="70" y="180"/>
                    </a:cubicBezTo>
                    <a:cubicBezTo>
                      <a:pt x="71" y="182"/>
                      <a:pt x="77" y="192"/>
                      <a:pt x="80" y="198"/>
                    </a:cubicBezTo>
                    <a:cubicBezTo>
                      <a:pt x="82" y="202"/>
                      <a:pt x="82" y="202"/>
                      <a:pt x="80" y="205"/>
                    </a:cubicBezTo>
                    <a:cubicBezTo>
                      <a:pt x="78" y="207"/>
                      <a:pt x="77" y="211"/>
                      <a:pt x="77" y="214"/>
                    </a:cubicBezTo>
                    <a:cubicBezTo>
                      <a:pt x="77" y="217"/>
                      <a:pt x="78" y="219"/>
                      <a:pt x="79" y="221"/>
                    </a:cubicBezTo>
                    <a:cubicBezTo>
                      <a:pt x="80" y="223"/>
                      <a:pt x="82" y="225"/>
                      <a:pt x="80" y="228"/>
                    </a:cubicBezTo>
                    <a:cubicBezTo>
                      <a:pt x="79" y="230"/>
                      <a:pt x="78" y="232"/>
                      <a:pt x="77" y="234"/>
                    </a:cubicBezTo>
                    <a:cubicBezTo>
                      <a:pt x="75" y="237"/>
                      <a:pt x="73" y="235"/>
                      <a:pt x="71" y="235"/>
                    </a:cubicBezTo>
                    <a:cubicBezTo>
                      <a:pt x="68" y="235"/>
                      <a:pt x="64" y="236"/>
                      <a:pt x="61" y="237"/>
                    </a:cubicBezTo>
                    <a:cubicBezTo>
                      <a:pt x="58" y="239"/>
                      <a:pt x="56" y="242"/>
                      <a:pt x="54" y="245"/>
                    </a:cubicBezTo>
                    <a:cubicBezTo>
                      <a:pt x="54" y="246"/>
                      <a:pt x="52" y="249"/>
                      <a:pt x="49" y="249"/>
                    </a:cubicBezTo>
                    <a:cubicBezTo>
                      <a:pt x="48" y="249"/>
                      <a:pt x="46" y="249"/>
                      <a:pt x="45" y="249"/>
                    </a:cubicBezTo>
                    <a:cubicBezTo>
                      <a:pt x="42" y="249"/>
                      <a:pt x="41" y="246"/>
                      <a:pt x="40" y="244"/>
                    </a:cubicBezTo>
                    <a:cubicBezTo>
                      <a:pt x="37" y="239"/>
                      <a:pt x="31" y="235"/>
                      <a:pt x="25" y="235"/>
                    </a:cubicBezTo>
                    <a:cubicBezTo>
                      <a:pt x="15" y="235"/>
                      <a:pt x="8" y="243"/>
                      <a:pt x="8" y="252"/>
                    </a:cubicBezTo>
                    <a:cubicBezTo>
                      <a:pt x="8" y="261"/>
                      <a:pt x="15" y="269"/>
                      <a:pt x="25" y="269"/>
                    </a:cubicBezTo>
                    <a:cubicBezTo>
                      <a:pt x="31" y="269"/>
                      <a:pt x="36" y="266"/>
                      <a:pt x="39" y="261"/>
                    </a:cubicBezTo>
                    <a:cubicBezTo>
                      <a:pt x="41" y="258"/>
                      <a:pt x="43" y="257"/>
                      <a:pt x="45" y="257"/>
                    </a:cubicBezTo>
                    <a:cubicBezTo>
                      <a:pt x="46" y="257"/>
                      <a:pt x="48" y="257"/>
                      <a:pt x="49" y="257"/>
                    </a:cubicBezTo>
                    <a:cubicBezTo>
                      <a:pt x="52" y="257"/>
                      <a:pt x="54" y="259"/>
                      <a:pt x="55" y="261"/>
                    </a:cubicBezTo>
                    <a:cubicBezTo>
                      <a:pt x="58" y="266"/>
                      <a:pt x="63" y="269"/>
                      <a:pt x="69" y="269"/>
                    </a:cubicBezTo>
                    <a:cubicBezTo>
                      <a:pt x="72" y="269"/>
                      <a:pt x="73" y="269"/>
                      <a:pt x="75" y="272"/>
                    </a:cubicBezTo>
                    <a:cubicBezTo>
                      <a:pt x="76" y="274"/>
                      <a:pt x="76" y="274"/>
                      <a:pt x="76" y="274"/>
                    </a:cubicBezTo>
                    <a:cubicBezTo>
                      <a:pt x="77" y="277"/>
                      <a:pt x="76" y="278"/>
                      <a:pt x="74" y="282"/>
                    </a:cubicBezTo>
                    <a:cubicBezTo>
                      <a:pt x="69" y="290"/>
                      <a:pt x="72" y="300"/>
                      <a:pt x="80" y="305"/>
                    </a:cubicBezTo>
                    <a:cubicBezTo>
                      <a:pt x="88" y="309"/>
                      <a:pt x="99" y="307"/>
                      <a:pt x="103" y="299"/>
                    </a:cubicBezTo>
                    <a:cubicBezTo>
                      <a:pt x="108" y="291"/>
                      <a:pt x="105" y="280"/>
                      <a:pt x="97" y="276"/>
                    </a:cubicBezTo>
                    <a:cubicBezTo>
                      <a:pt x="95" y="274"/>
                      <a:pt x="92" y="273"/>
                      <a:pt x="89" y="273"/>
                    </a:cubicBezTo>
                    <a:cubicBezTo>
                      <a:pt x="86" y="273"/>
                      <a:pt x="84" y="273"/>
                      <a:pt x="83" y="271"/>
                    </a:cubicBezTo>
                    <a:cubicBezTo>
                      <a:pt x="82" y="268"/>
                      <a:pt x="82" y="268"/>
                      <a:pt x="82" y="268"/>
                    </a:cubicBezTo>
                    <a:cubicBezTo>
                      <a:pt x="80" y="266"/>
                      <a:pt x="80" y="266"/>
                      <a:pt x="83" y="262"/>
                    </a:cubicBezTo>
                    <a:cubicBezTo>
                      <a:pt x="87" y="257"/>
                      <a:pt x="88" y="250"/>
                      <a:pt x="84" y="244"/>
                    </a:cubicBezTo>
                    <a:cubicBezTo>
                      <a:pt x="83" y="242"/>
                      <a:pt x="82" y="240"/>
                      <a:pt x="83" y="238"/>
                    </a:cubicBezTo>
                    <a:cubicBezTo>
                      <a:pt x="84" y="236"/>
                      <a:pt x="86" y="234"/>
                      <a:pt x="87" y="232"/>
                    </a:cubicBezTo>
                    <a:cubicBezTo>
                      <a:pt x="88" y="230"/>
                      <a:pt x="90" y="231"/>
                      <a:pt x="94" y="231"/>
                    </a:cubicBezTo>
                    <a:cubicBezTo>
                      <a:pt x="101" y="231"/>
                      <a:pt x="107" y="227"/>
                      <a:pt x="109" y="221"/>
                    </a:cubicBezTo>
                    <a:cubicBezTo>
                      <a:pt x="110" y="220"/>
                      <a:pt x="110" y="218"/>
                      <a:pt x="113" y="218"/>
                    </a:cubicBezTo>
                    <a:cubicBezTo>
                      <a:pt x="116" y="218"/>
                      <a:pt x="132" y="218"/>
                      <a:pt x="138" y="218"/>
                    </a:cubicBezTo>
                    <a:cubicBezTo>
                      <a:pt x="140" y="218"/>
                      <a:pt x="142" y="220"/>
                      <a:pt x="142" y="221"/>
                    </a:cubicBezTo>
                    <a:cubicBezTo>
                      <a:pt x="145" y="227"/>
                      <a:pt x="151" y="231"/>
                      <a:pt x="157" y="231"/>
                    </a:cubicBezTo>
                    <a:cubicBezTo>
                      <a:pt x="158" y="231"/>
                      <a:pt x="161" y="230"/>
                      <a:pt x="162" y="233"/>
                    </a:cubicBezTo>
                    <a:cubicBezTo>
                      <a:pt x="162" y="234"/>
                      <a:pt x="164" y="236"/>
                      <a:pt x="165" y="238"/>
                    </a:cubicBezTo>
                    <a:cubicBezTo>
                      <a:pt x="166" y="241"/>
                      <a:pt x="165" y="243"/>
                      <a:pt x="164" y="245"/>
                    </a:cubicBezTo>
                    <a:cubicBezTo>
                      <a:pt x="162" y="247"/>
                      <a:pt x="161" y="251"/>
                      <a:pt x="161" y="254"/>
                    </a:cubicBezTo>
                    <a:cubicBezTo>
                      <a:pt x="161" y="264"/>
                      <a:pt x="169" y="271"/>
                      <a:pt x="178" y="271"/>
                    </a:cubicBezTo>
                    <a:cubicBezTo>
                      <a:pt x="186" y="271"/>
                      <a:pt x="192" y="267"/>
                      <a:pt x="194" y="260"/>
                    </a:cubicBezTo>
                    <a:cubicBezTo>
                      <a:pt x="195" y="259"/>
                      <a:pt x="195" y="257"/>
                      <a:pt x="198" y="257"/>
                    </a:cubicBezTo>
                    <a:cubicBezTo>
                      <a:pt x="200" y="257"/>
                      <a:pt x="202" y="257"/>
                      <a:pt x="205" y="257"/>
                    </a:cubicBezTo>
                    <a:cubicBezTo>
                      <a:pt x="206" y="257"/>
                      <a:pt x="208" y="259"/>
                      <a:pt x="208" y="260"/>
                    </a:cubicBezTo>
                    <a:cubicBezTo>
                      <a:pt x="211" y="266"/>
                      <a:pt x="217" y="271"/>
                      <a:pt x="225" y="271"/>
                    </a:cubicBezTo>
                    <a:cubicBezTo>
                      <a:pt x="234" y="271"/>
                      <a:pt x="241" y="264"/>
                      <a:pt x="241" y="254"/>
                    </a:cubicBezTo>
                    <a:cubicBezTo>
                      <a:pt x="241" y="245"/>
                      <a:pt x="234" y="237"/>
                      <a:pt x="225" y="237"/>
                    </a:cubicBezTo>
                    <a:cubicBezTo>
                      <a:pt x="218" y="237"/>
                      <a:pt x="213" y="241"/>
                      <a:pt x="210" y="246"/>
                    </a:cubicBezTo>
                    <a:cubicBezTo>
                      <a:pt x="208" y="248"/>
                      <a:pt x="208" y="249"/>
                      <a:pt x="205" y="249"/>
                    </a:cubicBezTo>
                    <a:cubicBezTo>
                      <a:pt x="203" y="249"/>
                      <a:pt x="200" y="249"/>
                      <a:pt x="198" y="249"/>
                    </a:cubicBezTo>
                    <a:cubicBezTo>
                      <a:pt x="194" y="249"/>
                      <a:pt x="193" y="247"/>
                      <a:pt x="193" y="246"/>
                    </a:cubicBezTo>
                    <a:cubicBezTo>
                      <a:pt x="190" y="241"/>
                      <a:pt x="184" y="237"/>
                      <a:pt x="178" y="237"/>
                    </a:cubicBezTo>
                    <a:cubicBezTo>
                      <a:pt x="174" y="237"/>
                      <a:pt x="174" y="238"/>
                      <a:pt x="172" y="235"/>
                    </a:cubicBezTo>
                    <a:cubicBezTo>
                      <a:pt x="171" y="234"/>
                      <a:pt x="170" y="232"/>
                      <a:pt x="169" y="230"/>
                    </a:cubicBezTo>
                    <a:cubicBezTo>
                      <a:pt x="168" y="228"/>
                      <a:pt x="170" y="226"/>
                      <a:pt x="170" y="225"/>
                    </a:cubicBezTo>
                    <a:cubicBezTo>
                      <a:pt x="173" y="222"/>
                      <a:pt x="174" y="218"/>
                      <a:pt x="174" y="214"/>
                    </a:cubicBezTo>
                    <a:cubicBezTo>
                      <a:pt x="174" y="210"/>
                      <a:pt x="173" y="207"/>
                      <a:pt x="171" y="204"/>
                    </a:cubicBezTo>
                    <a:cubicBezTo>
                      <a:pt x="170" y="203"/>
                      <a:pt x="168" y="202"/>
                      <a:pt x="170" y="198"/>
                    </a:cubicBezTo>
                    <a:cubicBezTo>
                      <a:pt x="172" y="196"/>
                      <a:pt x="179" y="184"/>
                      <a:pt x="182" y="179"/>
                    </a:cubicBezTo>
                    <a:cubicBezTo>
                      <a:pt x="183" y="177"/>
                      <a:pt x="185" y="177"/>
                      <a:pt x="188" y="177"/>
                    </a:cubicBezTo>
                    <a:cubicBezTo>
                      <a:pt x="195" y="177"/>
                      <a:pt x="201" y="173"/>
                      <a:pt x="204" y="167"/>
                    </a:cubicBezTo>
                    <a:cubicBezTo>
                      <a:pt x="204" y="166"/>
                      <a:pt x="205" y="163"/>
                      <a:pt x="208" y="163"/>
                    </a:cubicBezTo>
                    <a:cubicBezTo>
                      <a:pt x="209" y="163"/>
                      <a:pt x="212" y="163"/>
                      <a:pt x="214" y="163"/>
                    </a:cubicBezTo>
                    <a:cubicBezTo>
                      <a:pt x="217" y="163"/>
                      <a:pt x="218" y="165"/>
                      <a:pt x="219" y="167"/>
                    </a:cubicBezTo>
                    <a:cubicBezTo>
                      <a:pt x="222" y="173"/>
                      <a:pt x="227" y="177"/>
                      <a:pt x="234" y="177"/>
                    </a:cubicBezTo>
                    <a:cubicBezTo>
                      <a:pt x="236" y="177"/>
                      <a:pt x="239" y="175"/>
                      <a:pt x="241" y="179"/>
                    </a:cubicBezTo>
                    <a:cubicBezTo>
                      <a:pt x="243" y="181"/>
                      <a:pt x="246" y="187"/>
                      <a:pt x="248" y="191"/>
                    </a:cubicBezTo>
                    <a:cubicBezTo>
                      <a:pt x="249" y="193"/>
                      <a:pt x="249" y="194"/>
                      <a:pt x="247" y="196"/>
                    </a:cubicBezTo>
                    <a:cubicBezTo>
                      <a:pt x="244" y="199"/>
                      <a:pt x="243" y="203"/>
                      <a:pt x="243" y="207"/>
                    </a:cubicBezTo>
                    <a:cubicBezTo>
                      <a:pt x="243" y="216"/>
                      <a:pt x="250" y="224"/>
                      <a:pt x="260" y="224"/>
                    </a:cubicBezTo>
                    <a:cubicBezTo>
                      <a:pt x="269" y="224"/>
                      <a:pt x="277" y="216"/>
                      <a:pt x="277" y="207"/>
                    </a:cubicBezTo>
                    <a:cubicBezTo>
                      <a:pt x="277" y="198"/>
                      <a:pt x="269" y="190"/>
                      <a:pt x="260" y="190"/>
                    </a:cubicBezTo>
                    <a:close/>
                    <a:moveTo>
                      <a:pt x="175" y="175"/>
                    </a:moveTo>
                    <a:cubicBezTo>
                      <a:pt x="174" y="176"/>
                      <a:pt x="167" y="188"/>
                      <a:pt x="164" y="194"/>
                    </a:cubicBezTo>
                    <a:cubicBezTo>
                      <a:pt x="162" y="198"/>
                      <a:pt x="160" y="197"/>
                      <a:pt x="157" y="197"/>
                    </a:cubicBezTo>
                    <a:cubicBezTo>
                      <a:pt x="151" y="197"/>
                      <a:pt x="145" y="201"/>
                      <a:pt x="142" y="206"/>
                    </a:cubicBezTo>
                    <a:cubicBezTo>
                      <a:pt x="142" y="208"/>
                      <a:pt x="141" y="210"/>
                      <a:pt x="138" y="210"/>
                    </a:cubicBezTo>
                    <a:cubicBezTo>
                      <a:pt x="136" y="210"/>
                      <a:pt x="120" y="210"/>
                      <a:pt x="114" y="210"/>
                    </a:cubicBezTo>
                    <a:cubicBezTo>
                      <a:pt x="111" y="210"/>
                      <a:pt x="110" y="208"/>
                      <a:pt x="109" y="207"/>
                    </a:cubicBezTo>
                    <a:cubicBezTo>
                      <a:pt x="107" y="201"/>
                      <a:pt x="101" y="197"/>
                      <a:pt x="94" y="197"/>
                    </a:cubicBezTo>
                    <a:cubicBezTo>
                      <a:pt x="93" y="197"/>
                      <a:pt x="89" y="198"/>
                      <a:pt x="87" y="194"/>
                    </a:cubicBezTo>
                    <a:cubicBezTo>
                      <a:pt x="85" y="190"/>
                      <a:pt x="77" y="176"/>
                      <a:pt x="77" y="176"/>
                    </a:cubicBezTo>
                    <a:cubicBezTo>
                      <a:pt x="75" y="173"/>
                      <a:pt x="76" y="172"/>
                      <a:pt x="77" y="169"/>
                    </a:cubicBezTo>
                    <a:cubicBezTo>
                      <a:pt x="79" y="166"/>
                      <a:pt x="80" y="163"/>
                      <a:pt x="80" y="160"/>
                    </a:cubicBezTo>
                    <a:cubicBezTo>
                      <a:pt x="80" y="156"/>
                      <a:pt x="79" y="153"/>
                      <a:pt x="77" y="150"/>
                    </a:cubicBezTo>
                    <a:cubicBezTo>
                      <a:pt x="75" y="148"/>
                      <a:pt x="75" y="146"/>
                      <a:pt x="76" y="144"/>
                    </a:cubicBezTo>
                    <a:cubicBezTo>
                      <a:pt x="80" y="138"/>
                      <a:pt x="86" y="127"/>
                      <a:pt x="87" y="125"/>
                    </a:cubicBezTo>
                    <a:cubicBezTo>
                      <a:pt x="89" y="122"/>
                      <a:pt x="93" y="122"/>
                      <a:pt x="94" y="122"/>
                    </a:cubicBezTo>
                    <a:cubicBezTo>
                      <a:pt x="101" y="122"/>
                      <a:pt x="106" y="118"/>
                      <a:pt x="109" y="113"/>
                    </a:cubicBezTo>
                    <a:cubicBezTo>
                      <a:pt x="110" y="112"/>
                      <a:pt x="111" y="109"/>
                      <a:pt x="115" y="109"/>
                    </a:cubicBezTo>
                    <a:cubicBezTo>
                      <a:pt x="118" y="109"/>
                      <a:pt x="131" y="109"/>
                      <a:pt x="138" y="109"/>
                    </a:cubicBezTo>
                    <a:cubicBezTo>
                      <a:pt x="140" y="109"/>
                      <a:pt x="142" y="111"/>
                      <a:pt x="142" y="112"/>
                    </a:cubicBezTo>
                    <a:cubicBezTo>
                      <a:pt x="145" y="118"/>
                      <a:pt x="151" y="122"/>
                      <a:pt x="157" y="122"/>
                    </a:cubicBezTo>
                    <a:cubicBezTo>
                      <a:pt x="159" y="122"/>
                      <a:pt x="162" y="122"/>
                      <a:pt x="164" y="124"/>
                    </a:cubicBezTo>
                    <a:cubicBezTo>
                      <a:pt x="165" y="127"/>
                      <a:pt x="172" y="139"/>
                      <a:pt x="175" y="144"/>
                    </a:cubicBezTo>
                    <a:cubicBezTo>
                      <a:pt x="176" y="146"/>
                      <a:pt x="175" y="149"/>
                      <a:pt x="175" y="150"/>
                    </a:cubicBezTo>
                    <a:cubicBezTo>
                      <a:pt x="173" y="152"/>
                      <a:pt x="171" y="156"/>
                      <a:pt x="171" y="160"/>
                    </a:cubicBezTo>
                    <a:cubicBezTo>
                      <a:pt x="171" y="163"/>
                      <a:pt x="172" y="166"/>
                      <a:pt x="174" y="169"/>
                    </a:cubicBezTo>
                    <a:cubicBezTo>
                      <a:pt x="175" y="170"/>
                      <a:pt x="176" y="173"/>
                      <a:pt x="175" y="175"/>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92" name="Oval 102"/>
              <p:cNvSpPr>
                <a:spLocks noChangeArrowheads="1"/>
              </p:cNvSpPr>
              <p:nvPr/>
            </p:nvSpPr>
            <p:spPr bwMode="auto">
              <a:xfrm>
                <a:off x="6684955" y="3095616"/>
                <a:ext cx="74613" cy="71438"/>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93" name="Oval 103"/>
              <p:cNvSpPr>
                <a:spLocks noChangeArrowheads="1"/>
              </p:cNvSpPr>
              <p:nvPr/>
            </p:nvSpPr>
            <p:spPr bwMode="auto">
              <a:xfrm>
                <a:off x="6932605" y="3533765"/>
                <a:ext cx="73025" cy="73025"/>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94" name="Freeform 104"/>
              <p:cNvSpPr/>
              <p:nvPr/>
            </p:nvSpPr>
            <p:spPr bwMode="auto">
              <a:xfrm>
                <a:off x="6937367" y="2974966"/>
                <a:ext cx="82550" cy="82550"/>
              </a:xfrm>
              <a:custGeom>
                <a:avLst/>
                <a:gdLst/>
                <a:ahLst/>
                <a:cxnLst>
                  <a:cxn ang="0">
                    <a:pos x="20" y="25"/>
                  </a:cxn>
                  <a:cxn ang="0">
                    <a:pos x="3" y="21"/>
                  </a:cxn>
                  <a:cxn ang="0">
                    <a:pos x="8" y="4"/>
                  </a:cxn>
                  <a:cxn ang="0">
                    <a:pos x="24" y="8"/>
                  </a:cxn>
                  <a:cxn ang="0">
                    <a:pos x="20" y="25"/>
                  </a:cxn>
                </a:cxnLst>
                <a:rect l="0" t="0" r="r" b="b"/>
                <a:pathLst>
                  <a:path w="28" h="28">
                    <a:moveTo>
                      <a:pt x="20" y="25"/>
                    </a:moveTo>
                    <a:cubicBezTo>
                      <a:pt x="14" y="28"/>
                      <a:pt x="7" y="26"/>
                      <a:pt x="3" y="21"/>
                    </a:cubicBezTo>
                    <a:cubicBezTo>
                      <a:pt x="0" y="15"/>
                      <a:pt x="2" y="7"/>
                      <a:pt x="8" y="4"/>
                    </a:cubicBezTo>
                    <a:cubicBezTo>
                      <a:pt x="14" y="0"/>
                      <a:pt x="21" y="2"/>
                      <a:pt x="24" y="8"/>
                    </a:cubicBezTo>
                    <a:cubicBezTo>
                      <a:pt x="28" y="14"/>
                      <a:pt x="26" y="22"/>
                      <a:pt x="20" y="25"/>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95" name="Oval 105"/>
              <p:cNvSpPr>
                <a:spLocks noChangeArrowheads="1"/>
              </p:cNvSpPr>
              <p:nvPr/>
            </p:nvSpPr>
            <p:spPr bwMode="auto">
              <a:xfrm>
                <a:off x="6624631" y="2974966"/>
                <a:ext cx="69850" cy="74613"/>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96" name="Freeform 106"/>
              <p:cNvSpPr/>
              <p:nvPr/>
            </p:nvSpPr>
            <p:spPr bwMode="auto">
              <a:xfrm>
                <a:off x="6608756" y="3522653"/>
                <a:ext cx="82550" cy="80963"/>
              </a:xfrm>
              <a:custGeom>
                <a:avLst/>
                <a:gdLst/>
                <a:ahLst/>
                <a:cxnLst>
                  <a:cxn ang="0">
                    <a:pos x="8" y="3"/>
                  </a:cxn>
                  <a:cxn ang="0">
                    <a:pos x="24" y="8"/>
                  </a:cxn>
                  <a:cxn ang="0">
                    <a:pos x="20" y="25"/>
                  </a:cxn>
                  <a:cxn ang="0">
                    <a:pos x="3" y="20"/>
                  </a:cxn>
                  <a:cxn ang="0">
                    <a:pos x="8" y="3"/>
                  </a:cxn>
                </a:cxnLst>
                <a:rect l="0" t="0" r="r" b="b"/>
                <a:pathLst>
                  <a:path w="28" h="28">
                    <a:moveTo>
                      <a:pt x="8" y="3"/>
                    </a:moveTo>
                    <a:cubicBezTo>
                      <a:pt x="14" y="0"/>
                      <a:pt x="21" y="2"/>
                      <a:pt x="24" y="8"/>
                    </a:cubicBezTo>
                    <a:cubicBezTo>
                      <a:pt x="28" y="14"/>
                      <a:pt x="26" y="21"/>
                      <a:pt x="20" y="25"/>
                    </a:cubicBezTo>
                    <a:cubicBezTo>
                      <a:pt x="14" y="28"/>
                      <a:pt x="7" y="26"/>
                      <a:pt x="3" y="20"/>
                    </a:cubicBezTo>
                    <a:cubicBezTo>
                      <a:pt x="0" y="14"/>
                      <a:pt x="2" y="7"/>
                      <a:pt x="8" y="3"/>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97" name="Oval 107"/>
              <p:cNvSpPr>
                <a:spLocks noChangeArrowheads="1"/>
              </p:cNvSpPr>
              <p:nvPr/>
            </p:nvSpPr>
            <p:spPr bwMode="auto">
              <a:xfrm>
                <a:off x="6684955" y="3416291"/>
                <a:ext cx="74613" cy="69849"/>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98" name="Oval 108"/>
              <p:cNvSpPr>
                <a:spLocks noChangeArrowheads="1"/>
              </p:cNvSpPr>
              <p:nvPr/>
            </p:nvSpPr>
            <p:spPr bwMode="auto">
              <a:xfrm>
                <a:off x="6870692" y="3095616"/>
                <a:ext cx="73025" cy="71438"/>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99" name="Oval 109"/>
              <p:cNvSpPr>
                <a:spLocks noChangeArrowheads="1"/>
              </p:cNvSpPr>
              <p:nvPr/>
            </p:nvSpPr>
            <p:spPr bwMode="auto">
              <a:xfrm>
                <a:off x="6870692" y="3416291"/>
                <a:ext cx="73025" cy="69849"/>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0" name="Oval 110"/>
              <p:cNvSpPr>
                <a:spLocks noChangeArrowheads="1"/>
              </p:cNvSpPr>
              <p:nvPr/>
            </p:nvSpPr>
            <p:spPr bwMode="auto">
              <a:xfrm>
                <a:off x="6594468" y="3254365"/>
                <a:ext cx="73025" cy="73025"/>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1" name="Oval 111"/>
              <p:cNvSpPr>
                <a:spLocks noChangeArrowheads="1"/>
              </p:cNvSpPr>
              <p:nvPr/>
            </p:nvSpPr>
            <p:spPr bwMode="auto">
              <a:xfrm>
                <a:off x="6459534" y="3254365"/>
                <a:ext cx="73025" cy="73025"/>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2" name="Oval 112"/>
              <p:cNvSpPr>
                <a:spLocks noChangeArrowheads="1"/>
              </p:cNvSpPr>
              <p:nvPr/>
            </p:nvSpPr>
            <p:spPr bwMode="auto">
              <a:xfrm>
                <a:off x="6480166" y="3527415"/>
                <a:ext cx="73025" cy="71438"/>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3" name="Oval 113"/>
              <p:cNvSpPr>
                <a:spLocks noChangeArrowheads="1"/>
              </p:cNvSpPr>
              <p:nvPr/>
            </p:nvSpPr>
            <p:spPr bwMode="auto">
              <a:xfrm>
                <a:off x="6961179" y="3254365"/>
                <a:ext cx="73025" cy="73025"/>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4" name="Oval 114"/>
              <p:cNvSpPr>
                <a:spLocks noChangeArrowheads="1"/>
              </p:cNvSpPr>
              <p:nvPr/>
            </p:nvSpPr>
            <p:spPr bwMode="auto">
              <a:xfrm>
                <a:off x="7096116" y="3254365"/>
                <a:ext cx="73025" cy="73025"/>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5" name="Oval 115"/>
              <p:cNvSpPr>
                <a:spLocks noChangeArrowheads="1"/>
              </p:cNvSpPr>
              <p:nvPr/>
            </p:nvSpPr>
            <p:spPr bwMode="auto">
              <a:xfrm>
                <a:off x="7172315" y="3395653"/>
                <a:ext cx="71438" cy="69849"/>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6" name="Oval 116"/>
              <p:cNvSpPr>
                <a:spLocks noChangeArrowheads="1"/>
              </p:cNvSpPr>
              <p:nvPr/>
            </p:nvSpPr>
            <p:spPr bwMode="auto">
              <a:xfrm>
                <a:off x="7172320" y="3116254"/>
                <a:ext cx="71438" cy="73025"/>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7" name="Freeform 117"/>
              <p:cNvSpPr/>
              <p:nvPr/>
            </p:nvSpPr>
            <p:spPr bwMode="auto">
              <a:xfrm>
                <a:off x="6697659" y="2836854"/>
                <a:ext cx="82550" cy="85725"/>
              </a:xfrm>
              <a:custGeom>
                <a:avLst/>
                <a:gdLst/>
                <a:ahLst/>
                <a:cxnLst>
                  <a:cxn ang="0">
                    <a:pos x="8" y="4"/>
                  </a:cxn>
                  <a:cxn ang="0">
                    <a:pos x="25" y="8"/>
                  </a:cxn>
                  <a:cxn ang="0">
                    <a:pos x="20" y="25"/>
                  </a:cxn>
                  <a:cxn ang="0">
                    <a:pos x="3" y="21"/>
                  </a:cxn>
                  <a:cxn ang="0">
                    <a:pos x="8" y="4"/>
                  </a:cxn>
                </a:cxnLst>
                <a:rect l="0" t="0" r="r" b="b"/>
                <a:pathLst>
                  <a:path w="28" h="29">
                    <a:moveTo>
                      <a:pt x="8" y="4"/>
                    </a:moveTo>
                    <a:cubicBezTo>
                      <a:pt x="14" y="0"/>
                      <a:pt x="21" y="2"/>
                      <a:pt x="25" y="8"/>
                    </a:cubicBezTo>
                    <a:cubicBezTo>
                      <a:pt x="28" y="14"/>
                      <a:pt x="26" y="22"/>
                      <a:pt x="20" y="25"/>
                    </a:cubicBezTo>
                    <a:cubicBezTo>
                      <a:pt x="14" y="29"/>
                      <a:pt x="7" y="27"/>
                      <a:pt x="3" y="21"/>
                    </a:cubicBezTo>
                    <a:cubicBezTo>
                      <a:pt x="0" y="15"/>
                      <a:pt x="2" y="7"/>
                      <a:pt x="8" y="4"/>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8" name="Oval 118"/>
              <p:cNvSpPr>
                <a:spLocks noChangeArrowheads="1"/>
              </p:cNvSpPr>
              <p:nvPr/>
            </p:nvSpPr>
            <p:spPr bwMode="auto">
              <a:xfrm>
                <a:off x="6480174" y="2973381"/>
                <a:ext cx="73025" cy="69849"/>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09" name="Freeform 119"/>
              <p:cNvSpPr/>
              <p:nvPr/>
            </p:nvSpPr>
            <p:spPr bwMode="auto">
              <a:xfrm>
                <a:off x="6664326" y="3633785"/>
                <a:ext cx="82550" cy="82550"/>
              </a:xfrm>
              <a:custGeom>
                <a:avLst/>
                <a:gdLst/>
                <a:ahLst/>
                <a:cxnLst>
                  <a:cxn ang="0">
                    <a:pos x="20" y="4"/>
                  </a:cxn>
                  <a:cxn ang="0">
                    <a:pos x="3" y="8"/>
                  </a:cxn>
                  <a:cxn ang="0">
                    <a:pos x="8" y="25"/>
                  </a:cxn>
                  <a:cxn ang="0">
                    <a:pos x="24" y="20"/>
                  </a:cxn>
                  <a:cxn ang="0">
                    <a:pos x="20" y="4"/>
                  </a:cxn>
                </a:cxnLst>
                <a:rect l="0" t="0" r="r" b="b"/>
                <a:pathLst>
                  <a:path w="28" h="28">
                    <a:moveTo>
                      <a:pt x="20" y="4"/>
                    </a:moveTo>
                    <a:cubicBezTo>
                      <a:pt x="14" y="0"/>
                      <a:pt x="7" y="2"/>
                      <a:pt x="3" y="8"/>
                    </a:cubicBezTo>
                    <a:cubicBezTo>
                      <a:pt x="0" y="14"/>
                      <a:pt x="2" y="21"/>
                      <a:pt x="8" y="25"/>
                    </a:cubicBezTo>
                    <a:cubicBezTo>
                      <a:pt x="14" y="28"/>
                      <a:pt x="21" y="26"/>
                      <a:pt x="24" y="20"/>
                    </a:cubicBezTo>
                    <a:cubicBezTo>
                      <a:pt x="28" y="14"/>
                      <a:pt x="26" y="7"/>
                      <a:pt x="20" y="4"/>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10" name="Oval 120"/>
              <p:cNvSpPr>
                <a:spLocks noChangeArrowheads="1"/>
              </p:cNvSpPr>
              <p:nvPr/>
            </p:nvSpPr>
            <p:spPr bwMode="auto">
              <a:xfrm>
                <a:off x="7067550" y="3533775"/>
                <a:ext cx="73025" cy="73025"/>
              </a:xfrm>
              <a:prstGeom prst="ellipse">
                <a:avLst/>
              </a:pr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grpSp>
        <p:nvGrpSpPr>
          <p:cNvPr id="222" name="组合 221"/>
          <p:cNvGrpSpPr/>
          <p:nvPr/>
        </p:nvGrpSpPr>
        <p:grpSpPr>
          <a:xfrm>
            <a:off x="6942471" y="1675444"/>
            <a:ext cx="1640467" cy="1185312"/>
            <a:chOff x="6942471" y="1675444"/>
            <a:chExt cx="1640467" cy="1185312"/>
          </a:xfrm>
        </p:grpSpPr>
        <p:sp>
          <p:nvSpPr>
            <p:cNvPr id="10" name="Rectangular Callout 228"/>
            <p:cNvSpPr/>
            <p:nvPr/>
          </p:nvSpPr>
          <p:spPr>
            <a:xfrm>
              <a:off x="6942471" y="1675444"/>
              <a:ext cx="1640467" cy="1185312"/>
            </a:xfrm>
            <a:prstGeom prst="wedgeRectCallout">
              <a:avLst>
                <a:gd name="adj1" fmla="val -30714"/>
                <a:gd name="adj2" fmla="val 77460"/>
              </a:avLst>
            </a:prstGeom>
            <a:noFill/>
            <a:ln w="19050">
              <a:solidFill>
                <a:srgbClr val="08AA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rgbClr val="5B9BD5">
                    <a:lumMod val="75000"/>
                  </a:srgbClr>
                </a:solidFill>
                <a:latin typeface="FontAwesome" pitchFamily="2" charset="0"/>
              </a:endParaRPr>
            </a:p>
          </p:txBody>
        </p:sp>
        <p:sp>
          <p:nvSpPr>
            <p:cNvPr id="211" name="Freeform 124"/>
            <p:cNvSpPr>
              <a:spLocks noEditPoints="1"/>
            </p:cNvSpPr>
            <p:nvPr/>
          </p:nvSpPr>
          <p:spPr bwMode="auto">
            <a:xfrm>
              <a:off x="7358816" y="1809337"/>
              <a:ext cx="829747" cy="901120"/>
            </a:xfrm>
            <a:custGeom>
              <a:avLst/>
              <a:gdLst/>
              <a:ahLst/>
              <a:cxnLst>
                <a:cxn ang="0">
                  <a:pos x="142" y="47"/>
                </a:cxn>
                <a:cxn ang="0">
                  <a:pos x="138" y="21"/>
                </a:cxn>
                <a:cxn ang="0">
                  <a:pos x="89" y="14"/>
                </a:cxn>
                <a:cxn ang="0">
                  <a:pos x="76" y="0"/>
                </a:cxn>
                <a:cxn ang="0">
                  <a:pos x="62" y="15"/>
                </a:cxn>
                <a:cxn ang="0">
                  <a:pos x="13" y="21"/>
                </a:cxn>
                <a:cxn ang="0">
                  <a:pos x="11" y="47"/>
                </a:cxn>
                <a:cxn ang="0">
                  <a:pos x="0" y="121"/>
                </a:cxn>
                <a:cxn ang="0">
                  <a:pos x="26" y="126"/>
                </a:cxn>
                <a:cxn ang="0">
                  <a:pos x="62" y="150"/>
                </a:cxn>
                <a:cxn ang="0">
                  <a:pos x="89" y="150"/>
                </a:cxn>
                <a:cxn ang="0">
                  <a:pos x="126" y="126"/>
                </a:cxn>
                <a:cxn ang="0">
                  <a:pos x="151" y="121"/>
                </a:cxn>
                <a:cxn ang="0">
                  <a:pos x="18" y="108"/>
                </a:cxn>
                <a:cxn ang="0">
                  <a:pos x="24" y="43"/>
                </a:cxn>
                <a:cxn ang="0">
                  <a:pos x="62" y="64"/>
                </a:cxn>
                <a:cxn ang="0">
                  <a:pos x="73" y="86"/>
                </a:cxn>
                <a:cxn ang="0">
                  <a:pos x="21" y="110"/>
                </a:cxn>
                <a:cxn ang="0">
                  <a:pos x="26" y="116"/>
                </a:cxn>
                <a:cxn ang="0">
                  <a:pos x="73" y="137"/>
                </a:cxn>
                <a:cxn ang="0">
                  <a:pos x="27" y="119"/>
                </a:cxn>
                <a:cxn ang="0">
                  <a:pos x="80" y="138"/>
                </a:cxn>
                <a:cxn ang="0">
                  <a:pos x="126" y="116"/>
                </a:cxn>
                <a:cxn ang="0">
                  <a:pos x="82" y="139"/>
                </a:cxn>
                <a:cxn ang="0">
                  <a:pos x="80" y="93"/>
                </a:cxn>
                <a:cxn ang="0">
                  <a:pos x="80" y="77"/>
                </a:cxn>
                <a:cxn ang="0">
                  <a:pos x="89" y="61"/>
                </a:cxn>
                <a:cxn ang="0">
                  <a:pos x="135" y="47"/>
                </a:cxn>
                <a:cxn ang="0">
                  <a:pos x="130" y="110"/>
                </a:cxn>
                <a:cxn ang="0">
                  <a:pos x="125" y="34"/>
                </a:cxn>
                <a:cxn ang="0">
                  <a:pos x="125" y="37"/>
                </a:cxn>
                <a:cxn ang="0">
                  <a:pos x="80" y="51"/>
                </a:cxn>
                <a:cxn ang="0">
                  <a:pos x="86" y="21"/>
                </a:cxn>
                <a:cxn ang="0">
                  <a:pos x="65" y="21"/>
                </a:cxn>
                <a:cxn ang="0">
                  <a:pos x="73" y="51"/>
                </a:cxn>
                <a:cxn ang="0">
                  <a:pos x="27" y="37"/>
                </a:cxn>
                <a:cxn ang="0">
                  <a:pos x="27" y="34"/>
                </a:cxn>
              </a:cxnLst>
              <a:rect l="0" t="0" r="r" b="b"/>
              <a:pathLst>
                <a:path w="151" h="164">
                  <a:moveTo>
                    <a:pt x="142" y="108"/>
                  </a:moveTo>
                  <a:cubicBezTo>
                    <a:pt x="142" y="47"/>
                    <a:pt x="142" y="47"/>
                    <a:pt x="142" y="47"/>
                  </a:cubicBezTo>
                  <a:cubicBezTo>
                    <a:pt x="148" y="45"/>
                    <a:pt x="151" y="40"/>
                    <a:pt x="151" y="35"/>
                  </a:cubicBezTo>
                  <a:cubicBezTo>
                    <a:pt x="151" y="27"/>
                    <a:pt x="145" y="21"/>
                    <a:pt x="138" y="21"/>
                  </a:cubicBezTo>
                  <a:cubicBezTo>
                    <a:pt x="133" y="21"/>
                    <a:pt x="129" y="24"/>
                    <a:pt x="127" y="27"/>
                  </a:cubicBezTo>
                  <a:cubicBezTo>
                    <a:pt x="89" y="14"/>
                    <a:pt x="89" y="14"/>
                    <a:pt x="89" y="14"/>
                  </a:cubicBezTo>
                  <a:cubicBezTo>
                    <a:pt x="89" y="14"/>
                    <a:pt x="89" y="14"/>
                    <a:pt x="89" y="13"/>
                  </a:cubicBezTo>
                  <a:cubicBezTo>
                    <a:pt x="89" y="6"/>
                    <a:pt x="83" y="0"/>
                    <a:pt x="76" y="0"/>
                  </a:cubicBezTo>
                  <a:cubicBezTo>
                    <a:pt x="68" y="0"/>
                    <a:pt x="62" y="6"/>
                    <a:pt x="62" y="13"/>
                  </a:cubicBezTo>
                  <a:cubicBezTo>
                    <a:pt x="62" y="14"/>
                    <a:pt x="62" y="14"/>
                    <a:pt x="62" y="15"/>
                  </a:cubicBezTo>
                  <a:cubicBezTo>
                    <a:pt x="25" y="27"/>
                    <a:pt x="25" y="27"/>
                    <a:pt x="25" y="27"/>
                  </a:cubicBezTo>
                  <a:cubicBezTo>
                    <a:pt x="22" y="24"/>
                    <a:pt x="18" y="21"/>
                    <a:pt x="13" y="21"/>
                  </a:cubicBezTo>
                  <a:cubicBezTo>
                    <a:pt x="6" y="21"/>
                    <a:pt x="0" y="27"/>
                    <a:pt x="0" y="35"/>
                  </a:cubicBezTo>
                  <a:cubicBezTo>
                    <a:pt x="0" y="41"/>
                    <a:pt x="5" y="46"/>
                    <a:pt x="11" y="47"/>
                  </a:cubicBezTo>
                  <a:cubicBezTo>
                    <a:pt x="11" y="108"/>
                    <a:pt x="11" y="108"/>
                    <a:pt x="11" y="108"/>
                  </a:cubicBezTo>
                  <a:cubicBezTo>
                    <a:pt x="5" y="109"/>
                    <a:pt x="0" y="115"/>
                    <a:pt x="0" y="121"/>
                  </a:cubicBezTo>
                  <a:cubicBezTo>
                    <a:pt x="0" y="128"/>
                    <a:pt x="6" y="134"/>
                    <a:pt x="13" y="134"/>
                  </a:cubicBezTo>
                  <a:cubicBezTo>
                    <a:pt x="19" y="134"/>
                    <a:pt x="24" y="131"/>
                    <a:pt x="26" y="126"/>
                  </a:cubicBezTo>
                  <a:cubicBezTo>
                    <a:pt x="64" y="144"/>
                    <a:pt x="64" y="144"/>
                    <a:pt x="64" y="144"/>
                  </a:cubicBezTo>
                  <a:cubicBezTo>
                    <a:pt x="63" y="146"/>
                    <a:pt x="62" y="148"/>
                    <a:pt x="62" y="150"/>
                  </a:cubicBezTo>
                  <a:cubicBezTo>
                    <a:pt x="62" y="158"/>
                    <a:pt x="68" y="164"/>
                    <a:pt x="76" y="164"/>
                  </a:cubicBezTo>
                  <a:cubicBezTo>
                    <a:pt x="83" y="164"/>
                    <a:pt x="89" y="158"/>
                    <a:pt x="89" y="150"/>
                  </a:cubicBezTo>
                  <a:cubicBezTo>
                    <a:pt x="89" y="148"/>
                    <a:pt x="88" y="146"/>
                    <a:pt x="87" y="144"/>
                  </a:cubicBezTo>
                  <a:cubicBezTo>
                    <a:pt x="126" y="126"/>
                    <a:pt x="126" y="126"/>
                    <a:pt x="126" y="126"/>
                  </a:cubicBezTo>
                  <a:cubicBezTo>
                    <a:pt x="128" y="131"/>
                    <a:pt x="133" y="134"/>
                    <a:pt x="138" y="134"/>
                  </a:cubicBezTo>
                  <a:cubicBezTo>
                    <a:pt x="145" y="134"/>
                    <a:pt x="151" y="128"/>
                    <a:pt x="151" y="121"/>
                  </a:cubicBezTo>
                  <a:cubicBezTo>
                    <a:pt x="151" y="115"/>
                    <a:pt x="148" y="110"/>
                    <a:pt x="142" y="108"/>
                  </a:cubicBezTo>
                  <a:close/>
                  <a:moveTo>
                    <a:pt x="18" y="108"/>
                  </a:moveTo>
                  <a:cubicBezTo>
                    <a:pt x="18" y="47"/>
                    <a:pt x="18" y="47"/>
                    <a:pt x="18" y="47"/>
                  </a:cubicBezTo>
                  <a:cubicBezTo>
                    <a:pt x="20" y="46"/>
                    <a:pt x="22" y="45"/>
                    <a:pt x="24" y="43"/>
                  </a:cubicBezTo>
                  <a:cubicBezTo>
                    <a:pt x="63" y="61"/>
                    <a:pt x="63" y="61"/>
                    <a:pt x="63" y="61"/>
                  </a:cubicBezTo>
                  <a:cubicBezTo>
                    <a:pt x="62" y="62"/>
                    <a:pt x="62" y="63"/>
                    <a:pt x="62" y="64"/>
                  </a:cubicBezTo>
                  <a:cubicBezTo>
                    <a:pt x="62" y="70"/>
                    <a:pt x="67" y="76"/>
                    <a:pt x="73" y="77"/>
                  </a:cubicBezTo>
                  <a:cubicBezTo>
                    <a:pt x="73" y="86"/>
                    <a:pt x="73" y="86"/>
                    <a:pt x="73" y="86"/>
                  </a:cubicBezTo>
                  <a:cubicBezTo>
                    <a:pt x="73" y="93"/>
                    <a:pt x="73" y="93"/>
                    <a:pt x="73" y="93"/>
                  </a:cubicBezTo>
                  <a:cubicBezTo>
                    <a:pt x="21" y="110"/>
                    <a:pt x="21" y="110"/>
                    <a:pt x="21" y="110"/>
                  </a:cubicBezTo>
                  <a:cubicBezTo>
                    <a:pt x="20" y="109"/>
                    <a:pt x="19" y="109"/>
                    <a:pt x="18" y="108"/>
                  </a:cubicBezTo>
                  <a:close/>
                  <a:moveTo>
                    <a:pt x="26" y="116"/>
                  </a:moveTo>
                  <a:cubicBezTo>
                    <a:pt x="73" y="100"/>
                    <a:pt x="73" y="100"/>
                    <a:pt x="73" y="100"/>
                  </a:cubicBezTo>
                  <a:cubicBezTo>
                    <a:pt x="73" y="137"/>
                    <a:pt x="73" y="137"/>
                    <a:pt x="73" y="137"/>
                  </a:cubicBezTo>
                  <a:cubicBezTo>
                    <a:pt x="72" y="138"/>
                    <a:pt x="70" y="138"/>
                    <a:pt x="69" y="139"/>
                  </a:cubicBezTo>
                  <a:cubicBezTo>
                    <a:pt x="27" y="119"/>
                    <a:pt x="27" y="119"/>
                    <a:pt x="27" y="119"/>
                  </a:cubicBezTo>
                  <a:cubicBezTo>
                    <a:pt x="26" y="118"/>
                    <a:pt x="26" y="117"/>
                    <a:pt x="26" y="116"/>
                  </a:cubicBezTo>
                  <a:close/>
                  <a:moveTo>
                    <a:pt x="80" y="138"/>
                  </a:moveTo>
                  <a:cubicBezTo>
                    <a:pt x="80" y="101"/>
                    <a:pt x="80" y="101"/>
                    <a:pt x="80" y="101"/>
                  </a:cubicBezTo>
                  <a:cubicBezTo>
                    <a:pt x="126" y="116"/>
                    <a:pt x="126" y="116"/>
                    <a:pt x="126" y="116"/>
                  </a:cubicBezTo>
                  <a:cubicBezTo>
                    <a:pt x="125" y="117"/>
                    <a:pt x="125" y="118"/>
                    <a:pt x="125" y="119"/>
                  </a:cubicBezTo>
                  <a:cubicBezTo>
                    <a:pt x="82" y="139"/>
                    <a:pt x="82" y="139"/>
                    <a:pt x="82" y="139"/>
                  </a:cubicBezTo>
                  <a:cubicBezTo>
                    <a:pt x="81" y="138"/>
                    <a:pt x="80" y="138"/>
                    <a:pt x="80" y="138"/>
                  </a:cubicBezTo>
                  <a:close/>
                  <a:moveTo>
                    <a:pt x="80" y="93"/>
                  </a:moveTo>
                  <a:cubicBezTo>
                    <a:pt x="80" y="85"/>
                    <a:pt x="80" y="85"/>
                    <a:pt x="80" y="85"/>
                  </a:cubicBezTo>
                  <a:cubicBezTo>
                    <a:pt x="80" y="77"/>
                    <a:pt x="80" y="77"/>
                    <a:pt x="80" y="77"/>
                  </a:cubicBezTo>
                  <a:cubicBezTo>
                    <a:pt x="85" y="75"/>
                    <a:pt x="89" y="70"/>
                    <a:pt x="89" y="64"/>
                  </a:cubicBezTo>
                  <a:cubicBezTo>
                    <a:pt x="89" y="63"/>
                    <a:pt x="89" y="62"/>
                    <a:pt x="89" y="61"/>
                  </a:cubicBezTo>
                  <a:cubicBezTo>
                    <a:pt x="128" y="43"/>
                    <a:pt x="128" y="43"/>
                    <a:pt x="128" y="43"/>
                  </a:cubicBezTo>
                  <a:cubicBezTo>
                    <a:pt x="130" y="45"/>
                    <a:pt x="132" y="47"/>
                    <a:pt x="135" y="47"/>
                  </a:cubicBezTo>
                  <a:cubicBezTo>
                    <a:pt x="135" y="108"/>
                    <a:pt x="135" y="108"/>
                    <a:pt x="135" y="108"/>
                  </a:cubicBezTo>
                  <a:cubicBezTo>
                    <a:pt x="133" y="108"/>
                    <a:pt x="132" y="109"/>
                    <a:pt x="130" y="110"/>
                  </a:cubicBezTo>
                  <a:lnTo>
                    <a:pt x="80" y="93"/>
                  </a:lnTo>
                  <a:close/>
                  <a:moveTo>
                    <a:pt x="125" y="34"/>
                  </a:moveTo>
                  <a:cubicBezTo>
                    <a:pt x="125" y="34"/>
                    <a:pt x="125" y="34"/>
                    <a:pt x="125" y="35"/>
                  </a:cubicBezTo>
                  <a:cubicBezTo>
                    <a:pt x="125" y="35"/>
                    <a:pt x="125" y="36"/>
                    <a:pt x="125" y="37"/>
                  </a:cubicBezTo>
                  <a:cubicBezTo>
                    <a:pt x="85" y="55"/>
                    <a:pt x="85" y="55"/>
                    <a:pt x="85" y="55"/>
                  </a:cubicBezTo>
                  <a:cubicBezTo>
                    <a:pt x="84" y="53"/>
                    <a:pt x="82" y="52"/>
                    <a:pt x="80" y="51"/>
                  </a:cubicBezTo>
                  <a:cubicBezTo>
                    <a:pt x="80" y="26"/>
                    <a:pt x="80" y="26"/>
                    <a:pt x="80" y="26"/>
                  </a:cubicBezTo>
                  <a:cubicBezTo>
                    <a:pt x="82" y="25"/>
                    <a:pt x="85" y="23"/>
                    <a:pt x="86" y="21"/>
                  </a:cubicBezTo>
                  <a:lnTo>
                    <a:pt x="125" y="34"/>
                  </a:lnTo>
                  <a:close/>
                  <a:moveTo>
                    <a:pt x="65" y="21"/>
                  </a:moveTo>
                  <a:cubicBezTo>
                    <a:pt x="67" y="24"/>
                    <a:pt x="69" y="26"/>
                    <a:pt x="73" y="26"/>
                  </a:cubicBezTo>
                  <a:cubicBezTo>
                    <a:pt x="73" y="51"/>
                    <a:pt x="73" y="51"/>
                    <a:pt x="73" y="51"/>
                  </a:cubicBezTo>
                  <a:cubicBezTo>
                    <a:pt x="70" y="52"/>
                    <a:pt x="68" y="53"/>
                    <a:pt x="66" y="55"/>
                  </a:cubicBezTo>
                  <a:cubicBezTo>
                    <a:pt x="27" y="37"/>
                    <a:pt x="27" y="37"/>
                    <a:pt x="27" y="37"/>
                  </a:cubicBezTo>
                  <a:cubicBezTo>
                    <a:pt x="27" y="36"/>
                    <a:pt x="27" y="35"/>
                    <a:pt x="27" y="35"/>
                  </a:cubicBezTo>
                  <a:cubicBezTo>
                    <a:pt x="27" y="34"/>
                    <a:pt x="27" y="34"/>
                    <a:pt x="27" y="34"/>
                  </a:cubicBezTo>
                  <a:lnTo>
                    <a:pt x="65" y="21"/>
                  </a:lnTo>
                  <a:close/>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224" name="组合 223"/>
          <p:cNvGrpSpPr/>
          <p:nvPr/>
        </p:nvGrpSpPr>
        <p:grpSpPr>
          <a:xfrm>
            <a:off x="8431477" y="5027208"/>
            <a:ext cx="1640467" cy="1185312"/>
            <a:chOff x="8431477" y="5027208"/>
            <a:chExt cx="1640467" cy="1185312"/>
          </a:xfrm>
        </p:grpSpPr>
        <p:sp>
          <p:nvSpPr>
            <p:cNvPr id="212" name="Rectangular Callout 229"/>
            <p:cNvSpPr/>
            <p:nvPr/>
          </p:nvSpPr>
          <p:spPr>
            <a:xfrm rot="10800000">
              <a:off x="8431477" y="5027208"/>
              <a:ext cx="1640467" cy="1185312"/>
            </a:xfrm>
            <a:prstGeom prst="wedgeRectCallout">
              <a:avLst>
                <a:gd name="adj1" fmla="val -30714"/>
                <a:gd name="adj2" fmla="val 77460"/>
              </a:avLst>
            </a:prstGeom>
            <a:noFill/>
            <a:ln w="19050">
              <a:solidFill>
                <a:srgbClr val="4CE2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rgbClr val="5B9BD5">
                    <a:lumMod val="75000"/>
                  </a:srgbClr>
                </a:solidFill>
                <a:latin typeface="FontAwesome" pitchFamily="2" charset="0"/>
              </a:endParaRPr>
            </a:p>
          </p:txBody>
        </p:sp>
        <p:sp>
          <p:nvSpPr>
            <p:cNvPr id="213" name="Freeform 63"/>
            <p:cNvSpPr>
              <a:spLocks noEditPoints="1"/>
            </p:cNvSpPr>
            <p:nvPr/>
          </p:nvSpPr>
          <p:spPr bwMode="auto">
            <a:xfrm rot="3952011">
              <a:off x="8769242" y="5048862"/>
              <a:ext cx="912901" cy="1075815"/>
            </a:xfrm>
            <a:custGeom>
              <a:avLst/>
              <a:gdLst/>
              <a:ahLst/>
              <a:cxnLst>
                <a:cxn ang="0">
                  <a:pos x="413" y="276"/>
                </a:cxn>
                <a:cxn ang="0">
                  <a:pos x="375" y="294"/>
                </a:cxn>
                <a:cxn ang="0">
                  <a:pos x="317" y="265"/>
                </a:cxn>
                <a:cxn ang="0">
                  <a:pos x="318" y="253"/>
                </a:cxn>
                <a:cxn ang="0">
                  <a:pos x="292" y="204"/>
                </a:cxn>
                <a:cxn ang="0">
                  <a:pos x="329" y="99"/>
                </a:cxn>
                <a:cxn ang="0">
                  <a:pos x="379" y="49"/>
                </a:cxn>
                <a:cxn ang="0">
                  <a:pos x="329" y="0"/>
                </a:cxn>
                <a:cxn ang="0">
                  <a:pos x="280" y="49"/>
                </a:cxn>
                <a:cxn ang="0">
                  <a:pos x="305" y="92"/>
                </a:cxn>
                <a:cxn ang="0">
                  <a:pos x="269" y="194"/>
                </a:cxn>
                <a:cxn ang="0">
                  <a:pos x="258" y="193"/>
                </a:cxn>
                <a:cxn ang="0">
                  <a:pos x="198" y="249"/>
                </a:cxn>
                <a:cxn ang="0">
                  <a:pos x="96" y="273"/>
                </a:cxn>
                <a:cxn ang="0">
                  <a:pos x="49" y="238"/>
                </a:cxn>
                <a:cxn ang="0">
                  <a:pos x="0" y="288"/>
                </a:cxn>
                <a:cxn ang="0">
                  <a:pos x="49" y="337"/>
                </a:cxn>
                <a:cxn ang="0">
                  <a:pos x="98" y="298"/>
                </a:cxn>
                <a:cxn ang="0">
                  <a:pos x="202" y="273"/>
                </a:cxn>
                <a:cxn ang="0">
                  <a:pos x="256" y="313"/>
                </a:cxn>
                <a:cxn ang="0">
                  <a:pos x="262" y="452"/>
                </a:cxn>
                <a:cxn ang="0">
                  <a:pos x="236" y="495"/>
                </a:cxn>
                <a:cxn ang="0">
                  <a:pos x="286" y="545"/>
                </a:cxn>
                <a:cxn ang="0">
                  <a:pos x="335" y="495"/>
                </a:cxn>
                <a:cxn ang="0">
                  <a:pos x="288" y="446"/>
                </a:cxn>
                <a:cxn ang="0">
                  <a:pos x="281" y="308"/>
                </a:cxn>
                <a:cxn ang="0">
                  <a:pos x="307" y="287"/>
                </a:cxn>
                <a:cxn ang="0">
                  <a:pos x="364" y="316"/>
                </a:cxn>
                <a:cxn ang="0">
                  <a:pos x="363" y="325"/>
                </a:cxn>
                <a:cxn ang="0">
                  <a:pos x="413" y="375"/>
                </a:cxn>
                <a:cxn ang="0">
                  <a:pos x="462" y="325"/>
                </a:cxn>
                <a:cxn ang="0">
                  <a:pos x="413" y="276"/>
                </a:cxn>
                <a:cxn ang="0">
                  <a:pos x="413" y="276"/>
                </a:cxn>
                <a:cxn ang="0">
                  <a:pos x="413" y="276"/>
                </a:cxn>
              </a:cxnLst>
              <a:rect l="0" t="0" r="r" b="b"/>
              <a:pathLst>
                <a:path w="462" h="545">
                  <a:moveTo>
                    <a:pt x="413" y="276"/>
                  </a:moveTo>
                  <a:cubicBezTo>
                    <a:pt x="397" y="276"/>
                    <a:pt x="384" y="283"/>
                    <a:pt x="375" y="294"/>
                  </a:cubicBezTo>
                  <a:cubicBezTo>
                    <a:pt x="317" y="265"/>
                    <a:pt x="317" y="265"/>
                    <a:pt x="317" y="265"/>
                  </a:cubicBezTo>
                  <a:cubicBezTo>
                    <a:pt x="317" y="261"/>
                    <a:pt x="318" y="257"/>
                    <a:pt x="318" y="253"/>
                  </a:cubicBezTo>
                  <a:cubicBezTo>
                    <a:pt x="318" y="233"/>
                    <a:pt x="308" y="215"/>
                    <a:pt x="292" y="204"/>
                  </a:cubicBezTo>
                  <a:cubicBezTo>
                    <a:pt x="329" y="99"/>
                    <a:pt x="329" y="99"/>
                    <a:pt x="329" y="99"/>
                  </a:cubicBezTo>
                  <a:cubicBezTo>
                    <a:pt x="356" y="99"/>
                    <a:pt x="379" y="77"/>
                    <a:pt x="379" y="49"/>
                  </a:cubicBezTo>
                  <a:cubicBezTo>
                    <a:pt x="379" y="22"/>
                    <a:pt x="356" y="0"/>
                    <a:pt x="329" y="0"/>
                  </a:cubicBezTo>
                  <a:cubicBezTo>
                    <a:pt x="302" y="0"/>
                    <a:pt x="280" y="22"/>
                    <a:pt x="280" y="49"/>
                  </a:cubicBezTo>
                  <a:cubicBezTo>
                    <a:pt x="280" y="68"/>
                    <a:pt x="290" y="84"/>
                    <a:pt x="305" y="92"/>
                  </a:cubicBezTo>
                  <a:cubicBezTo>
                    <a:pt x="269" y="194"/>
                    <a:pt x="269" y="194"/>
                    <a:pt x="269" y="194"/>
                  </a:cubicBezTo>
                  <a:cubicBezTo>
                    <a:pt x="266" y="193"/>
                    <a:pt x="262" y="193"/>
                    <a:pt x="258" y="193"/>
                  </a:cubicBezTo>
                  <a:cubicBezTo>
                    <a:pt x="226" y="193"/>
                    <a:pt x="200" y="218"/>
                    <a:pt x="198" y="249"/>
                  </a:cubicBezTo>
                  <a:cubicBezTo>
                    <a:pt x="96" y="273"/>
                    <a:pt x="96" y="273"/>
                    <a:pt x="96" y="273"/>
                  </a:cubicBezTo>
                  <a:cubicBezTo>
                    <a:pt x="90" y="253"/>
                    <a:pt x="72" y="238"/>
                    <a:pt x="49" y="238"/>
                  </a:cubicBezTo>
                  <a:cubicBezTo>
                    <a:pt x="22" y="238"/>
                    <a:pt x="0" y="260"/>
                    <a:pt x="0" y="288"/>
                  </a:cubicBezTo>
                  <a:cubicBezTo>
                    <a:pt x="0" y="315"/>
                    <a:pt x="22" y="337"/>
                    <a:pt x="49" y="337"/>
                  </a:cubicBezTo>
                  <a:cubicBezTo>
                    <a:pt x="73" y="337"/>
                    <a:pt x="93" y="320"/>
                    <a:pt x="98" y="298"/>
                  </a:cubicBezTo>
                  <a:cubicBezTo>
                    <a:pt x="202" y="273"/>
                    <a:pt x="202" y="273"/>
                    <a:pt x="202" y="273"/>
                  </a:cubicBezTo>
                  <a:cubicBezTo>
                    <a:pt x="210" y="296"/>
                    <a:pt x="231" y="312"/>
                    <a:pt x="256" y="313"/>
                  </a:cubicBezTo>
                  <a:cubicBezTo>
                    <a:pt x="262" y="452"/>
                    <a:pt x="262" y="452"/>
                    <a:pt x="262" y="452"/>
                  </a:cubicBezTo>
                  <a:cubicBezTo>
                    <a:pt x="247" y="460"/>
                    <a:pt x="236" y="476"/>
                    <a:pt x="236" y="495"/>
                  </a:cubicBezTo>
                  <a:cubicBezTo>
                    <a:pt x="236" y="522"/>
                    <a:pt x="259" y="545"/>
                    <a:pt x="286" y="545"/>
                  </a:cubicBezTo>
                  <a:cubicBezTo>
                    <a:pt x="313" y="545"/>
                    <a:pt x="335" y="522"/>
                    <a:pt x="335" y="495"/>
                  </a:cubicBezTo>
                  <a:cubicBezTo>
                    <a:pt x="335" y="468"/>
                    <a:pt x="314" y="447"/>
                    <a:pt x="288" y="446"/>
                  </a:cubicBezTo>
                  <a:cubicBezTo>
                    <a:pt x="281" y="308"/>
                    <a:pt x="281" y="308"/>
                    <a:pt x="281" y="308"/>
                  </a:cubicBezTo>
                  <a:cubicBezTo>
                    <a:pt x="292" y="304"/>
                    <a:pt x="301" y="296"/>
                    <a:pt x="307" y="287"/>
                  </a:cubicBezTo>
                  <a:cubicBezTo>
                    <a:pt x="364" y="316"/>
                    <a:pt x="364" y="316"/>
                    <a:pt x="364" y="316"/>
                  </a:cubicBezTo>
                  <a:cubicBezTo>
                    <a:pt x="364" y="319"/>
                    <a:pt x="363" y="322"/>
                    <a:pt x="363" y="325"/>
                  </a:cubicBezTo>
                  <a:cubicBezTo>
                    <a:pt x="363" y="352"/>
                    <a:pt x="385" y="375"/>
                    <a:pt x="413" y="375"/>
                  </a:cubicBezTo>
                  <a:cubicBezTo>
                    <a:pt x="440" y="375"/>
                    <a:pt x="462" y="352"/>
                    <a:pt x="462" y="325"/>
                  </a:cubicBezTo>
                  <a:cubicBezTo>
                    <a:pt x="462" y="298"/>
                    <a:pt x="440" y="276"/>
                    <a:pt x="413" y="276"/>
                  </a:cubicBezTo>
                  <a:close/>
                  <a:moveTo>
                    <a:pt x="413" y="276"/>
                  </a:moveTo>
                  <a:cubicBezTo>
                    <a:pt x="413" y="276"/>
                    <a:pt x="413" y="276"/>
                    <a:pt x="413" y="276"/>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214" name="矩形 213"/>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5" name="矩形 214"/>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7" name="文本框 216"/>
          <p:cNvSpPr txBox="1"/>
          <p:nvPr/>
        </p:nvSpPr>
        <p:spPr>
          <a:xfrm>
            <a:off x="4051365" y="1857728"/>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218" name="文本框 217"/>
          <p:cNvSpPr txBox="1"/>
          <p:nvPr/>
        </p:nvSpPr>
        <p:spPr>
          <a:xfrm>
            <a:off x="8811032" y="1856876"/>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219" name="文本框 218"/>
          <p:cNvSpPr txBox="1"/>
          <p:nvPr/>
        </p:nvSpPr>
        <p:spPr>
          <a:xfrm>
            <a:off x="1002773" y="5256820"/>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220" name="文本框 219"/>
          <p:cNvSpPr txBox="1"/>
          <p:nvPr/>
        </p:nvSpPr>
        <p:spPr>
          <a:xfrm>
            <a:off x="5774816" y="5254634"/>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decel="2800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750" fill="hold"/>
                                        <p:tgtEl>
                                          <p:spTgt spid="41"/>
                                        </p:tgtEl>
                                        <p:attrNameLst>
                                          <p:attrName>ppt_x</p:attrName>
                                        </p:attrNameLst>
                                      </p:cBhvr>
                                      <p:tavLst>
                                        <p:tav tm="0">
                                          <p:val>
                                            <p:strVal val="#ppt_x"/>
                                          </p:val>
                                        </p:tav>
                                        <p:tav tm="100000">
                                          <p:val>
                                            <p:strVal val="#ppt_x"/>
                                          </p:val>
                                        </p:tav>
                                      </p:tavLst>
                                    </p:anim>
                                    <p:anim calcmode="lin" valueType="num">
                                      <p:cBhvr additive="base">
                                        <p:cTn id="12" dur="75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221"/>
                                        </p:tgtEl>
                                        <p:attrNameLst>
                                          <p:attrName>style.visibility</p:attrName>
                                        </p:attrNameLst>
                                      </p:cBhvr>
                                      <p:to>
                                        <p:strVal val="visible"/>
                                      </p:to>
                                    </p:set>
                                    <p:animEffect transition="in" filter="fade">
                                      <p:cBhvr>
                                        <p:cTn id="16" dur="1000"/>
                                        <p:tgtEl>
                                          <p:spTgt spid="221"/>
                                        </p:tgtEl>
                                      </p:cBhvr>
                                    </p:animEffect>
                                    <p:anim calcmode="lin" valueType="num">
                                      <p:cBhvr>
                                        <p:cTn id="17" dur="1000" fill="hold"/>
                                        <p:tgtEl>
                                          <p:spTgt spid="221"/>
                                        </p:tgtEl>
                                        <p:attrNameLst>
                                          <p:attrName>ppt_x</p:attrName>
                                        </p:attrNameLst>
                                      </p:cBhvr>
                                      <p:tavLst>
                                        <p:tav tm="0">
                                          <p:val>
                                            <p:strVal val="#ppt_x"/>
                                          </p:val>
                                        </p:tav>
                                        <p:tav tm="100000">
                                          <p:val>
                                            <p:strVal val="#ppt_x"/>
                                          </p:val>
                                        </p:tav>
                                      </p:tavLst>
                                    </p:anim>
                                    <p:anim calcmode="lin" valueType="num">
                                      <p:cBhvr>
                                        <p:cTn id="18" dur="1000" fill="hold"/>
                                        <p:tgtEl>
                                          <p:spTgt spid="22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217"/>
                                        </p:tgtEl>
                                        <p:attrNameLst>
                                          <p:attrName>style.visibility</p:attrName>
                                        </p:attrNameLst>
                                      </p:cBhvr>
                                      <p:to>
                                        <p:strVal val="visible"/>
                                      </p:to>
                                    </p:set>
                                    <p:animEffect transition="in" filter="wipe(left)">
                                      <p:cBhvr>
                                        <p:cTn id="22" dur="500"/>
                                        <p:tgtEl>
                                          <p:spTgt spid="217"/>
                                        </p:tgtEl>
                                      </p:cBhvr>
                                    </p:animEffect>
                                  </p:childTnLst>
                                </p:cTn>
                              </p:par>
                            </p:childTnLst>
                          </p:cTn>
                        </p:par>
                        <p:par>
                          <p:cTn id="23" fill="hold">
                            <p:stCondLst>
                              <p:cond delay="2500"/>
                            </p:stCondLst>
                            <p:childTnLst>
                              <p:par>
                                <p:cTn id="24" presetID="2" presetClass="entr" presetSubtype="1" decel="28000" fill="hold" nodeType="after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additive="base">
                                        <p:cTn id="26" dur="750" fill="hold"/>
                                        <p:tgtEl>
                                          <p:spTgt spid="61"/>
                                        </p:tgtEl>
                                        <p:attrNameLst>
                                          <p:attrName>ppt_x</p:attrName>
                                        </p:attrNameLst>
                                      </p:cBhvr>
                                      <p:tavLst>
                                        <p:tav tm="0">
                                          <p:val>
                                            <p:strVal val="#ppt_x"/>
                                          </p:val>
                                        </p:tav>
                                        <p:tav tm="100000">
                                          <p:val>
                                            <p:strVal val="#ppt_x"/>
                                          </p:val>
                                        </p:tav>
                                      </p:tavLst>
                                    </p:anim>
                                    <p:anim calcmode="lin" valueType="num">
                                      <p:cBhvr additive="base">
                                        <p:cTn id="27" dur="750" fill="hold"/>
                                        <p:tgtEl>
                                          <p:spTgt spid="61"/>
                                        </p:tgtEl>
                                        <p:attrNameLst>
                                          <p:attrName>ppt_y</p:attrName>
                                        </p:attrNameLst>
                                      </p:cBhvr>
                                      <p:tavLst>
                                        <p:tav tm="0">
                                          <p:val>
                                            <p:strVal val="0-#ppt_h/2"/>
                                          </p:val>
                                        </p:tav>
                                        <p:tav tm="100000">
                                          <p:val>
                                            <p:strVal val="#ppt_y"/>
                                          </p:val>
                                        </p:tav>
                                      </p:tavLst>
                                    </p:anim>
                                  </p:childTnLst>
                                </p:cTn>
                              </p:par>
                              <p:par>
                                <p:cTn id="28" presetID="2" presetClass="entr" presetSubtype="4" decel="2800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 calcmode="lin" valueType="num">
                                      <p:cBhvr additive="base">
                                        <p:cTn id="30" dur="750" fill="hold"/>
                                        <p:tgtEl>
                                          <p:spTgt spid="81"/>
                                        </p:tgtEl>
                                        <p:attrNameLst>
                                          <p:attrName>ppt_x</p:attrName>
                                        </p:attrNameLst>
                                      </p:cBhvr>
                                      <p:tavLst>
                                        <p:tav tm="0">
                                          <p:val>
                                            <p:strVal val="#ppt_x"/>
                                          </p:val>
                                        </p:tav>
                                        <p:tav tm="100000">
                                          <p:val>
                                            <p:strVal val="#ppt_x"/>
                                          </p:val>
                                        </p:tav>
                                      </p:tavLst>
                                    </p:anim>
                                    <p:anim calcmode="lin" valueType="num">
                                      <p:cBhvr additive="base">
                                        <p:cTn id="31" dur="750" fill="hold"/>
                                        <p:tgtEl>
                                          <p:spTgt spid="81"/>
                                        </p:tgtEl>
                                        <p:attrNameLst>
                                          <p:attrName>ppt_y</p:attrName>
                                        </p:attrNameLst>
                                      </p:cBhvr>
                                      <p:tavLst>
                                        <p:tav tm="0">
                                          <p:val>
                                            <p:strVal val="1+#ppt_h/2"/>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223"/>
                                        </p:tgtEl>
                                        <p:attrNameLst>
                                          <p:attrName>style.visibility</p:attrName>
                                        </p:attrNameLst>
                                      </p:cBhvr>
                                      <p:to>
                                        <p:strVal val="visible"/>
                                      </p:to>
                                    </p:set>
                                    <p:animEffect transition="in" filter="fade">
                                      <p:cBhvr>
                                        <p:cTn id="35" dur="1000"/>
                                        <p:tgtEl>
                                          <p:spTgt spid="223"/>
                                        </p:tgtEl>
                                      </p:cBhvr>
                                    </p:animEffect>
                                    <p:anim calcmode="lin" valueType="num">
                                      <p:cBhvr>
                                        <p:cTn id="36" dur="1000" fill="hold"/>
                                        <p:tgtEl>
                                          <p:spTgt spid="223"/>
                                        </p:tgtEl>
                                        <p:attrNameLst>
                                          <p:attrName>ppt_x</p:attrName>
                                        </p:attrNameLst>
                                      </p:cBhvr>
                                      <p:tavLst>
                                        <p:tav tm="0">
                                          <p:val>
                                            <p:strVal val="#ppt_x"/>
                                          </p:val>
                                        </p:tav>
                                        <p:tav tm="100000">
                                          <p:val>
                                            <p:strVal val="#ppt_x"/>
                                          </p:val>
                                        </p:tav>
                                      </p:tavLst>
                                    </p:anim>
                                    <p:anim calcmode="lin" valueType="num">
                                      <p:cBhvr>
                                        <p:cTn id="37" dur="1000" fill="hold"/>
                                        <p:tgtEl>
                                          <p:spTgt spid="223"/>
                                        </p:tgtEl>
                                        <p:attrNameLst>
                                          <p:attrName>ppt_y</p:attrName>
                                        </p:attrNameLst>
                                      </p:cBhvr>
                                      <p:tavLst>
                                        <p:tav tm="0">
                                          <p:val>
                                            <p:strVal val="#ppt_y+.1"/>
                                          </p:val>
                                        </p:tav>
                                        <p:tav tm="100000">
                                          <p:val>
                                            <p:strVal val="#ppt_y"/>
                                          </p:val>
                                        </p:tav>
                                      </p:tavLst>
                                    </p:anim>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219"/>
                                        </p:tgtEl>
                                        <p:attrNameLst>
                                          <p:attrName>style.visibility</p:attrName>
                                        </p:attrNameLst>
                                      </p:cBhvr>
                                      <p:to>
                                        <p:strVal val="visible"/>
                                      </p:to>
                                    </p:set>
                                    <p:animEffect transition="in" filter="wipe(left)">
                                      <p:cBhvr>
                                        <p:cTn id="41" dur="500"/>
                                        <p:tgtEl>
                                          <p:spTgt spid="219"/>
                                        </p:tgtEl>
                                      </p:cBhvr>
                                    </p:animEffect>
                                  </p:childTnLst>
                                </p:cTn>
                              </p:par>
                            </p:childTnLst>
                          </p:cTn>
                        </p:par>
                        <p:par>
                          <p:cTn id="42" fill="hold">
                            <p:stCondLst>
                              <p:cond delay="5000"/>
                            </p:stCondLst>
                            <p:childTnLst>
                              <p:par>
                                <p:cTn id="43" presetID="2" presetClass="entr" presetSubtype="1" decel="28000"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 calcmode="lin" valueType="num">
                                      <p:cBhvr additive="base">
                                        <p:cTn id="45" dur="750" fill="hold"/>
                                        <p:tgtEl>
                                          <p:spTgt spid="101"/>
                                        </p:tgtEl>
                                        <p:attrNameLst>
                                          <p:attrName>ppt_x</p:attrName>
                                        </p:attrNameLst>
                                      </p:cBhvr>
                                      <p:tavLst>
                                        <p:tav tm="0">
                                          <p:val>
                                            <p:strVal val="#ppt_x"/>
                                          </p:val>
                                        </p:tav>
                                        <p:tav tm="100000">
                                          <p:val>
                                            <p:strVal val="#ppt_x"/>
                                          </p:val>
                                        </p:tav>
                                      </p:tavLst>
                                    </p:anim>
                                    <p:anim calcmode="lin" valueType="num">
                                      <p:cBhvr additive="base">
                                        <p:cTn id="46" dur="750" fill="hold"/>
                                        <p:tgtEl>
                                          <p:spTgt spid="101"/>
                                        </p:tgtEl>
                                        <p:attrNameLst>
                                          <p:attrName>ppt_y</p:attrName>
                                        </p:attrNameLst>
                                      </p:cBhvr>
                                      <p:tavLst>
                                        <p:tav tm="0">
                                          <p:val>
                                            <p:strVal val="0-#ppt_h/2"/>
                                          </p:val>
                                        </p:tav>
                                        <p:tav tm="100000">
                                          <p:val>
                                            <p:strVal val="#ppt_y"/>
                                          </p:val>
                                        </p:tav>
                                      </p:tavLst>
                                    </p:anim>
                                  </p:childTnLst>
                                </p:cTn>
                              </p:par>
                              <p:par>
                                <p:cTn id="47" presetID="2" presetClass="entr" presetSubtype="4" decel="28000"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anim calcmode="lin" valueType="num">
                                      <p:cBhvr additive="base">
                                        <p:cTn id="49" dur="750" fill="hold"/>
                                        <p:tgtEl>
                                          <p:spTgt spid="120"/>
                                        </p:tgtEl>
                                        <p:attrNameLst>
                                          <p:attrName>ppt_x</p:attrName>
                                        </p:attrNameLst>
                                      </p:cBhvr>
                                      <p:tavLst>
                                        <p:tav tm="0">
                                          <p:val>
                                            <p:strVal val="#ppt_x"/>
                                          </p:val>
                                        </p:tav>
                                        <p:tav tm="100000">
                                          <p:val>
                                            <p:strVal val="#ppt_x"/>
                                          </p:val>
                                        </p:tav>
                                      </p:tavLst>
                                    </p:anim>
                                    <p:anim calcmode="lin" valueType="num">
                                      <p:cBhvr additive="base">
                                        <p:cTn id="50" dur="750" fill="hold"/>
                                        <p:tgtEl>
                                          <p:spTgt spid="120"/>
                                        </p:tgtEl>
                                        <p:attrNameLst>
                                          <p:attrName>ppt_y</p:attrName>
                                        </p:attrNameLst>
                                      </p:cBhvr>
                                      <p:tavLst>
                                        <p:tav tm="0">
                                          <p:val>
                                            <p:strVal val="1+#ppt_h/2"/>
                                          </p:val>
                                        </p:tav>
                                        <p:tav tm="100000">
                                          <p:val>
                                            <p:strVal val="#ppt_y"/>
                                          </p:val>
                                        </p:tav>
                                      </p:tavLst>
                                    </p:anim>
                                  </p:childTnLst>
                                </p:cTn>
                              </p:par>
                            </p:childTnLst>
                          </p:cTn>
                        </p:par>
                        <p:par>
                          <p:cTn id="51" fill="hold">
                            <p:stCondLst>
                              <p:cond delay="6000"/>
                            </p:stCondLst>
                            <p:childTnLst>
                              <p:par>
                                <p:cTn id="52" presetID="47" presetClass="entr" presetSubtype="0" fill="hold" nodeType="afterEffect">
                                  <p:stCondLst>
                                    <p:cond delay="0"/>
                                  </p:stCondLst>
                                  <p:childTnLst>
                                    <p:set>
                                      <p:cBhvr>
                                        <p:cTn id="53" dur="1" fill="hold">
                                          <p:stCondLst>
                                            <p:cond delay="0"/>
                                          </p:stCondLst>
                                        </p:cTn>
                                        <p:tgtEl>
                                          <p:spTgt spid="222"/>
                                        </p:tgtEl>
                                        <p:attrNameLst>
                                          <p:attrName>style.visibility</p:attrName>
                                        </p:attrNameLst>
                                      </p:cBhvr>
                                      <p:to>
                                        <p:strVal val="visible"/>
                                      </p:to>
                                    </p:set>
                                    <p:animEffect transition="in" filter="fade">
                                      <p:cBhvr>
                                        <p:cTn id="54" dur="1000"/>
                                        <p:tgtEl>
                                          <p:spTgt spid="222"/>
                                        </p:tgtEl>
                                      </p:cBhvr>
                                    </p:animEffect>
                                    <p:anim calcmode="lin" valueType="num">
                                      <p:cBhvr>
                                        <p:cTn id="55" dur="1000" fill="hold"/>
                                        <p:tgtEl>
                                          <p:spTgt spid="222"/>
                                        </p:tgtEl>
                                        <p:attrNameLst>
                                          <p:attrName>ppt_x</p:attrName>
                                        </p:attrNameLst>
                                      </p:cBhvr>
                                      <p:tavLst>
                                        <p:tav tm="0">
                                          <p:val>
                                            <p:strVal val="#ppt_x"/>
                                          </p:val>
                                        </p:tav>
                                        <p:tav tm="100000">
                                          <p:val>
                                            <p:strVal val="#ppt_x"/>
                                          </p:val>
                                        </p:tav>
                                      </p:tavLst>
                                    </p:anim>
                                    <p:anim calcmode="lin" valueType="num">
                                      <p:cBhvr>
                                        <p:cTn id="56" dur="1000" fill="hold"/>
                                        <p:tgtEl>
                                          <p:spTgt spid="222"/>
                                        </p:tgtEl>
                                        <p:attrNameLst>
                                          <p:attrName>ppt_y</p:attrName>
                                        </p:attrNameLst>
                                      </p:cBhvr>
                                      <p:tavLst>
                                        <p:tav tm="0">
                                          <p:val>
                                            <p:strVal val="#ppt_y-.1"/>
                                          </p:val>
                                        </p:tav>
                                        <p:tav tm="100000">
                                          <p:val>
                                            <p:strVal val="#ppt_y"/>
                                          </p:val>
                                        </p:tav>
                                      </p:tavLst>
                                    </p:anim>
                                  </p:childTnLst>
                                </p:cTn>
                              </p:par>
                            </p:childTnLst>
                          </p:cTn>
                        </p:par>
                        <p:par>
                          <p:cTn id="57" fill="hold">
                            <p:stCondLst>
                              <p:cond delay="7000"/>
                            </p:stCondLst>
                            <p:childTnLst>
                              <p:par>
                                <p:cTn id="58" presetID="22" presetClass="entr" presetSubtype="8" fill="hold" grpId="0" nodeType="afterEffect">
                                  <p:stCondLst>
                                    <p:cond delay="0"/>
                                  </p:stCondLst>
                                  <p:childTnLst>
                                    <p:set>
                                      <p:cBhvr>
                                        <p:cTn id="59" dur="1" fill="hold">
                                          <p:stCondLst>
                                            <p:cond delay="0"/>
                                          </p:stCondLst>
                                        </p:cTn>
                                        <p:tgtEl>
                                          <p:spTgt spid="218"/>
                                        </p:tgtEl>
                                        <p:attrNameLst>
                                          <p:attrName>style.visibility</p:attrName>
                                        </p:attrNameLst>
                                      </p:cBhvr>
                                      <p:to>
                                        <p:strVal val="visible"/>
                                      </p:to>
                                    </p:set>
                                    <p:animEffect transition="in" filter="wipe(left)">
                                      <p:cBhvr>
                                        <p:cTn id="60" dur="500"/>
                                        <p:tgtEl>
                                          <p:spTgt spid="218"/>
                                        </p:tgtEl>
                                      </p:cBhvr>
                                    </p:animEffect>
                                  </p:childTnLst>
                                </p:cTn>
                              </p:par>
                            </p:childTnLst>
                          </p:cTn>
                        </p:par>
                        <p:par>
                          <p:cTn id="61" fill="hold">
                            <p:stCondLst>
                              <p:cond delay="7500"/>
                            </p:stCondLst>
                            <p:childTnLst>
                              <p:par>
                                <p:cTn id="62" presetID="2" presetClass="entr" presetSubtype="1" decel="28000" fill="hold" nodeType="afterEffect">
                                  <p:stCondLst>
                                    <p:cond delay="0"/>
                                  </p:stCondLst>
                                  <p:childTnLst>
                                    <p:set>
                                      <p:cBhvr>
                                        <p:cTn id="63" dur="1" fill="hold">
                                          <p:stCondLst>
                                            <p:cond delay="0"/>
                                          </p:stCondLst>
                                        </p:cTn>
                                        <p:tgtEl>
                                          <p:spTgt spid="140"/>
                                        </p:tgtEl>
                                        <p:attrNameLst>
                                          <p:attrName>style.visibility</p:attrName>
                                        </p:attrNameLst>
                                      </p:cBhvr>
                                      <p:to>
                                        <p:strVal val="visible"/>
                                      </p:to>
                                    </p:set>
                                    <p:anim calcmode="lin" valueType="num">
                                      <p:cBhvr additive="base">
                                        <p:cTn id="64" dur="750" fill="hold"/>
                                        <p:tgtEl>
                                          <p:spTgt spid="140"/>
                                        </p:tgtEl>
                                        <p:attrNameLst>
                                          <p:attrName>ppt_x</p:attrName>
                                        </p:attrNameLst>
                                      </p:cBhvr>
                                      <p:tavLst>
                                        <p:tav tm="0">
                                          <p:val>
                                            <p:strVal val="#ppt_x"/>
                                          </p:val>
                                        </p:tav>
                                        <p:tav tm="100000">
                                          <p:val>
                                            <p:strVal val="#ppt_x"/>
                                          </p:val>
                                        </p:tav>
                                      </p:tavLst>
                                    </p:anim>
                                    <p:anim calcmode="lin" valueType="num">
                                      <p:cBhvr additive="base">
                                        <p:cTn id="65" dur="750" fill="hold"/>
                                        <p:tgtEl>
                                          <p:spTgt spid="140"/>
                                        </p:tgtEl>
                                        <p:attrNameLst>
                                          <p:attrName>ppt_y</p:attrName>
                                        </p:attrNameLst>
                                      </p:cBhvr>
                                      <p:tavLst>
                                        <p:tav tm="0">
                                          <p:val>
                                            <p:strVal val="0-#ppt_h/2"/>
                                          </p:val>
                                        </p:tav>
                                        <p:tav tm="100000">
                                          <p:val>
                                            <p:strVal val="#ppt_y"/>
                                          </p:val>
                                        </p:tav>
                                      </p:tavLst>
                                    </p:anim>
                                  </p:childTnLst>
                                </p:cTn>
                              </p:par>
                              <p:par>
                                <p:cTn id="66" presetID="2" presetClass="entr" presetSubtype="4" decel="28000" fill="hold" nodeType="withEffect">
                                  <p:stCondLst>
                                    <p:cond delay="0"/>
                                  </p:stCondLst>
                                  <p:childTnLst>
                                    <p:set>
                                      <p:cBhvr>
                                        <p:cTn id="67" dur="1" fill="hold">
                                          <p:stCondLst>
                                            <p:cond delay="0"/>
                                          </p:stCondLst>
                                        </p:cTn>
                                        <p:tgtEl>
                                          <p:spTgt spid="159"/>
                                        </p:tgtEl>
                                        <p:attrNameLst>
                                          <p:attrName>style.visibility</p:attrName>
                                        </p:attrNameLst>
                                      </p:cBhvr>
                                      <p:to>
                                        <p:strVal val="visible"/>
                                      </p:to>
                                    </p:set>
                                    <p:anim calcmode="lin" valueType="num">
                                      <p:cBhvr additive="base">
                                        <p:cTn id="68" dur="750" fill="hold"/>
                                        <p:tgtEl>
                                          <p:spTgt spid="159"/>
                                        </p:tgtEl>
                                        <p:attrNameLst>
                                          <p:attrName>ppt_x</p:attrName>
                                        </p:attrNameLst>
                                      </p:cBhvr>
                                      <p:tavLst>
                                        <p:tav tm="0">
                                          <p:val>
                                            <p:strVal val="#ppt_x"/>
                                          </p:val>
                                        </p:tav>
                                        <p:tav tm="100000">
                                          <p:val>
                                            <p:strVal val="#ppt_x"/>
                                          </p:val>
                                        </p:tav>
                                      </p:tavLst>
                                    </p:anim>
                                    <p:anim calcmode="lin" valueType="num">
                                      <p:cBhvr additive="base">
                                        <p:cTn id="69" dur="750" fill="hold"/>
                                        <p:tgtEl>
                                          <p:spTgt spid="159"/>
                                        </p:tgtEl>
                                        <p:attrNameLst>
                                          <p:attrName>ppt_y</p:attrName>
                                        </p:attrNameLst>
                                      </p:cBhvr>
                                      <p:tavLst>
                                        <p:tav tm="0">
                                          <p:val>
                                            <p:strVal val="1+#ppt_h/2"/>
                                          </p:val>
                                        </p:tav>
                                        <p:tav tm="100000">
                                          <p:val>
                                            <p:strVal val="#ppt_y"/>
                                          </p:val>
                                        </p:tav>
                                      </p:tavLst>
                                    </p:anim>
                                  </p:childTnLst>
                                </p:cTn>
                              </p:par>
                            </p:childTnLst>
                          </p:cTn>
                        </p:par>
                        <p:par>
                          <p:cTn id="70" fill="hold">
                            <p:stCondLst>
                              <p:cond delay="8500"/>
                            </p:stCondLst>
                            <p:childTnLst>
                              <p:par>
                                <p:cTn id="71" presetID="42" presetClass="entr" presetSubtype="0" fill="hold" nodeType="afterEffect">
                                  <p:stCondLst>
                                    <p:cond delay="0"/>
                                  </p:stCondLst>
                                  <p:childTnLst>
                                    <p:set>
                                      <p:cBhvr>
                                        <p:cTn id="72" dur="1" fill="hold">
                                          <p:stCondLst>
                                            <p:cond delay="0"/>
                                          </p:stCondLst>
                                        </p:cTn>
                                        <p:tgtEl>
                                          <p:spTgt spid="224"/>
                                        </p:tgtEl>
                                        <p:attrNameLst>
                                          <p:attrName>style.visibility</p:attrName>
                                        </p:attrNameLst>
                                      </p:cBhvr>
                                      <p:to>
                                        <p:strVal val="visible"/>
                                      </p:to>
                                    </p:set>
                                    <p:animEffect transition="in" filter="fade">
                                      <p:cBhvr>
                                        <p:cTn id="73" dur="1000"/>
                                        <p:tgtEl>
                                          <p:spTgt spid="224"/>
                                        </p:tgtEl>
                                      </p:cBhvr>
                                    </p:animEffect>
                                    <p:anim calcmode="lin" valueType="num">
                                      <p:cBhvr>
                                        <p:cTn id="74" dur="1000" fill="hold"/>
                                        <p:tgtEl>
                                          <p:spTgt spid="224"/>
                                        </p:tgtEl>
                                        <p:attrNameLst>
                                          <p:attrName>ppt_x</p:attrName>
                                        </p:attrNameLst>
                                      </p:cBhvr>
                                      <p:tavLst>
                                        <p:tav tm="0">
                                          <p:val>
                                            <p:strVal val="#ppt_x"/>
                                          </p:val>
                                        </p:tav>
                                        <p:tav tm="100000">
                                          <p:val>
                                            <p:strVal val="#ppt_x"/>
                                          </p:val>
                                        </p:tav>
                                      </p:tavLst>
                                    </p:anim>
                                    <p:anim calcmode="lin" valueType="num">
                                      <p:cBhvr>
                                        <p:cTn id="75" dur="1000" fill="hold"/>
                                        <p:tgtEl>
                                          <p:spTgt spid="224"/>
                                        </p:tgtEl>
                                        <p:attrNameLst>
                                          <p:attrName>ppt_y</p:attrName>
                                        </p:attrNameLst>
                                      </p:cBhvr>
                                      <p:tavLst>
                                        <p:tav tm="0">
                                          <p:val>
                                            <p:strVal val="#ppt_y+.1"/>
                                          </p:val>
                                        </p:tav>
                                        <p:tav tm="100000">
                                          <p:val>
                                            <p:strVal val="#ppt_y"/>
                                          </p:val>
                                        </p:tav>
                                      </p:tavLst>
                                    </p:anim>
                                  </p:childTnLst>
                                </p:cTn>
                              </p:par>
                            </p:childTnLst>
                          </p:cTn>
                        </p:par>
                        <p:par>
                          <p:cTn id="76" fill="hold">
                            <p:stCondLst>
                              <p:cond delay="9500"/>
                            </p:stCondLst>
                            <p:childTnLst>
                              <p:par>
                                <p:cTn id="77" presetID="22" presetClass="entr" presetSubtype="8" fill="hold" grpId="0" nodeType="afterEffect">
                                  <p:stCondLst>
                                    <p:cond delay="0"/>
                                  </p:stCondLst>
                                  <p:childTnLst>
                                    <p:set>
                                      <p:cBhvr>
                                        <p:cTn id="78" dur="1" fill="hold">
                                          <p:stCondLst>
                                            <p:cond delay="0"/>
                                          </p:stCondLst>
                                        </p:cTn>
                                        <p:tgtEl>
                                          <p:spTgt spid="220"/>
                                        </p:tgtEl>
                                        <p:attrNameLst>
                                          <p:attrName>style.visibility</p:attrName>
                                        </p:attrNameLst>
                                      </p:cBhvr>
                                      <p:to>
                                        <p:strVal val="visible"/>
                                      </p:to>
                                    </p:set>
                                    <p:animEffect transition="in" filter="wipe(left)">
                                      <p:cBhvr>
                                        <p:cTn id="79"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218" grpId="0"/>
      <p:bldP spid="219" grpId="0"/>
      <p:bldP spid="2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b="15294"/>
          <a:stretch>
            <a:fillRect/>
          </a:stretch>
        </p:blipFill>
        <p:spPr>
          <a:xfrm>
            <a:off x="0" y="1"/>
            <a:ext cx="12192000" cy="6884895"/>
          </a:xfrm>
          <a:prstGeom prst="rect">
            <a:avLst/>
          </a:prstGeom>
        </p:spPr>
      </p:pic>
      <p:sp>
        <p:nvSpPr>
          <p:cNvPr id="5" name="矩形 4"/>
          <p:cNvSpPr/>
          <p:nvPr/>
        </p:nvSpPr>
        <p:spPr>
          <a:xfrm>
            <a:off x="573743" y="1"/>
            <a:ext cx="4518211" cy="6884895"/>
          </a:xfrm>
          <a:prstGeom prst="rect">
            <a:avLst/>
          </a:prstGeom>
          <a:solidFill>
            <a:srgbClr val="08AAF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931542" y="4062505"/>
            <a:ext cx="4006041" cy="830997"/>
          </a:xfrm>
          <a:prstGeom prst="rect">
            <a:avLst/>
          </a:prstGeom>
        </p:spPr>
        <p:txBody>
          <a:bodyPr wrap="square">
            <a:spAutoFit/>
          </a:bodyPr>
          <a:lstStyle/>
          <a:p>
            <a:pPr defTabSz="1218565">
              <a:defRPr/>
            </a:pP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Lorem</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ipsum</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dolor sit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amet</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consectetuer</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adipiscing</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elit</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Aenean</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commodo</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ligula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eget</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dolor.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Lorem</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ipsum</a:t>
            </a:r>
            <a:r>
              <a:rPr lang="en-US" altLang="zh-CN" sz="1600" kern="0" dirty="0">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 dolor sit </a:t>
            </a:r>
            <a:r>
              <a:rPr lang="en-US" altLang="zh-CN" sz="1600" kern="0" dirty="0" err="1">
                <a:solidFill>
                  <a:prstClr val="white"/>
                </a:solidFill>
                <a:latin typeface="Calibri Light" panose="020F0302020204030204"/>
                <a:ea typeface="微软雅黑" panose="020B0503020204020204" charset="-122"/>
                <a:cs typeface="Arial" panose="020B0604020202020204" pitchFamily="34" charset="0"/>
                <a:sym typeface="Arial" panose="020B0604020202020204" pitchFamily="34" charset="0"/>
              </a:rPr>
              <a:t>amet</a:t>
            </a:r>
            <a:endParaRPr lang="zh-CN" altLang="en-US" sz="1600" kern="0" dirty="0">
              <a:solidFill>
                <a:prstClr val="white"/>
              </a:solidFill>
              <a:latin typeface="Calibri Light" panose="020F0302020204030204"/>
              <a:ea typeface="微软雅黑" panose="020B0503020204020204" charset="-122"/>
            </a:endParaRPr>
          </a:p>
        </p:txBody>
      </p:sp>
      <p:sp>
        <p:nvSpPr>
          <p:cNvPr id="8" name="矩形 7"/>
          <p:cNvSpPr/>
          <p:nvPr/>
        </p:nvSpPr>
        <p:spPr>
          <a:xfrm>
            <a:off x="930724" y="3211477"/>
            <a:ext cx="3804247" cy="769441"/>
          </a:xfrm>
          <a:prstGeom prst="rect">
            <a:avLst/>
          </a:prstGeom>
        </p:spPr>
        <p:txBody>
          <a:bodyPr wrap="none">
            <a:spAutoFit/>
          </a:bodyPr>
          <a:lstStyle/>
          <a:p>
            <a:pPr fontAlgn="base">
              <a:spcBef>
                <a:spcPct val="0"/>
              </a:spcBef>
              <a:spcAft>
                <a:spcPct val="0"/>
              </a:spcAft>
            </a:pPr>
            <a:r>
              <a:rPr lang="en-US" altLang="zh-CN" sz="4400" b="1" dirty="0">
                <a:solidFill>
                  <a:prstClr val="white"/>
                </a:solidFill>
                <a:latin typeface="微软雅黑" panose="020B0503020204020204" charset="-122"/>
                <a:ea typeface="微软雅黑" panose="020B0503020204020204" charset="-122"/>
              </a:rPr>
              <a:t>Medical </a:t>
            </a:r>
            <a:r>
              <a:rPr lang="en-US" altLang="zh-CN" sz="4400" dirty="0">
                <a:solidFill>
                  <a:prstClr val="white"/>
                </a:solidFill>
                <a:latin typeface="微软雅黑" panose="020B0503020204020204" charset="-122"/>
                <a:ea typeface="微软雅黑" panose="020B0503020204020204" charset="-122"/>
              </a:rPr>
              <a:t>Care</a:t>
            </a:r>
            <a:endParaRPr lang="en-US" altLang="zh-CN" sz="4400" dirty="0">
              <a:solidFill>
                <a:prstClr val="white"/>
              </a:solidFill>
              <a:latin typeface="微软雅黑" panose="020B0503020204020204" charset="-122"/>
              <a:ea typeface="微软雅黑" panose="020B0503020204020204" charset="-122"/>
            </a:endParaRPr>
          </a:p>
        </p:txBody>
      </p:sp>
      <p:sp>
        <p:nvSpPr>
          <p:cNvPr id="9" name="矩形 8"/>
          <p:cNvSpPr/>
          <p:nvPr/>
        </p:nvSpPr>
        <p:spPr>
          <a:xfrm>
            <a:off x="931542" y="2165324"/>
            <a:ext cx="2954655" cy="923330"/>
          </a:xfrm>
          <a:prstGeom prst="rect">
            <a:avLst/>
          </a:prstGeom>
        </p:spPr>
        <p:txBody>
          <a:bodyPr wrap="none">
            <a:spAutoFit/>
          </a:bodyPr>
          <a:lstStyle/>
          <a:p>
            <a:pPr fontAlgn="base">
              <a:spcBef>
                <a:spcPct val="0"/>
              </a:spcBef>
              <a:spcAft>
                <a:spcPct val="0"/>
              </a:spcAft>
            </a:pPr>
            <a:r>
              <a:rPr lang="zh-CN" altLang="en-US" sz="5400" b="1" dirty="0" smtClean="0">
                <a:solidFill>
                  <a:prstClr val="white"/>
                </a:solidFill>
                <a:latin typeface="微软雅黑" panose="020B0503020204020204" charset="-122"/>
                <a:ea typeface="微软雅黑" panose="020B0503020204020204" charset="-122"/>
              </a:rPr>
              <a:t>感谢</a:t>
            </a:r>
            <a:r>
              <a:rPr lang="zh-CN" altLang="en-US" sz="5400" dirty="0" smtClean="0">
                <a:solidFill>
                  <a:prstClr val="white"/>
                </a:solidFill>
                <a:latin typeface="微软雅黑" panose="020B0503020204020204" charset="-122"/>
                <a:ea typeface="微软雅黑" panose="020B0503020204020204" charset="-122"/>
              </a:rPr>
              <a:t>聆听</a:t>
            </a:r>
            <a:endParaRPr lang="en-US" altLang="zh-CN" sz="5400" dirty="0">
              <a:solidFill>
                <a:prstClr val="white"/>
              </a:solidFill>
              <a:latin typeface="微软雅黑" panose="020B0503020204020204" charset="-122"/>
              <a:ea typeface="微软雅黑" panose="020B0503020204020204" charset="-122"/>
            </a:endParaRPr>
          </a:p>
        </p:txBody>
      </p:sp>
      <p:sp>
        <p:nvSpPr>
          <p:cNvPr id="7" name="矩形 6"/>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Horizontal)">
                                      <p:cBhvr>
                                        <p:cTn id="11" dur="500"/>
                                        <p:tgtEl>
                                          <p:spTgt spid="5"/>
                                        </p:tgtEl>
                                      </p:cBhvr>
                                    </p:animEffect>
                                  </p:childTnLst>
                                </p:cTn>
                              </p:par>
                            </p:childTnLst>
                          </p:cTn>
                        </p:par>
                        <p:par>
                          <p:cTn id="12" fill="hold">
                            <p:stCondLst>
                              <p:cond delay="10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by="(-#ppt_w*2)" calcmode="lin" valueType="num">
                                      <p:cBhvr rctx="PPT">
                                        <p:cTn id="15" dur="500" autoRev="1" fill="hold">
                                          <p:stCondLst>
                                            <p:cond delay="0"/>
                                          </p:stCondLst>
                                        </p:cTn>
                                        <p:tgtEl>
                                          <p:spTgt spid="9"/>
                                        </p:tgtEl>
                                        <p:attrNameLst>
                                          <p:attrName>ppt_w</p:attrName>
                                        </p:attrNameLst>
                                      </p:cBhvr>
                                    </p:anim>
                                    <p:anim by="(#ppt_w*0.50)" calcmode="lin" valueType="num">
                                      <p:cBhvr>
                                        <p:cTn id="16" dur="500" decel="50000" autoRev="1" fill="hold">
                                          <p:stCondLst>
                                            <p:cond delay="0"/>
                                          </p:stCondLst>
                                        </p:cTn>
                                        <p:tgtEl>
                                          <p:spTgt spid="9"/>
                                        </p:tgtEl>
                                        <p:attrNameLst>
                                          <p:attrName>ppt_x</p:attrName>
                                        </p:attrNameLst>
                                      </p:cBhvr>
                                    </p:anim>
                                    <p:anim from="(-#ppt_h/2)" to="(#ppt_y)" calcmode="lin" valueType="num">
                                      <p:cBhvr>
                                        <p:cTn id="17" dur="1000" fill="hold">
                                          <p:stCondLst>
                                            <p:cond delay="0"/>
                                          </p:stCondLst>
                                        </p:cTn>
                                        <p:tgtEl>
                                          <p:spTgt spid="9"/>
                                        </p:tgtEl>
                                        <p:attrNameLst>
                                          <p:attrName>ppt_y</p:attrName>
                                        </p:attrNameLst>
                                      </p:cBhvr>
                                    </p:anim>
                                    <p:animRot by="21600000">
                                      <p:cBhvr>
                                        <p:cTn id="18" dur="1000" fill="hold">
                                          <p:stCondLst>
                                            <p:cond delay="0"/>
                                          </p:stCondLst>
                                        </p:cTn>
                                        <p:tgtEl>
                                          <p:spTgt spid="9"/>
                                        </p:tgtEl>
                                        <p:attrNameLst>
                                          <p:attrName>r</p:attrName>
                                        </p:attrNameLst>
                                      </p:cBhvr>
                                    </p:animRot>
                                  </p:childTnLst>
                                </p:cTn>
                              </p:par>
                            </p:childTnLst>
                          </p:cTn>
                        </p:par>
                        <p:par>
                          <p:cTn id="19" fill="hold">
                            <p:stCondLst>
                              <p:cond delay="18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23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auto" defTabSz="914400" eaLnBrk="0" latinLnBrk="0">
                <a:lnSpc>
                  <a:spcPct val="100000"/>
                </a:lnSpc>
                <a:spcBef>
                  <a:spcPts val="0"/>
                </a:spcBef>
                <a:spcAft>
                  <a:spcPts val="0"/>
                </a:spcAft>
                <a:buFontTx/>
                <a:buNone/>
              </a:pPr>
              <a:endParaRPr lang="ko-KR" altLang="en-US" sz="1600" cap="none" dirty="0" smtClean="0" b="0" strike="noStrike">
                <a:solidFill>
                  <a:srgbClr val="FFFFFF"/>
                </a:solidFill>
                <a:latin typeface="Calibri" charset="0"/>
                <a:ea typeface="Calibri"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auto" defTabSz="914400"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3284_7921392/fImage273481057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45660"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11" name="Group 69"/>
          <p:cNvGrpSpPr/>
          <p:nvPr/>
        </p:nvGrpSpPr>
        <p:grpSpPr>
          <a:xfrm>
            <a:off x="5739761" y="2882319"/>
            <a:ext cx="714754" cy="525986"/>
            <a:chOff x="8085138" y="895350"/>
            <a:chExt cx="619125" cy="455613"/>
          </a:xfrm>
          <a:solidFill>
            <a:srgbClr val="4CE2F9"/>
          </a:solidFill>
        </p:grpSpPr>
        <p:sp>
          <p:nvSpPr>
            <p:cNvPr id="13" name="Freeform 87"/>
            <p:cNvSpPr>
              <a:spLocks noEditPoints="1"/>
            </p:cNvSpPr>
            <p:nvPr/>
          </p:nvSpPr>
          <p:spPr bwMode="auto">
            <a:xfrm>
              <a:off x="8085138" y="895350"/>
              <a:ext cx="369888" cy="328613"/>
            </a:xfrm>
            <a:custGeom>
              <a:avLst/>
              <a:gdLst/>
              <a:ahLst/>
              <a:cxnLst>
                <a:cxn ang="0">
                  <a:pos x="80" y="113"/>
                </a:cxn>
                <a:cxn ang="0">
                  <a:pos x="82" y="104"/>
                </a:cxn>
                <a:cxn ang="0">
                  <a:pos x="119" y="47"/>
                </a:cxn>
                <a:cxn ang="0">
                  <a:pos x="128" y="41"/>
                </a:cxn>
                <a:cxn ang="0">
                  <a:pos x="72" y="6"/>
                </a:cxn>
                <a:cxn ang="0">
                  <a:pos x="49" y="0"/>
                </a:cxn>
                <a:cxn ang="0">
                  <a:pos x="12" y="21"/>
                </a:cxn>
                <a:cxn ang="0">
                  <a:pos x="26" y="80"/>
                </a:cxn>
                <a:cxn ang="0">
                  <a:pos x="80" y="113"/>
                </a:cxn>
                <a:cxn ang="0">
                  <a:pos x="23" y="28"/>
                </a:cxn>
                <a:cxn ang="0">
                  <a:pos x="49" y="13"/>
                </a:cxn>
                <a:cxn ang="0">
                  <a:pos x="65" y="18"/>
                </a:cxn>
                <a:cxn ang="0">
                  <a:pos x="104" y="41"/>
                </a:cxn>
                <a:cxn ang="0">
                  <a:pos x="72" y="92"/>
                </a:cxn>
                <a:cxn ang="0">
                  <a:pos x="33" y="69"/>
                </a:cxn>
                <a:cxn ang="0">
                  <a:pos x="23" y="28"/>
                </a:cxn>
                <a:cxn ang="0">
                  <a:pos x="23" y="28"/>
                </a:cxn>
                <a:cxn ang="0">
                  <a:pos x="23" y="28"/>
                </a:cxn>
              </a:cxnLst>
              <a:rect l="0" t="0" r="r" b="b"/>
              <a:pathLst>
                <a:path w="128" h="113">
                  <a:moveTo>
                    <a:pt x="80" y="113"/>
                  </a:moveTo>
                  <a:cubicBezTo>
                    <a:pt x="82" y="104"/>
                    <a:pt x="82" y="104"/>
                    <a:pt x="82" y="104"/>
                  </a:cubicBezTo>
                  <a:cubicBezTo>
                    <a:pt x="86" y="86"/>
                    <a:pt x="95" y="61"/>
                    <a:pt x="119" y="47"/>
                  </a:cubicBezTo>
                  <a:cubicBezTo>
                    <a:pt x="128" y="41"/>
                    <a:pt x="128" y="41"/>
                    <a:pt x="128" y="41"/>
                  </a:cubicBezTo>
                  <a:cubicBezTo>
                    <a:pt x="72" y="6"/>
                    <a:pt x="72" y="6"/>
                    <a:pt x="72" y="6"/>
                  </a:cubicBezTo>
                  <a:cubicBezTo>
                    <a:pt x="65" y="2"/>
                    <a:pt x="57" y="0"/>
                    <a:pt x="49" y="0"/>
                  </a:cubicBezTo>
                  <a:cubicBezTo>
                    <a:pt x="34" y="0"/>
                    <a:pt x="20" y="8"/>
                    <a:pt x="12" y="21"/>
                  </a:cubicBezTo>
                  <a:cubicBezTo>
                    <a:pt x="0" y="41"/>
                    <a:pt x="6" y="68"/>
                    <a:pt x="26" y="80"/>
                  </a:cubicBezTo>
                  <a:lnTo>
                    <a:pt x="80" y="113"/>
                  </a:lnTo>
                  <a:close/>
                  <a:moveTo>
                    <a:pt x="23" y="28"/>
                  </a:moveTo>
                  <a:cubicBezTo>
                    <a:pt x="29" y="19"/>
                    <a:pt x="38" y="13"/>
                    <a:pt x="49" y="13"/>
                  </a:cubicBezTo>
                  <a:cubicBezTo>
                    <a:pt x="55" y="13"/>
                    <a:pt x="60" y="15"/>
                    <a:pt x="65" y="18"/>
                  </a:cubicBezTo>
                  <a:cubicBezTo>
                    <a:pt x="104" y="41"/>
                    <a:pt x="104" y="41"/>
                    <a:pt x="104" y="41"/>
                  </a:cubicBezTo>
                  <a:cubicBezTo>
                    <a:pt x="85" y="56"/>
                    <a:pt x="76" y="77"/>
                    <a:pt x="72" y="92"/>
                  </a:cubicBezTo>
                  <a:cubicBezTo>
                    <a:pt x="33" y="69"/>
                    <a:pt x="33" y="69"/>
                    <a:pt x="33" y="69"/>
                  </a:cubicBezTo>
                  <a:cubicBezTo>
                    <a:pt x="19" y="60"/>
                    <a:pt x="15" y="42"/>
                    <a:pt x="23" y="28"/>
                  </a:cubicBezTo>
                  <a:close/>
                  <a:moveTo>
                    <a:pt x="23" y="28"/>
                  </a:moveTo>
                  <a:cubicBezTo>
                    <a:pt x="23" y="28"/>
                    <a:pt x="23" y="28"/>
                    <a:pt x="23" y="28"/>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4" name="Freeform 88"/>
            <p:cNvSpPr>
              <a:spLocks noEditPoints="1"/>
            </p:cNvSpPr>
            <p:nvPr/>
          </p:nvSpPr>
          <p:spPr bwMode="auto">
            <a:xfrm>
              <a:off x="8351838" y="1038225"/>
              <a:ext cx="352425" cy="312738"/>
            </a:xfrm>
            <a:custGeom>
              <a:avLst/>
              <a:gdLst/>
              <a:ahLst/>
              <a:cxnLst>
                <a:cxn ang="0">
                  <a:pos x="97" y="31"/>
                </a:cxn>
                <a:cxn ang="0">
                  <a:pos x="46" y="0"/>
                </a:cxn>
                <a:cxn ang="0">
                  <a:pos x="45" y="1"/>
                </a:cxn>
                <a:cxn ang="0">
                  <a:pos x="30" y="10"/>
                </a:cxn>
                <a:cxn ang="0">
                  <a:pos x="79" y="40"/>
                </a:cxn>
                <a:cxn ang="0">
                  <a:pos x="80" y="45"/>
                </a:cxn>
                <a:cxn ang="0">
                  <a:pos x="77" y="47"/>
                </a:cxn>
                <a:cxn ang="0">
                  <a:pos x="74" y="46"/>
                </a:cxn>
                <a:cxn ang="0">
                  <a:pos x="24" y="15"/>
                </a:cxn>
                <a:cxn ang="0">
                  <a:pos x="0" y="67"/>
                </a:cxn>
                <a:cxn ang="0">
                  <a:pos x="0" y="69"/>
                </a:cxn>
                <a:cxn ang="0">
                  <a:pos x="54" y="102"/>
                </a:cxn>
                <a:cxn ang="0">
                  <a:pos x="75" y="108"/>
                </a:cxn>
                <a:cxn ang="0">
                  <a:pos x="111" y="88"/>
                </a:cxn>
                <a:cxn ang="0">
                  <a:pos x="97" y="31"/>
                </a:cxn>
                <a:cxn ang="0">
                  <a:pos x="97" y="31"/>
                </a:cxn>
                <a:cxn ang="0">
                  <a:pos x="97" y="31"/>
                </a:cxn>
              </a:cxnLst>
              <a:rect l="0" t="0" r="r" b="b"/>
              <a:pathLst>
                <a:path w="122" h="108">
                  <a:moveTo>
                    <a:pt x="97" y="31"/>
                  </a:moveTo>
                  <a:cubicBezTo>
                    <a:pt x="46" y="0"/>
                    <a:pt x="46" y="0"/>
                    <a:pt x="46" y="0"/>
                  </a:cubicBezTo>
                  <a:cubicBezTo>
                    <a:pt x="45" y="1"/>
                    <a:pt x="45" y="1"/>
                    <a:pt x="45" y="1"/>
                  </a:cubicBezTo>
                  <a:cubicBezTo>
                    <a:pt x="39" y="3"/>
                    <a:pt x="34" y="6"/>
                    <a:pt x="30" y="10"/>
                  </a:cubicBezTo>
                  <a:cubicBezTo>
                    <a:pt x="79" y="40"/>
                    <a:pt x="79" y="40"/>
                    <a:pt x="79" y="40"/>
                  </a:cubicBezTo>
                  <a:cubicBezTo>
                    <a:pt x="80" y="41"/>
                    <a:pt x="81" y="43"/>
                    <a:pt x="80" y="45"/>
                  </a:cubicBezTo>
                  <a:cubicBezTo>
                    <a:pt x="79" y="46"/>
                    <a:pt x="78" y="47"/>
                    <a:pt x="77" y="47"/>
                  </a:cubicBezTo>
                  <a:cubicBezTo>
                    <a:pt x="76" y="47"/>
                    <a:pt x="75" y="47"/>
                    <a:pt x="74" y="46"/>
                  </a:cubicBezTo>
                  <a:cubicBezTo>
                    <a:pt x="74" y="46"/>
                    <a:pt x="24" y="15"/>
                    <a:pt x="24" y="15"/>
                  </a:cubicBezTo>
                  <a:cubicBezTo>
                    <a:pt x="6" y="32"/>
                    <a:pt x="1" y="56"/>
                    <a:pt x="0" y="67"/>
                  </a:cubicBezTo>
                  <a:cubicBezTo>
                    <a:pt x="0" y="69"/>
                    <a:pt x="0" y="69"/>
                    <a:pt x="0" y="69"/>
                  </a:cubicBezTo>
                  <a:cubicBezTo>
                    <a:pt x="54" y="102"/>
                    <a:pt x="54" y="102"/>
                    <a:pt x="54" y="102"/>
                  </a:cubicBezTo>
                  <a:cubicBezTo>
                    <a:pt x="60" y="106"/>
                    <a:pt x="68" y="108"/>
                    <a:pt x="75" y="108"/>
                  </a:cubicBezTo>
                  <a:cubicBezTo>
                    <a:pt x="90" y="108"/>
                    <a:pt x="103" y="100"/>
                    <a:pt x="111" y="88"/>
                  </a:cubicBezTo>
                  <a:cubicBezTo>
                    <a:pt x="122" y="69"/>
                    <a:pt x="116" y="43"/>
                    <a:pt x="97" y="31"/>
                  </a:cubicBezTo>
                  <a:close/>
                  <a:moveTo>
                    <a:pt x="97" y="31"/>
                  </a:moveTo>
                  <a:cubicBezTo>
                    <a:pt x="97" y="31"/>
                    <a:pt x="97" y="31"/>
                    <a:pt x="97" y="3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5" name="Freeform 18"/>
          <p:cNvSpPr>
            <a:spLocks noEditPoints="1"/>
          </p:cNvSpPr>
          <p:nvPr/>
        </p:nvSpPr>
        <p:spPr bwMode="auto">
          <a:xfrm>
            <a:off x="5733938" y="1505652"/>
            <a:ext cx="666090" cy="622000"/>
          </a:xfrm>
          <a:custGeom>
            <a:avLst/>
            <a:gdLst/>
            <a:ahLst/>
            <a:cxnLst>
              <a:cxn ang="0">
                <a:pos x="136" y="124"/>
              </a:cxn>
              <a:cxn ang="0">
                <a:pos x="139" y="116"/>
              </a:cxn>
              <a:cxn ang="0">
                <a:pos x="55" y="24"/>
              </a:cxn>
              <a:cxn ang="0">
                <a:pos x="44" y="28"/>
              </a:cxn>
              <a:cxn ang="0">
                <a:pos x="37" y="19"/>
              </a:cxn>
              <a:cxn ang="0">
                <a:pos x="25" y="8"/>
              </a:cxn>
              <a:cxn ang="0">
                <a:pos x="3" y="44"/>
              </a:cxn>
              <a:cxn ang="0">
                <a:pos x="20" y="39"/>
              </a:cxn>
              <a:cxn ang="0">
                <a:pos x="24" y="49"/>
              </a:cxn>
              <a:cxn ang="0">
                <a:pos x="108" y="133"/>
              </a:cxn>
              <a:cxn ang="0">
                <a:pos x="133" y="128"/>
              </a:cxn>
              <a:cxn ang="0">
                <a:pos x="176" y="163"/>
              </a:cxn>
              <a:cxn ang="0">
                <a:pos x="133" y="116"/>
              </a:cxn>
              <a:cxn ang="0">
                <a:pos x="112" y="127"/>
              </a:cxn>
              <a:cxn ang="0">
                <a:pos x="34" y="50"/>
              </a:cxn>
              <a:cxn ang="0">
                <a:pos x="19" y="29"/>
              </a:cxn>
              <a:cxn ang="0">
                <a:pos x="8" y="39"/>
              </a:cxn>
              <a:cxn ang="0">
                <a:pos x="30" y="12"/>
              </a:cxn>
              <a:cxn ang="0">
                <a:pos x="32" y="14"/>
              </a:cxn>
              <a:cxn ang="0">
                <a:pos x="40" y="34"/>
              </a:cxn>
              <a:cxn ang="0">
                <a:pos x="51" y="30"/>
              </a:cxn>
              <a:cxn ang="0">
                <a:pos x="63" y="41"/>
              </a:cxn>
              <a:cxn ang="0">
                <a:pos x="50" y="59"/>
              </a:cxn>
              <a:cxn ang="0">
                <a:pos x="66" y="44"/>
              </a:cxn>
              <a:cxn ang="0">
                <a:pos x="70" y="47"/>
              </a:cxn>
              <a:cxn ang="0">
                <a:pos x="60" y="58"/>
              </a:cxn>
              <a:cxn ang="0">
                <a:pos x="63" y="61"/>
              </a:cxn>
              <a:cxn ang="0">
                <a:pos x="73" y="50"/>
              </a:cxn>
              <a:cxn ang="0">
                <a:pos x="76" y="53"/>
              </a:cxn>
              <a:cxn ang="0">
                <a:pos x="64" y="71"/>
              </a:cxn>
              <a:cxn ang="0">
                <a:pos x="80" y="56"/>
              </a:cxn>
              <a:cxn ang="0">
                <a:pos x="83" y="59"/>
              </a:cxn>
              <a:cxn ang="0">
                <a:pos x="79" y="64"/>
              </a:cxn>
              <a:cxn ang="0">
                <a:pos x="68" y="76"/>
              </a:cxn>
              <a:cxn ang="0">
                <a:pos x="106" y="115"/>
              </a:cxn>
              <a:cxn ang="0">
                <a:pos x="107" y="117"/>
              </a:cxn>
              <a:cxn ang="0">
                <a:pos x="115" y="123"/>
              </a:cxn>
              <a:cxn ang="0">
                <a:pos x="130" y="107"/>
              </a:cxn>
              <a:cxn ang="0">
                <a:pos x="122" y="100"/>
              </a:cxn>
              <a:cxn ang="0">
                <a:pos x="84" y="65"/>
              </a:cxn>
              <a:cxn ang="0">
                <a:pos x="87" y="62"/>
              </a:cxn>
              <a:cxn ang="0">
                <a:pos x="133" y="116"/>
              </a:cxn>
              <a:cxn ang="0">
                <a:pos x="116" y="118"/>
              </a:cxn>
              <a:cxn ang="0">
                <a:pos x="114" y="118"/>
              </a:cxn>
              <a:cxn ang="0">
                <a:pos x="77" y="82"/>
              </a:cxn>
              <a:cxn ang="0">
                <a:pos x="116" y="116"/>
              </a:cxn>
              <a:cxn ang="0">
                <a:pos x="116" y="116"/>
              </a:cxn>
            </a:cxnLst>
            <a:rect l="0" t="0" r="r" b="b"/>
            <a:pathLst>
              <a:path w="176" h="164">
                <a:moveTo>
                  <a:pt x="175" y="160"/>
                </a:moveTo>
                <a:cubicBezTo>
                  <a:pt x="136" y="124"/>
                  <a:pt x="136" y="124"/>
                  <a:pt x="136" y="124"/>
                </a:cubicBezTo>
                <a:cubicBezTo>
                  <a:pt x="138" y="122"/>
                  <a:pt x="139" y="119"/>
                  <a:pt x="139" y="117"/>
                </a:cubicBezTo>
                <a:cubicBezTo>
                  <a:pt x="139" y="116"/>
                  <a:pt x="139" y="116"/>
                  <a:pt x="139" y="116"/>
                </a:cubicBezTo>
                <a:cubicBezTo>
                  <a:pt x="141" y="101"/>
                  <a:pt x="140" y="100"/>
                  <a:pt x="138" y="99"/>
                </a:cubicBezTo>
                <a:cubicBezTo>
                  <a:pt x="55" y="24"/>
                  <a:pt x="55" y="24"/>
                  <a:pt x="55" y="24"/>
                </a:cubicBezTo>
                <a:cubicBezTo>
                  <a:pt x="53" y="22"/>
                  <a:pt x="49" y="22"/>
                  <a:pt x="47" y="24"/>
                </a:cubicBezTo>
                <a:cubicBezTo>
                  <a:pt x="44" y="28"/>
                  <a:pt x="44" y="28"/>
                  <a:pt x="44" y="28"/>
                </a:cubicBezTo>
                <a:cubicBezTo>
                  <a:pt x="36" y="21"/>
                  <a:pt x="36" y="21"/>
                  <a:pt x="36" y="21"/>
                </a:cubicBezTo>
                <a:cubicBezTo>
                  <a:pt x="37" y="19"/>
                  <a:pt x="37" y="19"/>
                  <a:pt x="37" y="19"/>
                </a:cubicBezTo>
                <a:cubicBezTo>
                  <a:pt x="43" y="13"/>
                  <a:pt x="44" y="7"/>
                  <a:pt x="40" y="4"/>
                </a:cubicBezTo>
                <a:cubicBezTo>
                  <a:pt x="36" y="0"/>
                  <a:pt x="30" y="2"/>
                  <a:pt x="25" y="8"/>
                </a:cubicBezTo>
                <a:cubicBezTo>
                  <a:pt x="6" y="29"/>
                  <a:pt x="6" y="29"/>
                  <a:pt x="6" y="29"/>
                </a:cubicBezTo>
                <a:cubicBezTo>
                  <a:pt x="1" y="35"/>
                  <a:pt x="0" y="41"/>
                  <a:pt x="3" y="44"/>
                </a:cubicBezTo>
                <a:cubicBezTo>
                  <a:pt x="7" y="48"/>
                  <a:pt x="13" y="46"/>
                  <a:pt x="18" y="40"/>
                </a:cubicBezTo>
                <a:cubicBezTo>
                  <a:pt x="20" y="39"/>
                  <a:pt x="20" y="39"/>
                  <a:pt x="20" y="39"/>
                </a:cubicBezTo>
                <a:cubicBezTo>
                  <a:pt x="27" y="46"/>
                  <a:pt x="27" y="46"/>
                  <a:pt x="27" y="46"/>
                </a:cubicBezTo>
                <a:cubicBezTo>
                  <a:pt x="24" y="49"/>
                  <a:pt x="24" y="49"/>
                  <a:pt x="24" y="49"/>
                </a:cubicBezTo>
                <a:cubicBezTo>
                  <a:pt x="22" y="51"/>
                  <a:pt x="22" y="55"/>
                  <a:pt x="25" y="57"/>
                </a:cubicBezTo>
                <a:cubicBezTo>
                  <a:pt x="108" y="133"/>
                  <a:pt x="108" y="133"/>
                  <a:pt x="108" y="133"/>
                </a:cubicBezTo>
                <a:cubicBezTo>
                  <a:pt x="112" y="136"/>
                  <a:pt x="126" y="132"/>
                  <a:pt x="126" y="132"/>
                </a:cubicBezTo>
                <a:cubicBezTo>
                  <a:pt x="128" y="131"/>
                  <a:pt x="131" y="130"/>
                  <a:pt x="133" y="128"/>
                </a:cubicBezTo>
                <a:cubicBezTo>
                  <a:pt x="172" y="163"/>
                  <a:pt x="172" y="163"/>
                  <a:pt x="172" y="163"/>
                </a:cubicBezTo>
                <a:cubicBezTo>
                  <a:pt x="173" y="164"/>
                  <a:pt x="175" y="164"/>
                  <a:pt x="176" y="163"/>
                </a:cubicBezTo>
                <a:cubicBezTo>
                  <a:pt x="176" y="162"/>
                  <a:pt x="176" y="161"/>
                  <a:pt x="175" y="160"/>
                </a:cubicBezTo>
                <a:close/>
                <a:moveTo>
                  <a:pt x="133" y="116"/>
                </a:moveTo>
                <a:cubicBezTo>
                  <a:pt x="132" y="119"/>
                  <a:pt x="127" y="124"/>
                  <a:pt x="124" y="125"/>
                </a:cubicBezTo>
                <a:cubicBezTo>
                  <a:pt x="120" y="126"/>
                  <a:pt x="114" y="127"/>
                  <a:pt x="112" y="127"/>
                </a:cubicBezTo>
                <a:cubicBezTo>
                  <a:pt x="30" y="53"/>
                  <a:pt x="30" y="53"/>
                  <a:pt x="30" y="53"/>
                </a:cubicBezTo>
                <a:cubicBezTo>
                  <a:pt x="34" y="50"/>
                  <a:pt x="34" y="50"/>
                  <a:pt x="34" y="50"/>
                </a:cubicBezTo>
                <a:cubicBezTo>
                  <a:pt x="36" y="47"/>
                  <a:pt x="36" y="43"/>
                  <a:pt x="33" y="41"/>
                </a:cubicBezTo>
                <a:cubicBezTo>
                  <a:pt x="19" y="29"/>
                  <a:pt x="19" y="29"/>
                  <a:pt x="19" y="29"/>
                </a:cubicBezTo>
                <a:cubicBezTo>
                  <a:pt x="13" y="36"/>
                  <a:pt x="13" y="36"/>
                  <a:pt x="13" y="36"/>
                </a:cubicBezTo>
                <a:cubicBezTo>
                  <a:pt x="11" y="38"/>
                  <a:pt x="9" y="39"/>
                  <a:pt x="8" y="39"/>
                </a:cubicBezTo>
                <a:cubicBezTo>
                  <a:pt x="8" y="38"/>
                  <a:pt x="9" y="36"/>
                  <a:pt x="11" y="34"/>
                </a:cubicBezTo>
                <a:cubicBezTo>
                  <a:pt x="30" y="12"/>
                  <a:pt x="30" y="12"/>
                  <a:pt x="30" y="12"/>
                </a:cubicBezTo>
                <a:cubicBezTo>
                  <a:pt x="32" y="10"/>
                  <a:pt x="34" y="9"/>
                  <a:pt x="35" y="9"/>
                </a:cubicBezTo>
                <a:cubicBezTo>
                  <a:pt x="35" y="10"/>
                  <a:pt x="34" y="12"/>
                  <a:pt x="32" y="14"/>
                </a:cubicBezTo>
                <a:cubicBezTo>
                  <a:pt x="26" y="21"/>
                  <a:pt x="26" y="21"/>
                  <a:pt x="26" y="21"/>
                </a:cubicBezTo>
                <a:cubicBezTo>
                  <a:pt x="40" y="34"/>
                  <a:pt x="40" y="34"/>
                  <a:pt x="40" y="34"/>
                </a:cubicBezTo>
                <a:cubicBezTo>
                  <a:pt x="42" y="36"/>
                  <a:pt x="46" y="36"/>
                  <a:pt x="48" y="33"/>
                </a:cubicBezTo>
                <a:cubicBezTo>
                  <a:pt x="51" y="30"/>
                  <a:pt x="51" y="30"/>
                  <a:pt x="51" y="30"/>
                </a:cubicBezTo>
                <a:cubicBezTo>
                  <a:pt x="63" y="41"/>
                  <a:pt x="63" y="41"/>
                  <a:pt x="63" y="41"/>
                </a:cubicBezTo>
                <a:cubicBezTo>
                  <a:pt x="63" y="41"/>
                  <a:pt x="63" y="41"/>
                  <a:pt x="63" y="41"/>
                </a:cubicBezTo>
                <a:cubicBezTo>
                  <a:pt x="50" y="55"/>
                  <a:pt x="50" y="55"/>
                  <a:pt x="50" y="55"/>
                </a:cubicBezTo>
                <a:cubicBezTo>
                  <a:pt x="49" y="56"/>
                  <a:pt x="49" y="58"/>
                  <a:pt x="50" y="59"/>
                </a:cubicBezTo>
                <a:cubicBezTo>
                  <a:pt x="51" y="59"/>
                  <a:pt x="52" y="59"/>
                  <a:pt x="53" y="58"/>
                </a:cubicBezTo>
                <a:cubicBezTo>
                  <a:pt x="66" y="44"/>
                  <a:pt x="66" y="44"/>
                  <a:pt x="66" y="44"/>
                </a:cubicBezTo>
                <a:cubicBezTo>
                  <a:pt x="66" y="44"/>
                  <a:pt x="66" y="44"/>
                  <a:pt x="67" y="44"/>
                </a:cubicBezTo>
                <a:cubicBezTo>
                  <a:pt x="70" y="47"/>
                  <a:pt x="70" y="47"/>
                  <a:pt x="70" y="47"/>
                </a:cubicBezTo>
                <a:cubicBezTo>
                  <a:pt x="70" y="47"/>
                  <a:pt x="70" y="47"/>
                  <a:pt x="70" y="47"/>
                </a:cubicBezTo>
                <a:cubicBezTo>
                  <a:pt x="60" y="58"/>
                  <a:pt x="60" y="58"/>
                  <a:pt x="60" y="58"/>
                </a:cubicBezTo>
                <a:cubicBezTo>
                  <a:pt x="59" y="59"/>
                  <a:pt x="59" y="60"/>
                  <a:pt x="60" y="61"/>
                </a:cubicBezTo>
                <a:cubicBezTo>
                  <a:pt x="61" y="62"/>
                  <a:pt x="62" y="62"/>
                  <a:pt x="63" y="61"/>
                </a:cubicBezTo>
                <a:cubicBezTo>
                  <a:pt x="73" y="50"/>
                  <a:pt x="73" y="50"/>
                  <a:pt x="73" y="50"/>
                </a:cubicBezTo>
                <a:cubicBezTo>
                  <a:pt x="73" y="50"/>
                  <a:pt x="73" y="50"/>
                  <a:pt x="73" y="50"/>
                </a:cubicBezTo>
                <a:cubicBezTo>
                  <a:pt x="77" y="53"/>
                  <a:pt x="77" y="53"/>
                  <a:pt x="77" y="53"/>
                </a:cubicBezTo>
                <a:cubicBezTo>
                  <a:pt x="77" y="53"/>
                  <a:pt x="76" y="53"/>
                  <a:pt x="76" y="53"/>
                </a:cubicBezTo>
                <a:cubicBezTo>
                  <a:pt x="63" y="67"/>
                  <a:pt x="63" y="67"/>
                  <a:pt x="63" y="67"/>
                </a:cubicBezTo>
                <a:cubicBezTo>
                  <a:pt x="63" y="68"/>
                  <a:pt x="63" y="70"/>
                  <a:pt x="64" y="71"/>
                </a:cubicBezTo>
                <a:cubicBezTo>
                  <a:pt x="65" y="72"/>
                  <a:pt x="66" y="72"/>
                  <a:pt x="67" y="71"/>
                </a:cubicBezTo>
                <a:cubicBezTo>
                  <a:pt x="80" y="56"/>
                  <a:pt x="80" y="56"/>
                  <a:pt x="80" y="56"/>
                </a:cubicBezTo>
                <a:cubicBezTo>
                  <a:pt x="80" y="56"/>
                  <a:pt x="80" y="56"/>
                  <a:pt x="80" y="56"/>
                </a:cubicBezTo>
                <a:cubicBezTo>
                  <a:pt x="83" y="59"/>
                  <a:pt x="83" y="59"/>
                  <a:pt x="83" y="59"/>
                </a:cubicBezTo>
                <a:cubicBezTo>
                  <a:pt x="83" y="59"/>
                  <a:pt x="83" y="59"/>
                  <a:pt x="83" y="59"/>
                </a:cubicBezTo>
                <a:cubicBezTo>
                  <a:pt x="79" y="64"/>
                  <a:pt x="79" y="64"/>
                  <a:pt x="79" y="64"/>
                </a:cubicBezTo>
                <a:cubicBezTo>
                  <a:pt x="79" y="64"/>
                  <a:pt x="79" y="64"/>
                  <a:pt x="78" y="64"/>
                </a:cubicBezTo>
                <a:cubicBezTo>
                  <a:pt x="68" y="76"/>
                  <a:pt x="68" y="76"/>
                  <a:pt x="68" y="76"/>
                </a:cubicBezTo>
                <a:cubicBezTo>
                  <a:pt x="67" y="77"/>
                  <a:pt x="66" y="79"/>
                  <a:pt x="68" y="80"/>
                </a:cubicBezTo>
                <a:cubicBezTo>
                  <a:pt x="106" y="115"/>
                  <a:pt x="106" y="115"/>
                  <a:pt x="106" y="115"/>
                </a:cubicBezTo>
                <a:cubicBezTo>
                  <a:pt x="106" y="115"/>
                  <a:pt x="106" y="115"/>
                  <a:pt x="106" y="115"/>
                </a:cubicBezTo>
                <a:cubicBezTo>
                  <a:pt x="107" y="117"/>
                  <a:pt x="107" y="117"/>
                  <a:pt x="107" y="117"/>
                </a:cubicBezTo>
                <a:cubicBezTo>
                  <a:pt x="107" y="117"/>
                  <a:pt x="107" y="117"/>
                  <a:pt x="107" y="117"/>
                </a:cubicBezTo>
                <a:cubicBezTo>
                  <a:pt x="115" y="123"/>
                  <a:pt x="115" y="123"/>
                  <a:pt x="115" y="123"/>
                </a:cubicBezTo>
                <a:cubicBezTo>
                  <a:pt x="115" y="123"/>
                  <a:pt x="121" y="123"/>
                  <a:pt x="125" y="119"/>
                </a:cubicBezTo>
                <a:cubicBezTo>
                  <a:pt x="130" y="114"/>
                  <a:pt x="130" y="107"/>
                  <a:pt x="130" y="107"/>
                </a:cubicBezTo>
                <a:cubicBezTo>
                  <a:pt x="122" y="100"/>
                  <a:pt x="122" y="100"/>
                  <a:pt x="122" y="100"/>
                </a:cubicBezTo>
                <a:cubicBezTo>
                  <a:pt x="122" y="100"/>
                  <a:pt x="122" y="100"/>
                  <a:pt x="122" y="100"/>
                </a:cubicBezTo>
                <a:cubicBezTo>
                  <a:pt x="121" y="99"/>
                  <a:pt x="121" y="99"/>
                  <a:pt x="121" y="99"/>
                </a:cubicBezTo>
                <a:cubicBezTo>
                  <a:pt x="84" y="65"/>
                  <a:pt x="84" y="65"/>
                  <a:pt x="84" y="65"/>
                </a:cubicBezTo>
                <a:cubicBezTo>
                  <a:pt x="87" y="62"/>
                  <a:pt x="87" y="62"/>
                  <a:pt x="87" y="62"/>
                </a:cubicBezTo>
                <a:cubicBezTo>
                  <a:pt x="87" y="62"/>
                  <a:pt x="87" y="62"/>
                  <a:pt x="87" y="62"/>
                </a:cubicBezTo>
                <a:cubicBezTo>
                  <a:pt x="133" y="104"/>
                  <a:pt x="133" y="104"/>
                  <a:pt x="133" y="104"/>
                </a:cubicBezTo>
                <a:cubicBezTo>
                  <a:pt x="134" y="108"/>
                  <a:pt x="134" y="110"/>
                  <a:pt x="133" y="116"/>
                </a:cubicBezTo>
                <a:close/>
                <a:moveTo>
                  <a:pt x="116" y="116"/>
                </a:moveTo>
                <a:cubicBezTo>
                  <a:pt x="117" y="117"/>
                  <a:pt x="117" y="118"/>
                  <a:pt x="116" y="118"/>
                </a:cubicBezTo>
                <a:cubicBezTo>
                  <a:pt x="116" y="119"/>
                  <a:pt x="116" y="119"/>
                  <a:pt x="115" y="119"/>
                </a:cubicBezTo>
                <a:cubicBezTo>
                  <a:pt x="115" y="119"/>
                  <a:pt x="114" y="119"/>
                  <a:pt x="114" y="118"/>
                </a:cubicBezTo>
                <a:cubicBezTo>
                  <a:pt x="77" y="84"/>
                  <a:pt x="77" y="84"/>
                  <a:pt x="77" y="84"/>
                </a:cubicBezTo>
                <a:cubicBezTo>
                  <a:pt x="77" y="84"/>
                  <a:pt x="77" y="82"/>
                  <a:pt x="77" y="82"/>
                </a:cubicBezTo>
                <a:cubicBezTo>
                  <a:pt x="78" y="81"/>
                  <a:pt x="79" y="81"/>
                  <a:pt x="79" y="82"/>
                </a:cubicBezTo>
                <a:lnTo>
                  <a:pt x="116" y="116"/>
                </a:lnTo>
                <a:close/>
                <a:moveTo>
                  <a:pt x="116" y="116"/>
                </a:moveTo>
                <a:cubicBezTo>
                  <a:pt x="116" y="116"/>
                  <a:pt x="116" y="116"/>
                  <a:pt x="116" y="116"/>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16" name="Group 11"/>
          <p:cNvGrpSpPr>
            <a:grpSpLocks noChangeAspect="1"/>
          </p:cNvGrpSpPr>
          <p:nvPr/>
        </p:nvGrpSpPr>
        <p:grpSpPr bwMode="auto">
          <a:xfrm>
            <a:off x="5890018" y="5499533"/>
            <a:ext cx="507658" cy="698260"/>
            <a:chOff x="1787" y="2114"/>
            <a:chExt cx="277" cy="381"/>
          </a:xfrm>
          <a:solidFill>
            <a:srgbClr val="4CE2F9"/>
          </a:solidFill>
        </p:grpSpPr>
        <p:sp>
          <p:nvSpPr>
            <p:cNvPr id="17" name="Freeform 12"/>
            <p:cNvSpPr>
              <a:spLocks noEditPoints="1"/>
            </p:cNvSpPr>
            <p:nvPr/>
          </p:nvSpPr>
          <p:spPr bwMode="auto">
            <a:xfrm>
              <a:off x="1787" y="2114"/>
              <a:ext cx="277" cy="381"/>
            </a:xfrm>
            <a:custGeom>
              <a:avLst/>
              <a:gdLst/>
              <a:ahLst/>
              <a:cxnLst>
                <a:cxn ang="0">
                  <a:pos x="55" y="19"/>
                </a:cxn>
                <a:cxn ang="0">
                  <a:pos x="55" y="17"/>
                </a:cxn>
                <a:cxn ang="0">
                  <a:pos x="51" y="12"/>
                </a:cxn>
                <a:cxn ang="0">
                  <a:pos x="45" y="12"/>
                </a:cxn>
                <a:cxn ang="0">
                  <a:pos x="46" y="9"/>
                </a:cxn>
                <a:cxn ang="0">
                  <a:pos x="37" y="0"/>
                </a:cxn>
                <a:cxn ang="0">
                  <a:pos x="29" y="9"/>
                </a:cxn>
                <a:cxn ang="0">
                  <a:pos x="30" y="12"/>
                </a:cxn>
                <a:cxn ang="0">
                  <a:pos x="21" y="12"/>
                </a:cxn>
                <a:cxn ang="0">
                  <a:pos x="17" y="17"/>
                </a:cxn>
                <a:cxn ang="0">
                  <a:pos x="17" y="19"/>
                </a:cxn>
                <a:cxn ang="0">
                  <a:pos x="7" y="19"/>
                </a:cxn>
                <a:cxn ang="0">
                  <a:pos x="0" y="26"/>
                </a:cxn>
                <a:cxn ang="0">
                  <a:pos x="0" y="96"/>
                </a:cxn>
                <a:cxn ang="0">
                  <a:pos x="7" y="102"/>
                </a:cxn>
                <a:cxn ang="0">
                  <a:pos x="66" y="102"/>
                </a:cxn>
                <a:cxn ang="0">
                  <a:pos x="73" y="96"/>
                </a:cxn>
                <a:cxn ang="0">
                  <a:pos x="73" y="26"/>
                </a:cxn>
                <a:cxn ang="0">
                  <a:pos x="66" y="19"/>
                </a:cxn>
                <a:cxn ang="0">
                  <a:pos x="55" y="19"/>
                </a:cxn>
                <a:cxn ang="0">
                  <a:pos x="32" y="9"/>
                </a:cxn>
                <a:cxn ang="0">
                  <a:pos x="37" y="3"/>
                </a:cxn>
                <a:cxn ang="0">
                  <a:pos x="42" y="9"/>
                </a:cxn>
                <a:cxn ang="0">
                  <a:pos x="41" y="12"/>
                </a:cxn>
                <a:cxn ang="0">
                  <a:pos x="34" y="12"/>
                </a:cxn>
                <a:cxn ang="0">
                  <a:pos x="32" y="9"/>
                </a:cxn>
                <a:cxn ang="0">
                  <a:pos x="66" y="92"/>
                </a:cxn>
                <a:cxn ang="0">
                  <a:pos x="62" y="95"/>
                </a:cxn>
                <a:cxn ang="0">
                  <a:pos x="10" y="95"/>
                </a:cxn>
                <a:cxn ang="0">
                  <a:pos x="7" y="92"/>
                </a:cxn>
                <a:cxn ang="0">
                  <a:pos x="7" y="30"/>
                </a:cxn>
                <a:cxn ang="0">
                  <a:pos x="10" y="26"/>
                </a:cxn>
                <a:cxn ang="0">
                  <a:pos x="17" y="26"/>
                </a:cxn>
                <a:cxn ang="0">
                  <a:pos x="21" y="30"/>
                </a:cxn>
                <a:cxn ang="0">
                  <a:pos x="52" y="30"/>
                </a:cxn>
                <a:cxn ang="0">
                  <a:pos x="55" y="26"/>
                </a:cxn>
                <a:cxn ang="0">
                  <a:pos x="62" y="26"/>
                </a:cxn>
                <a:cxn ang="0">
                  <a:pos x="66" y="30"/>
                </a:cxn>
                <a:cxn ang="0">
                  <a:pos x="66" y="92"/>
                </a:cxn>
                <a:cxn ang="0">
                  <a:pos x="66" y="92"/>
                </a:cxn>
                <a:cxn ang="0">
                  <a:pos x="66" y="92"/>
                </a:cxn>
              </a:cxnLst>
              <a:rect l="0" t="0" r="r" b="b"/>
              <a:pathLst>
                <a:path w="73" h="102">
                  <a:moveTo>
                    <a:pt x="55" y="19"/>
                  </a:moveTo>
                  <a:cubicBezTo>
                    <a:pt x="55" y="17"/>
                    <a:pt x="55" y="17"/>
                    <a:pt x="55" y="17"/>
                  </a:cubicBezTo>
                  <a:cubicBezTo>
                    <a:pt x="55" y="14"/>
                    <a:pt x="53" y="12"/>
                    <a:pt x="51" y="12"/>
                  </a:cubicBezTo>
                  <a:cubicBezTo>
                    <a:pt x="45" y="12"/>
                    <a:pt x="45" y="12"/>
                    <a:pt x="45" y="12"/>
                  </a:cubicBezTo>
                  <a:cubicBezTo>
                    <a:pt x="46" y="11"/>
                    <a:pt x="46" y="10"/>
                    <a:pt x="46" y="9"/>
                  </a:cubicBezTo>
                  <a:cubicBezTo>
                    <a:pt x="46" y="4"/>
                    <a:pt x="42" y="0"/>
                    <a:pt x="37" y="0"/>
                  </a:cubicBezTo>
                  <a:cubicBezTo>
                    <a:pt x="33" y="0"/>
                    <a:pt x="29" y="4"/>
                    <a:pt x="29" y="9"/>
                  </a:cubicBezTo>
                  <a:cubicBezTo>
                    <a:pt x="29" y="10"/>
                    <a:pt x="29" y="11"/>
                    <a:pt x="30" y="12"/>
                  </a:cubicBezTo>
                  <a:cubicBezTo>
                    <a:pt x="21" y="12"/>
                    <a:pt x="21" y="12"/>
                    <a:pt x="21" y="12"/>
                  </a:cubicBezTo>
                  <a:cubicBezTo>
                    <a:pt x="19" y="12"/>
                    <a:pt x="17" y="14"/>
                    <a:pt x="17" y="17"/>
                  </a:cubicBezTo>
                  <a:cubicBezTo>
                    <a:pt x="17" y="19"/>
                    <a:pt x="17" y="19"/>
                    <a:pt x="17" y="19"/>
                  </a:cubicBezTo>
                  <a:cubicBezTo>
                    <a:pt x="7" y="19"/>
                    <a:pt x="7" y="19"/>
                    <a:pt x="7" y="19"/>
                  </a:cubicBezTo>
                  <a:cubicBezTo>
                    <a:pt x="3" y="19"/>
                    <a:pt x="0" y="22"/>
                    <a:pt x="0" y="26"/>
                  </a:cubicBezTo>
                  <a:cubicBezTo>
                    <a:pt x="0" y="96"/>
                    <a:pt x="0" y="96"/>
                    <a:pt x="0" y="96"/>
                  </a:cubicBezTo>
                  <a:cubicBezTo>
                    <a:pt x="0" y="99"/>
                    <a:pt x="3" y="102"/>
                    <a:pt x="7" y="102"/>
                  </a:cubicBezTo>
                  <a:cubicBezTo>
                    <a:pt x="66" y="102"/>
                    <a:pt x="66" y="102"/>
                    <a:pt x="66" y="102"/>
                  </a:cubicBezTo>
                  <a:cubicBezTo>
                    <a:pt x="70" y="102"/>
                    <a:pt x="73" y="99"/>
                    <a:pt x="73" y="96"/>
                  </a:cubicBezTo>
                  <a:cubicBezTo>
                    <a:pt x="73" y="26"/>
                    <a:pt x="73" y="26"/>
                    <a:pt x="73" y="26"/>
                  </a:cubicBezTo>
                  <a:cubicBezTo>
                    <a:pt x="73" y="22"/>
                    <a:pt x="70" y="19"/>
                    <a:pt x="66" y="19"/>
                  </a:cubicBezTo>
                  <a:lnTo>
                    <a:pt x="55" y="19"/>
                  </a:lnTo>
                  <a:close/>
                  <a:moveTo>
                    <a:pt x="32" y="9"/>
                  </a:moveTo>
                  <a:cubicBezTo>
                    <a:pt x="32" y="6"/>
                    <a:pt x="35" y="3"/>
                    <a:pt x="37" y="3"/>
                  </a:cubicBezTo>
                  <a:cubicBezTo>
                    <a:pt x="40" y="3"/>
                    <a:pt x="42" y="6"/>
                    <a:pt x="42" y="9"/>
                  </a:cubicBezTo>
                  <a:cubicBezTo>
                    <a:pt x="42" y="10"/>
                    <a:pt x="42" y="11"/>
                    <a:pt x="41" y="12"/>
                  </a:cubicBezTo>
                  <a:cubicBezTo>
                    <a:pt x="34" y="12"/>
                    <a:pt x="34" y="12"/>
                    <a:pt x="34" y="12"/>
                  </a:cubicBezTo>
                  <a:cubicBezTo>
                    <a:pt x="33" y="11"/>
                    <a:pt x="32" y="10"/>
                    <a:pt x="32" y="9"/>
                  </a:cubicBezTo>
                  <a:close/>
                  <a:moveTo>
                    <a:pt x="66" y="92"/>
                  </a:moveTo>
                  <a:cubicBezTo>
                    <a:pt x="66" y="94"/>
                    <a:pt x="64" y="95"/>
                    <a:pt x="62" y="95"/>
                  </a:cubicBezTo>
                  <a:cubicBezTo>
                    <a:pt x="10" y="95"/>
                    <a:pt x="10" y="95"/>
                    <a:pt x="10" y="95"/>
                  </a:cubicBezTo>
                  <a:cubicBezTo>
                    <a:pt x="9" y="95"/>
                    <a:pt x="7" y="94"/>
                    <a:pt x="7" y="92"/>
                  </a:cubicBezTo>
                  <a:cubicBezTo>
                    <a:pt x="7" y="30"/>
                    <a:pt x="7" y="30"/>
                    <a:pt x="7" y="30"/>
                  </a:cubicBezTo>
                  <a:cubicBezTo>
                    <a:pt x="7" y="28"/>
                    <a:pt x="9" y="26"/>
                    <a:pt x="10" y="26"/>
                  </a:cubicBezTo>
                  <a:cubicBezTo>
                    <a:pt x="17" y="26"/>
                    <a:pt x="17" y="26"/>
                    <a:pt x="17" y="26"/>
                  </a:cubicBezTo>
                  <a:cubicBezTo>
                    <a:pt x="17" y="28"/>
                    <a:pt x="19" y="30"/>
                    <a:pt x="21" y="30"/>
                  </a:cubicBezTo>
                  <a:cubicBezTo>
                    <a:pt x="52" y="30"/>
                    <a:pt x="52" y="30"/>
                    <a:pt x="52" y="30"/>
                  </a:cubicBezTo>
                  <a:cubicBezTo>
                    <a:pt x="54" y="30"/>
                    <a:pt x="55" y="28"/>
                    <a:pt x="55" y="26"/>
                  </a:cubicBezTo>
                  <a:cubicBezTo>
                    <a:pt x="62" y="26"/>
                    <a:pt x="62" y="26"/>
                    <a:pt x="62" y="26"/>
                  </a:cubicBezTo>
                  <a:cubicBezTo>
                    <a:pt x="64" y="26"/>
                    <a:pt x="66" y="28"/>
                    <a:pt x="66" y="30"/>
                  </a:cubicBezTo>
                  <a:lnTo>
                    <a:pt x="66" y="92"/>
                  </a:lnTo>
                  <a:close/>
                  <a:moveTo>
                    <a:pt x="66" y="92"/>
                  </a:moveTo>
                  <a:cubicBezTo>
                    <a:pt x="66" y="92"/>
                    <a:pt x="66" y="92"/>
                    <a:pt x="66" y="9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5" name="Freeform 13"/>
            <p:cNvSpPr>
              <a:spLocks noEditPoints="1"/>
            </p:cNvSpPr>
            <p:nvPr/>
          </p:nvSpPr>
          <p:spPr bwMode="auto">
            <a:xfrm>
              <a:off x="1874" y="2304"/>
              <a:ext cx="99" cy="75"/>
            </a:xfrm>
            <a:custGeom>
              <a:avLst/>
              <a:gdLst/>
              <a:ahLst/>
              <a:cxnLst>
                <a:cxn ang="0">
                  <a:pos x="11" y="12"/>
                </a:cxn>
                <a:cxn ang="0">
                  <a:pos x="6" y="7"/>
                </a:cxn>
                <a:cxn ang="0">
                  <a:pos x="5" y="7"/>
                </a:cxn>
                <a:cxn ang="0">
                  <a:pos x="3" y="7"/>
                </a:cxn>
                <a:cxn ang="0">
                  <a:pos x="1" y="9"/>
                </a:cxn>
                <a:cxn ang="0">
                  <a:pos x="1" y="12"/>
                </a:cxn>
                <a:cxn ang="0">
                  <a:pos x="9" y="20"/>
                </a:cxn>
                <a:cxn ang="0">
                  <a:pos x="11" y="20"/>
                </a:cxn>
                <a:cxn ang="0">
                  <a:pos x="12" y="20"/>
                </a:cxn>
                <a:cxn ang="0">
                  <a:pos x="25" y="6"/>
                </a:cxn>
                <a:cxn ang="0">
                  <a:pos x="25" y="2"/>
                </a:cxn>
                <a:cxn ang="0">
                  <a:pos x="24" y="1"/>
                </a:cxn>
                <a:cxn ang="0">
                  <a:pos x="22" y="0"/>
                </a:cxn>
                <a:cxn ang="0">
                  <a:pos x="20" y="1"/>
                </a:cxn>
                <a:cxn ang="0">
                  <a:pos x="11" y="12"/>
                </a:cxn>
                <a:cxn ang="0">
                  <a:pos x="11" y="12"/>
                </a:cxn>
                <a:cxn ang="0">
                  <a:pos x="11" y="12"/>
                </a:cxn>
              </a:cxnLst>
              <a:rect l="0" t="0" r="r" b="b"/>
              <a:pathLst>
                <a:path w="26" h="20">
                  <a:moveTo>
                    <a:pt x="11" y="12"/>
                  </a:moveTo>
                  <a:cubicBezTo>
                    <a:pt x="6" y="7"/>
                    <a:pt x="6" y="7"/>
                    <a:pt x="6" y="7"/>
                  </a:cubicBezTo>
                  <a:cubicBezTo>
                    <a:pt x="6" y="7"/>
                    <a:pt x="5" y="7"/>
                    <a:pt x="5" y="7"/>
                  </a:cubicBezTo>
                  <a:cubicBezTo>
                    <a:pt x="4" y="7"/>
                    <a:pt x="3" y="7"/>
                    <a:pt x="3" y="7"/>
                  </a:cubicBezTo>
                  <a:cubicBezTo>
                    <a:pt x="1" y="9"/>
                    <a:pt x="1" y="9"/>
                    <a:pt x="1" y="9"/>
                  </a:cubicBezTo>
                  <a:cubicBezTo>
                    <a:pt x="0" y="10"/>
                    <a:pt x="0" y="11"/>
                    <a:pt x="1" y="12"/>
                  </a:cubicBezTo>
                  <a:cubicBezTo>
                    <a:pt x="9" y="20"/>
                    <a:pt x="9" y="20"/>
                    <a:pt x="9" y="20"/>
                  </a:cubicBezTo>
                  <a:cubicBezTo>
                    <a:pt x="9" y="20"/>
                    <a:pt x="10" y="20"/>
                    <a:pt x="11" y="20"/>
                  </a:cubicBezTo>
                  <a:cubicBezTo>
                    <a:pt x="11" y="20"/>
                    <a:pt x="12" y="20"/>
                    <a:pt x="12" y="20"/>
                  </a:cubicBezTo>
                  <a:cubicBezTo>
                    <a:pt x="25" y="6"/>
                    <a:pt x="25" y="6"/>
                    <a:pt x="25" y="6"/>
                  </a:cubicBezTo>
                  <a:cubicBezTo>
                    <a:pt x="26" y="5"/>
                    <a:pt x="26" y="3"/>
                    <a:pt x="25" y="2"/>
                  </a:cubicBezTo>
                  <a:cubicBezTo>
                    <a:pt x="24" y="1"/>
                    <a:pt x="24" y="1"/>
                    <a:pt x="24" y="1"/>
                  </a:cubicBezTo>
                  <a:cubicBezTo>
                    <a:pt x="23" y="1"/>
                    <a:pt x="23" y="0"/>
                    <a:pt x="22" y="0"/>
                  </a:cubicBezTo>
                  <a:cubicBezTo>
                    <a:pt x="21" y="0"/>
                    <a:pt x="21" y="1"/>
                    <a:pt x="20" y="1"/>
                  </a:cubicBezTo>
                  <a:lnTo>
                    <a:pt x="11" y="12"/>
                  </a:lnTo>
                  <a:close/>
                  <a:moveTo>
                    <a:pt x="11" y="12"/>
                  </a:moveTo>
                  <a:cubicBezTo>
                    <a:pt x="11" y="12"/>
                    <a:pt x="11" y="12"/>
                    <a:pt x="11" y="1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6" name="Freeform 14"/>
            <p:cNvSpPr>
              <a:spLocks noEditPoints="1"/>
            </p:cNvSpPr>
            <p:nvPr/>
          </p:nvSpPr>
          <p:spPr bwMode="auto">
            <a:xfrm>
              <a:off x="1829" y="2245"/>
              <a:ext cx="193" cy="186"/>
            </a:xfrm>
            <a:custGeom>
              <a:avLst/>
              <a:gdLst/>
              <a:ahLst/>
              <a:cxnLst>
                <a:cxn ang="0">
                  <a:pos x="25" y="0"/>
                </a:cxn>
                <a:cxn ang="0">
                  <a:pos x="0" y="25"/>
                </a:cxn>
                <a:cxn ang="0">
                  <a:pos x="25" y="50"/>
                </a:cxn>
                <a:cxn ang="0">
                  <a:pos x="51" y="25"/>
                </a:cxn>
                <a:cxn ang="0">
                  <a:pos x="25" y="0"/>
                </a:cxn>
                <a:cxn ang="0">
                  <a:pos x="25" y="44"/>
                </a:cxn>
                <a:cxn ang="0">
                  <a:pos x="7" y="25"/>
                </a:cxn>
                <a:cxn ang="0">
                  <a:pos x="25" y="7"/>
                </a:cxn>
                <a:cxn ang="0">
                  <a:pos x="44" y="25"/>
                </a:cxn>
                <a:cxn ang="0">
                  <a:pos x="25" y="44"/>
                </a:cxn>
                <a:cxn ang="0">
                  <a:pos x="25" y="44"/>
                </a:cxn>
                <a:cxn ang="0">
                  <a:pos x="25" y="44"/>
                </a:cxn>
              </a:cxnLst>
              <a:rect l="0" t="0" r="r" b="b"/>
              <a:pathLst>
                <a:path w="51" h="50">
                  <a:moveTo>
                    <a:pt x="25" y="0"/>
                  </a:moveTo>
                  <a:cubicBezTo>
                    <a:pt x="11" y="0"/>
                    <a:pt x="0" y="11"/>
                    <a:pt x="0" y="25"/>
                  </a:cubicBezTo>
                  <a:cubicBezTo>
                    <a:pt x="0" y="39"/>
                    <a:pt x="11" y="50"/>
                    <a:pt x="25" y="50"/>
                  </a:cubicBezTo>
                  <a:cubicBezTo>
                    <a:pt x="39" y="50"/>
                    <a:pt x="51" y="39"/>
                    <a:pt x="51" y="25"/>
                  </a:cubicBezTo>
                  <a:cubicBezTo>
                    <a:pt x="51" y="11"/>
                    <a:pt x="39" y="0"/>
                    <a:pt x="25" y="0"/>
                  </a:cubicBezTo>
                  <a:close/>
                  <a:moveTo>
                    <a:pt x="25" y="44"/>
                  </a:moveTo>
                  <a:cubicBezTo>
                    <a:pt x="15" y="44"/>
                    <a:pt x="7" y="35"/>
                    <a:pt x="7" y="25"/>
                  </a:cubicBezTo>
                  <a:cubicBezTo>
                    <a:pt x="7" y="15"/>
                    <a:pt x="15" y="7"/>
                    <a:pt x="25" y="7"/>
                  </a:cubicBezTo>
                  <a:cubicBezTo>
                    <a:pt x="35" y="7"/>
                    <a:pt x="44" y="15"/>
                    <a:pt x="44" y="25"/>
                  </a:cubicBezTo>
                  <a:cubicBezTo>
                    <a:pt x="44" y="35"/>
                    <a:pt x="35" y="44"/>
                    <a:pt x="25" y="44"/>
                  </a:cubicBezTo>
                  <a:close/>
                  <a:moveTo>
                    <a:pt x="25" y="44"/>
                  </a:moveTo>
                  <a:cubicBezTo>
                    <a:pt x="25" y="44"/>
                    <a:pt x="25" y="44"/>
                    <a:pt x="25" y="4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27" name="Group 17"/>
          <p:cNvGrpSpPr>
            <a:grpSpLocks noChangeAspect="1"/>
          </p:cNvGrpSpPr>
          <p:nvPr/>
        </p:nvGrpSpPr>
        <p:grpSpPr bwMode="auto">
          <a:xfrm>
            <a:off x="5818590" y="4299767"/>
            <a:ext cx="579086" cy="657434"/>
            <a:chOff x="1340" y="2128"/>
            <a:chExt cx="340" cy="386"/>
          </a:xfrm>
          <a:solidFill>
            <a:srgbClr val="08AAFE"/>
          </a:solidFill>
        </p:grpSpPr>
        <p:sp>
          <p:nvSpPr>
            <p:cNvPr id="28" name="Freeform 18"/>
            <p:cNvSpPr>
              <a:spLocks noEditPoints="1"/>
            </p:cNvSpPr>
            <p:nvPr/>
          </p:nvSpPr>
          <p:spPr bwMode="auto">
            <a:xfrm>
              <a:off x="1340" y="2128"/>
              <a:ext cx="340" cy="386"/>
            </a:xfrm>
            <a:custGeom>
              <a:avLst/>
              <a:gdLst/>
              <a:ahLst/>
              <a:cxnLst>
                <a:cxn ang="0">
                  <a:pos x="141" y="75"/>
                </a:cxn>
                <a:cxn ang="0">
                  <a:pos x="118" y="53"/>
                </a:cxn>
                <a:cxn ang="0">
                  <a:pos x="96" y="75"/>
                </a:cxn>
                <a:cxn ang="0">
                  <a:pos x="115" y="96"/>
                </a:cxn>
                <a:cxn ang="0">
                  <a:pos x="115" y="120"/>
                </a:cxn>
                <a:cxn ang="0">
                  <a:pos x="82" y="153"/>
                </a:cxn>
                <a:cxn ang="0">
                  <a:pos x="49" y="120"/>
                </a:cxn>
                <a:cxn ang="0">
                  <a:pos x="49" y="93"/>
                </a:cxn>
                <a:cxn ang="0">
                  <a:pos x="73" y="78"/>
                </a:cxn>
                <a:cxn ang="0">
                  <a:pos x="75" y="74"/>
                </a:cxn>
                <a:cxn ang="0">
                  <a:pos x="90" y="30"/>
                </a:cxn>
                <a:cxn ang="0">
                  <a:pos x="66" y="3"/>
                </a:cxn>
                <a:cxn ang="0">
                  <a:pos x="66" y="3"/>
                </a:cxn>
                <a:cxn ang="0">
                  <a:pos x="60" y="0"/>
                </a:cxn>
                <a:cxn ang="0">
                  <a:pos x="55" y="6"/>
                </a:cxn>
                <a:cxn ang="0">
                  <a:pos x="60" y="12"/>
                </a:cxn>
                <a:cxn ang="0">
                  <a:pos x="64" y="10"/>
                </a:cxn>
                <a:cxn ang="0">
                  <a:pos x="64" y="11"/>
                </a:cxn>
                <a:cxn ang="0">
                  <a:pos x="83" y="30"/>
                </a:cxn>
                <a:cxn ang="0">
                  <a:pos x="69" y="69"/>
                </a:cxn>
                <a:cxn ang="0">
                  <a:pos x="65" y="71"/>
                </a:cxn>
                <a:cxn ang="0">
                  <a:pos x="45" y="82"/>
                </a:cxn>
                <a:cxn ang="0">
                  <a:pos x="26" y="71"/>
                </a:cxn>
                <a:cxn ang="0">
                  <a:pos x="22" y="69"/>
                </a:cxn>
                <a:cxn ang="0">
                  <a:pos x="7" y="30"/>
                </a:cxn>
                <a:cxn ang="0">
                  <a:pos x="27" y="11"/>
                </a:cxn>
                <a:cxn ang="0">
                  <a:pos x="27" y="10"/>
                </a:cxn>
                <a:cxn ang="0">
                  <a:pos x="30" y="12"/>
                </a:cxn>
                <a:cxn ang="0">
                  <a:pos x="36" y="6"/>
                </a:cxn>
                <a:cxn ang="0">
                  <a:pos x="30" y="0"/>
                </a:cxn>
                <a:cxn ang="0">
                  <a:pos x="25" y="3"/>
                </a:cxn>
                <a:cxn ang="0">
                  <a:pos x="25" y="3"/>
                </a:cxn>
                <a:cxn ang="0">
                  <a:pos x="0" y="30"/>
                </a:cxn>
                <a:cxn ang="0">
                  <a:pos x="16" y="74"/>
                </a:cxn>
                <a:cxn ang="0">
                  <a:pos x="17" y="78"/>
                </a:cxn>
                <a:cxn ang="0">
                  <a:pos x="42" y="93"/>
                </a:cxn>
                <a:cxn ang="0">
                  <a:pos x="42" y="120"/>
                </a:cxn>
                <a:cxn ang="0">
                  <a:pos x="82" y="160"/>
                </a:cxn>
                <a:cxn ang="0">
                  <a:pos x="122" y="120"/>
                </a:cxn>
                <a:cxn ang="0">
                  <a:pos x="122" y="96"/>
                </a:cxn>
                <a:cxn ang="0">
                  <a:pos x="141" y="75"/>
                </a:cxn>
                <a:cxn ang="0">
                  <a:pos x="118" y="90"/>
                </a:cxn>
                <a:cxn ang="0">
                  <a:pos x="104" y="75"/>
                </a:cxn>
                <a:cxn ang="0">
                  <a:pos x="118" y="60"/>
                </a:cxn>
                <a:cxn ang="0">
                  <a:pos x="133" y="75"/>
                </a:cxn>
                <a:cxn ang="0">
                  <a:pos x="118" y="90"/>
                </a:cxn>
                <a:cxn ang="0">
                  <a:pos x="118" y="90"/>
                </a:cxn>
                <a:cxn ang="0">
                  <a:pos x="118" y="90"/>
                </a:cxn>
              </a:cxnLst>
              <a:rect l="0" t="0" r="r" b="b"/>
              <a:pathLst>
                <a:path w="141" h="160">
                  <a:moveTo>
                    <a:pt x="141" y="75"/>
                  </a:moveTo>
                  <a:cubicBezTo>
                    <a:pt x="141" y="62"/>
                    <a:pt x="131" y="53"/>
                    <a:pt x="118" y="53"/>
                  </a:cubicBezTo>
                  <a:cubicBezTo>
                    <a:pt x="106" y="53"/>
                    <a:pt x="96" y="62"/>
                    <a:pt x="96" y="75"/>
                  </a:cubicBezTo>
                  <a:cubicBezTo>
                    <a:pt x="96" y="86"/>
                    <a:pt x="104" y="95"/>
                    <a:pt x="115" y="96"/>
                  </a:cubicBezTo>
                  <a:cubicBezTo>
                    <a:pt x="115" y="120"/>
                    <a:pt x="115" y="120"/>
                    <a:pt x="115" y="120"/>
                  </a:cubicBezTo>
                  <a:cubicBezTo>
                    <a:pt x="115" y="138"/>
                    <a:pt x="100" y="153"/>
                    <a:pt x="82" y="153"/>
                  </a:cubicBezTo>
                  <a:cubicBezTo>
                    <a:pt x="64" y="153"/>
                    <a:pt x="49" y="138"/>
                    <a:pt x="49" y="120"/>
                  </a:cubicBezTo>
                  <a:cubicBezTo>
                    <a:pt x="49" y="93"/>
                    <a:pt x="49" y="93"/>
                    <a:pt x="49" y="93"/>
                  </a:cubicBezTo>
                  <a:cubicBezTo>
                    <a:pt x="58" y="92"/>
                    <a:pt x="66" y="87"/>
                    <a:pt x="73" y="78"/>
                  </a:cubicBezTo>
                  <a:cubicBezTo>
                    <a:pt x="74" y="77"/>
                    <a:pt x="75" y="75"/>
                    <a:pt x="75" y="74"/>
                  </a:cubicBezTo>
                  <a:cubicBezTo>
                    <a:pt x="84" y="61"/>
                    <a:pt x="90" y="43"/>
                    <a:pt x="90" y="30"/>
                  </a:cubicBezTo>
                  <a:cubicBezTo>
                    <a:pt x="90" y="9"/>
                    <a:pt x="81" y="7"/>
                    <a:pt x="66" y="3"/>
                  </a:cubicBezTo>
                  <a:cubicBezTo>
                    <a:pt x="66" y="3"/>
                    <a:pt x="66" y="3"/>
                    <a:pt x="66" y="3"/>
                  </a:cubicBezTo>
                  <a:cubicBezTo>
                    <a:pt x="65" y="1"/>
                    <a:pt x="63" y="0"/>
                    <a:pt x="60" y="0"/>
                  </a:cubicBezTo>
                  <a:cubicBezTo>
                    <a:pt x="57" y="0"/>
                    <a:pt x="55" y="3"/>
                    <a:pt x="55" y="6"/>
                  </a:cubicBezTo>
                  <a:cubicBezTo>
                    <a:pt x="55" y="9"/>
                    <a:pt x="57" y="12"/>
                    <a:pt x="60" y="12"/>
                  </a:cubicBezTo>
                  <a:cubicBezTo>
                    <a:pt x="62" y="12"/>
                    <a:pt x="63" y="11"/>
                    <a:pt x="64" y="10"/>
                  </a:cubicBezTo>
                  <a:cubicBezTo>
                    <a:pt x="64" y="11"/>
                    <a:pt x="64" y="11"/>
                    <a:pt x="64" y="11"/>
                  </a:cubicBezTo>
                  <a:cubicBezTo>
                    <a:pt x="79" y="14"/>
                    <a:pt x="83" y="15"/>
                    <a:pt x="83" y="30"/>
                  </a:cubicBezTo>
                  <a:cubicBezTo>
                    <a:pt x="83" y="42"/>
                    <a:pt x="77" y="58"/>
                    <a:pt x="69" y="69"/>
                  </a:cubicBezTo>
                  <a:cubicBezTo>
                    <a:pt x="67" y="69"/>
                    <a:pt x="66" y="70"/>
                    <a:pt x="65" y="71"/>
                  </a:cubicBezTo>
                  <a:cubicBezTo>
                    <a:pt x="61" y="76"/>
                    <a:pt x="54" y="82"/>
                    <a:pt x="45" y="82"/>
                  </a:cubicBezTo>
                  <a:cubicBezTo>
                    <a:pt x="37" y="82"/>
                    <a:pt x="30" y="76"/>
                    <a:pt x="26" y="71"/>
                  </a:cubicBezTo>
                  <a:cubicBezTo>
                    <a:pt x="25" y="70"/>
                    <a:pt x="23" y="69"/>
                    <a:pt x="22" y="69"/>
                  </a:cubicBezTo>
                  <a:cubicBezTo>
                    <a:pt x="13" y="58"/>
                    <a:pt x="7" y="42"/>
                    <a:pt x="7" y="30"/>
                  </a:cubicBezTo>
                  <a:cubicBezTo>
                    <a:pt x="7" y="15"/>
                    <a:pt x="11" y="14"/>
                    <a:pt x="27" y="11"/>
                  </a:cubicBezTo>
                  <a:cubicBezTo>
                    <a:pt x="27" y="10"/>
                    <a:pt x="27" y="10"/>
                    <a:pt x="27" y="10"/>
                  </a:cubicBezTo>
                  <a:cubicBezTo>
                    <a:pt x="28" y="11"/>
                    <a:pt x="29" y="12"/>
                    <a:pt x="30" y="12"/>
                  </a:cubicBezTo>
                  <a:cubicBezTo>
                    <a:pt x="33" y="12"/>
                    <a:pt x="36" y="9"/>
                    <a:pt x="36" y="6"/>
                  </a:cubicBezTo>
                  <a:cubicBezTo>
                    <a:pt x="36" y="3"/>
                    <a:pt x="33" y="0"/>
                    <a:pt x="30" y="0"/>
                  </a:cubicBezTo>
                  <a:cubicBezTo>
                    <a:pt x="28" y="0"/>
                    <a:pt x="26" y="1"/>
                    <a:pt x="25" y="3"/>
                  </a:cubicBezTo>
                  <a:cubicBezTo>
                    <a:pt x="25" y="3"/>
                    <a:pt x="25" y="3"/>
                    <a:pt x="25" y="3"/>
                  </a:cubicBezTo>
                  <a:cubicBezTo>
                    <a:pt x="9" y="7"/>
                    <a:pt x="0" y="9"/>
                    <a:pt x="0" y="30"/>
                  </a:cubicBezTo>
                  <a:cubicBezTo>
                    <a:pt x="0" y="43"/>
                    <a:pt x="6" y="61"/>
                    <a:pt x="16" y="74"/>
                  </a:cubicBezTo>
                  <a:cubicBezTo>
                    <a:pt x="16" y="76"/>
                    <a:pt x="16" y="77"/>
                    <a:pt x="17" y="78"/>
                  </a:cubicBezTo>
                  <a:cubicBezTo>
                    <a:pt x="25" y="87"/>
                    <a:pt x="33" y="92"/>
                    <a:pt x="42" y="93"/>
                  </a:cubicBezTo>
                  <a:cubicBezTo>
                    <a:pt x="42" y="120"/>
                    <a:pt x="42" y="120"/>
                    <a:pt x="42" y="120"/>
                  </a:cubicBezTo>
                  <a:cubicBezTo>
                    <a:pt x="42" y="142"/>
                    <a:pt x="60" y="160"/>
                    <a:pt x="82" y="160"/>
                  </a:cubicBezTo>
                  <a:cubicBezTo>
                    <a:pt x="104" y="160"/>
                    <a:pt x="122" y="142"/>
                    <a:pt x="122" y="120"/>
                  </a:cubicBezTo>
                  <a:cubicBezTo>
                    <a:pt x="122" y="96"/>
                    <a:pt x="122" y="96"/>
                    <a:pt x="122" y="96"/>
                  </a:cubicBezTo>
                  <a:cubicBezTo>
                    <a:pt x="133" y="95"/>
                    <a:pt x="141" y="86"/>
                    <a:pt x="141" y="75"/>
                  </a:cubicBezTo>
                  <a:close/>
                  <a:moveTo>
                    <a:pt x="118" y="90"/>
                  </a:moveTo>
                  <a:cubicBezTo>
                    <a:pt x="110" y="90"/>
                    <a:pt x="104" y="83"/>
                    <a:pt x="104" y="75"/>
                  </a:cubicBezTo>
                  <a:cubicBezTo>
                    <a:pt x="104" y="67"/>
                    <a:pt x="110" y="60"/>
                    <a:pt x="118" y="60"/>
                  </a:cubicBezTo>
                  <a:cubicBezTo>
                    <a:pt x="127" y="60"/>
                    <a:pt x="133" y="67"/>
                    <a:pt x="133" y="75"/>
                  </a:cubicBezTo>
                  <a:cubicBezTo>
                    <a:pt x="133" y="83"/>
                    <a:pt x="127" y="90"/>
                    <a:pt x="118" y="90"/>
                  </a:cubicBezTo>
                  <a:close/>
                  <a:moveTo>
                    <a:pt x="118" y="90"/>
                  </a:moveTo>
                  <a:cubicBezTo>
                    <a:pt x="118" y="90"/>
                    <a:pt x="118" y="90"/>
                    <a:pt x="118" y="9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9" name="Freeform 19"/>
            <p:cNvSpPr>
              <a:spLocks noEditPoints="1"/>
            </p:cNvSpPr>
            <p:nvPr/>
          </p:nvSpPr>
          <p:spPr bwMode="auto">
            <a:xfrm>
              <a:off x="1598" y="2282"/>
              <a:ext cx="56" cy="53"/>
            </a:xfrm>
            <a:custGeom>
              <a:avLst/>
              <a:gdLst/>
              <a:ahLst/>
              <a:cxnLst>
                <a:cxn ang="0">
                  <a:pos x="11" y="0"/>
                </a:cxn>
                <a:cxn ang="0">
                  <a:pos x="0" y="11"/>
                </a:cxn>
                <a:cxn ang="0">
                  <a:pos x="11" y="22"/>
                </a:cxn>
                <a:cxn ang="0">
                  <a:pos x="23" y="11"/>
                </a:cxn>
                <a:cxn ang="0">
                  <a:pos x="11" y="0"/>
                </a:cxn>
                <a:cxn ang="0">
                  <a:pos x="11" y="0"/>
                </a:cxn>
                <a:cxn ang="0">
                  <a:pos x="11" y="0"/>
                </a:cxn>
              </a:cxnLst>
              <a:rect l="0" t="0" r="r" b="b"/>
              <a:pathLst>
                <a:path w="23" h="22">
                  <a:moveTo>
                    <a:pt x="11" y="0"/>
                  </a:moveTo>
                  <a:cubicBezTo>
                    <a:pt x="5" y="0"/>
                    <a:pt x="0" y="5"/>
                    <a:pt x="0" y="11"/>
                  </a:cubicBezTo>
                  <a:cubicBezTo>
                    <a:pt x="0" y="17"/>
                    <a:pt x="5" y="22"/>
                    <a:pt x="11" y="22"/>
                  </a:cubicBezTo>
                  <a:cubicBezTo>
                    <a:pt x="18" y="22"/>
                    <a:pt x="23" y="17"/>
                    <a:pt x="23" y="11"/>
                  </a:cubicBezTo>
                  <a:cubicBezTo>
                    <a:pt x="23" y="5"/>
                    <a:pt x="18" y="0"/>
                    <a:pt x="11" y="0"/>
                  </a:cubicBezTo>
                  <a:close/>
                  <a:moveTo>
                    <a:pt x="11" y="0"/>
                  </a:moveTo>
                  <a:cubicBezTo>
                    <a:pt x="11" y="0"/>
                    <a:pt x="11" y="0"/>
                    <a:pt x="11" y="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4" name="组合 3"/>
          <p:cNvGrpSpPr/>
          <p:nvPr/>
        </p:nvGrpSpPr>
        <p:grpSpPr>
          <a:xfrm>
            <a:off x="3554156" y="1797980"/>
            <a:ext cx="1745579" cy="4122001"/>
            <a:chOff x="3554156" y="1797980"/>
            <a:chExt cx="1745579" cy="4122001"/>
          </a:xfrm>
        </p:grpSpPr>
        <p:cxnSp>
          <p:nvCxnSpPr>
            <p:cNvPr id="30" name="Elbow Connector 102"/>
            <p:cNvCxnSpPr/>
            <p:nvPr/>
          </p:nvCxnSpPr>
          <p:spPr>
            <a:xfrm rot="10800000" flipH="1">
              <a:off x="3731629" y="1797980"/>
              <a:ext cx="1568106" cy="1474120"/>
            </a:xfrm>
            <a:prstGeom prst="bentConnector3">
              <a:avLst>
                <a:gd name="adj1" fmla="val 50000"/>
              </a:avLst>
            </a:prstGeom>
            <a:ln w="19050">
              <a:solidFill>
                <a:srgbClr val="08AAFE"/>
              </a:solidFill>
              <a:tailEnd type="oval"/>
            </a:ln>
          </p:spPr>
          <p:style>
            <a:lnRef idx="1">
              <a:schemeClr val="accent1"/>
            </a:lnRef>
            <a:fillRef idx="0">
              <a:schemeClr val="accent1"/>
            </a:fillRef>
            <a:effectRef idx="0">
              <a:schemeClr val="accent1"/>
            </a:effectRef>
            <a:fontRef idx="minor">
              <a:schemeClr val="tx1"/>
            </a:fontRef>
          </p:style>
        </p:cxnSp>
        <p:cxnSp>
          <p:nvCxnSpPr>
            <p:cNvPr id="31" name="Elbow Connector 113"/>
            <p:cNvCxnSpPr/>
            <p:nvPr/>
          </p:nvCxnSpPr>
          <p:spPr>
            <a:xfrm>
              <a:off x="3731629" y="4445861"/>
              <a:ext cx="1568106" cy="1474120"/>
            </a:xfrm>
            <a:prstGeom prst="bentConnector3">
              <a:avLst>
                <a:gd name="adj1" fmla="val 50000"/>
              </a:avLst>
            </a:prstGeom>
            <a:ln w="19050">
              <a:solidFill>
                <a:srgbClr val="4CE2F9"/>
              </a:solidFill>
              <a:tailEnd type="oval"/>
            </a:ln>
          </p:spPr>
          <p:style>
            <a:lnRef idx="1">
              <a:schemeClr val="accent1"/>
            </a:lnRef>
            <a:fillRef idx="0">
              <a:schemeClr val="accent1"/>
            </a:fillRef>
            <a:effectRef idx="0">
              <a:schemeClr val="accent1"/>
            </a:effectRef>
            <a:fontRef idx="minor">
              <a:schemeClr val="tx1"/>
            </a:fontRef>
          </p:style>
        </p:cxnSp>
        <p:cxnSp>
          <p:nvCxnSpPr>
            <p:cNvPr id="32" name="Elbow Connector 114"/>
            <p:cNvCxnSpPr/>
            <p:nvPr/>
          </p:nvCxnSpPr>
          <p:spPr>
            <a:xfrm>
              <a:off x="3554156" y="4054653"/>
              <a:ext cx="1745579" cy="573831"/>
            </a:xfrm>
            <a:prstGeom prst="bentConnector3">
              <a:avLst>
                <a:gd name="adj1" fmla="val 71517"/>
              </a:avLst>
            </a:prstGeom>
            <a:ln w="19050">
              <a:solidFill>
                <a:srgbClr val="08AAFE"/>
              </a:solidFill>
              <a:tailEnd type="oval"/>
            </a:ln>
          </p:spPr>
          <p:style>
            <a:lnRef idx="1">
              <a:schemeClr val="accent1"/>
            </a:lnRef>
            <a:fillRef idx="0">
              <a:schemeClr val="accent1"/>
            </a:fillRef>
            <a:effectRef idx="0">
              <a:schemeClr val="accent1"/>
            </a:effectRef>
            <a:fontRef idx="minor">
              <a:schemeClr val="tx1"/>
            </a:fontRef>
          </p:style>
        </p:cxnSp>
        <p:cxnSp>
          <p:nvCxnSpPr>
            <p:cNvPr id="33" name="Elbow Connector 125"/>
            <p:cNvCxnSpPr/>
            <p:nvPr/>
          </p:nvCxnSpPr>
          <p:spPr>
            <a:xfrm rot="10800000" flipH="1">
              <a:off x="3554156" y="3093227"/>
              <a:ext cx="1745579" cy="573831"/>
            </a:xfrm>
            <a:prstGeom prst="bentConnector3">
              <a:avLst>
                <a:gd name="adj1" fmla="val 71517"/>
              </a:avLst>
            </a:prstGeom>
            <a:ln w="19050">
              <a:solidFill>
                <a:srgbClr val="4CE2F9"/>
              </a:solidFill>
              <a:tailEnd type="ova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626801" y="2632167"/>
            <a:ext cx="2664802" cy="2095304"/>
            <a:chOff x="626801" y="2632167"/>
            <a:chExt cx="2664802" cy="2095304"/>
          </a:xfrm>
        </p:grpSpPr>
        <p:sp>
          <p:nvSpPr>
            <p:cNvPr id="35" name="Freeform 5"/>
            <p:cNvSpPr>
              <a:spLocks noEditPoints="1"/>
            </p:cNvSpPr>
            <p:nvPr/>
          </p:nvSpPr>
          <p:spPr bwMode="auto">
            <a:xfrm>
              <a:off x="626801" y="2632167"/>
              <a:ext cx="2664802" cy="655456"/>
            </a:xfrm>
            <a:custGeom>
              <a:avLst/>
              <a:gdLst/>
              <a:ahLst/>
              <a:cxnLst>
                <a:cxn ang="0">
                  <a:pos x="96" y="14"/>
                </a:cxn>
                <a:cxn ang="0">
                  <a:pos x="72" y="14"/>
                </a:cxn>
                <a:cxn ang="0">
                  <a:pos x="72" y="3"/>
                </a:cxn>
                <a:cxn ang="0">
                  <a:pos x="68" y="0"/>
                </a:cxn>
                <a:cxn ang="0">
                  <a:pos x="35" y="0"/>
                </a:cxn>
                <a:cxn ang="0">
                  <a:pos x="32" y="3"/>
                </a:cxn>
                <a:cxn ang="0">
                  <a:pos x="32" y="14"/>
                </a:cxn>
                <a:cxn ang="0">
                  <a:pos x="7" y="14"/>
                </a:cxn>
                <a:cxn ang="0">
                  <a:pos x="0" y="19"/>
                </a:cxn>
                <a:cxn ang="0">
                  <a:pos x="0" y="25"/>
                </a:cxn>
                <a:cxn ang="0">
                  <a:pos x="102" y="25"/>
                </a:cxn>
                <a:cxn ang="0">
                  <a:pos x="102" y="20"/>
                </a:cxn>
                <a:cxn ang="0">
                  <a:pos x="96" y="14"/>
                </a:cxn>
                <a:cxn ang="0">
                  <a:pos x="65" y="14"/>
                </a:cxn>
                <a:cxn ang="0">
                  <a:pos x="39" y="14"/>
                </a:cxn>
                <a:cxn ang="0">
                  <a:pos x="39" y="7"/>
                </a:cxn>
                <a:cxn ang="0">
                  <a:pos x="65" y="7"/>
                </a:cxn>
                <a:cxn ang="0">
                  <a:pos x="65" y="14"/>
                </a:cxn>
                <a:cxn ang="0">
                  <a:pos x="65" y="14"/>
                </a:cxn>
                <a:cxn ang="0">
                  <a:pos x="65" y="14"/>
                </a:cxn>
              </a:cxnLst>
              <a:rect l="0" t="0" r="r" b="b"/>
              <a:pathLst>
                <a:path w="102" h="25">
                  <a:moveTo>
                    <a:pt x="96" y="14"/>
                  </a:moveTo>
                  <a:cubicBezTo>
                    <a:pt x="72" y="14"/>
                    <a:pt x="72" y="14"/>
                    <a:pt x="72" y="14"/>
                  </a:cubicBezTo>
                  <a:cubicBezTo>
                    <a:pt x="72" y="3"/>
                    <a:pt x="72" y="3"/>
                    <a:pt x="72" y="3"/>
                  </a:cubicBezTo>
                  <a:cubicBezTo>
                    <a:pt x="72" y="2"/>
                    <a:pt x="70" y="0"/>
                    <a:pt x="68" y="0"/>
                  </a:cubicBezTo>
                  <a:cubicBezTo>
                    <a:pt x="35" y="0"/>
                    <a:pt x="35" y="0"/>
                    <a:pt x="35" y="0"/>
                  </a:cubicBezTo>
                  <a:cubicBezTo>
                    <a:pt x="34" y="0"/>
                    <a:pt x="32" y="2"/>
                    <a:pt x="32" y="3"/>
                  </a:cubicBezTo>
                  <a:cubicBezTo>
                    <a:pt x="32" y="14"/>
                    <a:pt x="32" y="14"/>
                    <a:pt x="32" y="14"/>
                  </a:cubicBezTo>
                  <a:cubicBezTo>
                    <a:pt x="7" y="14"/>
                    <a:pt x="7" y="14"/>
                    <a:pt x="7" y="14"/>
                  </a:cubicBezTo>
                  <a:cubicBezTo>
                    <a:pt x="3" y="14"/>
                    <a:pt x="0" y="16"/>
                    <a:pt x="0" y="19"/>
                  </a:cubicBezTo>
                  <a:cubicBezTo>
                    <a:pt x="0" y="25"/>
                    <a:pt x="0" y="25"/>
                    <a:pt x="0" y="25"/>
                  </a:cubicBezTo>
                  <a:cubicBezTo>
                    <a:pt x="102" y="25"/>
                    <a:pt x="102" y="25"/>
                    <a:pt x="102" y="25"/>
                  </a:cubicBezTo>
                  <a:cubicBezTo>
                    <a:pt x="102" y="20"/>
                    <a:pt x="102" y="20"/>
                    <a:pt x="102" y="20"/>
                  </a:cubicBezTo>
                  <a:cubicBezTo>
                    <a:pt x="102" y="17"/>
                    <a:pt x="100" y="14"/>
                    <a:pt x="96" y="14"/>
                  </a:cubicBezTo>
                  <a:close/>
                  <a:moveTo>
                    <a:pt x="65" y="14"/>
                  </a:moveTo>
                  <a:cubicBezTo>
                    <a:pt x="39" y="14"/>
                    <a:pt x="39" y="14"/>
                    <a:pt x="39" y="14"/>
                  </a:cubicBezTo>
                  <a:cubicBezTo>
                    <a:pt x="39" y="7"/>
                    <a:pt x="39" y="7"/>
                    <a:pt x="39" y="7"/>
                  </a:cubicBezTo>
                  <a:cubicBezTo>
                    <a:pt x="65" y="7"/>
                    <a:pt x="65" y="7"/>
                    <a:pt x="65" y="7"/>
                  </a:cubicBezTo>
                  <a:lnTo>
                    <a:pt x="65" y="14"/>
                  </a:lnTo>
                  <a:close/>
                  <a:moveTo>
                    <a:pt x="65" y="14"/>
                  </a:moveTo>
                  <a:cubicBezTo>
                    <a:pt x="65" y="14"/>
                    <a:pt x="65" y="14"/>
                    <a:pt x="65" y="14"/>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6" name="Freeform 6"/>
            <p:cNvSpPr>
              <a:spLocks noEditPoints="1"/>
            </p:cNvSpPr>
            <p:nvPr/>
          </p:nvSpPr>
          <p:spPr bwMode="auto">
            <a:xfrm>
              <a:off x="626801" y="3384326"/>
              <a:ext cx="2664802" cy="1343145"/>
            </a:xfrm>
            <a:custGeom>
              <a:avLst/>
              <a:gdLst/>
              <a:ahLst/>
              <a:cxnLst>
                <a:cxn ang="0">
                  <a:pos x="0" y="46"/>
                </a:cxn>
                <a:cxn ang="0">
                  <a:pos x="5" y="51"/>
                </a:cxn>
                <a:cxn ang="0">
                  <a:pos x="97" y="51"/>
                </a:cxn>
                <a:cxn ang="0">
                  <a:pos x="102" y="46"/>
                </a:cxn>
                <a:cxn ang="0">
                  <a:pos x="102" y="0"/>
                </a:cxn>
                <a:cxn ang="0">
                  <a:pos x="0" y="0"/>
                </a:cxn>
                <a:cxn ang="0">
                  <a:pos x="0" y="46"/>
                </a:cxn>
                <a:cxn ang="0">
                  <a:pos x="51" y="7"/>
                </a:cxn>
                <a:cxn ang="0">
                  <a:pos x="69" y="25"/>
                </a:cxn>
                <a:cxn ang="0">
                  <a:pos x="51" y="43"/>
                </a:cxn>
                <a:cxn ang="0">
                  <a:pos x="33" y="25"/>
                </a:cxn>
                <a:cxn ang="0">
                  <a:pos x="51" y="7"/>
                </a:cxn>
                <a:cxn ang="0">
                  <a:pos x="51" y="7"/>
                </a:cxn>
                <a:cxn ang="0">
                  <a:pos x="51" y="7"/>
                </a:cxn>
              </a:cxnLst>
              <a:rect l="0" t="0" r="r" b="b"/>
              <a:pathLst>
                <a:path w="102" h="51">
                  <a:moveTo>
                    <a:pt x="0" y="46"/>
                  </a:moveTo>
                  <a:cubicBezTo>
                    <a:pt x="0" y="49"/>
                    <a:pt x="2" y="51"/>
                    <a:pt x="5" y="51"/>
                  </a:cubicBezTo>
                  <a:cubicBezTo>
                    <a:pt x="97" y="51"/>
                    <a:pt x="97" y="51"/>
                    <a:pt x="97" y="51"/>
                  </a:cubicBezTo>
                  <a:cubicBezTo>
                    <a:pt x="101" y="51"/>
                    <a:pt x="102" y="48"/>
                    <a:pt x="102" y="46"/>
                  </a:cubicBezTo>
                  <a:cubicBezTo>
                    <a:pt x="102" y="0"/>
                    <a:pt x="102" y="0"/>
                    <a:pt x="102" y="0"/>
                  </a:cubicBezTo>
                  <a:cubicBezTo>
                    <a:pt x="0" y="0"/>
                    <a:pt x="0" y="0"/>
                    <a:pt x="0" y="0"/>
                  </a:cubicBezTo>
                  <a:lnTo>
                    <a:pt x="0" y="46"/>
                  </a:lnTo>
                  <a:close/>
                  <a:moveTo>
                    <a:pt x="51" y="7"/>
                  </a:moveTo>
                  <a:cubicBezTo>
                    <a:pt x="61" y="7"/>
                    <a:pt x="69" y="15"/>
                    <a:pt x="69" y="25"/>
                  </a:cubicBezTo>
                  <a:cubicBezTo>
                    <a:pt x="69" y="35"/>
                    <a:pt x="61" y="43"/>
                    <a:pt x="51" y="43"/>
                  </a:cubicBezTo>
                  <a:cubicBezTo>
                    <a:pt x="41" y="43"/>
                    <a:pt x="33" y="35"/>
                    <a:pt x="33" y="25"/>
                  </a:cubicBezTo>
                  <a:cubicBezTo>
                    <a:pt x="33" y="15"/>
                    <a:pt x="41" y="7"/>
                    <a:pt x="51" y="7"/>
                  </a:cubicBezTo>
                  <a:close/>
                  <a:moveTo>
                    <a:pt x="51" y="7"/>
                  </a:moveTo>
                  <a:cubicBezTo>
                    <a:pt x="51" y="7"/>
                    <a:pt x="51" y="7"/>
                    <a:pt x="51" y="7"/>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7" name="Freeform 7"/>
            <p:cNvSpPr>
              <a:spLocks noEditPoints="1"/>
            </p:cNvSpPr>
            <p:nvPr/>
          </p:nvSpPr>
          <p:spPr bwMode="auto">
            <a:xfrm>
              <a:off x="1647595" y="3728170"/>
              <a:ext cx="633968" cy="633966"/>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close/>
                  <a:moveTo>
                    <a:pt x="20" y="59"/>
                  </a:moveTo>
                  <a:lnTo>
                    <a:pt x="20" y="59"/>
                  </a:lnTo>
                  <a:close/>
                </a:path>
              </a:pathLst>
            </a:custGeom>
            <a:solidFill>
              <a:srgbClr val="000000"/>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38" name="Freeform 8"/>
            <p:cNvSpPr>
              <a:spLocks noEditPoints="1"/>
            </p:cNvSpPr>
            <p:nvPr/>
          </p:nvSpPr>
          <p:spPr bwMode="auto">
            <a:xfrm>
              <a:off x="1647595" y="3728170"/>
              <a:ext cx="633968" cy="633966"/>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moveTo>
                    <a:pt x="20" y="59"/>
                  </a:moveTo>
                  <a:lnTo>
                    <a:pt x="20" y="59"/>
                  </a:ln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55" name="矩形 54"/>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矩形 55"/>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Group 126"/>
          <p:cNvGrpSpPr/>
          <p:nvPr/>
        </p:nvGrpSpPr>
        <p:grpSpPr>
          <a:xfrm>
            <a:off x="6931214" y="1380960"/>
            <a:ext cx="980862" cy="980860"/>
            <a:chOff x="1400541" y="1592431"/>
            <a:chExt cx="1296169" cy="1296168"/>
          </a:xfrm>
        </p:grpSpPr>
        <p:sp>
          <p:nvSpPr>
            <p:cNvPr id="58" name="Oval 127"/>
            <p:cNvSpPr/>
            <p:nvPr/>
          </p:nvSpPr>
          <p:spPr>
            <a:xfrm>
              <a:off x="1533041"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prstClr val="white"/>
                </a:solidFill>
              </a:endParaRPr>
            </a:p>
          </p:txBody>
        </p:sp>
        <p:sp>
          <p:nvSpPr>
            <p:cNvPr id="59" name="Pie 128"/>
            <p:cNvSpPr/>
            <p:nvPr/>
          </p:nvSpPr>
          <p:spPr>
            <a:xfrm>
              <a:off x="1400541" y="1592431"/>
              <a:ext cx="1296169" cy="1296168"/>
            </a:xfrm>
            <a:prstGeom prst="pie">
              <a:avLst>
                <a:gd name="adj1" fmla="val 27111"/>
                <a:gd name="adj2" fmla="val 16200000"/>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0" name="TextBox 129"/>
            <p:cNvSpPr txBox="1"/>
            <p:nvPr/>
          </p:nvSpPr>
          <p:spPr>
            <a:xfrm>
              <a:off x="1520276" y="2119522"/>
              <a:ext cx="489217" cy="286628"/>
            </a:xfrm>
            <a:prstGeom prst="rect">
              <a:avLst/>
            </a:prstGeom>
            <a:noFill/>
          </p:spPr>
          <p:txBody>
            <a:bodyPr wrap="square" lIns="0" tIns="0" rIns="0" bIns="0" rtlCol="0">
              <a:spAutoFit/>
            </a:bodyPr>
            <a:lstStyle/>
            <a:p>
              <a:pPr algn="ctr"/>
              <a:r>
                <a:rPr lang="en-US" sz="1600" b="1" dirty="0">
                  <a:solidFill>
                    <a:prstClr val="white"/>
                  </a:solidFill>
                </a:rPr>
                <a:t>75%</a:t>
              </a:r>
              <a:endParaRPr lang="en-US" sz="1600" b="1" dirty="0">
                <a:solidFill>
                  <a:prstClr val="white"/>
                </a:solidFill>
              </a:endParaRPr>
            </a:p>
          </p:txBody>
        </p:sp>
      </p:grpSp>
      <p:grpSp>
        <p:nvGrpSpPr>
          <p:cNvPr id="61" name="Group 130"/>
          <p:cNvGrpSpPr/>
          <p:nvPr/>
        </p:nvGrpSpPr>
        <p:grpSpPr>
          <a:xfrm>
            <a:off x="6931214" y="2737353"/>
            <a:ext cx="980862" cy="980860"/>
            <a:chOff x="3099936" y="1592431"/>
            <a:chExt cx="1296169" cy="1296168"/>
          </a:xfrm>
        </p:grpSpPr>
        <p:sp>
          <p:nvSpPr>
            <p:cNvPr id="62" name="Oval 131"/>
            <p:cNvSpPr/>
            <p:nvPr/>
          </p:nvSpPr>
          <p:spPr>
            <a:xfrm>
              <a:off x="3232436"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prstClr val="white"/>
                </a:solidFill>
              </a:endParaRPr>
            </a:p>
          </p:txBody>
        </p:sp>
        <p:sp>
          <p:nvSpPr>
            <p:cNvPr id="63" name="Pie 132"/>
            <p:cNvSpPr/>
            <p:nvPr/>
          </p:nvSpPr>
          <p:spPr>
            <a:xfrm>
              <a:off x="3099936" y="1592431"/>
              <a:ext cx="1296169" cy="1296168"/>
            </a:xfrm>
            <a:prstGeom prst="pie">
              <a:avLst>
                <a:gd name="adj1" fmla="val 5379724"/>
                <a:gd name="adj2" fmla="val 16200000"/>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4" name="TextBox 133"/>
            <p:cNvSpPr txBox="1"/>
            <p:nvPr/>
          </p:nvSpPr>
          <p:spPr>
            <a:xfrm>
              <a:off x="3219671" y="2085623"/>
              <a:ext cx="489217" cy="286628"/>
            </a:xfrm>
            <a:prstGeom prst="rect">
              <a:avLst/>
            </a:prstGeom>
            <a:noFill/>
          </p:spPr>
          <p:txBody>
            <a:bodyPr wrap="square" lIns="0" tIns="0" rIns="0" bIns="0" rtlCol="0">
              <a:spAutoFit/>
            </a:bodyPr>
            <a:lstStyle/>
            <a:p>
              <a:pPr algn="ctr"/>
              <a:r>
                <a:rPr lang="en-US" sz="1600" b="1" dirty="0">
                  <a:solidFill>
                    <a:prstClr val="white"/>
                  </a:solidFill>
                </a:rPr>
                <a:t>50%</a:t>
              </a:r>
              <a:endParaRPr lang="en-US" sz="1600" b="1" dirty="0">
                <a:solidFill>
                  <a:prstClr val="white"/>
                </a:solidFill>
              </a:endParaRPr>
            </a:p>
          </p:txBody>
        </p:sp>
      </p:grpSp>
      <p:grpSp>
        <p:nvGrpSpPr>
          <p:cNvPr id="65" name="Group 134"/>
          <p:cNvGrpSpPr/>
          <p:nvPr/>
        </p:nvGrpSpPr>
        <p:grpSpPr>
          <a:xfrm>
            <a:off x="6901931" y="4076255"/>
            <a:ext cx="980862" cy="980860"/>
            <a:chOff x="4834295" y="1592431"/>
            <a:chExt cx="1296169" cy="1296168"/>
          </a:xfrm>
        </p:grpSpPr>
        <p:sp>
          <p:nvSpPr>
            <p:cNvPr id="66" name="Oval 135"/>
            <p:cNvSpPr/>
            <p:nvPr/>
          </p:nvSpPr>
          <p:spPr>
            <a:xfrm>
              <a:off x="4966795"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prstClr val="white"/>
                </a:solidFill>
              </a:endParaRPr>
            </a:p>
          </p:txBody>
        </p:sp>
        <p:sp>
          <p:nvSpPr>
            <p:cNvPr id="67" name="Pie 136"/>
            <p:cNvSpPr/>
            <p:nvPr/>
          </p:nvSpPr>
          <p:spPr>
            <a:xfrm>
              <a:off x="4834295" y="1592431"/>
              <a:ext cx="1296169" cy="1296168"/>
            </a:xfrm>
            <a:prstGeom prst="pie">
              <a:avLst>
                <a:gd name="adj1" fmla="val 19548649"/>
                <a:gd name="adj2" fmla="val 16200000"/>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8" name="TextBox 137"/>
            <p:cNvSpPr txBox="1"/>
            <p:nvPr/>
          </p:nvSpPr>
          <p:spPr>
            <a:xfrm>
              <a:off x="4954030" y="2085623"/>
              <a:ext cx="489217" cy="286628"/>
            </a:xfrm>
            <a:prstGeom prst="rect">
              <a:avLst/>
            </a:prstGeom>
            <a:noFill/>
          </p:spPr>
          <p:txBody>
            <a:bodyPr wrap="square" lIns="0" tIns="0" rIns="0" bIns="0" rtlCol="0">
              <a:spAutoFit/>
            </a:bodyPr>
            <a:lstStyle/>
            <a:p>
              <a:pPr algn="ctr"/>
              <a:r>
                <a:rPr lang="en-US" sz="1600" b="1" dirty="0">
                  <a:solidFill>
                    <a:prstClr val="white"/>
                  </a:solidFill>
                </a:rPr>
                <a:t>85%</a:t>
              </a:r>
              <a:endParaRPr lang="en-US" sz="1600" b="1" dirty="0">
                <a:solidFill>
                  <a:prstClr val="white"/>
                </a:solidFill>
              </a:endParaRPr>
            </a:p>
          </p:txBody>
        </p:sp>
      </p:grpSp>
      <p:grpSp>
        <p:nvGrpSpPr>
          <p:cNvPr id="69" name="Group 138"/>
          <p:cNvGrpSpPr/>
          <p:nvPr/>
        </p:nvGrpSpPr>
        <p:grpSpPr>
          <a:xfrm>
            <a:off x="6901931" y="5436335"/>
            <a:ext cx="980862" cy="980859"/>
            <a:chOff x="6447291" y="1592431"/>
            <a:chExt cx="1296169" cy="1296168"/>
          </a:xfrm>
        </p:grpSpPr>
        <p:sp>
          <p:nvSpPr>
            <p:cNvPr id="70" name="Oval 139"/>
            <p:cNvSpPr/>
            <p:nvPr/>
          </p:nvSpPr>
          <p:spPr>
            <a:xfrm>
              <a:off x="6579791" y="1661368"/>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prstClr val="white"/>
                </a:solidFill>
              </a:endParaRPr>
            </a:p>
          </p:txBody>
        </p:sp>
        <p:sp>
          <p:nvSpPr>
            <p:cNvPr id="71" name="Pie 140"/>
            <p:cNvSpPr/>
            <p:nvPr/>
          </p:nvSpPr>
          <p:spPr>
            <a:xfrm>
              <a:off x="6447291" y="1592431"/>
              <a:ext cx="1296169" cy="1296168"/>
            </a:xfrm>
            <a:prstGeom prst="pie">
              <a:avLst>
                <a:gd name="adj1" fmla="val 17910010"/>
                <a:gd name="adj2" fmla="val 5351067"/>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72" name="TextBox 141"/>
            <p:cNvSpPr txBox="1"/>
            <p:nvPr/>
          </p:nvSpPr>
          <p:spPr>
            <a:xfrm>
              <a:off x="7151229" y="2134507"/>
              <a:ext cx="489217" cy="286628"/>
            </a:xfrm>
            <a:prstGeom prst="rect">
              <a:avLst/>
            </a:prstGeom>
            <a:noFill/>
          </p:spPr>
          <p:txBody>
            <a:bodyPr wrap="square" lIns="0" tIns="0" rIns="0" bIns="0" rtlCol="0">
              <a:spAutoFit/>
            </a:bodyPr>
            <a:lstStyle/>
            <a:p>
              <a:pPr algn="ctr"/>
              <a:r>
                <a:rPr lang="en-US" sz="1600" b="1" dirty="0">
                  <a:solidFill>
                    <a:prstClr val="white"/>
                  </a:solidFill>
                </a:rPr>
                <a:t>75%</a:t>
              </a:r>
              <a:endParaRPr lang="en-US" sz="1600" b="1" dirty="0">
                <a:solidFill>
                  <a:prstClr val="white"/>
                </a:solidFill>
              </a:endParaRPr>
            </a:p>
          </p:txBody>
        </p:sp>
      </p:grpSp>
      <p:sp>
        <p:nvSpPr>
          <p:cNvPr id="73" name="文本框 72"/>
          <p:cNvSpPr txBox="1"/>
          <p:nvPr/>
        </p:nvSpPr>
        <p:spPr>
          <a:xfrm>
            <a:off x="8443262" y="1457177"/>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4" name="文本框 73"/>
          <p:cNvSpPr txBox="1"/>
          <p:nvPr/>
        </p:nvSpPr>
        <p:spPr>
          <a:xfrm>
            <a:off x="8443262" y="2814371"/>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5" name="文本框 74"/>
          <p:cNvSpPr txBox="1"/>
          <p:nvPr/>
        </p:nvSpPr>
        <p:spPr>
          <a:xfrm>
            <a:off x="8443262" y="4209657"/>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76" name="文本框 75"/>
          <p:cNvSpPr txBox="1"/>
          <p:nvPr/>
        </p:nvSpPr>
        <p:spPr>
          <a:xfrm>
            <a:off x="8443262" y="5566851"/>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grpSp>
        <p:nvGrpSpPr>
          <p:cNvPr id="77" name="Group 175"/>
          <p:cNvGrpSpPr/>
          <p:nvPr/>
        </p:nvGrpSpPr>
        <p:grpSpPr>
          <a:xfrm>
            <a:off x="347540" y="293401"/>
            <a:ext cx="1014276" cy="715368"/>
            <a:chOff x="6035675" y="862013"/>
            <a:chExt cx="479425" cy="338138"/>
          </a:xfrm>
          <a:solidFill>
            <a:srgbClr val="08AAFE"/>
          </a:solidFill>
        </p:grpSpPr>
        <p:sp>
          <p:nvSpPr>
            <p:cNvPr id="78"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9"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0"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1"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82"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50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75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2" presetClass="entr" presetSubtype="2" decel="28000"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 calcmode="lin" valueType="num">
                                      <p:cBhvr additive="base">
                                        <p:cTn id="28" dur="750" fill="hold"/>
                                        <p:tgtEl>
                                          <p:spTgt spid="57"/>
                                        </p:tgtEl>
                                        <p:attrNameLst>
                                          <p:attrName>ppt_x</p:attrName>
                                        </p:attrNameLst>
                                      </p:cBhvr>
                                      <p:tavLst>
                                        <p:tav tm="0">
                                          <p:val>
                                            <p:strVal val="1+#ppt_w/2"/>
                                          </p:val>
                                        </p:tav>
                                        <p:tav tm="100000">
                                          <p:val>
                                            <p:strVal val="#ppt_x"/>
                                          </p:val>
                                        </p:tav>
                                      </p:tavLst>
                                    </p:anim>
                                    <p:anim calcmode="lin" valueType="num">
                                      <p:cBhvr additive="base">
                                        <p:cTn id="29" dur="750" fill="hold"/>
                                        <p:tgtEl>
                                          <p:spTgt spid="57"/>
                                        </p:tgtEl>
                                        <p:attrNameLst>
                                          <p:attrName>ppt_y</p:attrName>
                                        </p:attrNameLst>
                                      </p:cBhvr>
                                      <p:tavLst>
                                        <p:tav tm="0">
                                          <p:val>
                                            <p:strVal val="#ppt_y"/>
                                          </p:val>
                                        </p:tav>
                                        <p:tav tm="100000">
                                          <p:val>
                                            <p:strVal val="#ppt_y"/>
                                          </p:val>
                                        </p:tav>
                                      </p:tavLst>
                                    </p:anim>
                                  </p:childTnLst>
                                </p:cTn>
                              </p:par>
                              <p:par>
                                <p:cTn id="30" presetID="2" presetClass="entr" presetSubtype="2" decel="28000" fill="hold" nodeType="withEffect">
                                  <p:stCondLst>
                                    <p:cond delay="25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750" fill="hold"/>
                                        <p:tgtEl>
                                          <p:spTgt spid="61"/>
                                        </p:tgtEl>
                                        <p:attrNameLst>
                                          <p:attrName>ppt_x</p:attrName>
                                        </p:attrNameLst>
                                      </p:cBhvr>
                                      <p:tavLst>
                                        <p:tav tm="0">
                                          <p:val>
                                            <p:strVal val="1+#ppt_w/2"/>
                                          </p:val>
                                        </p:tav>
                                        <p:tav tm="100000">
                                          <p:val>
                                            <p:strVal val="#ppt_x"/>
                                          </p:val>
                                        </p:tav>
                                      </p:tavLst>
                                    </p:anim>
                                    <p:anim calcmode="lin" valueType="num">
                                      <p:cBhvr additive="base">
                                        <p:cTn id="33" dur="750" fill="hold"/>
                                        <p:tgtEl>
                                          <p:spTgt spid="61"/>
                                        </p:tgtEl>
                                        <p:attrNameLst>
                                          <p:attrName>ppt_y</p:attrName>
                                        </p:attrNameLst>
                                      </p:cBhvr>
                                      <p:tavLst>
                                        <p:tav tm="0">
                                          <p:val>
                                            <p:strVal val="#ppt_y"/>
                                          </p:val>
                                        </p:tav>
                                        <p:tav tm="100000">
                                          <p:val>
                                            <p:strVal val="#ppt_y"/>
                                          </p:val>
                                        </p:tav>
                                      </p:tavLst>
                                    </p:anim>
                                  </p:childTnLst>
                                </p:cTn>
                              </p:par>
                              <p:par>
                                <p:cTn id="34" presetID="2" presetClass="entr" presetSubtype="2" decel="28000" fill="hold" nodeType="withEffect">
                                  <p:stCondLst>
                                    <p:cond delay="50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750" fill="hold"/>
                                        <p:tgtEl>
                                          <p:spTgt spid="65"/>
                                        </p:tgtEl>
                                        <p:attrNameLst>
                                          <p:attrName>ppt_x</p:attrName>
                                        </p:attrNameLst>
                                      </p:cBhvr>
                                      <p:tavLst>
                                        <p:tav tm="0">
                                          <p:val>
                                            <p:strVal val="1+#ppt_w/2"/>
                                          </p:val>
                                        </p:tav>
                                        <p:tav tm="100000">
                                          <p:val>
                                            <p:strVal val="#ppt_x"/>
                                          </p:val>
                                        </p:tav>
                                      </p:tavLst>
                                    </p:anim>
                                    <p:anim calcmode="lin" valueType="num">
                                      <p:cBhvr additive="base">
                                        <p:cTn id="37" dur="750" fill="hold"/>
                                        <p:tgtEl>
                                          <p:spTgt spid="65"/>
                                        </p:tgtEl>
                                        <p:attrNameLst>
                                          <p:attrName>ppt_y</p:attrName>
                                        </p:attrNameLst>
                                      </p:cBhvr>
                                      <p:tavLst>
                                        <p:tav tm="0">
                                          <p:val>
                                            <p:strVal val="#ppt_y"/>
                                          </p:val>
                                        </p:tav>
                                        <p:tav tm="100000">
                                          <p:val>
                                            <p:strVal val="#ppt_y"/>
                                          </p:val>
                                        </p:tav>
                                      </p:tavLst>
                                    </p:anim>
                                  </p:childTnLst>
                                </p:cTn>
                              </p:par>
                              <p:par>
                                <p:cTn id="38" presetID="2" presetClass="entr" presetSubtype="2" decel="28000" fill="hold" nodeType="withEffect">
                                  <p:stCondLst>
                                    <p:cond delay="750"/>
                                  </p:stCondLst>
                                  <p:childTnLst>
                                    <p:set>
                                      <p:cBhvr>
                                        <p:cTn id="39" dur="1" fill="hold">
                                          <p:stCondLst>
                                            <p:cond delay="0"/>
                                          </p:stCondLst>
                                        </p:cTn>
                                        <p:tgtEl>
                                          <p:spTgt spid="69"/>
                                        </p:tgtEl>
                                        <p:attrNameLst>
                                          <p:attrName>style.visibility</p:attrName>
                                        </p:attrNameLst>
                                      </p:cBhvr>
                                      <p:to>
                                        <p:strVal val="visible"/>
                                      </p:to>
                                    </p:set>
                                    <p:anim calcmode="lin" valueType="num">
                                      <p:cBhvr additive="base">
                                        <p:cTn id="40" dur="750" fill="hold"/>
                                        <p:tgtEl>
                                          <p:spTgt spid="69"/>
                                        </p:tgtEl>
                                        <p:attrNameLst>
                                          <p:attrName>ppt_x</p:attrName>
                                        </p:attrNameLst>
                                      </p:cBhvr>
                                      <p:tavLst>
                                        <p:tav tm="0">
                                          <p:val>
                                            <p:strVal val="1+#ppt_w/2"/>
                                          </p:val>
                                        </p:tav>
                                        <p:tav tm="100000">
                                          <p:val>
                                            <p:strVal val="#ppt_x"/>
                                          </p:val>
                                        </p:tav>
                                      </p:tavLst>
                                    </p:anim>
                                    <p:anim calcmode="lin" valueType="num">
                                      <p:cBhvr additive="base">
                                        <p:cTn id="41" dur="750" fill="hold"/>
                                        <p:tgtEl>
                                          <p:spTgt spid="69"/>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wipe(left)">
                                      <p:cBhvr>
                                        <p:cTn id="45" dur="500"/>
                                        <p:tgtEl>
                                          <p:spTgt spid="73"/>
                                        </p:tgtEl>
                                      </p:cBhvr>
                                    </p:animEffect>
                                  </p:childTnLst>
                                </p:cTn>
                              </p:par>
                              <p:par>
                                <p:cTn id="46" presetID="22" presetClass="entr" presetSubtype="8" fill="hold" grpId="0" nodeType="withEffect">
                                  <p:stCondLst>
                                    <p:cond delay="250"/>
                                  </p:stCondLst>
                                  <p:childTnLst>
                                    <p:set>
                                      <p:cBhvr>
                                        <p:cTn id="47" dur="1" fill="hold">
                                          <p:stCondLst>
                                            <p:cond delay="0"/>
                                          </p:stCondLst>
                                        </p:cTn>
                                        <p:tgtEl>
                                          <p:spTgt spid="74"/>
                                        </p:tgtEl>
                                        <p:attrNameLst>
                                          <p:attrName>style.visibility</p:attrName>
                                        </p:attrNameLst>
                                      </p:cBhvr>
                                      <p:to>
                                        <p:strVal val="visible"/>
                                      </p:to>
                                    </p:set>
                                    <p:animEffect transition="in" filter="wipe(left)">
                                      <p:cBhvr>
                                        <p:cTn id="48" dur="500"/>
                                        <p:tgtEl>
                                          <p:spTgt spid="74"/>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75"/>
                                        </p:tgtEl>
                                        <p:attrNameLst>
                                          <p:attrName>style.visibility</p:attrName>
                                        </p:attrNameLst>
                                      </p:cBhvr>
                                      <p:to>
                                        <p:strVal val="visible"/>
                                      </p:to>
                                    </p:set>
                                    <p:animEffect transition="in" filter="wipe(left)">
                                      <p:cBhvr>
                                        <p:cTn id="51" dur="500"/>
                                        <p:tgtEl>
                                          <p:spTgt spid="75"/>
                                        </p:tgtEl>
                                      </p:cBhvr>
                                    </p:animEffect>
                                  </p:childTnLst>
                                </p:cTn>
                              </p:par>
                              <p:par>
                                <p:cTn id="52" presetID="22" presetClass="entr" presetSubtype="8" fill="hold" grpId="0" nodeType="withEffect">
                                  <p:stCondLst>
                                    <p:cond delay="750"/>
                                  </p:stCondLst>
                                  <p:childTnLst>
                                    <p:set>
                                      <p:cBhvr>
                                        <p:cTn id="53" dur="1" fill="hold">
                                          <p:stCondLst>
                                            <p:cond delay="0"/>
                                          </p:stCondLst>
                                        </p:cTn>
                                        <p:tgtEl>
                                          <p:spTgt spid="76"/>
                                        </p:tgtEl>
                                        <p:attrNameLst>
                                          <p:attrName>style.visibility</p:attrName>
                                        </p:attrNameLst>
                                      </p:cBhvr>
                                      <p:to>
                                        <p:strVal val="visible"/>
                                      </p:to>
                                    </p:set>
                                    <p:animEffect transition="in" filter="wipe(left)">
                                      <p:cBhvr>
                                        <p:cTn id="5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3" grpId="0"/>
      <p:bldP spid="74" grpId="0"/>
      <p:bldP spid="75" grpId="0"/>
      <p:bldP spid="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925216" y="2325031"/>
            <a:ext cx="3151090" cy="2794198"/>
            <a:chOff x="1925216" y="2325031"/>
            <a:chExt cx="3151090" cy="2794198"/>
          </a:xfrm>
        </p:grpSpPr>
        <p:sp>
          <p:nvSpPr>
            <p:cNvPr id="13" name="Isosceles Triangle 82"/>
            <p:cNvSpPr/>
            <p:nvPr/>
          </p:nvSpPr>
          <p:spPr>
            <a:xfrm rot="13787019">
              <a:off x="2109207" y="3011659"/>
              <a:ext cx="1923579" cy="2291562"/>
            </a:xfrm>
            <a:prstGeom prst="triangle">
              <a:avLst>
                <a:gd name="adj" fmla="val 49205"/>
              </a:avLst>
            </a:prstGeom>
            <a:gradFill>
              <a:gsLst>
                <a:gs pos="0">
                  <a:srgbClr val="08AAFE"/>
                </a:gs>
                <a:gs pos="100000">
                  <a:srgbClr val="4CE2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4" name="Oval 68"/>
            <p:cNvSpPr/>
            <p:nvPr/>
          </p:nvSpPr>
          <p:spPr>
            <a:xfrm rot="21366453">
              <a:off x="3169437" y="2325031"/>
              <a:ext cx="1906869" cy="1906869"/>
            </a:xfrm>
            <a:prstGeom prst="ellipse">
              <a:avLst/>
            </a:prstGeom>
            <a:solidFill>
              <a:schemeClr val="bg1"/>
            </a:solidFill>
            <a:ln w="57150">
              <a:solidFill>
                <a:srgbClr val="08A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15" name="Freeform 5"/>
          <p:cNvSpPr>
            <a:spLocks noEditPoints="1"/>
          </p:cNvSpPr>
          <p:nvPr/>
        </p:nvSpPr>
        <p:spPr bwMode="auto">
          <a:xfrm rot="21366453">
            <a:off x="4382588" y="3475688"/>
            <a:ext cx="389892" cy="418858"/>
          </a:xfrm>
          <a:custGeom>
            <a:avLst/>
            <a:gdLst/>
            <a:ahLst/>
            <a:cxnLst>
              <a:cxn ang="0">
                <a:pos x="261" y="74"/>
              </a:cxn>
              <a:cxn ang="0">
                <a:pos x="282" y="53"/>
              </a:cxn>
              <a:cxn ang="0">
                <a:pos x="261" y="32"/>
              </a:cxn>
              <a:cxn ang="0">
                <a:pos x="240" y="53"/>
              </a:cxn>
              <a:cxn ang="0">
                <a:pos x="244" y="65"/>
              </a:cxn>
              <a:cxn ang="0">
                <a:pos x="146" y="41"/>
              </a:cxn>
              <a:cxn ang="0">
                <a:pos x="162" y="21"/>
              </a:cxn>
              <a:cxn ang="0">
                <a:pos x="142" y="0"/>
              </a:cxn>
              <a:cxn ang="0">
                <a:pos x="121" y="21"/>
              </a:cxn>
              <a:cxn ang="0">
                <a:pos x="142" y="41"/>
              </a:cxn>
              <a:cxn ang="0">
                <a:pos x="144" y="41"/>
              </a:cxn>
              <a:cxn ang="0">
                <a:pos x="88" y="112"/>
              </a:cxn>
              <a:cxn ang="0">
                <a:pos x="90" y="105"/>
              </a:cxn>
              <a:cxn ang="0">
                <a:pos x="69" y="84"/>
              </a:cxn>
              <a:cxn ang="0">
                <a:pos x="48" y="105"/>
              </a:cxn>
              <a:cxn ang="0">
                <a:pos x="69" y="125"/>
              </a:cxn>
              <a:cxn ang="0">
                <a:pos x="85" y="118"/>
              </a:cxn>
              <a:cxn ang="0">
                <a:pos x="41" y="168"/>
              </a:cxn>
              <a:cxn ang="0">
                <a:pos x="41" y="164"/>
              </a:cxn>
              <a:cxn ang="0">
                <a:pos x="21" y="144"/>
              </a:cxn>
              <a:cxn ang="0">
                <a:pos x="0" y="164"/>
              </a:cxn>
              <a:cxn ang="0">
                <a:pos x="21" y="185"/>
              </a:cxn>
              <a:cxn ang="0">
                <a:pos x="41" y="169"/>
              </a:cxn>
              <a:cxn ang="0">
                <a:pos x="75" y="225"/>
              </a:cxn>
              <a:cxn ang="0">
                <a:pos x="62" y="220"/>
              </a:cxn>
              <a:cxn ang="0">
                <a:pos x="41" y="241"/>
              </a:cxn>
              <a:cxn ang="0">
                <a:pos x="62" y="262"/>
              </a:cxn>
              <a:cxn ang="0">
                <a:pos x="83" y="241"/>
              </a:cxn>
              <a:cxn ang="0">
                <a:pos x="78" y="228"/>
              </a:cxn>
              <a:cxn ang="0">
                <a:pos x="143" y="262"/>
              </a:cxn>
              <a:cxn ang="0">
                <a:pos x="127" y="283"/>
              </a:cxn>
              <a:cxn ang="0">
                <a:pos x="147" y="303"/>
              </a:cxn>
              <a:cxn ang="0">
                <a:pos x="168" y="283"/>
              </a:cxn>
              <a:cxn ang="0">
                <a:pos x="154" y="263"/>
              </a:cxn>
              <a:cxn ang="0">
                <a:pos x="222" y="242"/>
              </a:cxn>
              <a:cxn ang="0">
                <a:pos x="220" y="250"/>
              </a:cxn>
              <a:cxn ang="0">
                <a:pos x="241" y="271"/>
              </a:cxn>
              <a:cxn ang="0">
                <a:pos x="261" y="250"/>
              </a:cxn>
              <a:cxn ang="0">
                <a:pos x="241" y="229"/>
              </a:cxn>
              <a:cxn ang="0">
                <a:pos x="225" y="237"/>
              </a:cxn>
              <a:cxn ang="0">
                <a:pos x="228" y="162"/>
              </a:cxn>
              <a:cxn ang="0">
                <a:pos x="249" y="178"/>
              </a:cxn>
              <a:cxn ang="0">
                <a:pos x="269" y="157"/>
              </a:cxn>
              <a:cxn ang="0">
                <a:pos x="249" y="137"/>
              </a:cxn>
              <a:cxn ang="0">
                <a:pos x="229" y="151"/>
              </a:cxn>
              <a:cxn ang="0">
                <a:pos x="245" y="66"/>
              </a:cxn>
              <a:cxn ang="0">
                <a:pos x="261" y="74"/>
              </a:cxn>
              <a:cxn ang="0">
                <a:pos x="124" y="184"/>
              </a:cxn>
              <a:cxn ang="0">
                <a:pos x="115" y="176"/>
              </a:cxn>
              <a:cxn ang="0">
                <a:pos x="124" y="168"/>
              </a:cxn>
              <a:cxn ang="0">
                <a:pos x="132" y="176"/>
              </a:cxn>
              <a:cxn ang="0">
                <a:pos x="124" y="184"/>
              </a:cxn>
              <a:cxn ang="0">
                <a:pos x="168" y="145"/>
              </a:cxn>
              <a:cxn ang="0">
                <a:pos x="156" y="133"/>
              </a:cxn>
              <a:cxn ang="0">
                <a:pos x="168" y="121"/>
              </a:cxn>
              <a:cxn ang="0">
                <a:pos x="180" y="133"/>
              </a:cxn>
              <a:cxn ang="0">
                <a:pos x="168" y="145"/>
              </a:cxn>
              <a:cxn ang="0">
                <a:pos x="168" y="145"/>
              </a:cxn>
              <a:cxn ang="0">
                <a:pos x="168" y="145"/>
              </a:cxn>
            </a:cxnLst>
            <a:rect l="0" t="0" r="r" b="b"/>
            <a:pathLst>
              <a:path w="282" h="303">
                <a:moveTo>
                  <a:pt x="261" y="74"/>
                </a:moveTo>
                <a:cubicBezTo>
                  <a:pt x="272" y="74"/>
                  <a:pt x="282" y="64"/>
                  <a:pt x="282" y="53"/>
                </a:cubicBezTo>
                <a:cubicBezTo>
                  <a:pt x="282" y="41"/>
                  <a:pt x="272" y="32"/>
                  <a:pt x="261" y="32"/>
                </a:cubicBezTo>
                <a:cubicBezTo>
                  <a:pt x="249" y="32"/>
                  <a:pt x="240" y="41"/>
                  <a:pt x="240" y="53"/>
                </a:cubicBezTo>
                <a:cubicBezTo>
                  <a:pt x="240" y="57"/>
                  <a:pt x="242" y="61"/>
                  <a:pt x="244" y="65"/>
                </a:cubicBezTo>
                <a:cubicBezTo>
                  <a:pt x="217" y="86"/>
                  <a:pt x="165" y="114"/>
                  <a:pt x="146" y="41"/>
                </a:cubicBezTo>
                <a:cubicBezTo>
                  <a:pt x="155" y="39"/>
                  <a:pt x="162" y="31"/>
                  <a:pt x="162" y="21"/>
                </a:cubicBezTo>
                <a:cubicBezTo>
                  <a:pt x="162" y="9"/>
                  <a:pt x="153" y="0"/>
                  <a:pt x="142" y="0"/>
                </a:cubicBezTo>
                <a:cubicBezTo>
                  <a:pt x="130" y="0"/>
                  <a:pt x="121" y="9"/>
                  <a:pt x="121" y="21"/>
                </a:cubicBezTo>
                <a:cubicBezTo>
                  <a:pt x="121" y="32"/>
                  <a:pt x="130" y="41"/>
                  <a:pt x="142" y="41"/>
                </a:cubicBezTo>
                <a:cubicBezTo>
                  <a:pt x="142" y="41"/>
                  <a:pt x="143" y="41"/>
                  <a:pt x="144" y="41"/>
                </a:cubicBezTo>
                <a:cubicBezTo>
                  <a:pt x="143" y="95"/>
                  <a:pt x="145" y="143"/>
                  <a:pt x="88" y="112"/>
                </a:cubicBezTo>
                <a:cubicBezTo>
                  <a:pt x="89" y="110"/>
                  <a:pt x="90" y="107"/>
                  <a:pt x="90" y="105"/>
                </a:cubicBezTo>
                <a:cubicBezTo>
                  <a:pt x="90" y="93"/>
                  <a:pt x="81" y="84"/>
                  <a:pt x="69" y="84"/>
                </a:cubicBezTo>
                <a:cubicBezTo>
                  <a:pt x="58" y="84"/>
                  <a:pt x="48" y="93"/>
                  <a:pt x="48" y="105"/>
                </a:cubicBezTo>
                <a:cubicBezTo>
                  <a:pt x="48" y="116"/>
                  <a:pt x="58" y="125"/>
                  <a:pt x="69" y="125"/>
                </a:cubicBezTo>
                <a:cubicBezTo>
                  <a:pt x="75" y="125"/>
                  <a:pt x="81" y="123"/>
                  <a:pt x="85" y="118"/>
                </a:cubicBezTo>
                <a:cubicBezTo>
                  <a:pt x="119" y="159"/>
                  <a:pt x="102" y="167"/>
                  <a:pt x="41" y="168"/>
                </a:cubicBezTo>
                <a:cubicBezTo>
                  <a:pt x="41" y="167"/>
                  <a:pt x="41" y="166"/>
                  <a:pt x="41" y="164"/>
                </a:cubicBezTo>
                <a:cubicBezTo>
                  <a:pt x="41" y="153"/>
                  <a:pt x="32" y="144"/>
                  <a:pt x="21" y="144"/>
                </a:cubicBezTo>
                <a:cubicBezTo>
                  <a:pt x="9" y="144"/>
                  <a:pt x="0" y="153"/>
                  <a:pt x="0" y="164"/>
                </a:cubicBezTo>
                <a:cubicBezTo>
                  <a:pt x="0" y="176"/>
                  <a:pt x="9" y="185"/>
                  <a:pt x="21" y="185"/>
                </a:cubicBezTo>
                <a:cubicBezTo>
                  <a:pt x="31" y="185"/>
                  <a:pt x="39" y="178"/>
                  <a:pt x="41" y="169"/>
                </a:cubicBezTo>
                <a:cubicBezTo>
                  <a:pt x="82" y="184"/>
                  <a:pt x="92" y="196"/>
                  <a:pt x="75" y="225"/>
                </a:cubicBezTo>
                <a:cubicBezTo>
                  <a:pt x="71" y="222"/>
                  <a:pt x="67" y="220"/>
                  <a:pt x="62" y="220"/>
                </a:cubicBezTo>
                <a:cubicBezTo>
                  <a:pt x="51" y="220"/>
                  <a:pt x="41" y="230"/>
                  <a:pt x="41" y="241"/>
                </a:cubicBezTo>
                <a:cubicBezTo>
                  <a:pt x="41" y="253"/>
                  <a:pt x="51" y="262"/>
                  <a:pt x="62" y="262"/>
                </a:cubicBezTo>
                <a:cubicBezTo>
                  <a:pt x="74" y="262"/>
                  <a:pt x="83" y="253"/>
                  <a:pt x="83" y="241"/>
                </a:cubicBezTo>
                <a:cubicBezTo>
                  <a:pt x="83" y="236"/>
                  <a:pt x="81" y="232"/>
                  <a:pt x="78" y="228"/>
                </a:cubicBezTo>
                <a:cubicBezTo>
                  <a:pt x="121" y="197"/>
                  <a:pt x="141" y="198"/>
                  <a:pt x="143" y="262"/>
                </a:cubicBezTo>
                <a:cubicBezTo>
                  <a:pt x="134" y="264"/>
                  <a:pt x="127" y="273"/>
                  <a:pt x="127" y="283"/>
                </a:cubicBezTo>
                <a:cubicBezTo>
                  <a:pt x="127" y="294"/>
                  <a:pt x="136" y="303"/>
                  <a:pt x="147" y="303"/>
                </a:cubicBezTo>
                <a:cubicBezTo>
                  <a:pt x="159" y="303"/>
                  <a:pt x="168" y="294"/>
                  <a:pt x="168" y="283"/>
                </a:cubicBezTo>
                <a:cubicBezTo>
                  <a:pt x="168" y="273"/>
                  <a:pt x="162" y="265"/>
                  <a:pt x="154" y="263"/>
                </a:cubicBezTo>
                <a:cubicBezTo>
                  <a:pt x="172" y="230"/>
                  <a:pt x="188" y="225"/>
                  <a:pt x="222" y="242"/>
                </a:cubicBezTo>
                <a:cubicBezTo>
                  <a:pt x="221" y="244"/>
                  <a:pt x="220" y="247"/>
                  <a:pt x="220" y="250"/>
                </a:cubicBezTo>
                <a:cubicBezTo>
                  <a:pt x="220" y="261"/>
                  <a:pt x="229" y="271"/>
                  <a:pt x="241" y="271"/>
                </a:cubicBezTo>
                <a:cubicBezTo>
                  <a:pt x="252" y="271"/>
                  <a:pt x="261" y="261"/>
                  <a:pt x="261" y="250"/>
                </a:cubicBezTo>
                <a:cubicBezTo>
                  <a:pt x="261" y="238"/>
                  <a:pt x="252" y="229"/>
                  <a:pt x="241" y="229"/>
                </a:cubicBezTo>
                <a:cubicBezTo>
                  <a:pt x="234" y="229"/>
                  <a:pt x="229" y="232"/>
                  <a:pt x="225" y="237"/>
                </a:cubicBezTo>
                <a:cubicBezTo>
                  <a:pt x="200" y="211"/>
                  <a:pt x="182" y="177"/>
                  <a:pt x="228" y="162"/>
                </a:cubicBezTo>
                <a:cubicBezTo>
                  <a:pt x="230" y="171"/>
                  <a:pt x="239" y="178"/>
                  <a:pt x="249" y="178"/>
                </a:cubicBezTo>
                <a:cubicBezTo>
                  <a:pt x="260" y="178"/>
                  <a:pt x="269" y="169"/>
                  <a:pt x="269" y="157"/>
                </a:cubicBezTo>
                <a:cubicBezTo>
                  <a:pt x="269" y="146"/>
                  <a:pt x="260" y="137"/>
                  <a:pt x="249" y="137"/>
                </a:cubicBezTo>
                <a:cubicBezTo>
                  <a:pt x="239" y="137"/>
                  <a:pt x="232" y="142"/>
                  <a:pt x="229" y="151"/>
                </a:cubicBezTo>
                <a:cubicBezTo>
                  <a:pt x="199" y="129"/>
                  <a:pt x="226" y="89"/>
                  <a:pt x="245" y="66"/>
                </a:cubicBezTo>
                <a:cubicBezTo>
                  <a:pt x="249" y="71"/>
                  <a:pt x="255" y="74"/>
                  <a:pt x="261" y="74"/>
                </a:cubicBezTo>
                <a:close/>
                <a:moveTo>
                  <a:pt x="124" y="184"/>
                </a:moveTo>
                <a:cubicBezTo>
                  <a:pt x="119" y="184"/>
                  <a:pt x="115" y="181"/>
                  <a:pt x="115" y="176"/>
                </a:cubicBezTo>
                <a:cubicBezTo>
                  <a:pt x="115" y="172"/>
                  <a:pt x="119" y="168"/>
                  <a:pt x="124" y="168"/>
                </a:cubicBezTo>
                <a:cubicBezTo>
                  <a:pt x="128" y="168"/>
                  <a:pt x="132" y="172"/>
                  <a:pt x="132" y="176"/>
                </a:cubicBezTo>
                <a:cubicBezTo>
                  <a:pt x="132" y="181"/>
                  <a:pt x="128" y="184"/>
                  <a:pt x="124" y="184"/>
                </a:cubicBezTo>
                <a:close/>
                <a:moveTo>
                  <a:pt x="168" y="145"/>
                </a:moveTo>
                <a:cubicBezTo>
                  <a:pt x="161" y="145"/>
                  <a:pt x="156" y="140"/>
                  <a:pt x="156" y="133"/>
                </a:cubicBezTo>
                <a:cubicBezTo>
                  <a:pt x="156" y="126"/>
                  <a:pt x="161" y="121"/>
                  <a:pt x="168" y="121"/>
                </a:cubicBezTo>
                <a:cubicBezTo>
                  <a:pt x="175" y="121"/>
                  <a:pt x="180" y="126"/>
                  <a:pt x="180" y="133"/>
                </a:cubicBezTo>
                <a:cubicBezTo>
                  <a:pt x="180" y="140"/>
                  <a:pt x="175" y="145"/>
                  <a:pt x="168" y="145"/>
                </a:cubicBezTo>
                <a:close/>
                <a:moveTo>
                  <a:pt x="168" y="145"/>
                </a:moveTo>
                <a:cubicBezTo>
                  <a:pt x="168" y="145"/>
                  <a:pt x="168" y="145"/>
                  <a:pt x="168" y="145"/>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6" name="Freeform 9"/>
          <p:cNvSpPr>
            <a:spLocks noEditPoints="1"/>
          </p:cNvSpPr>
          <p:nvPr/>
        </p:nvSpPr>
        <p:spPr bwMode="auto">
          <a:xfrm rot="20602326">
            <a:off x="3832551" y="2505758"/>
            <a:ext cx="721513" cy="395238"/>
          </a:xfrm>
          <a:custGeom>
            <a:avLst/>
            <a:gdLst/>
            <a:ahLst/>
            <a:cxnLst>
              <a:cxn ang="0">
                <a:pos x="83" y="15"/>
              </a:cxn>
              <a:cxn ang="0">
                <a:pos x="65" y="13"/>
              </a:cxn>
              <a:cxn ang="0">
                <a:pos x="71" y="10"/>
              </a:cxn>
              <a:cxn ang="0">
                <a:pos x="63" y="13"/>
              </a:cxn>
              <a:cxn ang="0">
                <a:pos x="56" y="6"/>
              </a:cxn>
              <a:cxn ang="0">
                <a:pos x="52" y="5"/>
              </a:cxn>
              <a:cxn ang="0">
                <a:pos x="53" y="10"/>
              </a:cxn>
              <a:cxn ang="0">
                <a:pos x="40" y="7"/>
              </a:cxn>
              <a:cxn ang="0">
                <a:pos x="36" y="4"/>
              </a:cxn>
              <a:cxn ang="0">
                <a:pos x="39" y="8"/>
              </a:cxn>
              <a:cxn ang="0">
                <a:pos x="31" y="17"/>
              </a:cxn>
              <a:cxn ang="0">
                <a:pos x="23" y="16"/>
              </a:cxn>
              <a:cxn ang="0">
                <a:pos x="7" y="34"/>
              </a:cxn>
              <a:cxn ang="0">
                <a:pos x="2" y="42"/>
              </a:cxn>
              <a:cxn ang="0">
                <a:pos x="8" y="37"/>
              </a:cxn>
              <a:cxn ang="0">
                <a:pos x="31" y="38"/>
              </a:cxn>
              <a:cxn ang="0">
                <a:pos x="32" y="45"/>
              </a:cxn>
              <a:cxn ang="0">
                <a:pos x="33" y="39"/>
              </a:cxn>
              <a:cxn ang="0">
                <a:pos x="39" y="46"/>
              </a:cxn>
              <a:cxn ang="0">
                <a:pos x="44" y="42"/>
              </a:cxn>
              <a:cxn ang="0">
                <a:pos x="53" y="37"/>
              </a:cxn>
              <a:cxn ang="0">
                <a:pos x="53" y="44"/>
              </a:cxn>
              <a:cxn ang="0">
                <a:pos x="56" y="39"/>
              </a:cxn>
              <a:cxn ang="0">
                <a:pos x="62" y="33"/>
              </a:cxn>
              <a:cxn ang="0">
                <a:pos x="71" y="34"/>
              </a:cxn>
              <a:cxn ang="0">
                <a:pos x="69" y="27"/>
              </a:cxn>
              <a:cxn ang="0">
                <a:pos x="74" y="31"/>
              </a:cxn>
              <a:cxn ang="0">
                <a:pos x="69" y="25"/>
              </a:cxn>
              <a:cxn ang="0">
                <a:pos x="83" y="17"/>
              </a:cxn>
              <a:cxn ang="0">
                <a:pos x="87" y="10"/>
              </a:cxn>
              <a:cxn ang="0">
                <a:pos x="39" y="18"/>
              </a:cxn>
              <a:cxn ang="0">
                <a:pos x="43" y="32"/>
              </a:cxn>
              <a:cxn ang="0">
                <a:pos x="64" y="18"/>
              </a:cxn>
              <a:cxn ang="0">
                <a:pos x="63" y="27"/>
              </a:cxn>
            </a:cxnLst>
            <a:rect l="0" t="0" r="r" b="b"/>
            <a:pathLst>
              <a:path w="92" h="49">
                <a:moveTo>
                  <a:pt x="87" y="10"/>
                </a:moveTo>
                <a:cubicBezTo>
                  <a:pt x="84" y="10"/>
                  <a:pt x="85" y="13"/>
                  <a:pt x="83" y="15"/>
                </a:cubicBezTo>
                <a:cubicBezTo>
                  <a:pt x="78" y="16"/>
                  <a:pt x="73" y="17"/>
                  <a:pt x="69" y="18"/>
                </a:cubicBezTo>
                <a:cubicBezTo>
                  <a:pt x="68" y="16"/>
                  <a:pt x="66" y="15"/>
                  <a:pt x="65" y="13"/>
                </a:cubicBezTo>
                <a:cubicBezTo>
                  <a:pt x="66" y="13"/>
                  <a:pt x="66" y="11"/>
                  <a:pt x="67" y="11"/>
                </a:cubicBezTo>
                <a:cubicBezTo>
                  <a:pt x="68" y="10"/>
                  <a:pt x="71" y="11"/>
                  <a:pt x="71" y="10"/>
                </a:cubicBezTo>
                <a:cubicBezTo>
                  <a:pt x="70" y="8"/>
                  <a:pt x="70" y="6"/>
                  <a:pt x="66" y="6"/>
                </a:cubicBezTo>
                <a:cubicBezTo>
                  <a:pt x="64" y="8"/>
                  <a:pt x="67" y="11"/>
                  <a:pt x="63" y="13"/>
                </a:cubicBezTo>
                <a:cubicBezTo>
                  <a:pt x="61" y="11"/>
                  <a:pt x="57" y="11"/>
                  <a:pt x="55" y="10"/>
                </a:cubicBezTo>
                <a:cubicBezTo>
                  <a:pt x="56" y="9"/>
                  <a:pt x="56" y="7"/>
                  <a:pt x="56" y="6"/>
                </a:cubicBezTo>
                <a:cubicBezTo>
                  <a:pt x="57" y="6"/>
                  <a:pt x="59" y="7"/>
                  <a:pt x="59" y="6"/>
                </a:cubicBezTo>
                <a:cubicBezTo>
                  <a:pt x="59" y="3"/>
                  <a:pt x="53" y="0"/>
                  <a:pt x="52" y="5"/>
                </a:cubicBezTo>
                <a:cubicBezTo>
                  <a:pt x="52" y="7"/>
                  <a:pt x="54" y="5"/>
                  <a:pt x="54" y="7"/>
                </a:cubicBezTo>
                <a:cubicBezTo>
                  <a:pt x="54" y="8"/>
                  <a:pt x="54" y="9"/>
                  <a:pt x="53" y="10"/>
                </a:cubicBezTo>
                <a:cubicBezTo>
                  <a:pt x="49" y="10"/>
                  <a:pt x="45" y="9"/>
                  <a:pt x="42" y="11"/>
                </a:cubicBezTo>
                <a:cubicBezTo>
                  <a:pt x="41" y="9"/>
                  <a:pt x="40" y="9"/>
                  <a:pt x="40" y="7"/>
                </a:cubicBezTo>
                <a:cubicBezTo>
                  <a:pt x="42" y="7"/>
                  <a:pt x="43" y="7"/>
                  <a:pt x="43" y="5"/>
                </a:cubicBezTo>
                <a:cubicBezTo>
                  <a:pt x="42" y="3"/>
                  <a:pt x="38" y="3"/>
                  <a:pt x="36" y="4"/>
                </a:cubicBezTo>
                <a:cubicBezTo>
                  <a:pt x="36" y="7"/>
                  <a:pt x="36" y="7"/>
                  <a:pt x="36" y="7"/>
                </a:cubicBezTo>
                <a:cubicBezTo>
                  <a:pt x="37" y="8"/>
                  <a:pt x="39" y="7"/>
                  <a:pt x="39" y="8"/>
                </a:cubicBezTo>
                <a:cubicBezTo>
                  <a:pt x="40" y="9"/>
                  <a:pt x="40" y="10"/>
                  <a:pt x="40" y="11"/>
                </a:cubicBezTo>
                <a:cubicBezTo>
                  <a:pt x="36" y="12"/>
                  <a:pt x="34" y="15"/>
                  <a:pt x="31" y="17"/>
                </a:cubicBezTo>
                <a:cubicBezTo>
                  <a:pt x="28" y="15"/>
                  <a:pt x="31" y="10"/>
                  <a:pt x="27" y="9"/>
                </a:cubicBezTo>
                <a:cubicBezTo>
                  <a:pt x="25" y="9"/>
                  <a:pt x="22" y="12"/>
                  <a:pt x="23" y="16"/>
                </a:cubicBezTo>
                <a:cubicBezTo>
                  <a:pt x="37" y="15"/>
                  <a:pt x="25" y="21"/>
                  <a:pt x="26" y="29"/>
                </a:cubicBezTo>
                <a:cubicBezTo>
                  <a:pt x="20" y="30"/>
                  <a:pt x="14" y="33"/>
                  <a:pt x="7" y="34"/>
                </a:cubicBezTo>
                <a:cubicBezTo>
                  <a:pt x="6" y="34"/>
                  <a:pt x="7" y="32"/>
                  <a:pt x="5" y="33"/>
                </a:cubicBezTo>
                <a:cubicBezTo>
                  <a:pt x="1" y="33"/>
                  <a:pt x="0" y="39"/>
                  <a:pt x="2" y="42"/>
                </a:cubicBezTo>
                <a:cubicBezTo>
                  <a:pt x="4" y="42"/>
                  <a:pt x="4" y="42"/>
                  <a:pt x="6" y="42"/>
                </a:cubicBezTo>
                <a:cubicBezTo>
                  <a:pt x="7" y="41"/>
                  <a:pt x="7" y="39"/>
                  <a:pt x="8" y="37"/>
                </a:cubicBezTo>
                <a:cubicBezTo>
                  <a:pt x="14" y="35"/>
                  <a:pt x="20" y="32"/>
                  <a:pt x="27" y="31"/>
                </a:cubicBezTo>
                <a:cubicBezTo>
                  <a:pt x="27" y="34"/>
                  <a:pt x="29" y="36"/>
                  <a:pt x="31" y="38"/>
                </a:cubicBezTo>
                <a:cubicBezTo>
                  <a:pt x="30" y="41"/>
                  <a:pt x="27" y="39"/>
                  <a:pt x="25" y="41"/>
                </a:cubicBezTo>
                <a:cubicBezTo>
                  <a:pt x="25" y="45"/>
                  <a:pt x="29" y="46"/>
                  <a:pt x="32" y="45"/>
                </a:cubicBezTo>
                <a:cubicBezTo>
                  <a:pt x="32" y="43"/>
                  <a:pt x="31" y="43"/>
                  <a:pt x="31" y="42"/>
                </a:cubicBezTo>
                <a:cubicBezTo>
                  <a:pt x="32" y="41"/>
                  <a:pt x="32" y="39"/>
                  <a:pt x="33" y="39"/>
                </a:cubicBezTo>
                <a:cubicBezTo>
                  <a:pt x="35" y="40"/>
                  <a:pt x="39" y="39"/>
                  <a:pt x="41" y="40"/>
                </a:cubicBezTo>
                <a:cubicBezTo>
                  <a:pt x="42" y="44"/>
                  <a:pt x="39" y="43"/>
                  <a:pt x="39" y="46"/>
                </a:cubicBezTo>
                <a:cubicBezTo>
                  <a:pt x="40" y="49"/>
                  <a:pt x="47" y="49"/>
                  <a:pt x="46" y="44"/>
                </a:cubicBezTo>
                <a:cubicBezTo>
                  <a:pt x="46" y="43"/>
                  <a:pt x="43" y="44"/>
                  <a:pt x="44" y="42"/>
                </a:cubicBezTo>
                <a:cubicBezTo>
                  <a:pt x="43" y="41"/>
                  <a:pt x="44" y="40"/>
                  <a:pt x="44" y="39"/>
                </a:cubicBezTo>
                <a:cubicBezTo>
                  <a:pt x="48" y="39"/>
                  <a:pt x="50" y="38"/>
                  <a:pt x="53" y="37"/>
                </a:cubicBezTo>
                <a:cubicBezTo>
                  <a:pt x="54" y="38"/>
                  <a:pt x="54" y="39"/>
                  <a:pt x="55" y="40"/>
                </a:cubicBezTo>
                <a:cubicBezTo>
                  <a:pt x="54" y="42"/>
                  <a:pt x="53" y="42"/>
                  <a:pt x="53" y="44"/>
                </a:cubicBezTo>
                <a:cubicBezTo>
                  <a:pt x="56" y="46"/>
                  <a:pt x="60" y="43"/>
                  <a:pt x="60" y="40"/>
                </a:cubicBezTo>
                <a:cubicBezTo>
                  <a:pt x="60" y="38"/>
                  <a:pt x="57" y="40"/>
                  <a:pt x="56" y="39"/>
                </a:cubicBezTo>
                <a:cubicBezTo>
                  <a:pt x="56" y="38"/>
                  <a:pt x="55" y="37"/>
                  <a:pt x="55" y="36"/>
                </a:cubicBezTo>
                <a:cubicBezTo>
                  <a:pt x="58" y="35"/>
                  <a:pt x="59" y="33"/>
                  <a:pt x="62" y="33"/>
                </a:cubicBezTo>
                <a:cubicBezTo>
                  <a:pt x="65" y="34"/>
                  <a:pt x="64" y="36"/>
                  <a:pt x="65" y="39"/>
                </a:cubicBezTo>
                <a:cubicBezTo>
                  <a:pt x="68" y="39"/>
                  <a:pt x="70" y="38"/>
                  <a:pt x="71" y="34"/>
                </a:cubicBezTo>
                <a:cubicBezTo>
                  <a:pt x="68" y="32"/>
                  <a:pt x="64" y="35"/>
                  <a:pt x="64" y="31"/>
                </a:cubicBezTo>
                <a:cubicBezTo>
                  <a:pt x="66" y="30"/>
                  <a:pt x="67" y="28"/>
                  <a:pt x="69" y="27"/>
                </a:cubicBezTo>
                <a:cubicBezTo>
                  <a:pt x="70" y="27"/>
                  <a:pt x="71" y="27"/>
                  <a:pt x="72" y="27"/>
                </a:cubicBezTo>
                <a:cubicBezTo>
                  <a:pt x="72" y="29"/>
                  <a:pt x="72" y="31"/>
                  <a:pt x="74" y="31"/>
                </a:cubicBezTo>
                <a:cubicBezTo>
                  <a:pt x="78" y="32"/>
                  <a:pt x="78" y="26"/>
                  <a:pt x="76" y="24"/>
                </a:cubicBezTo>
                <a:cubicBezTo>
                  <a:pt x="73" y="24"/>
                  <a:pt x="72" y="27"/>
                  <a:pt x="69" y="25"/>
                </a:cubicBezTo>
                <a:cubicBezTo>
                  <a:pt x="70" y="23"/>
                  <a:pt x="69" y="20"/>
                  <a:pt x="70" y="19"/>
                </a:cubicBezTo>
                <a:cubicBezTo>
                  <a:pt x="74" y="18"/>
                  <a:pt x="79" y="17"/>
                  <a:pt x="83" y="17"/>
                </a:cubicBezTo>
                <a:cubicBezTo>
                  <a:pt x="85" y="19"/>
                  <a:pt x="90" y="21"/>
                  <a:pt x="92" y="17"/>
                </a:cubicBezTo>
                <a:cubicBezTo>
                  <a:pt x="91" y="13"/>
                  <a:pt x="90" y="10"/>
                  <a:pt x="87" y="10"/>
                </a:cubicBezTo>
                <a:close/>
                <a:moveTo>
                  <a:pt x="43" y="32"/>
                </a:moveTo>
                <a:cubicBezTo>
                  <a:pt x="38" y="31"/>
                  <a:pt x="34" y="21"/>
                  <a:pt x="39" y="18"/>
                </a:cubicBezTo>
                <a:cubicBezTo>
                  <a:pt x="44" y="16"/>
                  <a:pt x="52" y="19"/>
                  <a:pt x="52" y="23"/>
                </a:cubicBezTo>
                <a:cubicBezTo>
                  <a:pt x="53" y="28"/>
                  <a:pt x="47" y="32"/>
                  <a:pt x="43" y="32"/>
                </a:cubicBezTo>
                <a:close/>
                <a:moveTo>
                  <a:pt x="63" y="27"/>
                </a:moveTo>
                <a:cubicBezTo>
                  <a:pt x="55" y="27"/>
                  <a:pt x="59" y="13"/>
                  <a:pt x="64" y="18"/>
                </a:cubicBezTo>
                <a:cubicBezTo>
                  <a:pt x="64" y="21"/>
                  <a:pt x="65" y="25"/>
                  <a:pt x="63" y="27"/>
                </a:cubicBezTo>
                <a:close/>
                <a:moveTo>
                  <a:pt x="63" y="27"/>
                </a:moveTo>
                <a:cubicBezTo>
                  <a:pt x="63" y="27"/>
                  <a:pt x="63" y="27"/>
                  <a:pt x="63" y="27"/>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7" name="Freeform 5"/>
          <p:cNvSpPr>
            <a:spLocks noEditPoints="1"/>
          </p:cNvSpPr>
          <p:nvPr/>
        </p:nvSpPr>
        <p:spPr bwMode="auto">
          <a:xfrm rot="21366453">
            <a:off x="3449001" y="2601142"/>
            <a:ext cx="389892" cy="418858"/>
          </a:xfrm>
          <a:custGeom>
            <a:avLst/>
            <a:gdLst/>
            <a:ahLst/>
            <a:cxnLst>
              <a:cxn ang="0">
                <a:pos x="261" y="74"/>
              </a:cxn>
              <a:cxn ang="0">
                <a:pos x="282" y="53"/>
              </a:cxn>
              <a:cxn ang="0">
                <a:pos x="261" y="32"/>
              </a:cxn>
              <a:cxn ang="0">
                <a:pos x="240" y="53"/>
              </a:cxn>
              <a:cxn ang="0">
                <a:pos x="244" y="65"/>
              </a:cxn>
              <a:cxn ang="0">
                <a:pos x="146" y="41"/>
              </a:cxn>
              <a:cxn ang="0">
                <a:pos x="162" y="21"/>
              </a:cxn>
              <a:cxn ang="0">
                <a:pos x="142" y="0"/>
              </a:cxn>
              <a:cxn ang="0">
                <a:pos x="121" y="21"/>
              </a:cxn>
              <a:cxn ang="0">
                <a:pos x="142" y="41"/>
              </a:cxn>
              <a:cxn ang="0">
                <a:pos x="144" y="41"/>
              </a:cxn>
              <a:cxn ang="0">
                <a:pos x="88" y="112"/>
              </a:cxn>
              <a:cxn ang="0">
                <a:pos x="90" y="105"/>
              </a:cxn>
              <a:cxn ang="0">
                <a:pos x="69" y="84"/>
              </a:cxn>
              <a:cxn ang="0">
                <a:pos x="48" y="105"/>
              </a:cxn>
              <a:cxn ang="0">
                <a:pos x="69" y="125"/>
              </a:cxn>
              <a:cxn ang="0">
                <a:pos x="85" y="118"/>
              </a:cxn>
              <a:cxn ang="0">
                <a:pos x="41" y="168"/>
              </a:cxn>
              <a:cxn ang="0">
                <a:pos x="41" y="164"/>
              </a:cxn>
              <a:cxn ang="0">
                <a:pos x="21" y="144"/>
              </a:cxn>
              <a:cxn ang="0">
                <a:pos x="0" y="164"/>
              </a:cxn>
              <a:cxn ang="0">
                <a:pos x="21" y="185"/>
              </a:cxn>
              <a:cxn ang="0">
                <a:pos x="41" y="169"/>
              </a:cxn>
              <a:cxn ang="0">
                <a:pos x="75" y="225"/>
              </a:cxn>
              <a:cxn ang="0">
                <a:pos x="62" y="220"/>
              </a:cxn>
              <a:cxn ang="0">
                <a:pos x="41" y="241"/>
              </a:cxn>
              <a:cxn ang="0">
                <a:pos x="62" y="262"/>
              </a:cxn>
              <a:cxn ang="0">
                <a:pos x="83" y="241"/>
              </a:cxn>
              <a:cxn ang="0">
                <a:pos x="78" y="228"/>
              </a:cxn>
              <a:cxn ang="0">
                <a:pos x="143" y="262"/>
              </a:cxn>
              <a:cxn ang="0">
                <a:pos x="127" y="283"/>
              </a:cxn>
              <a:cxn ang="0">
                <a:pos x="147" y="303"/>
              </a:cxn>
              <a:cxn ang="0">
                <a:pos x="168" y="283"/>
              </a:cxn>
              <a:cxn ang="0">
                <a:pos x="154" y="263"/>
              </a:cxn>
              <a:cxn ang="0">
                <a:pos x="222" y="242"/>
              </a:cxn>
              <a:cxn ang="0">
                <a:pos x="220" y="250"/>
              </a:cxn>
              <a:cxn ang="0">
                <a:pos x="241" y="271"/>
              </a:cxn>
              <a:cxn ang="0">
                <a:pos x="261" y="250"/>
              </a:cxn>
              <a:cxn ang="0">
                <a:pos x="241" y="229"/>
              </a:cxn>
              <a:cxn ang="0">
                <a:pos x="225" y="237"/>
              </a:cxn>
              <a:cxn ang="0">
                <a:pos x="228" y="162"/>
              </a:cxn>
              <a:cxn ang="0">
                <a:pos x="249" y="178"/>
              </a:cxn>
              <a:cxn ang="0">
                <a:pos x="269" y="157"/>
              </a:cxn>
              <a:cxn ang="0">
                <a:pos x="249" y="137"/>
              </a:cxn>
              <a:cxn ang="0">
                <a:pos x="229" y="151"/>
              </a:cxn>
              <a:cxn ang="0">
                <a:pos x="245" y="66"/>
              </a:cxn>
              <a:cxn ang="0">
                <a:pos x="261" y="74"/>
              </a:cxn>
              <a:cxn ang="0">
                <a:pos x="124" y="184"/>
              </a:cxn>
              <a:cxn ang="0">
                <a:pos x="115" y="176"/>
              </a:cxn>
              <a:cxn ang="0">
                <a:pos x="124" y="168"/>
              </a:cxn>
              <a:cxn ang="0">
                <a:pos x="132" y="176"/>
              </a:cxn>
              <a:cxn ang="0">
                <a:pos x="124" y="184"/>
              </a:cxn>
              <a:cxn ang="0">
                <a:pos x="168" y="145"/>
              </a:cxn>
              <a:cxn ang="0">
                <a:pos x="156" y="133"/>
              </a:cxn>
              <a:cxn ang="0">
                <a:pos x="168" y="121"/>
              </a:cxn>
              <a:cxn ang="0">
                <a:pos x="180" y="133"/>
              </a:cxn>
              <a:cxn ang="0">
                <a:pos x="168" y="145"/>
              </a:cxn>
              <a:cxn ang="0">
                <a:pos x="168" y="145"/>
              </a:cxn>
              <a:cxn ang="0">
                <a:pos x="168" y="145"/>
              </a:cxn>
            </a:cxnLst>
            <a:rect l="0" t="0" r="r" b="b"/>
            <a:pathLst>
              <a:path w="282" h="303">
                <a:moveTo>
                  <a:pt x="261" y="74"/>
                </a:moveTo>
                <a:cubicBezTo>
                  <a:pt x="272" y="74"/>
                  <a:pt x="282" y="64"/>
                  <a:pt x="282" y="53"/>
                </a:cubicBezTo>
                <a:cubicBezTo>
                  <a:pt x="282" y="41"/>
                  <a:pt x="272" y="32"/>
                  <a:pt x="261" y="32"/>
                </a:cubicBezTo>
                <a:cubicBezTo>
                  <a:pt x="249" y="32"/>
                  <a:pt x="240" y="41"/>
                  <a:pt x="240" y="53"/>
                </a:cubicBezTo>
                <a:cubicBezTo>
                  <a:pt x="240" y="57"/>
                  <a:pt x="242" y="61"/>
                  <a:pt x="244" y="65"/>
                </a:cubicBezTo>
                <a:cubicBezTo>
                  <a:pt x="217" y="86"/>
                  <a:pt x="165" y="114"/>
                  <a:pt x="146" y="41"/>
                </a:cubicBezTo>
                <a:cubicBezTo>
                  <a:pt x="155" y="39"/>
                  <a:pt x="162" y="31"/>
                  <a:pt x="162" y="21"/>
                </a:cubicBezTo>
                <a:cubicBezTo>
                  <a:pt x="162" y="9"/>
                  <a:pt x="153" y="0"/>
                  <a:pt x="142" y="0"/>
                </a:cubicBezTo>
                <a:cubicBezTo>
                  <a:pt x="130" y="0"/>
                  <a:pt x="121" y="9"/>
                  <a:pt x="121" y="21"/>
                </a:cubicBezTo>
                <a:cubicBezTo>
                  <a:pt x="121" y="32"/>
                  <a:pt x="130" y="41"/>
                  <a:pt x="142" y="41"/>
                </a:cubicBezTo>
                <a:cubicBezTo>
                  <a:pt x="142" y="41"/>
                  <a:pt x="143" y="41"/>
                  <a:pt x="144" y="41"/>
                </a:cubicBezTo>
                <a:cubicBezTo>
                  <a:pt x="143" y="95"/>
                  <a:pt x="145" y="143"/>
                  <a:pt x="88" y="112"/>
                </a:cubicBezTo>
                <a:cubicBezTo>
                  <a:pt x="89" y="110"/>
                  <a:pt x="90" y="107"/>
                  <a:pt x="90" y="105"/>
                </a:cubicBezTo>
                <a:cubicBezTo>
                  <a:pt x="90" y="93"/>
                  <a:pt x="81" y="84"/>
                  <a:pt x="69" y="84"/>
                </a:cubicBezTo>
                <a:cubicBezTo>
                  <a:pt x="58" y="84"/>
                  <a:pt x="48" y="93"/>
                  <a:pt x="48" y="105"/>
                </a:cubicBezTo>
                <a:cubicBezTo>
                  <a:pt x="48" y="116"/>
                  <a:pt x="58" y="125"/>
                  <a:pt x="69" y="125"/>
                </a:cubicBezTo>
                <a:cubicBezTo>
                  <a:pt x="75" y="125"/>
                  <a:pt x="81" y="123"/>
                  <a:pt x="85" y="118"/>
                </a:cubicBezTo>
                <a:cubicBezTo>
                  <a:pt x="119" y="159"/>
                  <a:pt x="102" y="167"/>
                  <a:pt x="41" y="168"/>
                </a:cubicBezTo>
                <a:cubicBezTo>
                  <a:pt x="41" y="167"/>
                  <a:pt x="41" y="166"/>
                  <a:pt x="41" y="164"/>
                </a:cubicBezTo>
                <a:cubicBezTo>
                  <a:pt x="41" y="153"/>
                  <a:pt x="32" y="144"/>
                  <a:pt x="21" y="144"/>
                </a:cubicBezTo>
                <a:cubicBezTo>
                  <a:pt x="9" y="144"/>
                  <a:pt x="0" y="153"/>
                  <a:pt x="0" y="164"/>
                </a:cubicBezTo>
                <a:cubicBezTo>
                  <a:pt x="0" y="176"/>
                  <a:pt x="9" y="185"/>
                  <a:pt x="21" y="185"/>
                </a:cubicBezTo>
                <a:cubicBezTo>
                  <a:pt x="31" y="185"/>
                  <a:pt x="39" y="178"/>
                  <a:pt x="41" y="169"/>
                </a:cubicBezTo>
                <a:cubicBezTo>
                  <a:pt x="82" y="184"/>
                  <a:pt x="92" y="196"/>
                  <a:pt x="75" y="225"/>
                </a:cubicBezTo>
                <a:cubicBezTo>
                  <a:pt x="71" y="222"/>
                  <a:pt x="67" y="220"/>
                  <a:pt x="62" y="220"/>
                </a:cubicBezTo>
                <a:cubicBezTo>
                  <a:pt x="51" y="220"/>
                  <a:pt x="41" y="230"/>
                  <a:pt x="41" y="241"/>
                </a:cubicBezTo>
                <a:cubicBezTo>
                  <a:pt x="41" y="253"/>
                  <a:pt x="51" y="262"/>
                  <a:pt x="62" y="262"/>
                </a:cubicBezTo>
                <a:cubicBezTo>
                  <a:pt x="74" y="262"/>
                  <a:pt x="83" y="253"/>
                  <a:pt x="83" y="241"/>
                </a:cubicBezTo>
                <a:cubicBezTo>
                  <a:pt x="83" y="236"/>
                  <a:pt x="81" y="232"/>
                  <a:pt x="78" y="228"/>
                </a:cubicBezTo>
                <a:cubicBezTo>
                  <a:pt x="121" y="197"/>
                  <a:pt x="141" y="198"/>
                  <a:pt x="143" y="262"/>
                </a:cubicBezTo>
                <a:cubicBezTo>
                  <a:pt x="134" y="264"/>
                  <a:pt x="127" y="273"/>
                  <a:pt x="127" y="283"/>
                </a:cubicBezTo>
                <a:cubicBezTo>
                  <a:pt x="127" y="294"/>
                  <a:pt x="136" y="303"/>
                  <a:pt x="147" y="303"/>
                </a:cubicBezTo>
                <a:cubicBezTo>
                  <a:pt x="159" y="303"/>
                  <a:pt x="168" y="294"/>
                  <a:pt x="168" y="283"/>
                </a:cubicBezTo>
                <a:cubicBezTo>
                  <a:pt x="168" y="273"/>
                  <a:pt x="162" y="265"/>
                  <a:pt x="154" y="263"/>
                </a:cubicBezTo>
                <a:cubicBezTo>
                  <a:pt x="172" y="230"/>
                  <a:pt x="188" y="225"/>
                  <a:pt x="222" y="242"/>
                </a:cubicBezTo>
                <a:cubicBezTo>
                  <a:pt x="221" y="244"/>
                  <a:pt x="220" y="247"/>
                  <a:pt x="220" y="250"/>
                </a:cubicBezTo>
                <a:cubicBezTo>
                  <a:pt x="220" y="261"/>
                  <a:pt x="229" y="271"/>
                  <a:pt x="241" y="271"/>
                </a:cubicBezTo>
                <a:cubicBezTo>
                  <a:pt x="252" y="271"/>
                  <a:pt x="261" y="261"/>
                  <a:pt x="261" y="250"/>
                </a:cubicBezTo>
                <a:cubicBezTo>
                  <a:pt x="261" y="238"/>
                  <a:pt x="252" y="229"/>
                  <a:pt x="241" y="229"/>
                </a:cubicBezTo>
                <a:cubicBezTo>
                  <a:pt x="234" y="229"/>
                  <a:pt x="229" y="232"/>
                  <a:pt x="225" y="237"/>
                </a:cubicBezTo>
                <a:cubicBezTo>
                  <a:pt x="200" y="211"/>
                  <a:pt x="182" y="177"/>
                  <a:pt x="228" y="162"/>
                </a:cubicBezTo>
                <a:cubicBezTo>
                  <a:pt x="230" y="171"/>
                  <a:pt x="239" y="178"/>
                  <a:pt x="249" y="178"/>
                </a:cubicBezTo>
                <a:cubicBezTo>
                  <a:pt x="260" y="178"/>
                  <a:pt x="269" y="169"/>
                  <a:pt x="269" y="157"/>
                </a:cubicBezTo>
                <a:cubicBezTo>
                  <a:pt x="269" y="146"/>
                  <a:pt x="260" y="137"/>
                  <a:pt x="249" y="137"/>
                </a:cubicBezTo>
                <a:cubicBezTo>
                  <a:pt x="239" y="137"/>
                  <a:pt x="232" y="142"/>
                  <a:pt x="229" y="151"/>
                </a:cubicBezTo>
                <a:cubicBezTo>
                  <a:pt x="199" y="129"/>
                  <a:pt x="226" y="89"/>
                  <a:pt x="245" y="66"/>
                </a:cubicBezTo>
                <a:cubicBezTo>
                  <a:pt x="249" y="71"/>
                  <a:pt x="255" y="74"/>
                  <a:pt x="261" y="74"/>
                </a:cubicBezTo>
                <a:close/>
                <a:moveTo>
                  <a:pt x="124" y="184"/>
                </a:moveTo>
                <a:cubicBezTo>
                  <a:pt x="119" y="184"/>
                  <a:pt x="115" y="181"/>
                  <a:pt x="115" y="176"/>
                </a:cubicBezTo>
                <a:cubicBezTo>
                  <a:pt x="115" y="172"/>
                  <a:pt x="119" y="168"/>
                  <a:pt x="124" y="168"/>
                </a:cubicBezTo>
                <a:cubicBezTo>
                  <a:pt x="128" y="168"/>
                  <a:pt x="132" y="172"/>
                  <a:pt x="132" y="176"/>
                </a:cubicBezTo>
                <a:cubicBezTo>
                  <a:pt x="132" y="181"/>
                  <a:pt x="128" y="184"/>
                  <a:pt x="124" y="184"/>
                </a:cubicBezTo>
                <a:close/>
                <a:moveTo>
                  <a:pt x="168" y="145"/>
                </a:moveTo>
                <a:cubicBezTo>
                  <a:pt x="161" y="145"/>
                  <a:pt x="156" y="140"/>
                  <a:pt x="156" y="133"/>
                </a:cubicBezTo>
                <a:cubicBezTo>
                  <a:pt x="156" y="126"/>
                  <a:pt x="161" y="121"/>
                  <a:pt x="168" y="121"/>
                </a:cubicBezTo>
                <a:cubicBezTo>
                  <a:pt x="175" y="121"/>
                  <a:pt x="180" y="126"/>
                  <a:pt x="180" y="133"/>
                </a:cubicBezTo>
                <a:cubicBezTo>
                  <a:pt x="180" y="140"/>
                  <a:pt x="175" y="145"/>
                  <a:pt x="168" y="145"/>
                </a:cubicBezTo>
                <a:close/>
                <a:moveTo>
                  <a:pt x="168" y="145"/>
                </a:moveTo>
                <a:cubicBezTo>
                  <a:pt x="168" y="145"/>
                  <a:pt x="168" y="145"/>
                  <a:pt x="168" y="145"/>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5" name="Freeform 9"/>
          <p:cNvSpPr>
            <a:spLocks noEditPoints="1"/>
          </p:cNvSpPr>
          <p:nvPr/>
        </p:nvSpPr>
        <p:spPr bwMode="auto">
          <a:xfrm rot="5166453">
            <a:off x="3245458" y="3316728"/>
            <a:ext cx="721513" cy="395238"/>
          </a:xfrm>
          <a:custGeom>
            <a:avLst/>
            <a:gdLst/>
            <a:ahLst/>
            <a:cxnLst>
              <a:cxn ang="0">
                <a:pos x="83" y="15"/>
              </a:cxn>
              <a:cxn ang="0">
                <a:pos x="65" y="13"/>
              </a:cxn>
              <a:cxn ang="0">
                <a:pos x="71" y="10"/>
              </a:cxn>
              <a:cxn ang="0">
                <a:pos x="63" y="13"/>
              </a:cxn>
              <a:cxn ang="0">
                <a:pos x="56" y="6"/>
              </a:cxn>
              <a:cxn ang="0">
                <a:pos x="52" y="5"/>
              </a:cxn>
              <a:cxn ang="0">
                <a:pos x="53" y="10"/>
              </a:cxn>
              <a:cxn ang="0">
                <a:pos x="40" y="7"/>
              </a:cxn>
              <a:cxn ang="0">
                <a:pos x="36" y="4"/>
              </a:cxn>
              <a:cxn ang="0">
                <a:pos x="39" y="8"/>
              </a:cxn>
              <a:cxn ang="0">
                <a:pos x="31" y="17"/>
              </a:cxn>
              <a:cxn ang="0">
                <a:pos x="23" y="16"/>
              </a:cxn>
              <a:cxn ang="0">
                <a:pos x="7" y="34"/>
              </a:cxn>
              <a:cxn ang="0">
                <a:pos x="2" y="42"/>
              </a:cxn>
              <a:cxn ang="0">
                <a:pos x="8" y="37"/>
              </a:cxn>
              <a:cxn ang="0">
                <a:pos x="31" y="38"/>
              </a:cxn>
              <a:cxn ang="0">
                <a:pos x="32" y="45"/>
              </a:cxn>
              <a:cxn ang="0">
                <a:pos x="33" y="39"/>
              </a:cxn>
              <a:cxn ang="0">
                <a:pos x="39" y="46"/>
              </a:cxn>
              <a:cxn ang="0">
                <a:pos x="44" y="42"/>
              </a:cxn>
              <a:cxn ang="0">
                <a:pos x="53" y="37"/>
              </a:cxn>
              <a:cxn ang="0">
                <a:pos x="53" y="44"/>
              </a:cxn>
              <a:cxn ang="0">
                <a:pos x="56" y="39"/>
              </a:cxn>
              <a:cxn ang="0">
                <a:pos x="62" y="33"/>
              </a:cxn>
              <a:cxn ang="0">
                <a:pos x="71" y="34"/>
              </a:cxn>
              <a:cxn ang="0">
                <a:pos x="69" y="27"/>
              </a:cxn>
              <a:cxn ang="0">
                <a:pos x="74" y="31"/>
              </a:cxn>
              <a:cxn ang="0">
                <a:pos x="69" y="25"/>
              </a:cxn>
              <a:cxn ang="0">
                <a:pos x="83" y="17"/>
              </a:cxn>
              <a:cxn ang="0">
                <a:pos x="87" y="10"/>
              </a:cxn>
              <a:cxn ang="0">
                <a:pos x="39" y="18"/>
              </a:cxn>
              <a:cxn ang="0">
                <a:pos x="43" y="32"/>
              </a:cxn>
              <a:cxn ang="0">
                <a:pos x="64" y="18"/>
              </a:cxn>
              <a:cxn ang="0">
                <a:pos x="63" y="27"/>
              </a:cxn>
            </a:cxnLst>
            <a:rect l="0" t="0" r="r" b="b"/>
            <a:pathLst>
              <a:path w="92" h="49">
                <a:moveTo>
                  <a:pt x="87" y="10"/>
                </a:moveTo>
                <a:cubicBezTo>
                  <a:pt x="84" y="10"/>
                  <a:pt x="85" y="13"/>
                  <a:pt x="83" y="15"/>
                </a:cubicBezTo>
                <a:cubicBezTo>
                  <a:pt x="78" y="16"/>
                  <a:pt x="73" y="17"/>
                  <a:pt x="69" y="18"/>
                </a:cubicBezTo>
                <a:cubicBezTo>
                  <a:pt x="68" y="16"/>
                  <a:pt x="66" y="15"/>
                  <a:pt x="65" y="13"/>
                </a:cubicBezTo>
                <a:cubicBezTo>
                  <a:pt x="66" y="13"/>
                  <a:pt x="66" y="11"/>
                  <a:pt x="67" y="11"/>
                </a:cubicBezTo>
                <a:cubicBezTo>
                  <a:pt x="68" y="10"/>
                  <a:pt x="71" y="11"/>
                  <a:pt x="71" y="10"/>
                </a:cubicBezTo>
                <a:cubicBezTo>
                  <a:pt x="70" y="8"/>
                  <a:pt x="70" y="6"/>
                  <a:pt x="66" y="6"/>
                </a:cubicBezTo>
                <a:cubicBezTo>
                  <a:pt x="64" y="8"/>
                  <a:pt x="67" y="11"/>
                  <a:pt x="63" y="13"/>
                </a:cubicBezTo>
                <a:cubicBezTo>
                  <a:pt x="61" y="11"/>
                  <a:pt x="57" y="11"/>
                  <a:pt x="55" y="10"/>
                </a:cubicBezTo>
                <a:cubicBezTo>
                  <a:pt x="56" y="9"/>
                  <a:pt x="56" y="7"/>
                  <a:pt x="56" y="6"/>
                </a:cubicBezTo>
                <a:cubicBezTo>
                  <a:pt x="57" y="6"/>
                  <a:pt x="59" y="7"/>
                  <a:pt x="59" y="6"/>
                </a:cubicBezTo>
                <a:cubicBezTo>
                  <a:pt x="59" y="3"/>
                  <a:pt x="53" y="0"/>
                  <a:pt x="52" y="5"/>
                </a:cubicBezTo>
                <a:cubicBezTo>
                  <a:pt x="52" y="7"/>
                  <a:pt x="54" y="5"/>
                  <a:pt x="54" y="7"/>
                </a:cubicBezTo>
                <a:cubicBezTo>
                  <a:pt x="54" y="8"/>
                  <a:pt x="54" y="9"/>
                  <a:pt x="53" y="10"/>
                </a:cubicBezTo>
                <a:cubicBezTo>
                  <a:pt x="49" y="10"/>
                  <a:pt x="45" y="9"/>
                  <a:pt x="42" y="11"/>
                </a:cubicBezTo>
                <a:cubicBezTo>
                  <a:pt x="41" y="9"/>
                  <a:pt x="40" y="9"/>
                  <a:pt x="40" y="7"/>
                </a:cubicBezTo>
                <a:cubicBezTo>
                  <a:pt x="42" y="7"/>
                  <a:pt x="43" y="7"/>
                  <a:pt x="43" y="5"/>
                </a:cubicBezTo>
                <a:cubicBezTo>
                  <a:pt x="42" y="3"/>
                  <a:pt x="38" y="3"/>
                  <a:pt x="36" y="4"/>
                </a:cubicBezTo>
                <a:cubicBezTo>
                  <a:pt x="36" y="7"/>
                  <a:pt x="36" y="7"/>
                  <a:pt x="36" y="7"/>
                </a:cubicBezTo>
                <a:cubicBezTo>
                  <a:pt x="37" y="8"/>
                  <a:pt x="39" y="7"/>
                  <a:pt x="39" y="8"/>
                </a:cubicBezTo>
                <a:cubicBezTo>
                  <a:pt x="40" y="9"/>
                  <a:pt x="40" y="10"/>
                  <a:pt x="40" y="11"/>
                </a:cubicBezTo>
                <a:cubicBezTo>
                  <a:pt x="36" y="12"/>
                  <a:pt x="34" y="15"/>
                  <a:pt x="31" y="17"/>
                </a:cubicBezTo>
                <a:cubicBezTo>
                  <a:pt x="28" y="15"/>
                  <a:pt x="31" y="10"/>
                  <a:pt x="27" y="9"/>
                </a:cubicBezTo>
                <a:cubicBezTo>
                  <a:pt x="25" y="9"/>
                  <a:pt x="22" y="12"/>
                  <a:pt x="23" y="16"/>
                </a:cubicBezTo>
                <a:cubicBezTo>
                  <a:pt x="37" y="15"/>
                  <a:pt x="25" y="21"/>
                  <a:pt x="26" y="29"/>
                </a:cubicBezTo>
                <a:cubicBezTo>
                  <a:pt x="20" y="30"/>
                  <a:pt x="14" y="33"/>
                  <a:pt x="7" y="34"/>
                </a:cubicBezTo>
                <a:cubicBezTo>
                  <a:pt x="6" y="34"/>
                  <a:pt x="7" y="32"/>
                  <a:pt x="5" y="33"/>
                </a:cubicBezTo>
                <a:cubicBezTo>
                  <a:pt x="1" y="33"/>
                  <a:pt x="0" y="39"/>
                  <a:pt x="2" y="42"/>
                </a:cubicBezTo>
                <a:cubicBezTo>
                  <a:pt x="4" y="42"/>
                  <a:pt x="4" y="42"/>
                  <a:pt x="6" y="42"/>
                </a:cubicBezTo>
                <a:cubicBezTo>
                  <a:pt x="7" y="41"/>
                  <a:pt x="7" y="39"/>
                  <a:pt x="8" y="37"/>
                </a:cubicBezTo>
                <a:cubicBezTo>
                  <a:pt x="14" y="35"/>
                  <a:pt x="20" y="32"/>
                  <a:pt x="27" y="31"/>
                </a:cubicBezTo>
                <a:cubicBezTo>
                  <a:pt x="27" y="34"/>
                  <a:pt x="29" y="36"/>
                  <a:pt x="31" y="38"/>
                </a:cubicBezTo>
                <a:cubicBezTo>
                  <a:pt x="30" y="41"/>
                  <a:pt x="27" y="39"/>
                  <a:pt x="25" y="41"/>
                </a:cubicBezTo>
                <a:cubicBezTo>
                  <a:pt x="25" y="45"/>
                  <a:pt x="29" y="46"/>
                  <a:pt x="32" y="45"/>
                </a:cubicBezTo>
                <a:cubicBezTo>
                  <a:pt x="32" y="43"/>
                  <a:pt x="31" y="43"/>
                  <a:pt x="31" y="42"/>
                </a:cubicBezTo>
                <a:cubicBezTo>
                  <a:pt x="32" y="41"/>
                  <a:pt x="32" y="39"/>
                  <a:pt x="33" y="39"/>
                </a:cubicBezTo>
                <a:cubicBezTo>
                  <a:pt x="35" y="40"/>
                  <a:pt x="39" y="39"/>
                  <a:pt x="41" y="40"/>
                </a:cubicBezTo>
                <a:cubicBezTo>
                  <a:pt x="42" y="44"/>
                  <a:pt x="39" y="43"/>
                  <a:pt x="39" y="46"/>
                </a:cubicBezTo>
                <a:cubicBezTo>
                  <a:pt x="40" y="49"/>
                  <a:pt x="47" y="49"/>
                  <a:pt x="46" y="44"/>
                </a:cubicBezTo>
                <a:cubicBezTo>
                  <a:pt x="46" y="43"/>
                  <a:pt x="43" y="44"/>
                  <a:pt x="44" y="42"/>
                </a:cubicBezTo>
                <a:cubicBezTo>
                  <a:pt x="43" y="41"/>
                  <a:pt x="44" y="40"/>
                  <a:pt x="44" y="39"/>
                </a:cubicBezTo>
                <a:cubicBezTo>
                  <a:pt x="48" y="39"/>
                  <a:pt x="50" y="38"/>
                  <a:pt x="53" y="37"/>
                </a:cubicBezTo>
                <a:cubicBezTo>
                  <a:pt x="54" y="38"/>
                  <a:pt x="54" y="39"/>
                  <a:pt x="55" y="40"/>
                </a:cubicBezTo>
                <a:cubicBezTo>
                  <a:pt x="54" y="42"/>
                  <a:pt x="53" y="42"/>
                  <a:pt x="53" y="44"/>
                </a:cubicBezTo>
                <a:cubicBezTo>
                  <a:pt x="56" y="46"/>
                  <a:pt x="60" y="43"/>
                  <a:pt x="60" y="40"/>
                </a:cubicBezTo>
                <a:cubicBezTo>
                  <a:pt x="60" y="38"/>
                  <a:pt x="57" y="40"/>
                  <a:pt x="56" y="39"/>
                </a:cubicBezTo>
                <a:cubicBezTo>
                  <a:pt x="56" y="38"/>
                  <a:pt x="55" y="37"/>
                  <a:pt x="55" y="36"/>
                </a:cubicBezTo>
                <a:cubicBezTo>
                  <a:pt x="58" y="35"/>
                  <a:pt x="59" y="33"/>
                  <a:pt x="62" y="33"/>
                </a:cubicBezTo>
                <a:cubicBezTo>
                  <a:pt x="65" y="34"/>
                  <a:pt x="64" y="36"/>
                  <a:pt x="65" y="39"/>
                </a:cubicBezTo>
                <a:cubicBezTo>
                  <a:pt x="68" y="39"/>
                  <a:pt x="70" y="38"/>
                  <a:pt x="71" y="34"/>
                </a:cubicBezTo>
                <a:cubicBezTo>
                  <a:pt x="68" y="32"/>
                  <a:pt x="64" y="35"/>
                  <a:pt x="64" y="31"/>
                </a:cubicBezTo>
                <a:cubicBezTo>
                  <a:pt x="66" y="30"/>
                  <a:pt x="67" y="28"/>
                  <a:pt x="69" y="27"/>
                </a:cubicBezTo>
                <a:cubicBezTo>
                  <a:pt x="70" y="27"/>
                  <a:pt x="71" y="27"/>
                  <a:pt x="72" y="27"/>
                </a:cubicBezTo>
                <a:cubicBezTo>
                  <a:pt x="72" y="29"/>
                  <a:pt x="72" y="31"/>
                  <a:pt x="74" y="31"/>
                </a:cubicBezTo>
                <a:cubicBezTo>
                  <a:pt x="78" y="32"/>
                  <a:pt x="78" y="26"/>
                  <a:pt x="76" y="24"/>
                </a:cubicBezTo>
                <a:cubicBezTo>
                  <a:pt x="73" y="24"/>
                  <a:pt x="72" y="27"/>
                  <a:pt x="69" y="25"/>
                </a:cubicBezTo>
                <a:cubicBezTo>
                  <a:pt x="70" y="23"/>
                  <a:pt x="69" y="20"/>
                  <a:pt x="70" y="19"/>
                </a:cubicBezTo>
                <a:cubicBezTo>
                  <a:pt x="74" y="18"/>
                  <a:pt x="79" y="17"/>
                  <a:pt x="83" y="17"/>
                </a:cubicBezTo>
                <a:cubicBezTo>
                  <a:pt x="85" y="19"/>
                  <a:pt x="90" y="21"/>
                  <a:pt x="92" y="17"/>
                </a:cubicBezTo>
                <a:cubicBezTo>
                  <a:pt x="91" y="13"/>
                  <a:pt x="90" y="10"/>
                  <a:pt x="87" y="10"/>
                </a:cubicBezTo>
                <a:close/>
                <a:moveTo>
                  <a:pt x="43" y="32"/>
                </a:moveTo>
                <a:cubicBezTo>
                  <a:pt x="38" y="31"/>
                  <a:pt x="34" y="21"/>
                  <a:pt x="39" y="18"/>
                </a:cubicBezTo>
                <a:cubicBezTo>
                  <a:pt x="44" y="16"/>
                  <a:pt x="52" y="19"/>
                  <a:pt x="52" y="23"/>
                </a:cubicBezTo>
                <a:cubicBezTo>
                  <a:pt x="53" y="28"/>
                  <a:pt x="47" y="32"/>
                  <a:pt x="43" y="32"/>
                </a:cubicBezTo>
                <a:close/>
                <a:moveTo>
                  <a:pt x="63" y="27"/>
                </a:moveTo>
                <a:cubicBezTo>
                  <a:pt x="55" y="27"/>
                  <a:pt x="59" y="13"/>
                  <a:pt x="64" y="18"/>
                </a:cubicBezTo>
                <a:cubicBezTo>
                  <a:pt x="64" y="21"/>
                  <a:pt x="65" y="25"/>
                  <a:pt x="63" y="27"/>
                </a:cubicBezTo>
                <a:close/>
                <a:moveTo>
                  <a:pt x="63" y="27"/>
                </a:moveTo>
                <a:cubicBezTo>
                  <a:pt x="63" y="27"/>
                  <a:pt x="63" y="27"/>
                  <a:pt x="63" y="27"/>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6" name="Freeform 13"/>
          <p:cNvSpPr>
            <a:spLocks noEditPoints="1"/>
          </p:cNvSpPr>
          <p:nvPr/>
        </p:nvSpPr>
        <p:spPr bwMode="auto">
          <a:xfrm rot="21366453">
            <a:off x="3819951" y="3010623"/>
            <a:ext cx="639854" cy="547122"/>
          </a:xfrm>
          <a:custGeom>
            <a:avLst/>
            <a:gdLst/>
            <a:ahLst/>
            <a:cxnLst>
              <a:cxn ang="0">
                <a:pos x="94" y="50"/>
              </a:cxn>
              <a:cxn ang="0">
                <a:pos x="77" y="48"/>
              </a:cxn>
              <a:cxn ang="0">
                <a:pos x="74" y="32"/>
              </a:cxn>
              <a:cxn ang="0">
                <a:pos x="86" y="26"/>
              </a:cxn>
              <a:cxn ang="0">
                <a:pos x="86" y="19"/>
              </a:cxn>
              <a:cxn ang="0">
                <a:pos x="83" y="23"/>
              </a:cxn>
              <a:cxn ang="0">
                <a:pos x="65" y="23"/>
              </a:cxn>
              <a:cxn ang="0">
                <a:pos x="74" y="11"/>
              </a:cxn>
              <a:cxn ang="0">
                <a:pos x="71" y="5"/>
              </a:cxn>
              <a:cxn ang="0">
                <a:pos x="70" y="10"/>
              </a:cxn>
              <a:cxn ang="0">
                <a:pos x="54" y="20"/>
              </a:cxn>
              <a:cxn ang="0">
                <a:pos x="57" y="10"/>
              </a:cxn>
              <a:cxn ang="0">
                <a:pos x="53" y="7"/>
              </a:cxn>
              <a:cxn ang="0">
                <a:pos x="54" y="10"/>
              </a:cxn>
              <a:cxn ang="0">
                <a:pos x="52" y="19"/>
              </a:cxn>
              <a:cxn ang="0">
                <a:pos x="35" y="8"/>
              </a:cxn>
              <a:cxn ang="0">
                <a:pos x="31" y="0"/>
              </a:cxn>
              <a:cxn ang="0">
                <a:pos x="31" y="10"/>
              </a:cxn>
              <a:cxn ang="0">
                <a:pos x="39" y="23"/>
              </a:cxn>
              <a:cxn ang="0">
                <a:pos x="20" y="23"/>
              </a:cxn>
              <a:cxn ang="0">
                <a:pos x="15" y="19"/>
              </a:cxn>
              <a:cxn ang="0">
                <a:pos x="18" y="25"/>
              </a:cxn>
              <a:cxn ang="0">
                <a:pos x="29" y="33"/>
              </a:cxn>
              <a:cxn ang="0">
                <a:pos x="11" y="43"/>
              </a:cxn>
              <a:cxn ang="0">
                <a:pos x="2" y="43"/>
              </a:cxn>
              <a:cxn ang="0">
                <a:pos x="11" y="47"/>
              </a:cxn>
              <a:cxn ang="0">
                <a:pos x="26" y="47"/>
              </a:cxn>
              <a:cxn ang="0">
                <a:pos x="17" y="56"/>
              </a:cxn>
              <a:cxn ang="0">
                <a:pos x="11" y="58"/>
              </a:cxn>
              <a:cxn ang="0">
                <a:pos x="18" y="59"/>
              </a:cxn>
              <a:cxn ang="0">
                <a:pos x="28" y="55"/>
              </a:cxn>
              <a:cxn ang="0">
                <a:pos x="33" y="71"/>
              </a:cxn>
              <a:cxn ang="0">
                <a:pos x="28" y="76"/>
              </a:cxn>
              <a:cxn ang="0">
                <a:pos x="35" y="73"/>
              </a:cxn>
              <a:cxn ang="0">
                <a:pos x="40" y="68"/>
              </a:cxn>
              <a:cxn ang="0">
                <a:pos x="47" y="83"/>
              </a:cxn>
              <a:cxn ang="0">
                <a:pos x="45" y="89"/>
              </a:cxn>
              <a:cxn ang="0">
                <a:pos x="50" y="84"/>
              </a:cxn>
              <a:cxn ang="0">
                <a:pos x="50" y="70"/>
              </a:cxn>
              <a:cxn ang="0">
                <a:pos x="61" y="69"/>
              </a:cxn>
              <a:cxn ang="0">
                <a:pos x="62" y="82"/>
              </a:cxn>
              <a:cxn ang="0">
                <a:pos x="69" y="84"/>
              </a:cxn>
              <a:cxn ang="0">
                <a:pos x="66" y="79"/>
              </a:cxn>
              <a:cxn ang="0">
                <a:pos x="69" y="64"/>
              </a:cxn>
              <a:cxn ang="0">
                <a:pos x="72" y="71"/>
              </a:cxn>
              <a:cxn ang="0">
                <a:pos x="77" y="70"/>
              </a:cxn>
              <a:cxn ang="0">
                <a:pos x="74" y="68"/>
              </a:cxn>
              <a:cxn ang="0">
                <a:pos x="76" y="53"/>
              </a:cxn>
              <a:cxn ang="0">
                <a:pos x="95" y="60"/>
              </a:cxn>
              <a:cxn ang="0">
                <a:pos x="103" y="49"/>
              </a:cxn>
              <a:cxn ang="0">
                <a:pos x="40" y="40"/>
              </a:cxn>
              <a:cxn ang="0">
                <a:pos x="48" y="40"/>
              </a:cxn>
              <a:cxn ang="0">
                <a:pos x="54" y="52"/>
              </a:cxn>
              <a:cxn ang="0">
                <a:pos x="54" y="46"/>
              </a:cxn>
              <a:cxn ang="0">
                <a:pos x="54" y="52"/>
              </a:cxn>
              <a:cxn ang="0">
                <a:pos x="60" y="36"/>
              </a:cxn>
              <a:cxn ang="0">
                <a:pos x="68" y="36"/>
              </a:cxn>
              <a:cxn ang="0">
                <a:pos x="64" y="40"/>
              </a:cxn>
            </a:cxnLst>
            <a:rect l="0" t="0" r="r" b="b"/>
            <a:pathLst>
              <a:path w="107" h="91">
                <a:moveTo>
                  <a:pt x="103" y="49"/>
                </a:moveTo>
                <a:cubicBezTo>
                  <a:pt x="100" y="47"/>
                  <a:pt x="96" y="47"/>
                  <a:pt x="94" y="50"/>
                </a:cubicBezTo>
                <a:cubicBezTo>
                  <a:pt x="94" y="51"/>
                  <a:pt x="93" y="51"/>
                  <a:pt x="93" y="51"/>
                </a:cubicBezTo>
                <a:cubicBezTo>
                  <a:pt x="77" y="48"/>
                  <a:pt x="77" y="48"/>
                  <a:pt x="77" y="48"/>
                </a:cubicBezTo>
                <a:cubicBezTo>
                  <a:pt x="77" y="47"/>
                  <a:pt x="77" y="46"/>
                  <a:pt x="77" y="45"/>
                </a:cubicBezTo>
                <a:cubicBezTo>
                  <a:pt x="77" y="40"/>
                  <a:pt x="76" y="36"/>
                  <a:pt x="74" y="32"/>
                </a:cubicBezTo>
                <a:cubicBezTo>
                  <a:pt x="84" y="25"/>
                  <a:pt x="84" y="25"/>
                  <a:pt x="84" y="25"/>
                </a:cubicBezTo>
                <a:cubicBezTo>
                  <a:pt x="85" y="26"/>
                  <a:pt x="86" y="26"/>
                  <a:pt x="86" y="26"/>
                </a:cubicBezTo>
                <a:cubicBezTo>
                  <a:pt x="88" y="26"/>
                  <a:pt x="90" y="24"/>
                  <a:pt x="90" y="22"/>
                </a:cubicBezTo>
                <a:cubicBezTo>
                  <a:pt x="89" y="20"/>
                  <a:pt x="88" y="19"/>
                  <a:pt x="86" y="19"/>
                </a:cubicBezTo>
                <a:cubicBezTo>
                  <a:pt x="84" y="19"/>
                  <a:pt x="82" y="21"/>
                  <a:pt x="82" y="23"/>
                </a:cubicBezTo>
                <a:cubicBezTo>
                  <a:pt x="82" y="23"/>
                  <a:pt x="83" y="23"/>
                  <a:pt x="83" y="23"/>
                </a:cubicBezTo>
                <a:cubicBezTo>
                  <a:pt x="72" y="30"/>
                  <a:pt x="72" y="30"/>
                  <a:pt x="72" y="30"/>
                </a:cubicBezTo>
                <a:cubicBezTo>
                  <a:pt x="70" y="27"/>
                  <a:pt x="68" y="25"/>
                  <a:pt x="65" y="23"/>
                </a:cubicBezTo>
                <a:cubicBezTo>
                  <a:pt x="72" y="11"/>
                  <a:pt x="72" y="11"/>
                  <a:pt x="72" y="11"/>
                </a:cubicBezTo>
                <a:cubicBezTo>
                  <a:pt x="73" y="11"/>
                  <a:pt x="74" y="11"/>
                  <a:pt x="74" y="11"/>
                </a:cubicBezTo>
                <a:cubicBezTo>
                  <a:pt x="76" y="10"/>
                  <a:pt x="77" y="8"/>
                  <a:pt x="76" y="6"/>
                </a:cubicBezTo>
                <a:cubicBezTo>
                  <a:pt x="75" y="4"/>
                  <a:pt x="73" y="4"/>
                  <a:pt x="71" y="5"/>
                </a:cubicBezTo>
                <a:cubicBezTo>
                  <a:pt x="69" y="6"/>
                  <a:pt x="68" y="8"/>
                  <a:pt x="69" y="10"/>
                </a:cubicBezTo>
                <a:cubicBezTo>
                  <a:pt x="70" y="10"/>
                  <a:pt x="70" y="10"/>
                  <a:pt x="70" y="10"/>
                </a:cubicBezTo>
                <a:cubicBezTo>
                  <a:pt x="62" y="22"/>
                  <a:pt x="62" y="22"/>
                  <a:pt x="62" y="22"/>
                </a:cubicBezTo>
                <a:cubicBezTo>
                  <a:pt x="60" y="21"/>
                  <a:pt x="57" y="20"/>
                  <a:pt x="54" y="20"/>
                </a:cubicBezTo>
                <a:cubicBezTo>
                  <a:pt x="56" y="11"/>
                  <a:pt x="56" y="11"/>
                  <a:pt x="56" y="11"/>
                </a:cubicBezTo>
                <a:cubicBezTo>
                  <a:pt x="56" y="11"/>
                  <a:pt x="57" y="10"/>
                  <a:pt x="57" y="10"/>
                </a:cubicBezTo>
                <a:cubicBezTo>
                  <a:pt x="58" y="9"/>
                  <a:pt x="58" y="7"/>
                  <a:pt x="57" y="6"/>
                </a:cubicBezTo>
                <a:cubicBezTo>
                  <a:pt x="56" y="5"/>
                  <a:pt x="54" y="5"/>
                  <a:pt x="53" y="7"/>
                </a:cubicBezTo>
                <a:cubicBezTo>
                  <a:pt x="52" y="8"/>
                  <a:pt x="52" y="9"/>
                  <a:pt x="53" y="10"/>
                </a:cubicBezTo>
                <a:cubicBezTo>
                  <a:pt x="54" y="10"/>
                  <a:pt x="54" y="10"/>
                  <a:pt x="54" y="10"/>
                </a:cubicBezTo>
                <a:cubicBezTo>
                  <a:pt x="52" y="20"/>
                  <a:pt x="52" y="20"/>
                  <a:pt x="52" y="20"/>
                </a:cubicBezTo>
                <a:cubicBezTo>
                  <a:pt x="52" y="20"/>
                  <a:pt x="52" y="19"/>
                  <a:pt x="52" y="19"/>
                </a:cubicBezTo>
                <a:cubicBezTo>
                  <a:pt x="48" y="19"/>
                  <a:pt x="45" y="20"/>
                  <a:pt x="42" y="21"/>
                </a:cubicBezTo>
                <a:cubicBezTo>
                  <a:pt x="35" y="8"/>
                  <a:pt x="35" y="8"/>
                  <a:pt x="35" y="8"/>
                </a:cubicBezTo>
                <a:cubicBezTo>
                  <a:pt x="36" y="7"/>
                  <a:pt x="36" y="6"/>
                  <a:pt x="36" y="5"/>
                </a:cubicBezTo>
                <a:cubicBezTo>
                  <a:pt x="36" y="2"/>
                  <a:pt x="34" y="0"/>
                  <a:pt x="31" y="0"/>
                </a:cubicBezTo>
                <a:cubicBezTo>
                  <a:pt x="28" y="0"/>
                  <a:pt x="26" y="2"/>
                  <a:pt x="26" y="5"/>
                </a:cubicBezTo>
                <a:cubicBezTo>
                  <a:pt x="26" y="8"/>
                  <a:pt x="29" y="10"/>
                  <a:pt x="31" y="10"/>
                </a:cubicBezTo>
                <a:cubicBezTo>
                  <a:pt x="32" y="10"/>
                  <a:pt x="32" y="10"/>
                  <a:pt x="32" y="10"/>
                </a:cubicBezTo>
                <a:cubicBezTo>
                  <a:pt x="39" y="23"/>
                  <a:pt x="39" y="23"/>
                  <a:pt x="39" y="23"/>
                </a:cubicBezTo>
                <a:cubicBezTo>
                  <a:pt x="36" y="25"/>
                  <a:pt x="33" y="28"/>
                  <a:pt x="30" y="31"/>
                </a:cubicBezTo>
                <a:cubicBezTo>
                  <a:pt x="20" y="23"/>
                  <a:pt x="20" y="23"/>
                  <a:pt x="20" y="23"/>
                </a:cubicBezTo>
                <a:cubicBezTo>
                  <a:pt x="20" y="22"/>
                  <a:pt x="20" y="21"/>
                  <a:pt x="20" y="20"/>
                </a:cubicBezTo>
                <a:cubicBezTo>
                  <a:pt x="19" y="19"/>
                  <a:pt x="17" y="18"/>
                  <a:pt x="15" y="19"/>
                </a:cubicBezTo>
                <a:cubicBezTo>
                  <a:pt x="13" y="19"/>
                  <a:pt x="12" y="21"/>
                  <a:pt x="13" y="23"/>
                </a:cubicBezTo>
                <a:cubicBezTo>
                  <a:pt x="14" y="25"/>
                  <a:pt x="16" y="26"/>
                  <a:pt x="18" y="25"/>
                </a:cubicBezTo>
                <a:cubicBezTo>
                  <a:pt x="18" y="25"/>
                  <a:pt x="18" y="25"/>
                  <a:pt x="19" y="25"/>
                </a:cubicBezTo>
                <a:cubicBezTo>
                  <a:pt x="29" y="33"/>
                  <a:pt x="29" y="33"/>
                  <a:pt x="29" y="33"/>
                </a:cubicBezTo>
                <a:cubicBezTo>
                  <a:pt x="28" y="36"/>
                  <a:pt x="27" y="39"/>
                  <a:pt x="26" y="43"/>
                </a:cubicBezTo>
                <a:cubicBezTo>
                  <a:pt x="11" y="43"/>
                  <a:pt x="11" y="43"/>
                  <a:pt x="11" y="43"/>
                </a:cubicBezTo>
                <a:cubicBezTo>
                  <a:pt x="10" y="42"/>
                  <a:pt x="9" y="41"/>
                  <a:pt x="8" y="41"/>
                </a:cubicBezTo>
                <a:cubicBezTo>
                  <a:pt x="6" y="39"/>
                  <a:pt x="3" y="40"/>
                  <a:pt x="2" y="43"/>
                </a:cubicBezTo>
                <a:cubicBezTo>
                  <a:pt x="0" y="45"/>
                  <a:pt x="1" y="48"/>
                  <a:pt x="4" y="49"/>
                </a:cubicBezTo>
                <a:cubicBezTo>
                  <a:pt x="6" y="51"/>
                  <a:pt x="9" y="50"/>
                  <a:pt x="11" y="47"/>
                </a:cubicBezTo>
                <a:cubicBezTo>
                  <a:pt x="11" y="47"/>
                  <a:pt x="11" y="47"/>
                  <a:pt x="11" y="47"/>
                </a:cubicBezTo>
                <a:cubicBezTo>
                  <a:pt x="26" y="47"/>
                  <a:pt x="26" y="47"/>
                  <a:pt x="26" y="47"/>
                </a:cubicBezTo>
                <a:cubicBezTo>
                  <a:pt x="26" y="49"/>
                  <a:pt x="27" y="51"/>
                  <a:pt x="27" y="52"/>
                </a:cubicBezTo>
                <a:cubicBezTo>
                  <a:pt x="17" y="56"/>
                  <a:pt x="17" y="56"/>
                  <a:pt x="17" y="56"/>
                </a:cubicBezTo>
                <a:cubicBezTo>
                  <a:pt x="17" y="56"/>
                  <a:pt x="16" y="55"/>
                  <a:pt x="15" y="55"/>
                </a:cubicBezTo>
                <a:cubicBezTo>
                  <a:pt x="13" y="55"/>
                  <a:pt x="11" y="56"/>
                  <a:pt x="11" y="58"/>
                </a:cubicBezTo>
                <a:cubicBezTo>
                  <a:pt x="11" y="60"/>
                  <a:pt x="12" y="62"/>
                  <a:pt x="14" y="62"/>
                </a:cubicBezTo>
                <a:cubicBezTo>
                  <a:pt x="16" y="63"/>
                  <a:pt x="18" y="61"/>
                  <a:pt x="18" y="59"/>
                </a:cubicBezTo>
                <a:cubicBezTo>
                  <a:pt x="18" y="59"/>
                  <a:pt x="18" y="59"/>
                  <a:pt x="18" y="59"/>
                </a:cubicBezTo>
                <a:cubicBezTo>
                  <a:pt x="28" y="55"/>
                  <a:pt x="28" y="55"/>
                  <a:pt x="28" y="55"/>
                </a:cubicBezTo>
                <a:cubicBezTo>
                  <a:pt x="30" y="59"/>
                  <a:pt x="33" y="63"/>
                  <a:pt x="38" y="66"/>
                </a:cubicBezTo>
                <a:cubicBezTo>
                  <a:pt x="33" y="71"/>
                  <a:pt x="33" y="71"/>
                  <a:pt x="33" y="71"/>
                </a:cubicBezTo>
                <a:cubicBezTo>
                  <a:pt x="32" y="71"/>
                  <a:pt x="31" y="71"/>
                  <a:pt x="30" y="71"/>
                </a:cubicBezTo>
                <a:cubicBezTo>
                  <a:pt x="28" y="72"/>
                  <a:pt x="27" y="74"/>
                  <a:pt x="28" y="76"/>
                </a:cubicBezTo>
                <a:cubicBezTo>
                  <a:pt x="29" y="78"/>
                  <a:pt x="31" y="79"/>
                  <a:pt x="33" y="78"/>
                </a:cubicBezTo>
                <a:cubicBezTo>
                  <a:pt x="35" y="77"/>
                  <a:pt x="36" y="75"/>
                  <a:pt x="35" y="73"/>
                </a:cubicBezTo>
                <a:cubicBezTo>
                  <a:pt x="35" y="73"/>
                  <a:pt x="35" y="73"/>
                  <a:pt x="35" y="73"/>
                </a:cubicBezTo>
                <a:cubicBezTo>
                  <a:pt x="40" y="68"/>
                  <a:pt x="40" y="68"/>
                  <a:pt x="40" y="68"/>
                </a:cubicBezTo>
                <a:cubicBezTo>
                  <a:pt x="42" y="69"/>
                  <a:pt x="45" y="70"/>
                  <a:pt x="48" y="70"/>
                </a:cubicBezTo>
                <a:cubicBezTo>
                  <a:pt x="47" y="83"/>
                  <a:pt x="47" y="83"/>
                  <a:pt x="47" y="83"/>
                </a:cubicBezTo>
                <a:cubicBezTo>
                  <a:pt x="46" y="83"/>
                  <a:pt x="45" y="84"/>
                  <a:pt x="44" y="84"/>
                </a:cubicBezTo>
                <a:cubicBezTo>
                  <a:pt x="43" y="86"/>
                  <a:pt x="44" y="88"/>
                  <a:pt x="45" y="89"/>
                </a:cubicBezTo>
                <a:cubicBezTo>
                  <a:pt x="47" y="91"/>
                  <a:pt x="49" y="90"/>
                  <a:pt x="50" y="89"/>
                </a:cubicBezTo>
                <a:cubicBezTo>
                  <a:pt x="51" y="87"/>
                  <a:pt x="51" y="85"/>
                  <a:pt x="50" y="84"/>
                </a:cubicBezTo>
                <a:cubicBezTo>
                  <a:pt x="49" y="84"/>
                  <a:pt x="49" y="84"/>
                  <a:pt x="49" y="83"/>
                </a:cubicBezTo>
                <a:cubicBezTo>
                  <a:pt x="50" y="70"/>
                  <a:pt x="50" y="70"/>
                  <a:pt x="50" y="70"/>
                </a:cubicBezTo>
                <a:cubicBezTo>
                  <a:pt x="51" y="70"/>
                  <a:pt x="51" y="70"/>
                  <a:pt x="52" y="70"/>
                </a:cubicBezTo>
                <a:cubicBezTo>
                  <a:pt x="55" y="70"/>
                  <a:pt x="58" y="70"/>
                  <a:pt x="61" y="69"/>
                </a:cubicBezTo>
                <a:cubicBezTo>
                  <a:pt x="64" y="80"/>
                  <a:pt x="64" y="80"/>
                  <a:pt x="64" y="80"/>
                </a:cubicBezTo>
                <a:cubicBezTo>
                  <a:pt x="63" y="81"/>
                  <a:pt x="63" y="81"/>
                  <a:pt x="62" y="82"/>
                </a:cubicBezTo>
                <a:cubicBezTo>
                  <a:pt x="62" y="84"/>
                  <a:pt x="63" y="86"/>
                  <a:pt x="65" y="86"/>
                </a:cubicBezTo>
                <a:cubicBezTo>
                  <a:pt x="67" y="87"/>
                  <a:pt x="69" y="86"/>
                  <a:pt x="69" y="84"/>
                </a:cubicBezTo>
                <a:cubicBezTo>
                  <a:pt x="70" y="82"/>
                  <a:pt x="69" y="80"/>
                  <a:pt x="67" y="80"/>
                </a:cubicBezTo>
                <a:cubicBezTo>
                  <a:pt x="67" y="79"/>
                  <a:pt x="66" y="79"/>
                  <a:pt x="66" y="79"/>
                </a:cubicBezTo>
                <a:cubicBezTo>
                  <a:pt x="63" y="68"/>
                  <a:pt x="63" y="68"/>
                  <a:pt x="63" y="68"/>
                </a:cubicBezTo>
                <a:cubicBezTo>
                  <a:pt x="65" y="67"/>
                  <a:pt x="67" y="65"/>
                  <a:pt x="69" y="64"/>
                </a:cubicBezTo>
                <a:cubicBezTo>
                  <a:pt x="72" y="69"/>
                  <a:pt x="72" y="69"/>
                  <a:pt x="72" y="69"/>
                </a:cubicBezTo>
                <a:cubicBezTo>
                  <a:pt x="72" y="70"/>
                  <a:pt x="72" y="70"/>
                  <a:pt x="72" y="71"/>
                </a:cubicBezTo>
                <a:cubicBezTo>
                  <a:pt x="72" y="72"/>
                  <a:pt x="73" y="73"/>
                  <a:pt x="75" y="73"/>
                </a:cubicBezTo>
                <a:cubicBezTo>
                  <a:pt x="76" y="73"/>
                  <a:pt x="77" y="71"/>
                  <a:pt x="77" y="70"/>
                </a:cubicBezTo>
                <a:cubicBezTo>
                  <a:pt x="77" y="69"/>
                  <a:pt x="75" y="68"/>
                  <a:pt x="74" y="68"/>
                </a:cubicBezTo>
                <a:cubicBezTo>
                  <a:pt x="74" y="68"/>
                  <a:pt x="74" y="68"/>
                  <a:pt x="74" y="68"/>
                </a:cubicBezTo>
                <a:cubicBezTo>
                  <a:pt x="70" y="63"/>
                  <a:pt x="70" y="63"/>
                  <a:pt x="70" y="63"/>
                </a:cubicBezTo>
                <a:cubicBezTo>
                  <a:pt x="73" y="60"/>
                  <a:pt x="75" y="57"/>
                  <a:pt x="76" y="53"/>
                </a:cubicBezTo>
                <a:cubicBezTo>
                  <a:pt x="93" y="56"/>
                  <a:pt x="93" y="56"/>
                  <a:pt x="93" y="56"/>
                </a:cubicBezTo>
                <a:cubicBezTo>
                  <a:pt x="93" y="57"/>
                  <a:pt x="94" y="59"/>
                  <a:pt x="95" y="60"/>
                </a:cubicBezTo>
                <a:cubicBezTo>
                  <a:pt x="98" y="62"/>
                  <a:pt x="102" y="61"/>
                  <a:pt x="104" y="58"/>
                </a:cubicBezTo>
                <a:cubicBezTo>
                  <a:pt x="107" y="55"/>
                  <a:pt x="106" y="51"/>
                  <a:pt x="103" y="49"/>
                </a:cubicBezTo>
                <a:close/>
                <a:moveTo>
                  <a:pt x="44" y="44"/>
                </a:moveTo>
                <a:cubicBezTo>
                  <a:pt x="42" y="44"/>
                  <a:pt x="40" y="42"/>
                  <a:pt x="40" y="40"/>
                </a:cubicBezTo>
                <a:cubicBezTo>
                  <a:pt x="40" y="38"/>
                  <a:pt x="42" y="36"/>
                  <a:pt x="44" y="36"/>
                </a:cubicBezTo>
                <a:cubicBezTo>
                  <a:pt x="46" y="36"/>
                  <a:pt x="48" y="38"/>
                  <a:pt x="48" y="40"/>
                </a:cubicBezTo>
                <a:cubicBezTo>
                  <a:pt x="48" y="42"/>
                  <a:pt x="46" y="44"/>
                  <a:pt x="44" y="44"/>
                </a:cubicBezTo>
                <a:close/>
                <a:moveTo>
                  <a:pt x="54" y="52"/>
                </a:moveTo>
                <a:cubicBezTo>
                  <a:pt x="52" y="52"/>
                  <a:pt x="51" y="51"/>
                  <a:pt x="51" y="49"/>
                </a:cubicBezTo>
                <a:cubicBezTo>
                  <a:pt x="51" y="48"/>
                  <a:pt x="52" y="46"/>
                  <a:pt x="54" y="46"/>
                </a:cubicBezTo>
                <a:cubicBezTo>
                  <a:pt x="55" y="46"/>
                  <a:pt x="56" y="48"/>
                  <a:pt x="56" y="49"/>
                </a:cubicBezTo>
                <a:cubicBezTo>
                  <a:pt x="56" y="51"/>
                  <a:pt x="55" y="52"/>
                  <a:pt x="54" y="52"/>
                </a:cubicBezTo>
                <a:close/>
                <a:moveTo>
                  <a:pt x="64" y="40"/>
                </a:moveTo>
                <a:cubicBezTo>
                  <a:pt x="62" y="40"/>
                  <a:pt x="60" y="38"/>
                  <a:pt x="60" y="36"/>
                </a:cubicBezTo>
                <a:cubicBezTo>
                  <a:pt x="60" y="34"/>
                  <a:pt x="62" y="32"/>
                  <a:pt x="64" y="32"/>
                </a:cubicBezTo>
                <a:cubicBezTo>
                  <a:pt x="66" y="32"/>
                  <a:pt x="68" y="34"/>
                  <a:pt x="68" y="36"/>
                </a:cubicBezTo>
                <a:cubicBezTo>
                  <a:pt x="68" y="38"/>
                  <a:pt x="66" y="40"/>
                  <a:pt x="64" y="40"/>
                </a:cubicBezTo>
                <a:close/>
                <a:moveTo>
                  <a:pt x="64" y="40"/>
                </a:moveTo>
                <a:cubicBezTo>
                  <a:pt x="64" y="40"/>
                  <a:pt x="64" y="40"/>
                  <a:pt x="64" y="40"/>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7" name="Freeform 13"/>
          <p:cNvSpPr>
            <a:spLocks noEditPoints="1"/>
          </p:cNvSpPr>
          <p:nvPr/>
        </p:nvSpPr>
        <p:spPr bwMode="auto">
          <a:xfrm rot="21366453">
            <a:off x="4499430" y="2944150"/>
            <a:ext cx="389892" cy="333386"/>
          </a:xfrm>
          <a:custGeom>
            <a:avLst/>
            <a:gdLst/>
            <a:ahLst/>
            <a:cxnLst>
              <a:cxn ang="0">
                <a:pos x="94" y="50"/>
              </a:cxn>
              <a:cxn ang="0">
                <a:pos x="77" y="48"/>
              </a:cxn>
              <a:cxn ang="0">
                <a:pos x="74" y="32"/>
              </a:cxn>
              <a:cxn ang="0">
                <a:pos x="86" y="26"/>
              </a:cxn>
              <a:cxn ang="0">
                <a:pos x="86" y="19"/>
              </a:cxn>
              <a:cxn ang="0">
                <a:pos x="83" y="23"/>
              </a:cxn>
              <a:cxn ang="0">
                <a:pos x="65" y="23"/>
              </a:cxn>
              <a:cxn ang="0">
                <a:pos x="74" y="11"/>
              </a:cxn>
              <a:cxn ang="0">
                <a:pos x="71" y="5"/>
              </a:cxn>
              <a:cxn ang="0">
                <a:pos x="70" y="10"/>
              </a:cxn>
              <a:cxn ang="0">
                <a:pos x="54" y="20"/>
              </a:cxn>
              <a:cxn ang="0">
                <a:pos x="57" y="10"/>
              </a:cxn>
              <a:cxn ang="0">
                <a:pos x="53" y="7"/>
              </a:cxn>
              <a:cxn ang="0">
                <a:pos x="54" y="10"/>
              </a:cxn>
              <a:cxn ang="0">
                <a:pos x="52" y="19"/>
              </a:cxn>
              <a:cxn ang="0">
                <a:pos x="35" y="8"/>
              </a:cxn>
              <a:cxn ang="0">
                <a:pos x="31" y="0"/>
              </a:cxn>
              <a:cxn ang="0">
                <a:pos x="31" y="10"/>
              </a:cxn>
              <a:cxn ang="0">
                <a:pos x="39" y="23"/>
              </a:cxn>
              <a:cxn ang="0">
                <a:pos x="20" y="23"/>
              </a:cxn>
              <a:cxn ang="0">
                <a:pos x="15" y="19"/>
              </a:cxn>
              <a:cxn ang="0">
                <a:pos x="18" y="25"/>
              </a:cxn>
              <a:cxn ang="0">
                <a:pos x="29" y="33"/>
              </a:cxn>
              <a:cxn ang="0">
                <a:pos x="11" y="43"/>
              </a:cxn>
              <a:cxn ang="0">
                <a:pos x="2" y="43"/>
              </a:cxn>
              <a:cxn ang="0">
                <a:pos x="11" y="47"/>
              </a:cxn>
              <a:cxn ang="0">
                <a:pos x="26" y="47"/>
              </a:cxn>
              <a:cxn ang="0">
                <a:pos x="17" y="56"/>
              </a:cxn>
              <a:cxn ang="0">
                <a:pos x="11" y="58"/>
              </a:cxn>
              <a:cxn ang="0">
                <a:pos x="18" y="59"/>
              </a:cxn>
              <a:cxn ang="0">
                <a:pos x="28" y="55"/>
              </a:cxn>
              <a:cxn ang="0">
                <a:pos x="33" y="71"/>
              </a:cxn>
              <a:cxn ang="0">
                <a:pos x="28" y="76"/>
              </a:cxn>
              <a:cxn ang="0">
                <a:pos x="35" y="73"/>
              </a:cxn>
              <a:cxn ang="0">
                <a:pos x="40" y="68"/>
              </a:cxn>
              <a:cxn ang="0">
                <a:pos x="47" y="83"/>
              </a:cxn>
              <a:cxn ang="0">
                <a:pos x="45" y="89"/>
              </a:cxn>
              <a:cxn ang="0">
                <a:pos x="50" y="84"/>
              </a:cxn>
              <a:cxn ang="0">
                <a:pos x="50" y="70"/>
              </a:cxn>
              <a:cxn ang="0">
                <a:pos x="61" y="69"/>
              </a:cxn>
              <a:cxn ang="0">
                <a:pos x="62" y="82"/>
              </a:cxn>
              <a:cxn ang="0">
                <a:pos x="69" y="84"/>
              </a:cxn>
              <a:cxn ang="0">
                <a:pos x="66" y="79"/>
              </a:cxn>
              <a:cxn ang="0">
                <a:pos x="69" y="64"/>
              </a:cxn>
              <a:cxn ang="0">
                <a:pos x="72" y="71"/>
              </a:cxn>
              <a:cxn ang="0">
                <a:pos x="77" y="70"/>
              </a:cxn>
              <a:cxn ang="0">
                <a:pos x="74" y="68"/>
              </a:cxn>
              <a:cxn ang="0">
                <a:pos x="76" y="53"/>
              </a:cxn>
              <a:cxn ang="0">
                <a:pos x="95" y="60"/>
              </a:cxn>
              <a:cxn ang="0">
                <a:pos x="103" y="49"/>
              </a:cxn>
              <a:cxn ang="0">
                <a:pos x="40" y="40"/>
              </a:cxn>
              <a:cxn ang="0">
                <a:pos x="48" y="40"/>
              </a:cxn>
              <a:cxn ang="0">
                <a:pos x="54" y="52"/>
              </a:cxn>
              <a:cxn ang="0">
                <a:pos x="54" y="46"/>
              </a:cxn>
              <a:cxn ang="0">
                <a:pos x="54" y="52"/>
              </a:cxn>
              <a:cxn ang="0">
                <a:pos x="60" y="36"/>
              </a:cxn>
              <a:cxn ang="0">
                <a:pos x="68" y="36"/>
              </a:cxn>
              <a:cxn ang="0">
                <a:pos x="64" y="40"/>
              </a:cxn>
            </a:cxnLst>
            <a:rect l="0" t="0" r="r" b="b"/>
            <a:pathLst>
              <a:path w="107" h="91">
                <a:moveTo>
                  <a:pt x="103" y="49"/>
                </a:moveTo>
                <a:cubicBezTo>
                  <a:pt x="100" y="47"/>
                  <a:pt x="96" y="47"/>
                  <a:pt x="94" y="50"/>
                </a:cubicBezTo>
                <a:cubicBezTo>
                  <a:pt x="94" y="51"/>
                  <a:pt x="93" y="51"/>
                  <a:pt x="93" y="51"/>
                </a:cubicBezTo>
                <a:cubicBezTo>
                  <a:pt x="77" y="48"/>
                  <a:pt x="77" y="48"/>
                  <a:pt x="77" y="48"/>
                </a:cubicBezTo>
                <a:cubicBezTo>
                  <a:pt x="77" y="47"/>
                  <a:pt x="77" y="46"/>
                  <a:pt x="77" y="45"/>
                </a:cubicBezTo>
                <a:cubicBezTo>
                  <a:pt x="77" y="40"/>
                  <a:pt x="76" y="36"/>
                  <a:pt x="74" y="32"/>
                </a:cubicBezTo>
                <a:cubicBezTo>
                  <a:pt x="84" y="25"/>
                  <a:pt x="84" y="25"/>
                  <a:pt x="84" y="25"/>
                </a:cubicBezTo>
                <a:cubicBezTo>
                  <a:pt x="85" y="26"/>
                  <a:pt x="86" y="26"/>
                  <a:pt x="86" y="26"/>
                </a:cubicBezTo>
                <a:cubicBezTo>
                  <a:pt x="88" y="26"/>
                  <a:pt x="90" y="24"/>
                  <a:pt x="90" y="22"/>
                </a:cubicBezTo>
                <a:cubicBezTo>
                  <a:pt x="89" y="20"/>
                  <a:pt x="88" y="19"/>
                  <a:pt x="86" y="19"/>
                </a:cubicBezTo>
                <a:cubicBezTo>
                  <a:pt x="84" y="19"/>
                  <a:pt x="82" y="21"/>
                  <a:pt x="82" y="23"/>
                </a:cubicBezTo>
                <a:cubicBezTo>
                  <a:pt x="82" y="23"/>
                  <a:pt x="83" y="23"/>
                  <a:pt x="83" y="23"/>
                </a:cubicBezTo>
                <a:cubicBezTo>
                  <a:pt x="72" y="30"/>
                  <a:pt x="72" y="30"/>
                  <a:pt x="72" y="30"/>
                </a:cubicBezTo>
                <a:cubicBezTo>
                  <a:pt x="70" y="27"/>
                  <a:pt x="68" y="25"/>
                  <a:pt x="65" y="23"/>
                </a:cubicBezTo>
                <a:cubicBezTo>
                  <a:pt x="72" y="11"/>
                  <a:pt x="72" y="11"/>
                  <a:pt x="72" y="11"/>
                </a:cubicBezTo>
                <a:cubicBezTo>
                  <a:pt x="73" y="11"/>
                  <a:pt x="74" y="11"/>
                  <a:pt x="74" y="11"/>
                </a:cubicBezTo>
                <a:cubicBezTo>
                  <a:pt x="76" y="10"/>
                  <a:pt x="77" y="8"/>
                  <a:pt x="76" y="6"/>
                </a:cubicBezTo>
                <a:cubicBezTo>
                  <a:pt x="75" y="4"/>
                  <a:pt x="73" y="4"/>
                  <a:pt x="71" y="5"/>
                </a:cubicBezTo>
                <a:cubicBezTo>
                  <a:pt x="69" y="6"/>
                  <a:pt x="68" y="8"/>
                  <a:pt x="69" y="10"/>
                </a:cubicBezTo>
                <a:cubicBezTo>
                  <a:pt x="70" y="10"/>
                  <a:pt x="70" y="10"/>
                  <a:pt x="70" y="10"/>
                </a:cubicBezTo>
                <a:cubicBezTo>
                  <a:pt x="62" y="22"/>
                  <a:pt x="62" y="22"/>
                  <a:pt x="62" y="22"/>
                </a:cubicBezTo>
                <a:cubicBezTo>
                  <a:pt x="60" y="21"/>
                  <a:pt x="57" y="20"/>
                  <a:pt x="54" y="20"/>
                </a:cubicBezTo>
                <a:cubicBezTo>
                  <a:pt x="56" y="11"/>
                  <a:pt x="56" y="11"/>
                  <a:pt x="56" y="11"/>
                </a:cubicBezTo>
                <a:cubicBezTo>
                  <a:pt x="56" y="11"/>
                  <a:pt x="57" y="10"/>
                  <a:pt x="57" y="10"/>
                </a:cubicBezTo>
                <a:cubicBezTo>
                  <a:pt x="58" y="9"/>
                  <a:pt x="58" y="7"/>
                  <a:pt x="57" y="6"/>
                </a:cubicBezTo>
                <a:cubicBezTo>
                  <a:pt x="56" y="5"/>
                  <a:pt x="54" y="5"/>
                  <a:pt x="53" y="7"/>
                </a:cubicBezTo>
                <a:cubicBezTo>
                  <a:pt x="52" y="8"/>
                  <a:pt x="52" y="9"/>
                  <a:pt x="53" y="10"/>
                </a:cubicBezTo>
                <a:cubicBezTo>
                  <a:pt x="54" y="10"/>
                  <a:pt x="54" y="10"/>
                  <a:pt x="54" y="10"/>
                </a:cubicBezTo>
                <a:cubicBezTo>
                  <a:pt x="52" y="20"/>
                  <a:pt x="52" y="20"/>
                  <a:pt x="52" y="20"/>
                </a:cubicBezTo>
                <a:cubicBezTo>
                  <a:pt x="52" y="20"/>
                  <a:pt x="52" y="19"/>
                  <a:pt x="52" y="19"/>
                </a:cubicBezTo>
                <a:cubicBezTo>
                  <a:pt x="48" y="19"/>
                  <a:pt x="45" y="20"/>
                  <a:pt x="42" y="21"/>
                </a:cubicBezTo>
                <a:cubicBezTo>
                  <a:pt x="35" y="8"/>
                  <a:pt x="35" y="8"/>
                  <a:pt x="35" y="8"/>
                </a:cubicBezTo>
                <a:cubicBezTo>
                  <a:pt x="36" y="7"/>
                  <a:pt x="36" y="6"/>
                  <a:pt x="36" y="5"/>
                </a:cubicBezTo>
                <a:cubicBezTo>
                  <a:pt x="36" y="2"/>
                  <a:pt x="34" y="0"/>
                  <a:pt x="31" y="0"/>
                </a:cubicBezTo>
                <a:cubicBezTo>
                  <a:pt x="28" y="0"/>
                  <a:pt x="26" y="2"/>
                  <a:pt x="26" y="5"/>
                </a:cubicBezTo>
                <a:cubicBezTo>
                  <a:pt x="26" y="8"/>
                  <a:pt x="29" y="10"/>
                  <a:pt x="31" y="10"/>
                </a:cubicBezTo>
                <a:cubicBezTo>
                  <a:pt x="32" y="10"/>
                  <a:pt x="32" y="10"/>
                  <a:pt x="32" y="10"/>
                </a:cubicBezTo>
                <a:cubicBezTo>
                  <a:pt x="39" y="23"/>
                  <a:pt x="39" y="23"/>
                  <a:pt x="39" y="23"/>
                </a:cubicBezTo>
                <a:cubicBezTo>
                  <a:pt x="36" y="25"/>
                  <a:pt x="33" y="28"/>
                  <a:pt x="30" y="31"/>
                </a:cubicBezTo>
                <a:cubicBezTo>
                  <a:pt x="20" y="23"/>
                  <a:pt x="20" y="23"/>
                  <a:pt x="20" y="23"/>
                </a:cubicBezTo>
                <a:cubicBezTo>
                  <a:pt x="20" y="22"/>
                  <a:pt x="20" y="21"/>
                  <a:pt x="20" y="20"/>
                </a:cubicBezTo>
                <a:cubicBezTo>
                  <a:pt x="19" y="19"/>
                  <a:pt x="17" y="18"/>
                  <a:pt x="15" y="19"/>
                </a:cubicBezTo>
                <a:cubicBezTo>
                  <a:pt x="13" y="19"/>
                  <a:pt x="12" y="21"/>
                  <a:pt x="13" y="23"/>
                </a:cubicBezTo>
                <a:cubicBezTo>
                  <a:pt x="14" y="25"/>
                  <a:pt x="16" y="26"/>
                  <a:pt x="18" y="25"/>
                </a:cubicBezTo>
                <a:cubicBezTo>
                  <a:pt x="18" y="25"/>
                  <a:pt x="18" y="25"/>
                  <a:pt x="19" y="25"/>
                </a:cubicBezTo>
                <a:cubicBezTo>
                  <a:pt x="29" y="33"/>
                  <a:pt x="29" y="33"/>
                  <a:pt x="29" y="33"/>
                </a:cubicBezTo>
                <a:cubicBezTo>
                  <a:pt x="28" y="36"/>
                  <a:pt x="27" y="39"/>
                  <a:pt x="26" y="43"/>
                </a:cubicBezTo>
                <a:cubicBezTo>
                  <a:pt x="11" y="43"/>
                  <a:pt x="11" y="43"/>
                  <a:pt x="11" y="43"/>
                </a:cubicBezTo>
                <a:cubicBezTo>
                  <a:pt x="10" y="42"/>
                  <a:pt x="9" y="41"/>
                  <a:pt x="8" y="41"/>
                </a:cubicBezTo>
                <a:cubicBezTo>
                  <a:pt x="6" y="39"/>
                  <a:pt x="3" y="40"/>
                  <a:pt x="2" y="43"/>
                </a:cubicBezTo>
                <a:cubicBezTo>
                  <a:pt x="0" y="45"/>
                  <a:pt x="1" y="48"/>
                  <a:pt x="4" y="49"/>
                </a:cubicBezTo>
                <a:cubicBezTo>
                  <a:pt x="6" y="51"/>
                  <a:pt x="9" y="50"/>
                  <a:pt x="11" y="47"/>
                </a:cubicBezTo>
                <a:cubicBezTo>
                  <a:pt x="11" y="47"/>
                  <a:pt x="11" y="47"/>
                  <a:pt x="11" y="47"/>
                </a:cubicBezTo>
                <a:cubicBezTo>
                  <a:pt x="26" y="47"/>
                  <a:pt x="26" y="47"/>
                  <a:pt x="26" y="47"/>
                </a:cubicBezTo>
                <a:cubicBezTo>
                  <a:pt x="26" y="49"/>
                  <a:pt x="27" y="51"/>
                  <a:pt x="27" y="52"/>
                </a:cubicBezTo>
                <a:cubicBezTo>
                  <a:pt x="17" y="56"/>
                  <a:pt x="17" y="56"/>
                  <a:pt x="17" y="56"/>
                </a:cubicBezTo>
                <a:cubicBezTo>
                  <a:pt x="17" y="56"/>
                  <a:pt x="16" y="55"/>
                  <a:pt x="15" y="55"/>
                </a:cubicBezTo>
                <a:cubicBezTo>
                  <a:pt x="13" y="55"/>
                  <a:pt x="11" y="56"/>
                  <a:pt x="11" y="58"/>
                </a:cubicBezTo>
                <a:cubicBezTo>
                  <a:pt x="11" y="60"/>
                  <a:pt x="12" y="62"/>
                  <a:pt x="14" y="62"/>
                </a:cubicBezTo>
                <a:cubicBezTo>
                  <a:pt x="16" y="63"/>
                  <a:pt x="18" y="61"/>
                  <a:pt x="18" y="59"/>
                </a:cubicBezTo>
                <a:cubicBezTo>
                  <a:pt x="18" y="59"/>
                  <a:pt x="18" y="59"/>
                  <a:pt x="18" y="59"/>
                </a:cubicBezTo>
                <a:cubicBezTo>
                  <a:pt x="28" y="55"/>
                  <a:pt x="28" y="55"/>
                  <a:pt x="28" y="55"/>
                </a:cubicBezTo>
                <a:cubicBezTo>
                  <a:pt x="30" y="59"/>
                  <a:pt x="33" y="63"/>
                  <a:pt x="38" y="66"/>
                </a:cubicBezTo>
                <a:cubicBezTo>
                  <a:pt x="33" y="71"/>
                  <a:pt x="33" y="71"/>
                  <a:pt x="33" y="71"/>
                </a:cubicBezTo>
                <a:cubicBezTo>
                  <a:pt x="32" y="71"/>
                  <a:pt x="31" y="71"/>
                  <a:pt x="30" y="71"/>
                </a:cubicBezTo>
                <a:cubicBezTo>
                  <a:pt x="28" y="72"/>
                  <a:pt x="27" y="74"/>
                  <a:pt x="28" y="76"/>
                </a:cubicBezTo>
                <a:cubicBezTo>
                  <a:pt x="29" y="78"/>
                  <a:pt x="31" y="79"/>
                  <a:pt x="33" y="78"/>
                </a:cubicBezTo>
                <a:cubicBezTo>
                  <a:pt x="35" y="77"/>
                  <a:pt x="36" y="75"/>
                  <a:pt x="35" y="73"/>
                </a:cubicBezTo>
                <a:cubicBezTo>
                  <a:pt x="35" y="73"/>
                  <a:pt x="35" y="73"/>
                  <a:pt x="35" y="73"/>
                </a:cubicBezTo>
                <a:cubicBezTo>
                  <a:pt x="40" y="68"/>
                  <a:pt x="40" y="68"/>
                  <a:pt x="40" y="68"/>
                </a:cubicBezTo>
                <a:cubicBezTo>
                  <a:pt x="42" y="69"/>
                  <a:pt x="45" y="70"/>
                  <a:pt x="48" y="70"/>
                </a:cubicBezTo>
                <a:cubicBezTo>
                  <a:pt x="47" y="83"/>
                  <a:pt x="47" y="83"/>
                  <a:pt x="47" y="83"/>
                </a:cubicBezTo>
                <a:cubicBezTo>
                  <a:pt x="46" y="83"/>
                  <a:pt x="45" y="84"/>
                  <a:pt x="44" y="84"/>
                </a:cubicBezTo>
                <a:cubicBezTo>
                  <a:pt x="43" y="86"/>
                  <a:pt x="44" y="88"/>
                  <a:pt x="45" y="89"/>
                </a:cubicBezTo>
                <a:cubicBezTo>
                  <a:pt x="47" y="91"/>
                  <a:pt x="49" y="90"/>
                  <a:pt x="50" y="89"/>
                </a:cubicBezTo>
                <a:cubicBezTo>
                  <a:pt x="51" y="87"/>
                  <a:pt x="51" y="85"/>
                  <a:pt x="50" y="84"/>
                </a:cubicBezTo>
                <a:cubicBezTo>
                  <a:pt x="49" y="84"/>
                  <a:pt x="49" y="84"/>
                  <a:pt x="49" y="83"/>
                </a:cubicBezTo>
                <a:cubicBezTo>
                  <a:pt x="50" y="70"/>
                  <a:pt x="50" y="70"/>
                  <a:pt x="50" y="70"/>
                </a:cubicBezTo>
                <a:cubicBezTo>
                  <a:pt x="51" y="70"/>
                  <a:pt x="51" y="70"/>
                  <a:pt x="52" y="70"/>
                </a:cubicBezTo>
                <a:cubicBezTo>
                  <a:pt x="55" y="70"/>
                  <a:pt x="58" y="70"/>
                  <a:pt x="61" y="69"/>
                </a:cubicBezTo>
                <a:cubicBezTo>
                  <a:pt x="64" y="80"/>
                  <a:pt x="64" y="80"/>
                  <a:pt x="64" y="80"/>
                </a:cubicBezTo>
                <a:cubicBezTo>
                  <a:pt x="63" y="81"/>
                  <a:pt x="63" y="81"/>
                  <a:pt x="62" y="82"/>
                </a:cubicBezTo>
                <a:cubicBezTo>
                  <a:pt x="62" y="84"/>
                  <a:pt x="63" y="86"/>
                  <a:pt x="65" y="86"/>
                </a:cubicBezTo>
                <a:cubicBezTo>
                  <a:pt x="67" y="87"/>
                  <a:pt x="69" y="86"/>
                  <a:pt x="69" y="84"/>
                </a:cubicBezTo>
                <a:cubicBezTo>
                  <a:pt x="70" y="82"/>
                  <a:pt x="69" y="80"/>
                  <a:pt x="67" y="80"/>
                </a:cubicBezTo>
                <a:cubicBezTo>
                  <a:pt x="67" y="79"/>
                  <a:pt x="66" y="79"/>
                  <a:pt x="66" y="79"/>
                </a:cubicBezTo>
                <a:cubicBezTo>
                  <a:pt x="63" y="68"/>
                  <a:pt x="63" y="68"/>
                  <a:pt x="63" y="68"/>
                </a:cubicBezTo>
                <a:cubicBezTo>
                  <a:pt x="65" y="67"/>
                  <a:pt x="67" y="65"/>
                  <a:pt x="69" y="64"/>
                </a:cubicBezTo>
                <a:cubicBezTo>
                  <a:pt x="72" y="69"/>
                  <a:pt x="72" y="69"/>
                  <a:pt x="72" y="69"/>
                </a:cubicBezTo>
                <a:cubicBezTo>
                  <a:pt x="72" y="70"/>
                  <a:pt x="72" y="70"/>
                  <a:pt x="72" y="71"/>
                </a:cubicBezTo>
                <a:cubicBezTo>
                  <a:pt x="72" y="72"/>
                  <a:pt x="73" y="73"/>
                  <a:pt x="75" y="73"/>
                </a:cubicBezTo>
                <a:cubicBezTo>
                  <a:pt x="76" y="73"/>
                  <a:pt x="77" y="71"/>
                  <a:pt x="77" y="70"/>
                </a:cubicBezTo>
                <a:cubicBezTo>
                  <a:pt x="77" y="69"/>
                  <a:pt x="75" y="68"/>
                  <a:pt x="74" y="68"/>
                </a:cubicBezTo>
                <a:cubicBezTo>
                  <a:pt x="74" y="68"/>
                  <a:pt x="74" y="68"/>
                  <a:pt x="74" y="68"/>
                </a:cubicBezTo>
                <a:cubicBezTo>
                  <a:pt x="70" y="63"/>
                  <a:pt x="70" y="63"/>
                  <a:pt x="70" y="63"/>
                </a:cubicBezTo>
                <a:cubicBezTo>
                  <a:pt x="73" y="60"/>
                  <a:pt x="75" y="57"/>
                  <a:pt x="76" y="53"/>
                </a:cubicBezTo>
                <a:cubicBezTo>
                  <a:pt x="93" y="56"/>
                  <a:pt x="93" y="56"/>
                  <a:pt x="93" y="56"/>
                </a:cubicBezTo>
                <a:cubicBezTo>
                  <a:pt x="93" y="57"/>
                  <a:pt x="94" y="59"/>
                  <a:pt x="95" y="60"/>
                </a:cubicBezTo>
                <a:cubicBezTo>
                  <a:pt x="98" y="62"/>
                  <a:pt x="102" y="61"/>
                  <a:pt x="104" y="58"/>
                </a:cubicBezTo>
                <a:cubicBezTo>
                  <a:pt x="107" y="55"/>
                  <a:pt x="106" y="51"/>
                  <a:pt x="103" y="49"/>
                </a:cubicBezTo>
                <a:close/>
                <a:moveTo>
                  <a:pt x="44" y="44"/>
                </a:moveTo>
                <a:cubicBezTo>
                  <a:pt x="42" y="44"/>
                  <a:pt x="40" y="42"/>
                  <a:pt x="40" y="40"/>
                </a:cubicBezTo>
                <a:cubicBezTo>
                  <a:pt x="40" y="38"/>
                  <a:pt x="42" y="36"/>
                  <a:pt x="44" y="36"/>
                </a:cubicBezTo>
                <a:cubicBezTo>
                  <a:pt x="46" y="36"/>
                  <a:pt x="48" y="38"/>
                  <a:pt x="48" y="40"/>
                </a:cubicBezTo>
                <a:cubicBezTo>
                  <a:pt x="48" y="42"/>
                  <a:pt x="46" y="44"/>
                  <a:pt x="44" y="44"/>
                </a:cubicBezTo>
                <a:close/>
                <a:moveTo>
                  <a:pt x="54" y="52"/>
                </a:moveTo>
                <a:cubicBezTo>
                  <a:pt x="52" y="52"/>
                  <a:pt x="51" y="51"/>
                  <a:pt x="51" y="49"/>
                </a:cubicBezTo>
                <a:cubicBezTo>
                  <a:pt x="51" y="48"/>
                  <a:pt x="52" y="46"/>
                  <a:pt x="54" y="46"/>
                </a:cubicBezTo>
                <a:cubicBezTo>
                  <a:pt x="55" y="46"/>
                  <a:pt x="56" y="48"/>
                  <a:pt x="56" y="49"/>
                </a:cubicBezTo>
                <a:cubicBezTo>
                  <a:pt x="56" y="51"/>
                  <a:pt x="55" y="52"/>
                  <a:pt x="54" y="52"/>
                </a:cubicBezTo>
                <a:close/>
                <a:moveTo>
                  <a:pt x="64" y="40"/>
                </a:moveTo>
                <a:cubicBezTo>
                  <a:pt x="62" y="40"/>
                  <a:pt x="60" y="38"/>
                  <a:pt x="60" y="36"/>
                </a:cubicBezTo>
                <a:cubicBezTo>
                  <a:pt x="60" y="34"/>
                  <a:pt x="62" y="32"/>
                  <a:pt x="64" y="32"/>
                </a:cubicBezTo>
                <a:cubicBezTo>
                  <a:pt x="66" y="32"/>
                  <a:pt x="68" y="34"/>
                  <a:pt x="68" y="36"/>
                </a:cubicBezTo>
                <a:cubicBezTo>
                  <a:pt x="68" y="38"/>
                  <a:pt x="66" y="40"/>
                  <a:pt x="64" y="40"/>
                </a:cubicBezTo>
                <a:close/>
                <a:moveTo>
                  <a:pt x="64" y="40"/>
                </a:moveTo>
                <a:cubicBezTo>
                  <a:pt x="64" y="40"/>
                  <a:pt x="64" y="40"/>
                  <a:pt x="64" y="40"/>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8" name="Freeform 5"/>
          <p:cNvSpPr>
            <a:spLocks noEditPoints="1"/>
          </p:cNvSpPr>
          <p:nvPr/>
        </p:nvSpPr>
        <p:spPr bwMode="auto">
          <a:xfrm rot="17122296">
            <a:off x="3875031" y="3634954"/>
            <a:ext cx="389892" cy="418858"/>
          </a:xfrm>
          <a:custGeom>
            <a:avLst/>
            <a:gdLst/>
            <a:ahLst/>
            <a:cxnLst>
              <a:cxn ang="0">
                <a:pos x="261" y="74"/>
              </a:cxn>
              <a:cxn ang="0">
                <a:pos x="282" y="53"/>
              </a:cxn>
              <a:cxn ang="0">
                <a:pos x="261" y="32"/>
              </a:cxn>
              <a:cxn ang="0">
                <a:pos x="240" y="53"/>
              </a:cxn>
              <a:cxn ang="0">
                <a:pos x="244" y="65"/>
              </a:cxn>
              <a:cxn ang="0">
                <a:pos x="146" y="41"/>
              </a:cxn>
              <a:cxn ang="0">
                <a:pos x="162" y="21"/>
              </a:cxn>
              <a:cxn ang="0">
                <a:pos x="142" y="0"/>
              </a:cxn>
              <a:cxn ang="0">
                <a:pos x="121" y="21"/>
              </a:cxn>
              <a:cxn ang="0">
                <a:pos x="142" y="41"/>
              </a:cxn>
              <a:cxn ang="0">
                <a:pos x="144" y="41"/>
              </a:cxn>
              <a:cxn ang="0">
                <a:pos x="88" y="112"/>
              </a:cxn>
              <a:cxn ang="0">
                <a:pos x="90" y="105"/>
              </a:cxn>
              <a:cxn ang="0">
                <a:pos x="69" y="84"/>
              </a:cxn>
              <a:cxn ang="0">
                <a:pos x="48" y="105"/>
              </a:cxn>
              <a:cxn ang="0">
                <a:pos x="69" y="125"/>
              </a:cxn>
              <a:cxn ang="0">
                <a:pos x="85" y="118"/>
              </a:cxn>
              <a:cxn ang="0">
                <a:pos x="41" y="168"/>
              </a:cxn>
              <a:cxn ang="0">
                <a:pos x="41" y="164"/>
              </a:cxn>
              <a:cxn ang="0">
                <a:pos x="21" y="144"/>
              </a:cxn>
              <a:cxn ang="0">
                <a:pos x="0" y="164"/>
              </a:cxn>
              <a:cxn ang="0">
                <a:pos x="21" y="185"/>
              </a:cxn>
              <a:cxn ang="0">
                <a:pos x="41" y="169"/>
              </a:cxn>
              <a:cxn ang="0">
                <a:pos x="75" y="225"/>
              </a:cxn>
              <a:cxn ang="0">
                <a:pos x="62" y="220"/>
              </a:cxn>
              <a:cxn ang="0">
                <a:pos x="41" y="241"/>
              </a:cxn>
              <a:cxn ang="0">
                <a:pos x="62" y="262"/>
              </a:cxn>
              <a:cxn ang="0">
                <a:pos x="83" y="241"/>
              </a:cxn>
              <a:cxn ang="0">
                <a:pos x="78" y="228"/>
              </a:cxn>
              <a:cxn ang="0">
                <a:pos x="143" y="262"/>
              </a:cxn>
              <a:cxn ang="0">
                <a:pos x="127" y="283"/>
              </a:cxn>
              <a:cxn ang="0">
                <a:pos x="147" y="303"/>
              </a:cxn>
              <a:cxn ang="0">
                <a:pos x="168" y="283"/>
              </a:cxn>
              <a:cxn ang="0">
                <a:pos x="154" y="263"/>
              </a:cxn>
              <a:cxn ang="0">
                <a:pos x="222" y="242"/>
              </a:cxn>
              <a:cxn ang="0">
                <a:pos x="220" y="250"/>
              </a:cxn>
              <a:cxn ang="0">
                <a:pos x="241" y="271"/>
              </a:cxn>
              <a:cxn ang="0">
                <a:pos x="261" y="250"/>
              </a:cxn>
              <a:cxn ang="0">
                <a:pos x="241" y="229"/>
              </a:cxn>
              <a:cxn ang="0">
                <a:pos x="225" y="237"/>
              </a:cxn>
              <a:cxn ang="0">
                <a:pos x="228" y="162"/>
              </a:cxn>
              <a:cxn ang="0">
                <a:pos x="249" y="178"/>
              </a:cxn>
              <a:cxn ang="0">
                <a:pos x="269" y="157"/>
              </a:cxn>
              <a:cxn ang="0">
                <a:pos x="249" y="137"/>
              </a:cxn>
              <a:cxn ang="0">
                <a:pos x="229" y="151"/>
              </a:cxn>
              <a:cxn ang="0">
                <a:pos x="245" y="66"/>
              </a:cxn>
              <a:cxn ang="0">
                <a:pos x="261" y="74"/>
              </a:cxn>
              <a:cxn ang="0">
                <a:pos x="124" y="184"/>
              </a:cxn>
              <a:cxn ang="0">
                <a:pos x="115" y="176"/>
              </a:cxn>
              <a:cxn ang="0">
                <a:pos x="124" y="168"/>
              </a:cxn>
              <a:cxn ang="0">
                <a:pos x="132" y="176"/>
              </a:cxn>
              <a:cxn ang="0">
                <a:pos x="124" y="184"/>
              </a:cxn>
              <a:cxn ang="0">
                <a:pos x="168" y="145"/>
              </a:cxn>
              <a:cxn ang="0">
                <a:pos x="156" y="133"/>
              </a:cxn>
              <a:cxn ang="0">
                <a:pos x="168" y="121"/>
              </a:cxn>
              <a:cxn ang="0">
                <a:pos x="180" y="133"/>
              </a:cxn>
              <a:cxn ang="0">
                <a:pos x="168" y="145"/>
              </a:cxn>
              <a:cxn ang="0">
                <a:pos x="168" y="145"/>
              </a:cxn>
              <a:cxn ang="0">
                <a:pos x="168" y="145"/>
              </a:cxn>
            </a:cxnLst>
            <a:rect l="0" t="0" r="r" b="b"/>
            <a:pathLst>
              <a:path w="282" h="303">
                <a:moveTo>
                  <a:pt x="261" y="74"/>
                </a:moveTo>
                <a:cubicBezTo>
                  <a:pt x="272" y="74"/>
                  <a:pt x="282" y="64"/>
                  <a:pt x="282" y="53"/>
                </a:cubicBezTo>
                <a:cubicBezTo>
                  <a:pt x="282" y="41"/>
                  <a:pt x="272" y="32"/>
                  <a:pt x="261" y="32"/>
                </a:cubicBezTo>
                <a:cubicBezTo>
                  <a:pt x="249" y="32"/>
                  <a:pt x="240" y="41"/>
                  <a:pt x="240" y="53"/>
                </a:cubicBezTo>
                <a:cubicBezTo>
                  <a:pt x="240" y="57"/>
                  <a:pt x="242" y="61"/>
                  <a:pt x="244" y="65"/>
                </a:cubicBezTo>
                <a:cubicBezTo>
                  <a:pt x="217" y="86"/>
                  <a:pt x="165" y="114"/>
                  <a:pt x="146" y="41"/>
                </a:cubicBezTo>
                <a:cubicBezTo>
                  <a:pt x="155" y="39"/>
                  <a:pt x="162" y="31"/>
                  <a:pt x="162" y="21"/>
                </a:cubicBezTo>
                <a:cubicBezTo>
                  <a:pt x="162" y="9"/>
                  <a:pt x="153" y="0"/>
                  <a:pt x="142" y="0"/>
                </a:cubicBezTo>
                <a:cubicBezTo>
                  <a:pt x="130" y="0"/>
                  <a:pt x="121" y="9"/>
                  <a:pt x="121" y="21"/>
                </a:cubicBezTo>
                <a:cubicBezTo>
                  <a:pt x="121" y="32"/>
                  <a:pt x="130" y="41"/>
                  <a:pt x="142" y="41"/>
                </a:cubicBezTo>
                <a:cubicBezTo>
                  <a:pt x="142" y="41"/>
                  <a:pt x="143" y="41"/>
                  <a:pt x="144" y="41"/>
                </a:cubicBezTo>
                <a:cubicBezTo>
                  <a:pt x="143" y="95"/>
                  <a:pt x="145" y="143"/>
                  <a:pt x="88" y="112"/>
                </a:cubicBezTo>
                <a:cubicBezTo>
                  <a:pt x="89" y="110"/>
                  <a:pt x="90" y="107"/>
                  <a:pt x="90" y="105"/>
                </a:cubicBezTo>
                <a:cubicBezTo>
                  <a:pt x="90" y="93"/>
                  <a:pt x="81" y="84"/>
                  <a:pt x="69" y="84"/>
                </a:cubicBezTo>
                <a:cubicBezTo>
                  <a:pt x="58" y="84"/>
                  <a:pt x="48" y="93"/>
                  <a:pt x="48" y="105"/>
                </a:cubicBezTo>
                <a:cubicBezTo>
                  <a:pt x="48" y="116"/>
                  <a:pt x="58" y="125"/>
                  <a:pt x="69" y="125"/>
                </a:cubicBezTo>
                <a:cubicBezTo>
                  <a:pt x="75" y="125"/>
                  <a:pt x="81" y="123"/>
                  <a:pt x="85" y="118"/>
                </a:cubicBezTo>
                <a:cubicBezTo>
                  <a:pt x="119" y="159"/>
                  <a:pt x="102" y="167"/>
                  <a:pt x="41" y="168"/>
                </a:cubicBezTo>
                <a:cubicBezTo>
                  <a:pt x="41" y="167"/>
                  <a:pt x="41" y="166"/>
                  <a:pt x="41" y="164"/>
                </a:cubicBezTo>
                <a:cubicBezTo>
                  <a:pt x="41" y="153"/>
                  <a:pt x="32" y="144"/>
                  <a:pt x="21" y="144"/>
                </a:cubicBezTo>
                <a:cubicBezTo>
                  <a:pt x="9" y="144"/>
                  <a:pt x="0" y="153"/>
                  <a:pt x="0" y="164"/>
                </a:cubicBezTo>
                <a:cubicBezTo>
                  <a:pt x="0" y="176"/>
                  <a:pt x="9" y="185"/>
                  <a:pt x="21" y="185"/>
                </a:cubicBezTo>
                <a:cubicBezTo>
                  <a:pt x="31" y="185"/>
                  <a:pt x="39" y="178"/>
                  <a:pt x="41" y="169"/>
                </a:cubicBezTo>
                <a:cubicBezTo>
                  <a:pt x="82" y="184"/>
                  <a:pt x="92" y="196"/>
                  <a:pt x="75" y="225"/>
                </a:cubicBezTo>
                <a:cubicBezTo>
                  <a:pt x="71" y="222"/>
                  <a:pt x="67" y="220"/>
                  <a:pt x="62" y="220"/>
                </a:cubicBezTo>
                <a:cubicBezTo>
                  <a:pt x="51" y="220"/>
                  <a:pt x="41" y="230"/>
                  <a:pt x="41" y="241"/>
                </a:cubicBezTo>
                <a:cubicBezTo>
                  <a:pt x="41" y="253"/>
                  <a:pt x="51" y="262"/>
                  <a:pt x="62" y="262"/>
                </a:cubicBezTo>
                <a:cubicBezTo>
                  <a:pt x="74" y="262"/>
                  <a:pt x="83" y="253"/>
                  <a:pt x="83" y="241"/>
                </a:cubicBezTo>
                <a:cubicBezTo>
                  <a:pt x="83" y="236"/>
                  <a:pt x="81" y="232"/>
                  <a:pt x="78" y="228"/>
                </a:cubicBezTo>
                <a:cubicBezTo>
                  <a:pt x="121" y="197"/>
                  <a:pt x="141" y="198"/>
                  <a:pt x="143" y="262"/>
                </a:cubicBezTo>
                <a:cubicBezTo>
                  <a:pt x="134" y="264"/>
                  <a:pt x="127" y="273"/>
                  <a:pt x="127" y="283"/>
                </a:cubicBezTo>
                <a:cubicBezTo>
                  <a:pt x="127" y="294"/>
                  <a:pt x="136" y="303"/>
                  <a:pt x="147" y="303"/>
                </a:cubicBezTo>
                <a:cubicBezTo>
                  <a:pt x="159" y="303"/>
                  <a:pt x="168" y="294"/>
                  <a:pt x="168" y="283"/>
                </a:cubicBezTo>
                <a:cubicBezTo>
                  <a:pt x="168" y="273"/>
                  <a:pt x="162" y="265"/>
                  <a:pt x="154" y="263"/>
                </a:cubicBezTo>
                <a:cubicBezTo>
                  <a:pt x="172" y="230"/>
                  <a:pt x="188" y="225"/>
                  <a:pt x="222" y="242"/>
                </a:cubicBezTo>
                <a:cubicBezTo>
                  <a:pt x="221" y="244"/>
                  <a:pt x="220" y="247"/>
                  <a:pt x="220" y="250"/>
                </a:cubicBezTo>
                <a:cubicBezTo>
                  <a:pt x="220" y="261"/>
                  <a:pt x="229" y="271"/>
                  <a:pt x="241" y="271"/>
                </a:cubicBezTo>
                <a:cubicBezTo>
                  <a:pt x="252" y="271"/>
                  <a:pt x="261" y="261"/>
                  <a:pt x="261" y="250"/>
                </a:cubicBezTo>
                <a:cubicBezTo>
                  <a:pt x="261" y="238"/>
                  <a:pt x="252" y="229"/>
                  <a:pt x="241" y="229"/>
                </a:cubicBezTo>
                <a:cubicBezTo>
                  <a:pt x="234" y="229"/>
                  <a:pt x="229" y="232"/>
                  <a:pt x="225" y="237"/>
                </a:cubicBezTo>
                <a:cubicBezTo>
                  <a:pt x="200" y="211"/>
                  <a:pt x="182" y="177"/>
                  <a:pt x="228" y="162"/>
                </a:cubicBezTo>
                <a:cubicBezTo>
                  <a:pt x="230" y="171"/>
                  <a:pt x="239" y="178"/>
                  <a:pt x="249" y="178"/>
                </a:cubicBezTo>
                <a:cubicBezTo>
                  <a:pt x="260" y="178"/>
                  <a:pt x="269" y="169"/>
                  <a:pt x="269" y="157"/>
                </a:cubicBezTo>
                <a:cubicBezTo>
                  <a:pt x="269" y="146"/>
                  <a:pt x="260" y="137"/>
                  <a:pt x="249" y="137"/>
                </a:cubicBezTo>
                <a:cubicBezTo>
                  <a:pt x="239" y="137"/>
                  <a:pt x="232" y="142"/>
                  <a:pt x="229" y="151"/>
                </a:cubicBezTo>
                <a:cubicBezTo>
                  <a:pt x="199" y="129"/>
                  <a:pt x="226" y="89"/>
                  <a:pt x="245" y="66"/>
                </a:cubicBezTo>
                <a:cubicBezTo>
                  <a:pt x="249" y="71"/>
                  <a:pt x="255" y="74"/>
                  <a:pt x="261" y="74"/>
                </a:cubicBezTo>
                <a:close/>
                <a:moveTo>
                  <a:pt x="124" y="184"/>
                </a:moveTo>
                <a:cubicBezTo>
                  <a:pt x="119" y="184"/>
                  <a:pt x="115" y="181"/>
                  <a:pt x="115" y="176"/>
                </a:cubicBezTo>
                <a:cubicBezTo>
                  <a:pt x="115" y="172"/>
                  <a:pt x="119" y="168"/>
                  <a:pt x="124" y="168"/>
                </a:cubicBezTo>
                <a:cubicBezTo>
                  <a:pt x="128" y="168"/>
                  <a:pt x="132" y="172"/>
                  <a:pt x="132" y="176"/>
                </a:cubicBezTo>
                <a:cubicBezTo>
                  <a:pt x="132" y="181"/>
                  <a:pt x="128" y="184"/>
                  <a:pt x="124" y="184"/>
                </a:cubicBezTo>
                <a:close/>
                <a:moveTo>
                  <a:pt x="168" y="145"/>
                </a:moveTo>
                <a:cubicBezTo>
                  <a:pt x="161" y="145"/>
                  <a:pt x="156" y="140"/>
                  <a:pt x="156" y="133"/>
                </a:cubicBezTo>
                <a:cubicBezTo>
                  <a:pt x="156" y="126"/>
                  <a:pt x="161" y="121"/>
                  <a:pt x="168" y="121"/>
                </a:cubicBezTo>
                <a:cubicBezTo>
                  <a:pt x="175" y="121"/>
                  <a:pt x="180" y="126"/>
                  <a:pt x="180" y="133"/>
                </a:cubicBezTo>
                <a:cubicBezTo>
                  <a:pt x="180" y="140"/>
                  <a:pt x="175" y="145"/>
                  <a:pt x="168" y="145"/>
                </a:cubicBezTo>
                <a:close/>
                <a:moveTo>
                  <a:pt x="168" y="145"/>
                </a:moveTo>
                <a:cubicBezTo>
                  <a:pt x="168" y="145"/>
                  <a:pt x="168" y="145"/>
                  <a:pt x="168" y="145"/>
                </a:cubicBezTo>
              </a:path>
            </a:pathLst>
          </a:custGeom>
          <a:solidFill>
            <a:srgbClr val="4CE2F9"/>
          </a:solidFill>
          <a:ln w="9525">
            <a:noFill/>
            <a:round/>
          </a:ln>
        </p:spPr>
        <p:txBody>
          <a:bodyPr vert="horz" wrap="square" lIns="121920" tIns="60960" rIns="121920" bIns="60960" numCol="1" anchor="t" anchorCtr="0" compatLnSpc="1"/>
          <a:lstStyle/>
          <a:p>
            <a:endParaRPr lang="en-US" sz="2400">
              <a:solidFill>
                <a:prstClr val="black"/>
              </a:solidFill>
            </a:endParaRPr>
          </a:p>
        </p:txBody>
      </p:sp>
      <p:grpSp>
        <p:nvGrpSpPr>
          <p:cNvPr id="43" name="Group 144"/>
          <p:cNvGrpSpPr/>
          <p:nvPr/>
        </p:nvGrpSpPr>
        <p:grpSpPr>
          <a:xfrm>
            <a:off x="9095842" y="4280309"/>
            <a:ext cx="384029" cy="922738"/>
            <a:chOff x="7380288" y="2552700"/>
            <a:chExt cx="457200" cy="1098550"/>
          </a:xfrm>
          <a:solidFill>
            <a:srgbClr val="08AAFE"/>
          </a:solidFill>
        </p:grpSpPr>
        <p:sp>
          <p:nvSpPr>
            <p:cNvPr id="44" name="Freeform 75"/>
            <p:cNvSpPr>
              <a:spLocks noEditPoints="1"/>
            </p:cNvSpPr>
            <p:nvPr/>
          </p:nvSpPr>
          <p:spPr bwMode="auto">
            <a:xfrm>
              <a:off x="7380288" y="2790825"/>
              <a:ext cx="457200" cy="860425"/>
            </a:xfrm>
            <a:custGeom>
              <a:avLst/>
              <a:gdLst/>
              <a:ahLst/>
              <a:cxnLst>
                <a:cxn ang="0">
                  <a:pos x="143" y="0"/>
                </a:cxn>
                <a:cxn ang="0">
                  <a:pos x="14" y="0"/>
                </a:cxn>
                <a:cxn ang="0">
                  <a:pos x="0" y="14"/>
                </a:cxn>
                <a:cxn ang="0">
                  <a:pos x="14" y="29"/>
                </a:cxn>
                <a:cxn ang="0">
                  <a:pos x="25" y="29"/>
                </a:cxn>
                <a:cxn ang="0">
                  <a:pos x="25" y="243"/>
                </a:cxn>
                <a:cxn ang="0">
                  <a:pos x="79" y="297"/>
                </a:cxn>
                <a:cxn ang="0">
                  <a:pos x="133" y="243"/>
                </a:cxn>
                <a:cxn ang="0">
                  <a:pos x="133" y="29"/>
                </a:cxn>
                <a:cxn ang="0">
                  <a:pos x="143" y="29"/>
                </a:cxn>
                <a:cxn ang="0">
                  <a:pos x="158" y="14"/>
                </a:cxn>
                <a:cxn ang="0">
                  <a:pos x="143" y="0"/>
                </a:cxn>
                <a:cxn ang="0">
                  <a:pos x="102" y="29"/>
                </a:cxn>
                <a:cxn ang="0">
                  <a:pos x="102" y="165"/>
                </a:cxn>
                <a:cxn ang="0">
                  <a:pos x="56" y="165"/>
                </a:cxn>
                <a:cxn ang="0">
                  <a:pos x="56" y="29"/>
                </a:cxn>
                <a:cxn ang="0">
                  <a:pos x="102" y="29"/>
                </a:cxn>
                <a:cxn ang="0">
                  <a:pos x="102" y="29"/>
                </a:cxn>
                <a:cxn ang="0">
                  <a:pos x="102" y="29"/>
                </a:cxn>
              </a:cxnLst>
              <a:rect l="0" t="0" r="r" b="b"/>
              <a:pathLst>
                <a:path w="158" h="297">
                  <a:moveTo>
                    <a:pt x="143" y="0"/>
                  </a:moveTo>
                  <a:cubicBezTo>
                    <a:pt x="14" y="0"/>
                    <a:pt x="14" y="0"/>
                    <a:pt x="14" y="0"/>
                  </a:cubicBezTo>
                  <a:cubicBezTo>
                    <a:pt x="6" y="0"/>
                    <a:pt x="0" y="6"/>
                    <a:pt x="0" y="14"/>
                  </a:cubicBezTo>
                  <a:cubicBezTo>
                    <a:pt x="0" y="23"/>
                    <a:pt x="6" y="29"/>
                    <a:pt x="14" y="29"/>
                  </a:cubicBezTo>
                  <a:cubicBezTo>
                    <a:pt x="25" y="29"/>
                    <a:pt x="25" y="29"/>
                    <a:pt x="25" y="29"/>
                  </a:cubicBezTo>
                  <a:cubicBezTo>
                    <a:pt x="25" y="243"/>
                    <a:pt x="25" y="243"/>
                    <a:pt x="25" y="243"/>
                  </a:cubicBezTo>
                  <a:cubicBezTo>
                    <a:pt x="25" y="273"/>
                    <a:pt x="49" y="297"/>
                    <a:pt x="79" y="297"/>
                  </a:cubicBezTo>
                  <a:cubicBezTo>
                    <a:pt x="108" y="297"/>
                    <a:pt x="133" y="273"/>
                    <a:pt x="133" y="243"/>
                  </a:cubicBezTo>
                  <a:cubicBezTo>
                    <a:pt x="133" y="29"/>
                    <a:pt x="133" y="29"/>
                    <a:pt x="133" y="29"/>
                  </a:cubicBezTo>
                  <a:cubicBezTo>
                    <a:pt x="143" y="29"/>
                    <a:pt x="143" y="29"/>
                    <a:pt x="143" y="29"/>
                  </a:cubicBezTo>
                  <a:cubicBezTo>
                    <a:pt x="152" y="29"/>
                    <a:pt x="158" y="23"/>
                    <a:pt x="158" y="14"/>
                  </a:cubicBezTo>
                  <a:cubicBezTo>
                    <a:pt x="158" y="6"/>
                    <a:pt x="152" y="0"/>
                    <a:pt x="143" y="0"/>
                  </a:cubicBezTo>
                  <a:close/>
                  <a:moveTo>
                    <a:pt x="102" y="29"/>
                  </a:moveTo>
                  <a:cubicBezTo>
                    <a:pt x="102" y="165"/>
                    <a:pt x="102" y="165"/>
                    <a:pt x="102" y="165"/>
                  </a:cubicBezTo>
                  <a:cubicBezTo>
                    <a:pt x="56" y="165"/>
                    <a:pt x="56" y="165"/>
                    <a:pt x="56" y="165"/>
                  </a:cubicBezTo>
                  <a:cubicBezTo>
                    <a:pt x="56" y="29"/>
                    <a:pt x="56" y="29"/>
                    <a:pt x="56" y="29"/>
                  </a:cubicBezTo>
                  <a:lnTo>
                    <a:pt x="102" y="29"/>
                  </a:lnTo>
                  <a:close/>
                  <a:moveTo>
                    <a:pt x="102" y="29"/>
                  </a:moveTo>
                  <a:cubicBezTo>
                    <a:pt x="102" y="29"/>
                    <a:pt x="102" y="29"/>
                    <a:pt x="102" y="29"/>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5" name="Freeform 76"/>
            <p:cNvSpPr>
              <a:spLocks noEditPoints="1"/>
            </p:cNvSpPr>
            <p:nvPr/>
          </p:nvSpPr>
          <p:spPr bwMode="auto">
            <a:xfrm>
              <a:off x="7507288" y="2552700"/>
              <a:ext cx="101600" cy="98425"/>
            </a:xfrm>
            <a:custGeom>
              <a:avLst/>
              <a:gdLst/>
              <a:ahLst/>
              <a:cxnLst>
                <a:cxn ang="0">
                  <a:pos x="35" y="17"/>
                </a:cxn>
                <a:cxn ang="0">
                  <a:pos x="18" y="34"/>
                </a:cxn>
                <a:cxn ang="0">
                  <a:pos x="0" y="17"/>
                </a:cxn>
                <a:cxn ang="0">
                  <a:pos x="18" y="0"/>
                </a:cxn>
                <a:cxn ang="0">
                  <a:pos x="35" y="17"/>
                </a:cxn>
                <a:cxn ang="0">
                  <a:pos x="35" y="17"/>
                </a:cxn>
                <a:cxn ang="0">
                  <a:pos x="35" y="17"/>
                </a:cxn>
              </a:cxnLst>
              <a:rect l="0" t="0" r="r" b="b"/>
              <a:pathLst>
                <a:path w="35" h="34">
                  <a:moveTo>
                    <a:pt x="35" y="17"/>
                  </a:moveTo>
                  <a:cubicBezTo>
                    <a:pt x="35" y="26"/>
                    <a:pt x="27" y="34"/>
                    <a:pt x="18" y="34"/>
                  </a:cubicBezTo>
                  <a:cubicBezTo>
                    <a:pt x="8" y="34"/>
                    <a:pt x="0" y="26"/>
                    <a:pt x="0" y="17"/>
                  </a:cubicBezTo>
                  <a:cubicBezTo>
                    <a:pt x="0" y="7"/>
                    <a:pt x="8" y="0"/>
                    <a:pt x="18" y="0"/>
                  </a:cubicBezTo>
                  <a:cubicBezTo>
                    <a:pt x="27" y="0"/>
                    <a:pt x="35" y="7"/>
                    <a:pt x="35" y="17"/>
                  </a:cubicBezTo>
                  <a:close/>
                  <a:moveTo>
                    <a:pt x="35" y="17"/>
                  </a:moveTo>
                  <a:cubicBezTo>
                    <a:pt x="35" y="17"/>
                    <a:pt x="35" y="17"/>
                    <a:pt x="35" y="17"/>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6" name="Freeform 77"/>
            <p:cNvSpPr>
              <a:spLocks noEditPoints="1"/>
            </p:cNvSpPr>
            <p:nvPr/>
          </p:nvSpPr>
          <p:spPr bwMode="auto">
            <a:xfrm>
              <a:off x="7658100" y="2671763"/>
              <a:ext cx="57150" cy="57150"/>
            </a:xfrm>
            <a:custGeom>
              <a:avLst/>
              <a:gdLst/>
              <a:ahLst/>
              <a:cxnLst>
                <a:cxn ang="0">
                  <a:pos x="20" y="10"/>
                </a:cxn>
                <a:cxn ang="0">
                  <a:pos x="10" y="20"/>
                </a:cxn>
                <a:cxn ang="0">
                  <a:pos x="0" y="10"/>
                </a:cxn>
                <a:cxn ang="0">
                  <a:pos x="10" y="0"/>
                </a:cxn>
                <a:cxn ang="0">
                  <a:pos x="20" y="10"/>
                </a:cxn>
                <a:cxn ang="0">
                  <a:pos x="20" y="10"/>
                </a:cxn>
                <a:cxn ang="0">
                  <a:pos x="20" y="10"/>
                </a:cxn>
              </a:cxnLst>
              <a:rect l="0" t="0" r="r" b="b"/>
              <a:pathLst>
                <a:path w="20" h="20">
                  <a:moveTo>
                    <a:pt x="20" y="10"/>
                  </a:moveTo>
                  <a:cubicBezTo>
                    <a:pt x="20" y="15"/>
                    <a:pt x="15" y="20"/>
                    <a:pt x="10" y="20"/>
                  </a:cubicBezTo>
                  <a:cubicBezTo>
                    <a:pt x="5" y="20"/>
                    <a:pt x="0" y="15"/>
                    <a:pt x="0" y="10"/>
                  </a:cubicBezTo>
                  <a:cubicBezTo>
                    <a:pt x="0" y="4"/>
                    <a:pt x="5" y="0"/>
                    <a:pt x="10" y="0"/>
                  </a:cubicBezTo>
                  <a:cubicBezTo>
                    <a:pt x="15" y="0"/>
                    <a:pt x="20" y="4"/>
                    <a:pt x="20" y="10"/>
                  </a:cubicBezTo>
                  <a:close/>
                  <a:moveTo>
                    <a:pt x="20" y="10"/>
                  </a:moveTo>
                  <a:cubicBezTo>
                    <a:pt x="20" y="10"/>
                    <a:pt x="20" y="10"/>
                    <a:pt x="20" y="1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7" name="Freeform 78"/>
            <p:cNvSpPr>
              <a:spLocks noEditPoints="1"/>
            </p:cNvSpPr>
            <p:nvPr/>
          </p:nvSpPr>
          <p:spPr bwMode="auto">
            <a:xfrm>
              <a:off x="7588250" y="3111500"/>
              <a:ext cx="57150" cy="58738"/>
            </a:xfrm>
            <a:custGeom>
              <a:avLst/>
              <a:gdLst/>
              <a:ahLst/>
              <a:cxnLst>
                <a:cxn ang="0">
                  <a:pos x="20" y="10"/>
                </a:cxn>
                <a:cxn ang="0">
                  <a:pos x="10" y="20"/>
                </a:cxn>
                <a:cxn ang="0">
                  <a:pos x="0" y="10"/>
                </a:cxn>
                <a:cxn ang="0">
                  <a:pos x="10" y="0"/>
                </a:cxn>
                <a:cxn ang="0">
                  <a:pos x="20" y="10"/>
                </a:cxn>
                <a:cxn ang="0">
                  <a:pos x="20" y="10"/>
                </a:cxn>
                <a:cxn ang="0">
                  <a:pos x="20" y="10"/>
                </a:cxn>
              </a:cxnLst>
              <a:rect l="0" t="0" r="r" b="b"/>
              <a:pathLst>
                <a:path w="20" h="20">
                  <a:moveTo>
                    <a:pt x="20" y="10"/>
                  </a:moveTo>
                  <a:cubicBezTo>
                    <a:pt x="20" y="15"/>
                    <a:pt x="15" y="20"/>
                    <a:pt x="10" y="20"/>
                  </a:cubicBezTo>
                  <a:cubicBezTo>
                    <a:pt x="4" y="20"/>
                    <a:pt x="0" y="15"/>
                    <a:pt x="0" y="10"/>
                  </a:cubicBezTo>
                  <a:cubicBezTo>
                    <a:pt x="0" y="4"/>
                    <a:pt x="4" y="0"/>
                    <a:pt x="10" y="0"/>
                  </a:cubicBezTo>
                  <a:cubicBezTo>
                    <a:pt x="15" y="0"/>
                    <a:pt x="20" y="4"/>
                    <a:pt x="20" y="10"/>
                  </a:cubicBezTo>
                  <a:close/>
                  <a:moveTo>
                    <a:pt x="20" y="10"/>
                  </a:moveTo>
                  <a:cubicBezTo>
                    <a:pt x="20" y="10"/>
                    <a:pt x="20" y="10"/>
                    <a:pt x="20" y="1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8" name="Freeform 79"/>
            <p:cNvSpPr>
              <a:spLocks noEditPoints="1"/>
            </p:cNvSpPr>
            <p:nvPr/>
          </p:nvSpPr>
          <p:spPr bwMode="auto">
            <a:xfrm>
              <a:off x="7581900" y="2689225"/>
              <a:ext cx="34925" cy="34925"/>
            </a:xfrm>
            <a:custGeom>
              <a:avLst/>
              <a:gdLst/>
              <a:ahLst/>
              <a:cxnLst>
                <a:cxn ang="0">
                  <a:pos x="12" y="6"/>
                </a:cxn>
                <a:cxn ang="0">
                  <a:pos x="6" y="12"/>
                </a:cxn>
                <a:cxn ang="0">
                  <a:pos x="0" y="6"/>
                </a:cxn>
                <a:cxn ang="0">
                  <a:pos x="6" y="0"/>
                </a:cxn>
                <a:cxn ang="0">
                  <a:pos x="12" y="6"/>
                </a:cxn>
                <a:cxn ang="0">
                  <a:pos x="12" y="6"/>
                </a:cxn>
                <a:cxn ang="0">
                  <a:pos x="12" y="6"/>
                </a:cxn>
              </a:cxnLst>
              <a:rect l="0" t="0" r="r" b="b"/>
              <a:pathLst>
                <a:path w="12" h="12">
                  <a:moveTo>
                    <a:pt x="12" y="6"/>
                  </a:moveTo>
                  <a:cubicBezTo>
                    <a:pt x="12" y="9"/>
                    <a:pt x="9" y="12"/>
                    <a:pt x="6" y="12"/>
                  </a:cubicBezTo>
                  <a:cubicBezTo>
                    <a:pt x="3" y="12"/>
                    <a:pt x="0" y="9"/>
                    <a:pt x="0" y="6"/>
                  </a:cubicBezTo>
                  <a:cubicBezTo>
                    <a:pt x="0" y="3"/>
                    <a:pt x="3" y="0"/>
                    <a:pt x="6" y="0"/>
                  </a:cubicBezTo>
                  <a:cubicBezTo>
                    <a:pt x="9" y="0"/>
                    <a:pt x="12" y="3"/>
                    <a:pt x="12" y="6"/>
                  </a:cubicBezTo>
                  <a:close/>
                  <a:moveTo>
                    <a:pt x="12" y="6"/>
                  </a:moveTo>
                  <a:cubicBezTo>
                    <a:pt x="12" y="6"/>
                    <a:pt x="12" y="6"/>
                    <a:pt x="12" y="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49" name="Freeform 80"/>
            <p:cNvSpPr>
              <a:spLocks noEditPoints="1"/>
            </p:cNvSpPr>
            <p:nvPr/>
          </p:nvSpPr>
          <p:spPr bwMode="auto">
            <a:xfrm>
              <a:off x="7564438" y="3201988"/>
              <a:ext cx="34925" cy="34925"/>
            </a:xfrm>
            <a:custGeom>
              <a:avLst/>
              <a:gdLst/>
              <a:ahLst/>
              <a:cxnLst>
                <a:cxn ang="0">
                  <a:pos x="12" y="6"/>
                </a:cxn>
                <a:cxn ang="0">
                  <a:pos x="6" y="12"/>
                </a:cxn>
                <a:cxn ang="0">
                  <a:pos x="0" y="6"/>
                </a:cxn>
                <a:cxn ang="0">
                  <a:pos x="6" y="0"/>
                </a:cxn>
                <a:cxn ang="0">
                  <a:pos x="12" y="6"/>
                </a:cxn>
                <a:cxn ang="0">
                  <a:pos x="12" y="6"/>
                </a:cxn>
                <a:cxn ang="0">
                  <a:pos x="12" y="6"/>
                </a:cxn>
              </a:cxnLst>
              <a:rect l="0" t="0" r="r" b="b"/>
              <a:pathLst>
                <a:path w="12" h="12">
                  <a:moveTo>
                    <a:pt x="12" y="6"/>
                  </a:moveTo>
                  <a:cubicBezTo>
                    <a:pt x="12" y="10"/>
                    <a:pt x="9" y="12"/>
                    <a:pt x="6" y="12"/>
                  </a:cubicBezTo>
                  <a:cubicBezTo>
                    <a:pt x="3" y="12"/>
                    <a:pt x="0" y="10"/>
                    <a:pt x="0" y="6"/>
                  </a:cubicBezTo>
                  <a:cubicBezTo>
                    <a:pt x="0" y="3"/>
                    <a:pt x="3" y="0"/>
                    <a:pt x="6" y="0"/>
                  </a:cubicBezTo>
                  <a:cubicBezTo>
                    <a:pt x="9" y="0"/>
                    <a:pt x="12" y="3"/>
                    <a:pt x="12" y="6"/>
                  </a:cubicBezTo>
                  <a:close/>
                  <a:moveTo>
                    <a:pt x="12" y="6"/>
                  </a:moveTo>
                  <a:cubicBezTo>
                    <a:pt x="12" y="6"/>
                    <a:pt x="12" y="6"/>
                    <a:pt x="12" y="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50" name="Group 20"/>
          <p:cNvGrpSpPr>
            <a:grpSpLocks noChangeAspect="1"/>
          </p:cNvGrpSpPr>
          <p:nvPr/>
        </p:nvGrpSpPr>
        <p:grpSpPr bwMode="auto">
          <a:xfrm>
            <a:off x="5735939" y="4385764"/>
            <a:ext cx="523572" cy="817283"/>
            <a:chOff x="3578" y="2075"/>
            <a:chExt cx="451" cy="704"/>
          </a:xfrm>
          <a:solidFill>
            <a:srgbClr val="4CE2F9"/>
          </a:solidFill>
        </p:grpSpPr>
        <p:sp>
          <p:nvSpPr>
            <p:cNvPr id="51" name="Freeform 21"/>
            <p:cNvSpPr>
              <a:spLocks noEditPoints="1"/>
            </p:cNvSpPr>
            <p:nvPr/>
          </p:nvSpPr>
          <p:spPr bwMode="auto">
            <a:xfrm>
              <a:off x="3578" y="2075"/>
              <a:ext cx="451" cy="704"/>
            </a:xfrm>
            <a:custGeom>
              <a:avLst/>
              <a:gdLst/>
              <a:ahLst/>
              <a:cxnLst>
                <a:cxn ang="0">
                  <a:pos x="137" y="117"/>
                </a:cxn>
                <a:cxn ang="0">
                  <a:pos x="137" y="64"/>
                </a:cxn>
                <a:cxn ang="0">
                  <a:pos x="147" y="50"/>
                </a:cxn>
                <a:cxn ang="0">
                  <a:pos x="147" y="15"/>
                </a:cxn>
                <a:cxn ang="0">
                  <a:pos x="132" y="0"/>
                </a:cxn>
                <a:cxn ang="0">
                  <a:pos x="56" y="0"/>
                </a:cxn>
                <a:cxn ang="0">
                  <a:pos x="41" y="15"/>
                </a:cxn>
                <a:cxn ang="0">
                  <a:pos x="41" y="50"/>
                </a:cxn>
                <a:cxn ang="0">
                  <a:pos x="52" y="64"/>
                </a:cxn>
                <a:cxn ang="0">
                  <a:pos x="52" y="117"/>
                </a:cxn>
                <a:cxn ang="0">
                  <a:pos x="0" y="201"/>
                </a:cxn>
                <a:cxn ang="0">
                  <a:pos x="94" y="295"/>
                </a:cxn>
                <a:cxn ang="0">
                  <a:pos x="188" y="201"/>
                </a:cxn>
                <a:cxn ang="0">
                  <a:pos x="137" y="117"/>
                </a:cxn>
                <a:cxn ang="0">
                  <a:pos x="15" y="201"/>
                </a:cxn>
                <a:cxn ang="0">
                  <a:pos x="66" y="126"/>
                </a:cxn>
                <a:cxn ang="0">
                  <a:pos x="66" y="50"/>
                </a:cxn>
                <a:cxn ang="0">
                  <a:pos x="56" y="50"/>
                </a:cxn>
                <a:cxn ang="0">
                  <a:pos x="56" y="15"/>
                </a:cxn>
                <a:cxn ang="0">
                  <a:pos x="132" y="15"/>
                </a:cxn>
                <a:cxn ang="0">
                  <a:pos x="132" y="50"/>
                </a:cxn>
                <a:cxn ang="0">
                  <a:pos x="122" y="50"/>
                </a:cxn>
                <a:cxn ang="0">
                  <a:pos x="122" y="126"/>
                </a:cxn>
                <a:cxn ang="0">
                  <a:pos x="174" y="201"/>
                </a:cxn>
                <a:cxn ang="0">
                  <a:pos x="15" y="201"/>
                </a:cxn>
                <a:cxn ang="0">
                  <a:pos x="15" y="201"/>
                </a:cxn>
                <a:cxn ang="0">
                  <a:pos x="15" y="201"/>
                </a:cxn>
              </a:cxnLst>
              <a:rect l="0" t="0" r="r" b="b"/>
              <a:pathLst>
                <a:path w="188" h="295">
                  <a:moveTo>
                    <a:pt x="137" y="117"/>
                  </a:moveTo>
                  <a:cubicBezTo>
                    <a:pt x="137" y="64"/>
                    <a:pt x="137" y="64"/>
                    <a:pt x="137" y="64"/>
                  </a:cubicBezTo>
                  <a:cubicBezTo>
                    <a:pt x="143" y="62"/>
                    <a:pt x="147" y="56"/>
                    <a:pt x="147" y="50"/>
                  </a:cubicBezTo>
                  <a:cubicBezTo>
                    <a:pt x="147" y="15"/>
                    <a:pt x="147" y="15"/>
                    <a:pt x="147" y="15"/>
                  </a:cubicBezTo>
                  <a:cubicBezTo>
                    <a:pt x="147" y="7"/>
                    <a:pt x="140" y="0"/>
                    <a:pt x="132" y="0"/>
                  </a:cubicBezTo>
                  <a:cubicBezTo>
                    <a:pt x="56" y="0"/>
                    <a:pt x="56" y="0"/>
                    <a:pt x="56" y="0"/>
                  </a:cubicBezTo>
                  <a:cubicBezTo>
                    <a:pt x="48" y="0"/>
                    <a:pt x="41" y="7"/>
                    <a:pt x="41" y="15"/>
                  </a:cubicBezTo>
                  <a:cubicBezTo>
                    <a:pt x="41" y="50"/>
                    <a:pt x="41" y="50"/>
                    <a:pt x="41" y="50"/>
                  </a:cubicBezTo>
                  <a:cubicBezTo>
                    <a:pt x="41" y="56"/>
                    <a:pt x="46" y="62"/>
                    <a:pt x="52" y="64"/>
                  </a:cubicBezTo>
                  <a:cubicBezTo>
                    <a:pt x="52" y="117"/>
                    <a:pt x="52" y="117"/>
                    <a:pt x="52" y="117"/>
                  </a:cubicBezTo>
                  <a:cubicBezTo>
                    <a:pt x="20" y="133"/>
                    <a:pt x="0" y="165"/>
                    <a:pt x="0" y="201"/>
                  </a:cubicBezTo>
                  <a:cubicBezTo>
                    <a:pt x="0" y="253"/>
                    <a:pt x="42" y="295"/>
                    <a:pt x="94" y="295"/>
                  </a:cubicBezTo>
                  <a:cubicBezTo>
                    <a:pt x="146" y="295"/>
                    <a:pt x="188" y="253"/>
                    <a:pt x="188" y="201"/>
                  </a:cubicBezTo>
                  <a:cubicBezTo>
                    <a:pt x="188" y="165"/>
                    <a:pt x="168" y="133"/>
                    <a:pt x="137" y="117"/>
                  </a:cubicBezTo>
                  <a:close/>
                  <a:moveTo>
                    <a:pt x="15" y="201"/>
                  </a:moveTo>
                  <a:cubicBezTo>
                    <a:pt x="15" y="167"/>
                    <a:pt x="36" y="138"/>
                    <a:pt x="66" y="126"/>
                  </a:cubicBezTo>
                  <a:cubicBezTo>
                    <a:pt x="66" y="50"/>
                    <a:pt x="66" y="50"/>
                    <a:pt x="66" y="50"/>
                  </a:cubicBezTo>
                  <a:cubicBezTo>
                    <a:pt x="56" y="50"/>
                    <a:pt x="56" y="50"/>
                    <a:pt x="56" y="50"/>
                  </a:cubicBezTo>
                  <a:cubicBezTo>
                    <a:pt x="56" y="15"/>
                    <a:pt x="56" y="15"/>
                    <a:pt x="56" y="15"/>
                  </a:cubicBezTo>
                  <a:cubicBezTo>
                    <a:pt x="132" y="15"/>
                    <a:pt x="132" y="15"/>
                    <a:pt x="132" y="15"/>
                  </a:cubicBezTo>
                  <a:cubicBezTo>
                    <a:pt x="132" y="50"/>
                    <a:pt x="132" y="50"/>
                    <a:pt x="132" y="50"/>
                  </a:cubicBezTo>
                  <a:cubicBezTo>
                    <a:pt x="122" y="50"/>
                    <a:pt x="122" y="50"/>
                    <a:pt x="122" y="50"/>
                  </a:cubicBezTo>
                  <a:cubicBezTo>
                    <a:pt x="122" y="126"/>
                    <a:pt x="122" y="126"/>
                    <a:pt x="122" y="126"/>
                  </a:cubicBezTo>
                  <a:cubicBezTo>
                    <a:pt x="152" y="138"/>
                    <a:pt x="174" y="167"/>
                    <a:pt x="174" y="201"/>
                  </a:cubicBezTo>
                  <a:lnTo>
                    <a:pt x="15" y="201"/>
                  </a:lnTo>
                  <a:close/>
                  <a:moveTo>
                    <a:pt x="15" y="201"/>
                  </a:moveTo>
                  <a:cubicBezTo>
                    <a:pt x="15" y="201"/>
                    <a:pt x="15" y="201"/>
                    <a:pt x="15" y="201"/>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2" name="Freeform 22"/>
            <p:cNvSpPr>
              <a:spLocks noEditPoints="1"/>
            </p:cNvSpPr>
            <p:nvPr/>
          </p:nvSpPr>
          <p:spPr bwMode="auto">
            <a:xfrm>
              <a:off x="3787" y="2304"/>
              <a:ext cx="53" cy="55"/>
            </a:xfrm>
            <a:custGeom>
              <a:avLst/>
              <a:gdLst/>
              <a:ahLst/>
              <a:cxnLst>
                <a:cxn ang="0">
                  <a:pos x="22" y="12"/>
                </a:cxn>
                <a:cxn ang="0">
                  <a:pos x="11" y="23"/>
                </a:cxn>
                <a:cxn ang="0">
                  <a:pos x="0" y="12"/>
                </a:cxn>
                <a:cxn ang="0">
                  <a:pos x="11" y="0"/>
                </a:cxn>
                <a:cxn ang="0">
                  <a:pos x="22" y="12"/>
                </a:cxn>
                <a:cxn ang="0">
                  <a:pos x="22" y="12"/>
                </a:cxn>
                <a:cxn ang="0">
                  <a:pos x="22" y="12"/>
                </a:cxn>
              </a:cxnLst>
              <a:rect l="0" t="0" r="r" b="b"/>
              <a:pathLst>
                <a:path w="22" h="23">
                  <a:moveTo>
                    <a:pt x="22" y="12"/>
                  </a:moveTo>
                  <a:cubicBezTo>
                    <a:pt x="22" y="18"/>
                    <a:pt x="17" y="23"/>
                    <a:pt x="11" y="23"/>
                  </a:cubicBezTo>
                  <a:cubicBezTo>
                    <a:pt x="5" y="23"/>
                    <a:pt x="0" y="18"/>
                    <a:pt x="0" y="12"/>
                  </a:cubicBezTo>
                  <a:cubicBezTo>
                    <a:pt x="0" y="5"/>
                    <a:pt x="5" y="0"/>
                    <a:pt x="11" y="0"/>
                  </a:cubicBezTo>
                  <a:cubicBezTo>
                    <a:pt x="17" y="0"/>
                    <a:pt x="22" y="5"/>
                    <a:pt x="22" y="12"/>
                  </a:cubicBezTo>
                  <a:close/>
                  <a:moveTo>
                    <a:pt x="22" y="12"/>
                  </a:moveTo>
                  <a:cubicBezTo>
                    <a:pt x="22" y="12"/>
                    <a:pt x="22" y="12"/>
                    <a:pt x="22" y="12"/>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3" name="Freeform 23"/>
            <p:cNvSpPr>
              <a:spLocks noEditPoints="1"/>
            </p:cNvSpPr>
            <p:nvPr/>
          </p:nvSpPr>
          <p:spPr bwMode="auto">
            <a:xfrm>
              <a:off x="3741" y="2416"/>
              <a:ext cx="91" cy="93"/>
            </a:xfrm>
            <a:custGeom>
              <a:avLst/>
              <a:gdLst/>
              <a:ahLst/>
              <a:cxnLst>
                <a:cxn ang="0">
                  <a:pos x="38" y="20"/>
                </a:cxn>
                <a:cxn ang="0">
                  <a:pos x="19" y="39"/>
                </a:cxn>
                <a:cxn ang="0">
                  <a:pos x="0" y="20"/>
                </a:cxn>
                <a:cxn ang="0">
                  <a:pos x="19" y="0"/>
                </a:cxn>
                <a:cxn ang="0">
                  <a:pos x="38" y="20"/>
                </a:cxn>
                <a:cxn ang="0">
                  <a:pos x="38" y="20"/>
                </a:cxn>
                <a:cxn ang="0">
                  <a:pos x="38" y="20"/>
                </a:cxn>
              </a:cxnLst>
              <a:rect l="0" t="0" r="r" b="b"/>
              <a:pathLst>
                <a:path w="38" h="39">
                  <a:moveTo>
                    <a:pt x="38" y="20"/>
                  </a:moveTo>
                  <a:cubicBezTo>
                    <a:pt x="38" y="30"/>
                    <a:pt x="30" y="39"/>
                    <a:pt x="19" y="39"/>
                  </a:cubicBezTo>
                  <a:cubicBezTo>
                    <a:pt x="8" y="39"/>
                    <a:pt x="0" y="30"/>
                    <a:pt x="0" y="20"/>
                  </a:cubicBezTo>
                  <a:cubicBezTo>
                    <a:pt x="0" y="9"/>
                    <a:pt x="8" y="0"/>
                    <a:pt x="19" y="0"/>
                  </a:cubicBezTo>
                  <a:cubicBezTo>
                    <a:pt x="30" y="0"/>
                    <a:pt x="38" y="9"/>
                    <a:pt x="38" y="20"/>
                  </a:cubicBezTo>
                  <a:close/>
                  <a:moveTo>
                    <a:pt x="38" y="20"/>
                  </a:moveTo>
                  <a:cubicBezTo>
                    <a:pt x="38" y="20"/>
                    <a:pt x="38" y="20"/>
                    <a:pt x="38" y="2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54" name="Group 26"/>
          <p:cNvGrpSpPr>
            <a:grpSpLocks noChangeAspect="1"/>
          </p:cNvGrpSpPr>
          <p:nvPr/>
        </p:nvGrpSpPr>
        <p:grpSpPr bwMode="auto">
          <a:xfrm>
            <a:off x="8962802" y="2587510"/>
            <a:ext cx="626893" cy="754593"/>
            <a:chOff x="2916" y="2090"/>
            <a:chExt cx="540" cy="650"/>
          </a:xfrm>
          <a:solidFill>
            <a:srgbClr val="4CE2F9"/>
          </a:solidFill>
        </p:grpSpPr>
        <p:sp>
          <p:nvSpPr>
            <p:cNvPr id="55" name="Freeform 27"/>
            <p:cNvSpPr>
              <a:spLocks noEditPoints="1"/>
            </p:cNvSpPr>
            <p:nvPr/>
          </p:nvSpPr>
          <p:spPr bwMode="auto">
            <a:xfrm>
              <a:off x="2916" y="2090"/>
              <a:ext cx="540" cy="650"/>
            </a:xfrm>
            <a:custGeom>
              <a:avLst/>
              <a:gdLst/>
              <a:ahLst/>
              <a:cxnLst>
                <a:cxn ang="0">
                  <a:pos x="59" y="50"/>
                </a:cxn>
                <a:cxn ang="0">
                  <a:pos x="59" y="10"/>
                </a:cxn>
                <a:cxn ang="0">
                  <a:pos x="51" y="10"/>
                </a:cxn>
                <a:cxn ang="0">
                  <a:pos x="53" y="0"/>
                </a:cxn>
                <a:cxn ang="0">
                  <a:pos x="29" y="0"/>
                </a:cxn>
                <a:cxn ang="0">
                  <a:pos x="30" y="10"/>
                </a:cxn>
                <a:cxn ang="0">
                  <a:pos x="22" y="10"/>
                </a:cxn>
                <a:cxn ang="0">
                  <a:pos x="22" y="50"/>
                </a:cxn>
                <a:cxn ang="0">
                  <a:pos x="0" y="85"/>
                </a:cxn>
                <a:cxn ang="0">
                  <a:pos x="0" y="86"/>
                </a:cxn>
                <a:cxn ang="0">
                  <a:pos x="23" y="102"/>
                </a:cxn>
                <a:cxn ang="0">
                  <a:pos x="61" y="102"/>
                </a:cxn>
                <a:cxn ang="0">
                  <a:pos x="76" y="100"/>
                </a:cxn>
                <a:cxn ang="0">
                  <a:pos x="84" y="86"/>
                </a:cxn>
                <a:cxn ang="0">
                  <a:pos x="84" y="85"/>
                </a:cxn>
                <a:cxn ang="0">
                  <a:pos x="59" y="50"/>
                </a:cxn>
                <a:cxn ang="0">
                  <a:pos x="77" y="86"/>
                </a:cxn>
                <a:cxn ang="0">
                  <a:pos x="73" y="93"/>
                </a:cxn>
                <a:cxn ang="0">
                  <a:pos x="61" y="95"/>
                </a:cxn>
                <a:cxn ang="0">
                  <a:pos x="24" y="95"/>
                </a:cxn>
                <a:cxn ang="0">
                  <a:pos x="7" y="86"/>
                </a:cxn>
                <a:cxn ang="0">
                  <a:pos x="7" y="85"/>
                </a:cxn>
                <a:cxn ang="0">
                  <a:pos x="28" y="55"/>
                </a:cxn>
                <a:cxn ang="0">
                  <a:pos x="29" y="54"/>
                </a:cxn>
                <a:cxn ang="0">
                  <a:pos x="29" y="18"/>
                </a:cxn>
                <a:cxn ang="0">
                  <a:pos x="31" y="18"/>
                </a:cxn>
                <a:cxn ang="0">
                  <a:pos x="32" y="21"/>
                </a:cxn>
                <a:cxn ang="0">
                  <a:pos x="49" y="21"/>
                </a:cxn>
                <a:cxn ang="0">
                  <a:pos x="49" y="18"/>
                </a:cxn>
                <a:cxn ang="0">
                  <a:pos x="51" y="18"/>
                </a:cxn>
                <a:cxn ang="0">
                  <a:pos x="51" y="54"/>
                </a:cxn>
                <a:cxn ang="0">
                  <a:pos x="53" y="55"/>
                </a:cxn>
                <a:cxn ang="0">
                  <a:pos x="77" y="85"/>
                </a:cxn>
                <a:cxn ang="0">
                  <a:pos x="77" y="86"/>
                </a:cxn>
                <a:cxn ang="0">
                  <a:pos x="77" y="86"/>
                </a:cxn>
                <a:cxn ang="0">
                  <a:pos x="77" y="86"/>
                </a:cxn>
              </a:cxnLst>
              <a:rect l="0" t="0" r="r" b="b"/>
              <a:pathLst>
                <a:path w="84" h="102">
                  <a:moveTo>
                    <a:pt x="59" y="50"/>
                  </a:moveTo>
                  <a:cubicBezTo>
                    <a:pt x="59" y="10"/>
                    <a:pt x="59" y="10"/>
                    <a:pt x="59" y="10"/>
                  </a:cubicBezTo>
                  <a:cubicBezTo>
                    <a:pt x="51" y="10"/>
                    <a:pt x="51" y="10"/>
                    <a:pt x="51" y="10"/>
                  </a:cubicBezTo>
                  <a:cubicBezTo>
                    <a:pt x="53" y="0"/>
                    <a:pt x="53" y="0"/>
                    <a:pt x="53" y="0"/>
                  </a:cubicBezTo>
                  <a:cubicBezTo>
                    <a:pt x="29" y="0"/>
                    <a:pt x="29" y="0"/>
                    <a:pt x="29" y="0"/>
                  </a:cubicBezTo>
                  <a:cubicBezTo>
                    <a:pt x="30" y="10"/>
                    <a:pt x="30" y="10"/>
                    <a:pt x="30" y="10"/>
                  </a:cubicBezTo>
                  <a:cubicBezTo>
                    <a:pt x="22" y="10"/>
                    <a:pt x="22" y="10"/>
                    <a:pt x="22" y="10"/>
                  </a:cubicBezTo>
                  <a:cubicBezTo>
                    <a:pt x="22" y="50"/>
                    <a:pt x="22" y="50"/>
                    <a:pt x="22" y="50"/>
                  </a:cubicBezTo>
                  <a:cubicBezTo>
                    <a:pt x="14" y="57"/>
                    <a:pt x="0" y="73"/>
                    <a:pt x="0" y="85"/>
                  </a:cubicBezTo>
                  <a:cubicBezTo>
                    <a:pt x="0" y="86"/>
                    <a:pt x="0" y="86"/>
                    <a:pt x="0" y="86"/>
                  </a:cubicBezTo>
                  <a:cubicBezTo>
                    <a:pt x="0" y="102"/>
                    <a:pt x="14" y="102"/>
                    <a:pt x="23" y="102"/>
                  </a:cubicBezTo>
                  <a:cubicBezTo>
                    <a:pt x="61" y="102"/>
                    <a:pt x="61" y="102"/>
                    <a:pt x="61" y="102"/>
                  </a:cubicBezTo>
                  <a:cubicBezTo>
                    <a:pt x="67" y="102"/>
                    <a:pt x="72" y="102"/>
                    <a:pt x="76" y="100"/>
                  </a:cubicBezTo>
                  <a:cubicBezTo>
                    <a:pt x="82" y="98"/>
                    <a:pt x="84" y="93"/>
                    <a:pt x="84" y="86"/>
                  </a:cubicBezTo>
                  <a:cubicBezTo>
                    <a:pt x="84" y="85"/>
                    <a:pt x="84" y="85"/>
                    <a:pt x="84" y="85"/>
                  </a:cubicBezTo>
                  <a:cubicBezTo>
                    <a:pt x="84" y="74"/>
                    <a:pt x="75" y="61"/>
                    <a:pt x="59" y="50"/>
                  </a:cubicBezTo>
                  <a:close/>
                  <a:moveTo>
                    <a:pt x="77" y="86"/>
                  </a:moveTo>
                  <a:cubicBezTo>
                    <a:pt x="77" y="91"/>
                    <a:pt x="75" y="92"/>
                    <a:pt x="73" y="93"/>
                  </a:cubicBezTo>
                  <a:cubicBezTo>
                    <a:pt x="71" y="94"/>
                    <a:pt x="66" y="95"/>
                    <a:pt x="61" y="95"/>
                  </a:cubicBezTo>
                  <a:cubicBezTo>
                    <a:pt x="24" y="95"/>
                    <a:pt x="24" y="95"/>
                    <a:pt x="24" y="95"/>
                  </a:cubicBezTo>
                  <a:cubicBezTo>
                    <a:pt x="10" y="95"/>
                    <a:pt x="7" y="93"/>
                    <a:pt x="7" y="86"/>
                  </a:cubicBezTo>
                  <a:cubicBezTo>
                    <a:pt x="7" y="85"/>
                    <a:pt x="7" y="85"/>
                    <a:pt x="7" y="85"/>
                  </a:cubicBezTo>
                  <a:cubicBezTo>
                    <a:pt x="7" y="76"/>
                    <a:pt x="20" y="61"/>
                    <a:pt x="28" y="55"/>
                  </a:cubicBezTo>
                  <a:cubicBezTo>
                    <a:pt x="29" y="54"/>
                    <a:pt x="29" y="54"/>
                    <a:pt x="29" y="54"/>
                  </a:cubicBezTo>
                  <a:cubicBezTo>
                    <a:pt x="29" y="18"/>
                    <a:pt x="29" y="18"/>
                    <a:pt x="29" y="18"/>
                  </a:cubicBezTo>
                  <a:cubicBezTo>
                    <a:pt x="31" y="18"/>
                    <a:pt x="31" y="18"/>
                    <a:pt x="31" y="18"/>
                  </a:cubicBezTo>
                  <a:cubicBezTo>
                    <a:pt x="32" y="21"/>
                    <a:pt x="32" y="21"/>
                    <a:pt x="32" y="21"/>
                  </a:cubicBezTo>
                  <a:cubicBezTo>
                    <a:pt x="49" y="21"/>
                    <a:pt x="49" y="21"/>
                    <a:pt x="49" y="21"/>
                  </a:cubicBezTo>
                  <a:cubicBezTo>
                    <a:pt x="49" y="18"/>
                    <a:pt x="49" y="18"/>
                    <a:pt x="49" y="18"/>
                  </a:cubicBezTo>
                  <a:cubicBezTo>
                    <a:pt x="51" y="18"/>
                    <a:pt x="51" y="18"/>
                    <a:pt x="51" y="18"/>
                  </a:cubicBezTo>
                  <a:cubicBezTo>
                    <a:pt x="51" y="54"/>
                    <a:pt x="51" y="54"/>
                    <a:pt x="51" y="54"/>
                  </a:cubicBezTo>
                  <a:cubicBezTo>
                    <a:pt x="53" y="55"/>
                    <a:pt x="53" y="55"/>
                    <a:pt x="53" y="55"/>
                  </a:cubicBezTo>
                  <a:cubicBezTo>
                    <a:pt x="67" y="65"/>
                    <a:pt x="77" y="77"/>
                    <a:pt x="77" y="85"/>
                  </a:cubicBezTo>
                  <a:lnTo>
                    <a:pt x="77" y="86"/>
                  </a:lnTo>
                  <a:close/>
                  <a:moveTo>
                    <a:pt x="77" y="86"/>
                  </a:moveTo>
                  <a:cubicBezTo>
                    <a:pt x="77" y="86"/>
                    <a:pt x="77" y="86"/>
                    <a:pt x="77" y="8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6" name="Freeform 28"/>
            <p:cNvSpPr>
              <a:spLocks noEditPoints="1"/>
            </p:cNvSpPr>
            <p:nvPr/>
          </p:nvSpPr>
          <p:spPr bwMode="auto">
            <a:xfrm>
              <a:off x="2967" y="2460"/>
              <a:ext cx="431" cy="197"/>
            </a:xfrm>
            <a:custGeom>
              <a:avLst/>
              <a:gdLst/>
              <a:ahLst/>
              <a:cxnLst>
                <a:cxn ang="0">
                  <a:pos x="41" y="0"/>
                </a:cxn>
                <a:cxn ang="0">
                  <a:pos x="23" y="0"/>
                </a:cxn>
                <a:cxn ang="0">
                  <a:pos x="6" y="28"/>
                </a:cxn>
                <a:cxn ang="0">
                  <a:pos x="14" y="31"/>
                </a:cxn>
                <a:cxn ang="0">
                  <a:pos x="59" y="31"/>
                </a:cxn>
                <a:cxn ang="0">
                  <a:pos x="64" y="24"/>
                </a:cxn>
                <a:cxn ang="0">
                  <a:pos x="41" y="0"/>
                </a:cxn>
                <a:cxn ang="0">
                  <a:pos x="41" y="0"/>
                </a:cxn>
                <a:cxn ang="0">
                  <a:pos x="41" y="0"/>
                </a:cxn>
              </a:cxnLst>
              <a:rect l="0" t="0" r="r" b="b"/>
              <a:pathLst>
                <a:path w="67" h="31">
                  <a:moveTo>
                    <a:pt x="41" y="0"/>
                  </a:moveTo>
                  <a:cubicBezTo>
                    <a:pt x="23" y="0"/>
                    <a:pt x="23" y="0"/>
                    <a:pt x="23" y="0"/>
                  </a:cubicBezTo>
                  <a:cubicBezTo>
                    <a:pt x="23" y="0"/>
                    <a:pt x="0" y="17"/>
                    <a:pt x="6" y="28"/>
                  </a:cubicBezTo>
                  <a:cubicBezTo>
                    <a:pt x="6" y="28"/>
                    <a:pt x="8" y="31"/>
                    <a:pt x="14" y="31"/>
                  </a:cubicBezTo>
                  <a:cubicBezTo>
                    <a:pt x="19" y="31"/>
                    <a:pt x="59" y="31"/>
                    <a:pt x="59" y="31"/>
                  </a:cubicBezTo>
                  <a:cubicBezTo>
                    <a:pt x="59" y="31"/>
                    <a:pt x="67" y="31"/>
                    <a:pt x="64" y="24"/>
                  </a:cubicBezTo>
                  <a:cubicBezTo>
                    <a:pt x="62" y="21"/>
                    <a:pt x="55" y="5"/>
                    <a:pt x="41" y="0"/>
                  </a:cubicBezTo>
                  <a:close/>
                  <a:moveTo>
                    <a:pt x="41" y="0"/>
                  </a:moveTo>
                  <a:cubicBezTo>
                    <a:pt x="41" y="0"/>
                    <a:pt x="41" y="0"/>
                    <a:pt x="41" y="0"/>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7" name="Freeform 29"/>
            <p:cNvSpPr>
              <a:spLocks noEditPoints="1"/>
            </p:cNvSpPr>
            <p:nvPr/>
          </p:nvSpPr>
          <p:spPr bwMode="auto">
            <a:xfrm>
              <a:off x="3180" y="2370"/>
              <a:ext cx="32" cy="39"/>
            </a:xfrm>
            <a:custGeom>
              <a:avLst/>
              <a:gdLst/>
              <a:ahLst/>
              <a:cxnLst>
                <a:cxn ang="0">
                  <a:pos x="5" y="3"/>
                </a:cxn>
                <a:cxn ang="0">
                  <a:pos x="3" y="6"/>
                </a:cxn>
                <a:cxn ang="0">
                  <a:pos x="0" y="3"/>
                </a:cxn>
                <a:cxn ang="0">
                  <a:pos x="3" y="0"/>
                </a:cxn>
                <a:cxn ang="0">
                  <a:pos x="5" y="3"/>
                </a:cxn>
                <a:cxn ang="0">
                  <a:pos x="5" y="3"/>
                </a:cxn>
                <a:cxn ang="0">
                  <a:pos x="5" y="3"/>
                </a:cxn>
              </a:cxnLst>
              <a:rect l="0" t="0" r="r" b="b"/>
              <a:pathLst>
                <a:path w="5" h="6">
                  <a:moveTo>
                    <a:pt x="5" y="3"/>
                  </a:moveTo>
                  <a:cubicBezTo>
                    <a:pt x="5" y="5"/>
                    <a:pt x="4" y="6"/>
                    <a:pt x="3" y="6"/>
                  </a:cubicBezTo>
                  <a:cubicBezTo>
                    <a:pt x="1" y="6"/>
                    <a:pt x="0" y="5"/>
                    <a:pt x="0" y="3"/>
                  </a:cubicBezTo>
                  <a:cubicBezTo>
                    <a:pt x="0" y="1"/>
                    <a:pt x="1" y="0"/>
                    <a:pt x="3" y="0"/>
                  </a:cubicBezTo>
                  <a:cubicBezTo>
                    <a:pt x="4" y="0"/>
                    <a:pt x="5" y="1"/>
                    <a:pt x="5" y="3"/>
                  </a:cubicBezTo>
                  <a:close/>
                  <a:moveTo>
                    <a:pt x="5" y="3"/>
                  </a:moveTo>
                  <a:cubicBezTo>
                    <a:pt x="5" y="3"/>
                    <a:pt x="5" y="3"/>
                    <a:pt x="5" y="3"/>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8" name="Freeform 30"/>
            <p:cNvSpPr>
              <a:spLocks noEditPoints="1"/>
            </p:cNvSpPr>
            <p:nvPr/>
          </p:nvSpPr>
          <p:spPr bwMode="auto">
            <a:xfrm>
              <a:off x="3128" y="2294"/>
              <a:ext cx="32" cy="32"/>
            </a:xfrm>
            <a:custGeom>
              <a:avLst/>
              <a:gdLst/>
              <a:ahLst/>
              <a:cxnLst>
                <a:cxn ang="0">
                  <a:pos x="5" y="3"/>
                </a:cxn>
                <a:cxn ang="0">
                  <a:pos x="2" y="5"/>
                </a:cxn>
                <a:cxn ang="0">
                  <a:pos x="0" y="3"/>
                </a:cxn>
                <a:cxn ang="0">
                  <a:pos x="2" y="0"/>
                </a:cxn>
                <a:cxn ang="0">
                  <a:pos x="5" y="3"/>
                </a:cxn>
                <a:cxn ang="0">
                  <a:pos x="5" y="3"/>
                </a:cxn>
                <a:cxn ang="0">
                  <a:pos x="5" y="3"/>
                </a:cxn>
              </a:cxnLst>
              <a:rect l="0" t="0" r="r" b="b"/>
              <a:pathLst>
                <a:path w="5" h="5">
                  <a:moveTo>
                    <a:pt x="5" y="3"/>
                  </a:moveTo>
                  <a:cubicBezTo>
                    <a:pt x="5" y="4"/>
                    <a:pt x="4" y="5"/>
                    <a:pt x="2" y="5"/>
                  </a:cubicBezTo>
                  <a:cubicBezTo>
                    <a:pt x="1" y="5"/>
                    <a:pt x="0" y="4"/>
                    <a:pt x="0" y="3"/>
                  </a:cubicBezTo>
                  <a:cubicBezTo>
                    <a:pt x="0" y="2"/>
                    <a:pt x="1" y="0"/>
                    <a:pt x="2" y="0"/>
                  </a:cubicBezTo>
                  <a:cubicBezTo>
                    <a:pt x="4" y="0"/>
                    <a:pt x="5" y="2"/>
                    <a:pt x="5" y="3"/>
                  </a:cubicBezTo>
                  <a:close/>
                  <a:moveTo>
                    <a:pt x="5" y="3"/>
                  </a:moveTo>
                  <a:cubicBezTo>
                    <a:pt x="5" y="3"/>
                    <a:pt x="5" y="3"/>
                    <a:pt x="5" y="3"/>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59" name="Freeform 31"/>
            <p:cNvSpPr>
              <a:spLocks noEditPoints="1"/>
            </p:cNvSpPr>
            <p:nvPr/>
          </p:nvSpPr>
          <p:spPr bwMode="auto">
            <a:xfrm>
              <a:off x="3167" y="2243"/>
              <a:ext cx="32" cy="32"/>
            </a:xfrm>
            <a:custGeom>
              <a:avLst/>
              <a:gdLst/>
              <a:ahLst/>
              <a:cxnLst>
                <a:cxn ang="0">
                  <a:pos x="5" y="3"/>
                </a:cxn>
                <a:cxn ang="0">
                  <a:pos x="2" y="5"/>
                </a:cxn>
                <a:cxn ang="0">
                  <a:pos x="0" y="3"/>
                </a:cxn>
                <a:cxn ang="0">
                  <a:pos x="2" y="0"/>
                </a:cxn>
                <a:cxn ang="0">
                  <a:pos x="5" y="3"/>
                </a:cxn>
                <a:cxn ang="0">
                  <a:pos x="5" y="3"/>
                </a:cxn>
                <a:cxn ang="0">
                  <a:pos x="5" y="3"/>
                </a:cxn>
              </a:cxnLst>
              <a:rect l="0" t="0" r="r" b="b"/>
              <a:pathLst>
                <a:path w="5" h="5">
                  <a:moveTo>
                    <a:pt x="5" y="3"/>
                  </a:moveTo>
                  <a:cubicBezTo>
                    <a:pt x="5" y="4"/>
                    <a:pt x="4" y="5"/>
                    <a:pt x="2" y="5"/>
                  </a:cubicBezTo>
                  <a:cubicBezTo>
                    <a:pt x="1" y="5"/>
                    <a:pt x="0" y="4"/>
                    <a:pt x="0" y="3"/>
                  </a:cubicBezTo>
                  <a:cubicBezTo>
                    <a:pt x="0" y="1"/>
                    <a:pt x="1" y="0"/>
                    <a:pt x="2" y="0"/>
                  </a:cubicBezTo>
                  <a:cubicBezTo>
                    <a:pt x="4" y="0"/>
                    <a:pt x="5" y="1"/>
                    <a:pt x="5" y="3"/>
                  </a:cubicBezTo>
                  <a:close/>
                  <a:moveTo>
                    <a:pt x="5" y="3"/>
                  </a:moveTo>
                  <a:cubicBezTo>
                    <a:pt x="5" y="3"/>
                    <a:pt x="5" y="3"/>
                    <a:pt x="5" y="3"/>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60" name="Freeform 35"/>
          <p:cNvSpPr>
            <a:spLocks noEditPoints="1"/>
          </p:cNvSpPr>
          <p:nvPr/>
        </p:nvSpPr>
        <p:spPr bwMode="auto">
          <a:xfrm>
            <a:off x="5682538" y="2621020"/>
            <a:ext cx="630375" cy="756912"/>
          </a:xfrm>
          <a:custGeom>
            <a:avLst/>
            <a:gdLst/>
            <a:ahLst/>
            <a:cxnLst>
              <a:cxn ang="0">
                <a:pos x="37" y="23"/>
              </a:cxn>
              <a:cxn ang="0">
                <a:pos x="37" y="3"/>
              </a:cxn>
              <a:cxn ang="0">
                <a:pos x="40" y="3"/>
              </a:cxn>
              <a:cxn ang="0">
                <a:pos x="40" y="0"/>
              </a:cxn>
              <a:cxn ang="0">
                <a:pos x="17" y="0"/>
              </a:cxn>
              <a:cxn ang="0">
                <a:pos x="17" y="3"/>
              </a:cxn>
              <a:cxn ang="0">
                <a:pos x="20" y="3"/>
              </a:cxn>
              <a:cxn ang="0">
                <a:pos x="20" y="23"/>
              </a:cxn>
              <a:cxn ang="0">
                <a:pos x="0" y="60"/>
              </a:cxn>
              <a:cxn ang="0">
                <a:pos x="9" y="69"/>
              </a:cxn>
              <a:cxn ang="0">
                <a:pos x="49" y="69"/>
              </a:cxn>
              <a:cxn ang="0">
                <a:pos x="57" y="60"/>
              </a:cxn>
              <a:cxn ang="0">
                <a:pos x="37" y="23"/>
              </a:cxn>
              <a:cxn ang="0">
                <a:pos x="49" y="66"/>
              </a:cxn>
              <a:cxn ang="0">
                <a:pos x="9" y="66"/>
              </a:cxn>
              <a:cxn ang="0">
                <a:pos x="3" y="60"/>
              </a:cxn>
              <a:cxn ang="0">
                <a:pos x="22" y="24"/>
              </a:cxn>
              <a:cxn ang="0">
                <a:pos x="23" y="24"/>
              </a:cxn>
              <a:cxn ang="0">
                <a:pos x="23" y="3"/>
              </a:cxn>
              <a:cxn ang="0">
                <a:pos x="34" y="3"/>
              </a:cxn>
              <a:cxn ang="0">
                <a:pos x="34" y="24"/>
              </a:cxn>
              <a:cxn ang="0">
                <a:pos x="35" y="24"/>
              </a:cxn>
              <a:cxn ang="0">
                <a:pos x="54" y="60"/>
              </a:cxn>
              <a:cxn ang="0">
                <a:pos x="49" y="66"/>
              </a:cxn>
              <a:cxn ang="0">
                <a:pos x="20" y="55"/>
              </a:cxn>
              <a:cxn ang="0">
                <a:pos x="17" y="58"/>
              </a:cxn>
              <a:cxn ang="0">
                <a:pos x="14" y="55"/>
              </a:cxn>
              <a:cxn ang="0">
                <a:pos x="17" y="52"/>
              </a:cxn>
              <a:cxn ang="0">
                <a:pos x="20" y="55"/>
              </a:cxn>
              <a:cxn ang="0">
                <a:pos x="37" y="59"/>
              </a:cxn>
              <a:cxn ang="0">
                <a:pos x="33" y="63"/>
              </a:cxn>
              <a:cxn ang="0">
                <a:pos x="29" y="59"/>
              </a:cxn>
              <a:cxn ang="0">
                <a:pos x="33" y="55"/>
              </a:cxn>
              <a:cxn ang="0">
                <a:pos x="37" y="59"/>
              </a:cxn>
              <a:cxn ang="0">
                <a:pos x="30" y="54"/>
              </a:cxn>
              <a:cxn ang="0">
                <a:pos x="27" y="57"/>
              </a:cxn>
              <a:cxn ang="0">
                <a:pos x="23" y="54"/>
              </a:cxn>
              <a:cxn ang="0">
                <a:pos x="27" y="50"/>
              </a:cxn>
              <a:cxn ang="0">
                <a:pos x="30" y="54"/>
              </a:cxn>
              <a:cxn ang="0">
                <a:pos x="26" y="49"/>
              </a:cxn>
              <a:cxn ang="0">
                <a:pos x="21" y="44"/>
              </a:cxn>
              <a:cxn ang="0">
                <a:pos x="26" y="39"/>
              </a:cxn>
              <a:cxn ang="0">
                <a:pos x="31" y="44"/>
              </a:cxn>
              <a:cxn ang="0">
                <a:pos x="26" y="49"/>
              </a:cxn>
              <a:cxn ang="0">
                <a:pos x="34" y="44"/>
              </a:cxn>
              <a:cxn ang="0">
                <a:pos x="37" y="41"/>
              </a:cxn>
              <a:cxn ang="0">
                <a:pos x="40" y="44"/>
              </a:cxn>
              <a:cxn ang="0">
                <a:pos x="37" y="47"/>
              </a:cxn>
              <a:cxn ang="0">
                <a:pos x="34" y="44"/>
              </a:cxn>
              <a:cxn ang="0">
                <a:pos x="37" y="51"/>
              </a:cxn>
              <a:cxn ang="0">
                <a:pos x="35" y="53"/>
              </a:cxn>
              <a:cxn ang="0">
                <a:pos x="33" y="51"/>
              </a:cxn>
              <a:cxn ang="0">
                <a:pos x="35" y="49"/>
              </a:cxn>
              <a:cxn ang="0">
                <a:pos x="37" y="51"/>
              </a:cxn>
              <a:cxn ang="0">
                <a:pos x="37" y="51"/>
              </a:cxn>
              <a:cxn ang="0">
                <a:pos x="37" y="51"/>
              </a:cxn>
            </a:cxnLst>
            <a:rect l="0" t="0" r="r" b="b"/>
            <a:pathLst>
              <a:path w="57" h="69">
                <a:moveTo>
                  <a:pt x="37" y="23"/>
                </a:moveTo>
                <a:cubicBezTo>
                  <a:pt x="37" y="3"/>
                  <a:pt x="37" y="3"/>
                  <a:pt x="37" y="3"/>
                </a:cubicBezTo>
                <a:cubicBezTo>
                  <a:pt x="40" y="3"/>
                  <a:pt x="40" y="3"/>
                  <a:pt x="40" y="3"/>
                </a:cubicBezTo>
                <a:cubicBezTo>
                  <a:pt x="40" y="0"/>
                  <a:pt x="40" y="0"/>
                  <a:pt x="40" y="0"/>
                </a:cubicBezTo>
                <a:cubicBezTo>
                  <a:pt x="17" y="0"/>
                  <a:pt x="17" y="0"/>
                  <a:pt x="17" y="0"/>
                </a:cubicBezTo>
                <a:cubicBezTo>
                  <a:pt x="17" y="3"/>
                  <a:pt x="17" y="3"/>
                  <a:pt x="17" y="3"/>
                </a:cubicBezTo>
                <a:cubicBezTo>
                  <a:pt x="20" y="3"/>
                  <a:pt x="20" y="3"/>
                  <a:pt x="20" y="3"/>
                </a:cubicBezTo>
                <a:cubicBezTo>
                  <a:pt x="20" y="23"/>
                  <a:pt x="20" y="23"/>
                  <a:pt x="20" y="23"/>
                </a:cubicBezTo>
                <a:cubicBezTo>
                  <a:pt x="20" y="23"/>
                  <a:pt x="0" y="51"/>
                  <a:pt x="0" y="60"/>
                </a:cubicBezTo>
                <a:cubicBezTo>
                  <a:pt x="0" y="69"/>
                  <a:pt x="9" y="69"/>
                  <a:pt x="9" y="69"/>
                </a:cubicBezTo>
                <a:cubicBezTo>
                  <a:pt x="49" y="69"/>
                  <a:pt x="49" y="69"/>
                  <a:pt x="49" y="69"/>
                </a:cubicBezTo>
                <a:cubicBezTo>
                  <a:pt x="49" y="69"/>
                  <a:pt x="57" y="69"/>
                  <a:pt x="57" y="60"/>
                </a:cubicBezTo>
                <a:cubicBezTo>
                  <a:pt x="57" y="51"/>
                  <a:pt x="37" y="23"/>
                  <a:pt x="37" y="23"/>
                </a:cubicBezTo>
                <a:close/>
                <a:moveTo>
                  <a:pt x="49" y="66"/>
                </a:moveTo>
                <a:cubicBezTo>
                  <a:pt x="9" y="66"/>
                  <a:pt x="9" y="66"/>
                  <a:pt x="9" y="66"/>
                </a:cubicBezTo>
                <a:cubicBezTo>
                  <a:pt x="8" y="66"/>
                  <a:pt x="3" y="65"/>
                  <a:pt x="3" y="60"/>
                </a:cubicBezTo>
                <a:cubicBezTo>
                  <a:pt x="3" y="54"/>
                  <a:pt x="15" y="35"/>
                  <a:pt x="22" y="24"/>
                </a:cubicBezTo>
                <a:cubicBezTo>
                  <a:pt x="23" y="24"/>
                  <a:pt x="23" y="24"/>
                  <a:pt x="23" y="24"/>
                </a:cubicBezTo>
                <a:cubicBezTo>
                  <a:pt x="23" y="3"/>
                  <a:pt x="23" y="3"/>
                  <a:pt x="23" y="3"/>
                </a:cubicBezTo>
                <a:cubicBezTo>
                  <a:pt x="34" y="3"/>
                  <a:pt x="34" y="3"/>
                  <a:pt x="34" y="3"/>
                </a:cubicBezTo>
                <a:cubicBezTo>
                  <a:pt x="34" y="24"/>
                  <a:pt x="34" y="24"/>
                  <a:pt x="34" y="24"/>
                </a:cubicBezTo>
                <a:cubicBezTo>
                  <a:pt x="35" y="24"/>
                  <a:pt x="35" y="24"/>
                  <a:pt x="35" y="24"/>
                </a:cubicBezTo>
                <a:cubicBezTo>
                  <a:pt x="42" y="35"/>
                  <a:pt x="54" y="54"/>
                  <a:pt x="54" y="60"/>
                </a:cubicBezTo>
                <a:cubicBezTo>
                  <a:pt x="54" y="65"/>
                  <a:pt x="50" y="66"/>
                  <a:pt x="49" y="66"/>
                </a:cubicBezTo>
                <a:close/>
                <a:moveTo>
                  <a:pt x="20" y="55"/>
                </a:moveTo>
                <a:cubicBezTo>
                  <a:pt x="20" y="56"/>
                  <a:pt x="19" y="58"/>
                  <a:pt x="17" y="58"/>
                </a:cubicBezTo>
                <a:cubicBezTo>
                  <a:pt x="16" y="58"/>
                  <a:pt x="14" y="56"/>
                  <a:pt x="14" y="55"/>
                </a:cubicBezTo>
                <a:cubicBezTo>
                  <a:pt x="14" y="53"/>
                  <a:pt x="16" y="52"/>
                  <a:pt x="17" y="52"/>
                </a:cubicBezTo>
                <a:cubicBezTo>
                  <a:pt x="19" y="52"/>
                  <a:pt x="20" y="53"/>
                  <a:pt x="20" y="55"/>
                </a:cubicBezTo>
                <a:close/>
                <a:moveTo>
                  <a:pt x="37" y="59"/>
                </a:moveTo>
                <a:cubicBezTo>
                  <a:pt x="37" y="61"/>
                  <a:pt x="35" y="63"/>
                  <a:pt x="33" y="63"/>
                </a:cubicBezTo>
                <a:cubicBezTo>
                  <a:pt x="31" y="63"/>
                  <a:pt x="29" y="61"/>
                  <a:pt x="29" y="59"/>
                </a:cubicBezTo>
                <a:cubicBezTo>
                  <a:pt x="29" y="57"/>
                  <a:pt x="31" y="55"/>
                  <a:pt x="33" y="55"/>
                </a:cubicBezTo>
                <a:cubicBezTo>
                  <a:pt x="35" y="55"/>
                  <a:pt x="37" y="57"/>
                  <a:pt x="37" y="59"/>
                </a:cubicBezTo>
                <a:close/>
                <a:moveTo>
                  <a:pt x="30" y="54"/>
                </a:moveTo>
                <a:cubicBezTo>
                  <a:pt x="30" y="56"/>
                  <a:pt x="29" y="57"/>
                  <a:pt x="27" y="57"/>
                </a:cubicBezTo>
                <a:cubicBezTo>
                  <a:pt x="25" y="57"/>
                  <a:pt x="23" y="56"/>
                  <a:pt x="23" y="54"/>
                </a:cubicBezTo>
                <a:cubicBezTo>
                  <a:pt x="23" y="52"/>
                  <a:pt x="25" y="50"/>
                  <a:pt x="27" y="50"/>
                </a:cubicBezTo>
                <a:cubicBezTo>
                  <a:pt x="29" y="50"/>
                  <a:pt x="30" y="52"/>
                  <a:pt x="30" y="54"/>
                </a:cubicBezTo>
                <a:close/>
                <a:moveTo>
                  <a:pt x="26" y="49"/>
                </a:moveTo>
                <a:cubicBezTo>
                  <a:pt x="23" y="49"/>
                  <a:pt x="21" y="47"/>
                  <a:pt x="21" y="44"/>
                </a:cubicBezTo>
                <a:cubicBezTo>
                  <a:pt x="21" y="41"/>
                  <a:pt x="23" y="39"/>
                  <a:pt x="26" y="39"/>
                </a:cubicBezTo>
                <a:cubicBezTo>
                  <a:pt x="29" y="39"/>
                  <a:pt x="31" y="41"/>
                  <a:pt x="31" y="44"/>
                </a:cubicBezTo>
                <a:cubicBezTo>
                  <a:pt x="31" y="47"/>
                  <a:pt x="29" y="49"/>
                  <a:pt x="26" y="49"/>
                </a:cubicBezTo>
                <a:close/>
                <a:moveTo>
                  <a:pt x="34" y="44"/>
                </a:moveTo>
                <a:cubicBezTo>
                  <a:pt x="34" y="43"/>
                  <a:pt x="35" y="41"/>
                  <a:pt x="37" y="41"/>
                </a:cubicBezTo>
                <a:cubicBezTo>
                  <a:pt x="38" y="41"/>
                  <a:pt x="40" y="43"/>
                  <a:pt x="40" y="44"/>
                </a:cubicBezTo>
                <a:cubicBezTo>
                  <a:pt x="40" y="46"/>
                  <a:pt x="38" y="47"/>
                  <a:pt x="37" y="47"/>
                </a:cubicBezTo>
                <a:cubicBezTo>
                  <a:pt x="35" y="47"/>
                  <a:pt x="34" y="46"/>
                  <a:pt x="34" y="44"/>
                </a:cubicBezTo>
                <a:close/>
                <a:moveTo>
                  <a:pt x="37" y="51"/>
                </a:moveTo>
                <a:cubicBezTo>
                  <a:pt x="37" y="52"/>
                  <a:pt x="36" y="53"/>
                  <a:pt x="35" y="53"/>
                </a:cubicBezTo>
                <a:cubicBezTo>
                  <a:pt x="34" y="53"/>
                  <a:pt x="33" y="52"/>
                  <a:pt x="33" y="51"/>
                </a:cubicBezTo>
                <a:cubicBezTo>
                  <a:pt x="33" y="50"/>
                  <a:pt x="34" y="49"/>
                  <a:pt x="35" y="49"/>
                </a:cubicBezTo>
                <a:cubicBezTo>
                  <a:pt x="36" y="49"/>
                  <a:pt x="37" y="50"/>
                  <a:pt x="37" y="51"/>
                </a:cubicBezTo>
                <a:close/>
                <a:moveTo>
                  <a:pt x="37" y="51"/>
                </a:moveTo>
                <a:cubicBezTo>
                  <a:pt x="37" y="51"/>
                  <a:pt x="37" y="51"/>
                  <a:pt x="37" y="51"/>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39"/>
          <p:cNvSpPr>
            <a:spLocks noEditPoints="1"/>
          </p:cNvSpPr>
          <p:nvPr/>
        </p:nvSpPr>
        <p:spPr bwMode="auto">
          <a:xfrm flipH="1">
            <a:off x="504498" y="2284882"/>
            <a:ext cx="2329135" cy="3719187"/>
          </a:xfrm>
          <a:custGeom>
            <a:avLst/>
            <a:gdLst/>
            <a:ahLst/>
            <a:cxnLst>
              <a:cxn ang="0">
                <a:pos x="132" y="74"/>
              </a:cxn>
              <a:cxn ang="0">
                <a:pos x="88" y="47"/>
              </a:cxn>
              <a:cxn ang="0">
                <a:pos x="82" y="25"/>
              </a:cxn>
              <a:cxn ang="0">
                <a:pos x="81" y="13"/>
              </a:cxn>
              <a:cxn ang="0">
                <a:pos x="92" y="8"/>
              </a:cxn>
              <a:cxn ang="0">
                <a:pos x="87" y="0"/>
              </a:cxn>
              <a:cxn ang="0">
                <a:pos x="45" y="5"/>
              </a:cxn>
              <a:cxn ang="0">
                <a:pos x="50" y="13"/>
              </a:cxn>
              <a:cxn ang="0">
                <a:pos x="56" y="14"/>
              </a:cxn>
              <a:cxn ang="0">
                <a:pos x="50" y="32"/>
              </a:cxn>
              <a:cxn ang="0">
                <a:pos x="57" y="145"/>
              </a:cxn>
              <a:cxn ang="0">
                <a:pos x="57" y="193"/>
              </a:cxn>
              <a:cxn ang="0">
                <a:pos x="81" y="193"/>
              </a:cxn>
              <a:cxn ang="0">
                <a:pos x="81" y="145"/>
              </a:cxn>
              <a:cxn ang="0">
                <a:pos x="88" y="111"/>
              </a:cxn>
              <a:cxn ang="0">
                <a:pos x="127" y="97"/>
              </a:cxn>
              <a:cxn ang="0">
                <a:pos x="147" y="209"/>
              </a:cxn>
              <a:cxn ang="0">
                <a:pos x="123" y="218"/>
              </a:cxn>
              <a:cxn ang="0">
                <a:pos x="28" y="228"/>
              </a:cxn>
              <a:cxn ang="0">
                <a:pos x="123" y="224"/>
              </a:cxn>
              <a:cxn ang="0">
                <a:pos x="90" y="240"/>
              </a:cxn>
              <a:cxn ang="0">
                <a:pos x="69" y="240"/>
              </a:cxn>
              <a:cxn ang="0">
                <a:pos x="0" y="265"/>
              </a:cxn>
              <a:cxn ang="0">
                <a:pos x="150" y="294"/>
              </a:cxn>
              <a:cxn ang="0">
                <a:pos x="112" y="265"/>
              </a:cxn>
              <a:cxn ang="0">
                <a:pos x="183" y="163"/>
              </a:cxn>
              <a:cxn ang="0">
                <a:pos x="72" y="79"/>
              </a:cxn>
              <a:cxn ang="0">
                <a:pos x="124" y="70"/>
              </a:cxn>
              <a:cxn ang="0">
                <a:pos x="99" y="60"/>
              </a:cxn>
              <a:cxn ang="0">
                <a:pos x="99" y="99"/>
              </a:cxn>
              <a:cxn ang="0">
                <a:pos x="121" y="93"/>
              </a:cxn>
              <a:cxn ang="0">
                <a:pos x="99" y="106"/>
              </a:cxn>
            </a:cxnLst>
            <a:rect l="0" t="0" r="r" b="b"/>
            <a:pathLst>
              <a:path w="183" h="294">
                <a:moveTo>
                  <a:pt x="183" y="163"/>
                </a:moveTo>
                <a:cubicBezTo>
                  <a:pt x="183" y="124"/>
                  <a:pt x="162" y="91"/>
                  <a:pt x="132" y="74"/>
                </a:cubicBezTo>
                <a:cubicBezTo>
                  <a:pt x="130" y="58"/>
                  <a:pt x="116" y="46"/>
                  <a:pt x="99" y="46"/>
                </a:cubicBezTo>
                <a:cubicBezTo>
                  <a:pt x="95" y="46"/>
                  <a:pt x="91" y="46"/>
                  <a:pt x="88" y="47"/>
                </a:cubicBezTo>
                <a:cubicBezTo>
                  <a:pt x="88" y="32"/>
                  <a:pt x="88" y="32"/>
                  <a:pt x="88" y="32"/>
                </a:cubicBezTo>
                <a:cubicBezTo>
                  <a:pt x="88" y="29"/>
                  <a:pt x="85" y="26"/>
                  <a:pt x="82" y="25"/>
                </a:cubicBezTo>
                <a:cubicBezTo>
                  <a:pt x="82" y="14"/>
                  <a:pt x="82" y="14"/>
                  <a:pt x="82" y="14"/>
                </a:cubicBezTo>
                <a:cubicBezTo>
                  <a:pt x="82" y="13"/>
                  <a:pt x="82" y="13"/>
                  <a:pt x="81" y="13"/>
                </a:cubicBezTo>
                <a:cubicBezTo>
                  <a:pt x="87" y="13"/>
                  <a:pt x="87" y="13"/>
                  <a:pt x="87" y="13"/>
                </a:cubicBezTo>
                <a:cubicBezTo>
                  <a:pt x="90" y="13"/>
                  <a:pt x="92" y="11"/>
                  <a:pt x="92" y="8"/>
                </a:cubicBezTo>
                <a:cubicBezTo>
                  <a:pt x="92" y="5"/>
                  <a:pt x="92" y="5"/>
                  <a:pt x="92" y="5"/>
                </a:cubicBezTo>
                <a:cubicBezTo>
                  <a:pt x="92" y="2"/>
                  <a:pt x="90" y="0"/>
                  <a:pt x="87" y="0"/>
                </a:cubicBezTo>
                <a:cubicBezTo>
                  <a:pt x="50" y="0"/>
                  <a:pt x="50" y="0"/>
                  <a:pt x="50" y="0"/>
                </a:cubicBezTo>
                <a:cubicBezTo>
                  <a:pt x="48" y="0"/>
                  <a:pt x="45" y="2"/>
                  <a:pt x="45" y="5"/>
                </a:cubicBezTo>
                <a:cubicBezTo>
                  <a:pt x="45" y="8"/>
                  <a:pt x="45" y="8"/>
                  <a:pt x="45" y="8"/>
                </a:cubicBezTo>
                <a:cubicBezTo>
                  <a:pt x="45" y="11"/>
                  <a:pt x="48" y="13"/>
                  <a:pt x="50" y="13"/>
                </a:cubicBezTo>
                <a:cubicBezTo>
                  <a:pt x="56" y="13"/>
                  <a:pt x="56" y="13"/>
                  <a:pt x="56" y="13"/>
                </a:cubicBezTo>
                <a:cubicBezTo>
                  <a:pt x="56" y="13"/>
                  <a:pt x="56" y="13"/>
                  <a:pt x="56" y="14"/>
                </a:cubicBezTo>
                <a:cubicBezTo>
                  <a:pt x="56" y="25"/>
                  <a:pt x="56" y="25"/>
                  <a:pt x="56" y="25"/>
                </a:cubicBezTo>
                <a:cubicBezTo>
                  <a:pt x="52" y="26"/>
                  <a:pt x="50" y="29"/>
                  <a:pt x="50" y="32"/>
                </a:cubicBezTo>
                <a:cubicBezTo>
                  <a:pt x="50" y="138"/>
                  <a:pt x="50" y="138"/>
                  <a:pt x="50" y="138"/>
                </a:cubicBezTo>
                <a:cubicBezTo>
                  <a:pt x="50" y="142"/>
                  <a:pt x="53" y="145"/>
                  <a:pt x="57" y="145"/>
                </a:cubicBezTo>
                <a:cubicBezTo>
                  <a:pt x="57" y="193"/>
                  <a:pt x="57" y="193"/>
                  <a:pt x="57" y="193"/>
                </a:cubicBezTo>
                <a:cubicBezTo>
                  <a:pt x="57" y="193"/>
                  <a:pt x="57" y="193"/>
                  <a:pt x="57" y="193"/>
                </a:cubicBezTo>
                <a:cubicBezTo>
                  <a:pt x="58" y="195"/>
                  <a:pt x="63" y="197"/>
                  <a:pt x="69" y="197"/>
                </a:cubicBezTo>
                <a:cubicBezTo>
                  <a:pt x="75" y="197"/>
                  <a:pt x="80" y="195"/>
                  <a:pt x="81" y="193"/>
                </a:cubicBezTo>
                <a:cubicBezTo>
                  <a:pt x="81" y="193"/>
                  <a:pt x="81" y="193"/>
                  <a:pt x="81" y="193"/>
                </a:cubicBezTo>
                <a:cubicBezTo>
                  <a:pt x="81" y="145"/>
                  <a:pt x="81" y="145"/>
                  <a:pt x="81" y="145"/>
                </a:cubicBezTo>
                <a:cubicBezTo>
                  <a:pt x="85" y="145"/>
                  <a:pt x="88" y="142"/>
                  <a:pt x="88" y="138"/>
                </a:cubicBezTo>
                <a:cubicBezTo>
                  <a:pt x="88" y="111"/>
                  <a:pt x="88" y="111"/>
                  <a:pt x="88" y="111"/>
                </a:cubicBezTo>
                <a:cubicBezTo>
                  <a:pt x="91" y="112"/>
                  <a:pt x="95" y="113"/>
                  <a:pt x="99" y="113"/>
                </a:cubicBezTo>
                <a:cubicBezTo>
                  <a:pt x="111" y="113"/>
                  <a:pt x="121" y="106"/>
                  <a:pt x="127" y="97"/>
                </a:cubicBezTo>
                <a:cubicBezTo>
                  <a:pt x="148" y="110"/>
                  <a:pt x="161" y="135"/>
                  <a:pt x="161" y="163"/>
                </a:cubicBezTo>
                <a:cubicBezTo>
                  <a:pt x="161" y="180"/>
                  <a:pt x="156" y="196"/>
                  <a:pt x="147" y="209"/>
                </a:cubicBezTo>
                <a:cubicBezTo>
                  <a:pt x="123" y="219"/>
                  <a:pt x="123" y="219"/>
                  <a:pt x="123" y="219"/>
                </a:cubicBezTo>
                <a:cubicBezTo>
                  <a:pt x="123" y="218"/>
                  <a:pt x="123" y="218"/>
                  <a:pt x="123" y="218"/>
                </a:cubicBezTo>
                <a:cubicBezTo>
                  <a:pt x="28" y="218"/>
                  <a:pt x="28" y="218"/>
                  <a:pt x="28" y="218"/>
                </a:cubicBezTo>
                <a:cubicBezTo>
                  <a:pt x="28" y="228"/>
                  <a:pt x="28" y="228"/>
                  <a:pt x="28" y="228"/>
                </a:cubicBezTo>
                <a:cubicBezTo>
                  <a:pt x="123" y="228"/>
                  <a:pt x="123" y="228"/>
                  <a:pt x="123" y="228"/>
                </a:cubicBezTo>
                <a:cubicBezTo>
                  <a:pt x="123" y="224"/>
                  <a:pt x="123" y="224"/>
                  <a:pt x="123" y="224"/>
                </a:cubicBezTo>
                <a:cubicBezTo>
                  <a:pt x="141" y="216"/>
                  <a:pt x="141" y="216"/>
                  <a:pt x="141" y="216"/>
                </a:cubicBezTo>
                <a:cubicBezTo>
                  <a:pt x="128" y="231"/>
                  <a:pt x="110" y="240"/>
                  <a:pt x="90" y="240"/>
                </a:cubicBezTo>
                <a:cubicBezTo>
                  <a:pt x="90" y="240"/>
                  <a:pt x="90" y="240"/>
                  <a:pt x="90" y="240"/>
                </a:cubicBezTo>
                <a:cubicBezTo>
                  <a:pt x="69" y="240"/>
                  <a:pt x="69" y="240"/>
                  <a:pt x="69" y="240"/>
                </a:cubicBezTo>
                <a:cubicBezTo>
                  <a:pt x="69" y="265"/>
                  <a:pt x="69" y="265"/>
                  <a:pt x="69" y="265"/>
                </a:cubicBezTo>
                <a:cubicBezTo>
                  <a:pt x="0" y="265"/>
                  <a:pt x="0" y="265"/>
                  <a:pt x="0" y="265"/>
                </a:cubicBezTo>
                <a:cubicBezTo>
                  <a:pt x="0" y="294"/>
                  <a:pt x="0" y="294"/>
                  <a:pt x="0" y="294"/>
                </a:cubicBezTo>
                <a:cubicBezTo>
                  <a:pt x="150" y="294"/>
                  <a:pt x="150" y="294"/>
                  <a:pt x="150" y="294"/>
                </a:cubicBezTo>
                <a:cubicBezTo>
                  <a:pt x="150" y="265"/>
                  <a:pt x="150" y="265"/>
                  <a:pt x="150" y="265"/>
                </a:cubicBezTo>
                <a:cubicBezTo>
                  <a:pt x="112" y="265"/>
                  <a:pt x="112" y="265"/>
                  <a:pt x="112" y="265"/>
                </a:cubicBezTo>
                <a:cubicBezTo>
                  <a:pt x="112" y="259"/>
                  <a:pt x="112" y="259"/>
                  <a:pt x="112" y="259"/>
                </a:cubicBezTo>
                <a:cubicBezTo>
                  <a:pt x="153" y="248"/>
                  <a:pt x="183" y="209"/>
                  <a:pt x="183" y="163"/>
                </a:cubicBezTo>
                <a:close/>
                <a:moveTo>
                  <a:pt x="99" y="106"/>
                </a:moveTo>
                <a:cubicBezTo>
                  <a:pt x="84" y="106"/>
                  <a:pt x="72" y="94"/>
                  <a:pt x="72" y="79"/>
                </a:cubicBezTo>
                <a:cubicBezTo>
                  <a:pt x="72" y="65"/>
                  <a:pt x="84" y="53"/>
                  <a:pt x="99" y="53"/>
                </a:cubicBezTo>
                <a:cubicBezTo>
                  <a:pt x="110" y="53"/>
                  <a:pt x="120" y="60"/>
                  <a:pt x="124" y="70"/>
                </a:cubicBezTo>
                <a:cubicBezTo>
                  <a:pt x="121" y="69"/>
                  <a:pt x="117" y="68"/>
                  <a:pt x="114" y="67"/>
                </a:cubicBezTo>
                <a:cubicBezTo>
                  <a:pt x="110" y="63"/>
                  <a:pt x="105" y="60"/>
                  <a:pt x="99" y="60"/>
                </a:cubicBezTo>
                <a:cubicBezTo>
                  <a:pt x="88" y="60"/>
                  <a:pt x="79" y="68"/>
                  <a:pt x="79" y="79"/>
                </a:cubicBezTo>
                <a:cubicBezTo>
                  <a:pt x="79" y="90"/>
                  <a:pt x="88" y="99"/>
                  <a:pt x="99" y="99"/>
                </a:cubicBezTo>
                <a:cubicBezTo>
                  <a:pt x="105" y="99"/>
                  <a:pt x="111" y="95"/>
                  <a:pt x="115" y="90"/>
                </a:cubicBezTo>
                <a:cubicBezTo>
                  <a:pt x="117" y="91"/>
                  <a:pt x="119" y="92"/>
                  <a:pt x="121" y="93"/>
                </a:cubicBezTo>
                <a:cubicBezTo>
                  <a:pt x="116" y="101"/>
                  <a:pt x="108" y="106"/>
                  <a:pt x="99" y="106"/>
                </a:cubicBezTo>
                <a:close/>
                <a:moveTo>
                  <a:pt x="99" y="106"/>
                </a:moveTo>
                <a:cubicBezTo>
                  <a:pt x="99" y="106"/>
                  <a:pt x="99" y="106"/>
                  <a:pt x="99" y="106"/>
                </a:cubicBezTo>
              </a:path>
            </a:pathLst>
          </a:custGeom>
          <a:solidFill>
            <a:srgbClr val="08AAFE"/>
          </a:solid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矩形 63"/>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矩形 64"/>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文本框 65"/>
          <p:cNvSpPr txBox="1"/>
          <p:nvPr/>
        </p:nvSpPr>
        <p:spPr>
          <a:xfrm>
            <a:off x="9753533" y="2587510"/>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7" name="文本框 66"/>
          <p:cNvSpPr txBox="1"/>
          <p:nvPr/>
        </p:nvSpPr>
        <p:spPr>
          <a:xfrm>
            <a:off x="6444887" y="2636582"/>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8" name="文本框 67"/>
          <p:cNvSpPr txBox="1"/>
          <p:nvPr/>
        </p:nvSpPr>
        <p:spPr>
          <a:xfrm>
            <a:off x="9753533" y="4380317"/>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08AAFE"/>
                </a:solidFill>
                <a:latin typeface="微软雅黑" panose="020B0503020204020204" charset="-122"/>
                <a:ea typeface="微软雅黑" panose="020B0503020204020204" charset="-122"/>
              </a:rPr>
              <a:t>单击此处输入标题</a:t>
            </a:r>
            <a:endParaRPr lang="en-US" altLang="zh-CN" sz="2000" dirty="0">
              <a:solidFill>
                <a:srgbClr val="08AAFE"/>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sp>
        <p:nvSpPr>
          <p:cNvPr id="69" name="文本框 68"/>
          <p:cNvSpPr txBox="1"/>
          <p:nvPr/>
        </p:nvSpPr>
        <p:spPr>
          <a:xfrm>
            <a:off x="6444887" y="4375323"/>
            <a:ext cx="2339102" cy="1261884"/>
          </a:xfrm>
          <a:prstGeom prst="rect">
            <a:avLst/>
          </a:prstGeom>
          <a:noFill/>
          <a:effectLst/>
        </p:spPr>
        <p:txBody>
          <a:bodyPr wrap="none" rtlCol="0">
            <a:spAutoFit/>
          </a:bodyPr>
          <a:lstStyle/>
          <a:p>
            <a:r>
              <a:rPr lang="zh-CN" altLang="en-US" dirty="0">
                <a:solidFill>
                  <a:prstClr val="black">
                    <a:lumMod val="85000"/>
                    <a:lumOff val="15000"/>
                  </a:prstClr>
                </a:solidFill>
                <a:latin typeface="微软雅黑" panose="020B0503020204020204" charset="-122"/>
                <a:ea typeface="微软雅黑" panose="020B0503020204020204" charset="-122"/>
              </a:rPr>
              <a:t> </a:t>
            </a:r>
            <a:r>
              <a:rPr lang="zh-CN" altLang="en-US" sz="2000" dirty="0">
                <a:solidFill>
                  <a:srgbClr val="4CE2F9"/>
                </a:solidFill>
                <a:latin typeface="微软雅黑" panose="020B0503020204020204" charset="-122"/>
                <a:ea typeface="微软雅黑" panose="020B0503020204020204" charset="-122"/>
              </a:rPr>
              <a:t>单击此处输入标题</a:t>
            </a:r>
            <a:endParaRPr lang="en-US" altLang="zh-CN" sz="2000" dirty="0">
              <a:solidFill>
                <a:srgbClr val="4CE2F9"/>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r>
              <a:rPr lang="zh-CN" altLang="en-US" sz="1200" dirty="0">
                <a:solidFill>
                  <a:prstClr val="black">
                    <a:lumMod val="85000"/>
                    <a:lumOff val="15000"/>
                  </a:prstClr>
                </a:solidFill>
                <a:latin typeface="微软雅黑" panose="020B0503020204020204" charset="-122"/>
                <a:ea typeface="微软雅黑" panose="020B0503020204020204" charset="-122"/>
              </a:rPr>
              <a:t>请在这里输入您的主要叙述内容</a:t>
            </a:r>
            <a:endParaRPr lang="en-US" altLang="zh-CN" sz="1200" dirty="0">
              <a:solidFill>
                <a:prstClr val="black">
                  <a:lumMod val="85000"/>
                  <a:lumOff val="15000"/>
                </a:prstClr>
              </a:solidFill>
              <a:latin typeface="微软雅黑" panose="020B0503020204020204" charset="-122"/>
              <a:ea typeface="微软雅黑" panose="020B0503020204020204" charset="-122"/>
            </a:endParaRPr>
          </a:p>
          <a:p>
            <a:endParaRPr lang="en-US" altLang="zh-CN" sz="3200" dirty="0">
              <a:solidFill>
                <a:prstClr val="black">
                  <a:lumMod val="85000"/>
                  <a:lumOff val="15000"/>
                </a:prstClr>
              </a:solidFill>
              <a:latin typeface="微软雅黑" panose="020B0503020204020204" charset="-122"/>
              <a:ea typeface="微软雅黑" panose="020B0503020204020204" charset="-122"/>
            </a:endParaRPr>
          </a:p>
        </p:txBody>
      </p:sp>
      <p:grpSp>
        <p:nvGrpSpPr>
          <p:cNvPr id="70" name="Group 175"/>
          <p:cNvGrpSpPr/>
          <p:nvPr/>
        </p:nvGrpSpPr>
        <p:grpSpPr>
          <a:xfrm>
            <a:off x="347540" y="293401"/>
            <a:ext cx="1014276" cy="715368"/>
            <a:chOff x="6035675" y="862013"/>
            <a:chExt cx="479425" cy="338138"/>
          </a:xfrm>
          <a:solidFill>
            <a:srgbClr val="08AAFE"/>
          </a:solidFill>
        </p:grpSpPr>
        <p:sp>
          <p:nvSpPr>
            <p:cNvPr id="71"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2"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3"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4"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75"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2" presetClass="entr" presetSubtype="3" decel="2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9"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par>
                          <p:cTn id="35" fill="hold">
                            <p:stCondLst>
                              <p:cond delay="2000"/>
                            </p:stCondLst>
                            <p:childTnLst>
                              <p:par>
                                <p:cTn id="36" presetID="37"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900" decel="100000" fill="hold"/>
                                        <p:tgtEl>
                                          <p:spTgt spid="6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60"/>
                                        </p:tgtEl>
                                        <p:attrNameLst>
                                          <p:attrName>ppt_y</p:attrName>
                                        </p:attrNameLst>
                                      </p:cBhvr>
                                      <p:tavLst>
                                        <p:tav tm="0">
                                          <p:val>
                                            <p:strVal val="#ppt_y-.03"/>
                                          </p:val>
                                        </p:tav>
                                        <p:tav tm="100000">
                                          <p:val>
                                            <p:strVal val="#ppt_y"/>
                                          </p:val>
                                        </p:tav>
                                      </p:tavLst>
                                    </p:anim>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left)">
                                      <p:cBhvr>
                                        <p:cTn id="45" dur="500"/>
                                        <p:tgtEl>
                                          <p:spTgt spid="67"/>
                                        </p:tgtEl>
                                      </p:cBhvr>
                                    </p:animEffect>
                                  </p:childTnLst>
                                </p:cTn>
                              </p:par>
                            </p:childTnLst>
                          </p:cTn>
                        </p:par>
                        <p:par>
                          <p:cTn id="46" fill="hold">
                            <p:stCondLst>
                              <p:cond delay="3500"/>
                            </p:stCondLst>
                            <p:childTnLst>
                              <p:par>
                                <p:cTn id="47" presetID="37" presetClass="entr" presetSubtype="0"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anim calcmode="lin" valueType="num">
                                      <p:cBhvr>
                                        <p:cTn id="50" dur="1000" fill="hold"/>
                                        <p:tgtEl>
                                          <p:spTgt spid="54"/>
                                        </p:tgtEl>
                                        <p:attrNameLst>
                                          <p:attrName>ppt_x</p:attrName>
                                        </p:attrNameLst>
                                      </p:cBhvr>
                                      <p:tavLst>
                                        <p:tav tm="0">
                                          <p:val>
                                            <p:strVal val="#ppt_x"/>
                                          </p:val>
                                        </p:tav>
                                        <p:tav tm="100000">
                                          <p:val>
                                            <p:strVal val="#ppt_x"/>
                                          </p:val>
                                        </p:tav>
                                      </p:tavLst>
                                    </p:anim>
                                    <p:anim calcmode="lin" valueType="num">
                                      <p:cBhvr>
                                        <p:cTn id="51" dur="900" decel="100000" fill="hold"/>
                                        <p:tgtEl>
                                          <p:spTgt spid="5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wipe(left)">
                                      <p:cBhvr>
                                        <p:cTn id="56" dur="500"/>
                                        <p:tgtEl>
                                          <p:spTgt spid="66"/>
                                        </p:tgtEl>
                                      </p:cBhvr>
                                    </p:animEffect>
                                  </p:childTnLst>
                                </p:cTn>
                              </p:par>
                            </p:childTnLst>
                          </p:cTn>
                        </p:par>
                        <p:par>
                          <p:cTn id="57" fill="hold">
                            <p:stCondLst>
                              <p:cond delay="5000"/>
                            </p:stCondLst>
                            <p:childTnLst>
                              <p:par>
                                <p:cTn id="58" presetID="37" presetClass="entr" presetSubtype="0" fill="hold"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1000"/>
                                        <p:tgtEl>
                                          <p:spTgt spid="50"/>
                                        </p:tgtEl>
                                      </p:cBhvr>
                                    </p:animEffect>
                                    <p:anim calcmode="lin" valueType="num">
                                      <p:cBhvr>
                                        <p:cTn id="61" dur="1000" fill="hold"/>
                                        <p:tgtEl>
                                          <p:spTgt spid="50"/>
                                        </p:tgtEl>
                                        <p:attrNameLst>
                                          <p:attrName>ppt_x</p:attrName>
                                        </p:attrNameLst>
                                      </p:cBhvr>
                                      <p:tavLst>
                                        <p:tav tm="0">
                                          <p:val>
                                            <p:strVal val="#ppt_x"/>
                                          </p:val>
                                        </p:tav>
                                        <p:tav tm="100000">
                                          <p:val>
                                            <p:strVal val="#ppt_x"/>
                                          </p:val>
                                        </p:tav>
                                      </p:tavLst>
                                    </p:anim>
                                    <p:anim calcmode="lin" valueType="num">
                                      <p:cBhvr>
                                        <p:cTn id="62" dur="900" decel="100000" fill="hold"/>
                                        <p:tgtEl>
                                          <p:spTgt spid="50"/>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wipe(left)">
                                      <p:cBhvr>
                                        <p:cTn id="67" dur="500"/>
                                        <p:tgtEl>
                                          <p:spTgt spid="69"/>
                                        </p:tgtEl>
                                      </p:cBhvr>
                                    </p:animEffect>
                                  </p:childTnLst>
                                </p:cTn>
                              </p:par>
                            </p:childTnLst>
                          </p:cTn>
                        </p:par>
                        <p:par>
                          <p:cTn id="68" fill="hold">
                            <p:stCondLst>
                              <p:cond delay="6500"/>
                            </p:stCondLst>
                            <p:childTnLst>
                              <p:par>
                                <p:cTn id="69" presetID="37"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1000"/>
                                        <p:tgtEl>
                                          <p:spTgt spid="43"/>
                                        </p:tgtEl>
                                      </p:cBhvr>
                                    </p:animEffect>
                                    <p:anim calcmode="lin" valueType="num">
                                      <p:cBhvr>
                                        <p:cTn id="72" dur="1000" fill="hold"/>
                                        <p:tgtEl>
                                          <p:spTgt spid="43"/>
                                        </p:tgtEl>
                                        <p:attrNameLst>
                                          <p:attrName>ppt_x</p:attrName>
                                        </p:attrNameLst>
                                      </p:cBhvr>
                                      <p:tavLst>
                                        <p:tav tm="0">
                                          <p:val>
                                            <p:strVal val="#ppt_x"/>
                                          </p:val>
                                        </p:tav>
                                        <p:tav tm="100000">
                                          <p:val>
                                            <p:strVal val="#ppt_x"/>
                                          </p:val>
                                        </p:tav>
                                      </p:tavLst>
                                    </p:anim>
                                    <p:anim calcmode="lin" valueType="num">
                                      <p:cBhvr>
                                        <p:cTn id="73" dur="900" decel="100000" fill="hold"/>
                                        <p:tgtEl>
                                          <p:spTgt spid="43"/>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par>
                          <p:cTn id="75" fill="hold">
                            <p:stCondLst>
                              <p:cond delay="7500"/>
                            </p:stCondLst>
                            <p:childTnLst>
                              <p:par>
                                <p:cTn id="76" presetID="22" presetClass="entr" presetSubtype="8"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left)">
                                      <p:cBhvr>
                                        <p:cTn id="7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5" grpId="0" animBg="1"/>
      <p:bldP spid="26" grpId="0" animBg="1"/>
      <p:bldP spid="27" grpId="0" animBg="1"/>
      <p:bldP spid="28" grpId="0" animBg="1"/>
      <p:bldP spid="60" grpId="0" animBg="1"/>
      <p:bldP spid="61" grpId="0" animBg="1"/>
      <p:bldP spid="66" grpId="0"/>
      <p:bldP spid="67" grpId="0"/>
      <p:bldP spid="68" grpId="0"/>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13" name="组合 12"/>
          <p:cNvGrpSpPr/>
          <p:nvPr/>
        </p:nvGrpSpPr>
        <p:grpSpPr>
          <a:xfrm>
            <a:off x="3504570" y="2363894"/>
            <a:ext cx="2794856" cy="3056339"/>
            <a:chOff x="3504570" y="2363894"/>
            <a:chExt cx="2794856" cy="3056339"/>
          </a:xfrm>
        </p:grpSpPr>
        <p:sp>
          <p:nvSpPr>
            <p:cNvPr id="14" name="Freeform 24"/>
            <p:cNvSpPr/>
            <p:nvPr/>
          </p:nvSpPr>
          <p:spPr bwMode="auto">
            <a:xfrm>
              <a:off x="4012874" y="2722313"/>
              <a:ext cx="2286552" cy="2697920"/>
            </a:xfrm>
            <a:custGeom>
              <a:avLst/>
              <a:gdLst>
                <a:gd name="T0" fmla="*/ 28 w 1187"/>
                <a:gd name="T1" fmla="*/ 296 h 1400"/>
                <a:gd name="T2" fmla="*/ 47 w 1187"/>
                <a:gd name="T3" fmla="*/ 180 h 1400"/>
                <a:gd name="T4" fmla="*/ 250 w 1187"/>
                <a:gd name="T5" fmla="*/ 28 h 1400"/>
                <a:gd name="T6" fmla="*/ 367 w 1187"/>
                <a:gd name="T7" fmla="*/ 43 h 1400"/>
                <a:gd name="T8" fmla="*/ 1159 w 1187"/>
                <a:gd name="T9" fmla="*/ 1102 h 1400"/>
                <a:gd name="T10" fmla="*/ 1142 w 1187"/>
                <a:gd name="T11" fmla="*/ 1221 h 1400"/>
                <a:gd name="T12" fmla="*/ 939 w 1187"/>
                <a:gd name="T13" fmla="*/ 1373 h 1400"/>
                <a:gd name="T14" fmla="*/ 821 w 1187"/>
                <a:gd name="T15" fmla="*/ 1356 h 1400"/>
                <a:gd name="T16" fmla="*/ 28 w 1187"/>
                <a:gd name="T17" fmla="*/ 296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7" h="1400">
                  <a:moveTo>
                    <a:pt x="28" y="296"/>
                  </a:moveTo>
                  <a:cubicBezTo>
                    <a:pt x="0" y="259"/>
                    <a:pt x="10" y="208"/>
                    <a:pt x="47" y="180"/>
                  </a:cubicBezTo>
                  <a:cubicBezTo>
                    <a:pt x="250" y="28"/>
                    <a:pt x="250" y="28"/>
                    <a:pt x="250" y="28"/>
                  </a:cubicBezTo>
                  <a:cubicBezTo>
                    <a:pt x="287" y="0"/>
                    <a:pt x="339" y="6"/>
                    <a:pt x="367" y="43"/>
                  </a:cubicBezTo>
                  <a:cubicBezTo>
                    <a:pt x="1159" y="1102"/>
                    <a:pt x="1159" y="1102"/>
                    <a:pt x="1159" y="1102"/>
                  </a:cubicBezTo>
                  <a:cubicBezTo>
                    <a:pt x="1187" y="1140"/>
                    <a:pt x="1179" y="1193"/>
                    <a:pt x="1142" y="1221"/>
                  </a:cubicBezTo>
                  <a:cubicBezTo>
                    <a:pt x="939" y="1373"/>
                    <a:pt x="939" y="1373"/>
                    <a:pt x="939" y="1373"/>
                  </a:cubicBezTo>
                  <a:cubicBezTo>
                    <a:pt x="902" y="1400"/>
                    <a:pt x="849" y="1393"/>
                    <a:pt x="821" y="1356"/>
                  </a:cubicBezTo>
                  <a:lnTo>
                    <a:pt x="28" y="296"/>
                  </a:lnTo>
                  <a:close/>
                </a:path>
              </a:pathLst>
            </a:custGeom>
            <a:solidFill>
              <a:srgbClr val="08AAF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Freeform 26"/>
            <p:cNvSpPr/>
            <p:nvPr/>
          </p:nvSpPr>
          <p:spPr bwMode="auto">
            <a:xfrm>
              <a:off x="4262953" y="3034301"/>
              <a:ext cx="187355" cy="225641"/>
            </a:xfrm>
            <a:custGeom>
              <a:avLst/>
              <a:gdLst>
                <a:gd name="T0" fmla="*/ 35 w 97"/>
                <a:gd name="T1" fmla="*/ 25 h 117"/>
                <a:gd name="T2" fmla="*/ 56 w 97"/>
                <a:gd name="T3" fmla="*/ 0 h 117"/>
                <a:gd name="T4" fmla="*/ 12 w 97"/>
                <a:gd name="T5" fmla="*/ 34 h 117"/>
                <a:gd name="T6" fmla="*/ 42 w 97"/>
                <a:gd name="T7" fmla="*/ 109 h 117"/>
                <a:gd name="T8" fmla="*/ 97 w 97"/>
                <a:gd name="T9" fmla="*/ 104 h 117"/>
                <a:gd name="T10" fmla="*/ 65 w 97"/>
                <a:gd name="T11" fmla="*/ 100 h 117"/>
                <a:gd name="T12" fmla="*/ 35 w 97"/>
                <a:gd name="T13" fmla="*/ 25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35" y="25"/>
                  </a:moveTo>
                  <a:cubicBezTo>
                    <a:pt x="40" y="15"/>
                    <a:pt x="47" y="6"/>
                    <a:pt x="56" y="0"/>
                  </a:cubicBezTo>
                  <a:cubicBezTo>
                    <a:pt x="37" y="3"/>
                    <a:pt x="20" y="16"/>
                    <a:pt x="12" y="34"/>
                  </a:cubicBezTo>
                  <a:cubicBezTo>
                    <a:pt x="0" y="63"/>
                    <a:pt x="13" y="97"/>
                    <a:pt x="42" y="109"/>
                  </a:cubicBezTo>
                  <a:cubicBezTo>
                    <a:pt x="61" y="117"/>
                    <a:pt x="81" y="115"/>
                    <a:pt x="97" y="104"/>
                  </a:cubicBezTo>
                  <a:cubicBezTo>
                    <a:pt x="87" y="106"/>
                    <a:pt x="76" y="105"/>
                    <a:pt x="65" y="100"/>
                  </a:cubicBezTo>
                  <a:cubicBezTo>
                    <a:pt x="36" y="88"/>
                    <a:pt x="23" y="54"/>
                    <a:pt x="35" y="25"/>
                  </a:cubicBezTo>
                  <a:close/>
                </a:path>
              </a:pathLst>
            </a:custGeom>
            <a:solidFill>
              <a:srgbClr val="1335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30"/>
            <p:cNvSpPr/>
            <p:nvPr/>
          </p:nvSpPr>
          <p:spPr bwMode="auto">
            <a:xfrm>
              <a:off x="3504570" y="2363894"/>
              <a:ext cx="856948" cy="746164"/>
            </a:xfrm>
            <a:custGeom>
              <a:avLst/>
              <a:gdLst>
                <a:gd name="T0" fmla="*/ 443 w 445"/>
                <a:gd name="T1" fmla="*/ 382 h 387"/>
                <a:gd name="T2" fmla="*/ 427 w 445"/>
                <a:gd name="T3" fmla="*/ 386 h 387"/>
                <a:gd name="T4" fmla="*/ 305 w 445"/>
                <a:gd name="T5" fmla="*/ 310 h 387"/>
                <a:gd name="T6" fmla="*/ 203 w 445"/>
                <a:gd name="T7" fmla="*/ 222 h 387"/>
                <a:gd name="T8" fmla="*/ 11 w 445"/>
                <a:gd name="T9" fmla="*/ 19 h 387"/>
                <a:gd name="T10" fmla="*/ 29 w 445"/>
                <a:gd name="T11" fmla="*/ 1 h 387"/>
                <a:gd name="T12" fmla="*/ 66 w 445"/>
                <a:gd name="T13" fmla="*/ 17 h 387"/>
                <a:gd name="T14" fmla="*/ 68 w 445"/>
                <a:gd name="T15" fmla="*/ 27 h 387"/>
                <a:gd name="T16" fmla="*/ 58 w 445"/>
                <a:gd name="T17" fmla="*/ 26 h 387"/>
                <a:gd name="T18" fmla="*/ 35 w 445"/>
                <a:gd name="T19" fmla="*/ 15 h 387"/>
                <a:gd name="T20" fmla="*/ 25 w 445"/>
                <a:gd name="T21" fmla="*/ 27 h 387"/>
                <a:gd name="T22" fmla="*/ 25 w 445"/>
                <a:gd name="T23" fmla="*/ 27 h 387"/>
                <a:gd name="T24" fmla="*/ 210 w 445"/>
                <a:gd name="T25" fmla="*/ 213 h 387"/>
                <a:gd name="T26" fmla="*/ 314 w 445"/>
                <a:gd name="T27" fmla="*/ 301 h 387"/>
                <a:gd name="T28" fmla="*/ 423 w 445"/>
                <a:gd name="T29" fmla="*/ 372 h 387"/>
                <a:gd name="T30" fmla="*/ 430 w 445"/>
                <a:gd name="T31" fmla="*/ 371 h 387"/>
                <a:gd name="T32" fmla="*/ 430 w 445"/>
                <a:gd name="T33" fmla="*/ 371 h 387"/>
                <a:gd name="T34" fmla="*/ 440 w 445"/>
                <a:gd name="T35" fmla="*/ 371 h 387"/>
                <a:gd name="T36" fmla="*/ 443 w 445"/>
                <a:gd name="T37" fmla="*/ 381 h 387"/>
                <a:gd name="T38" fmla="*/ 443 w 445"/>
                <a:gd name="T39" fmla="*/ 38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5" h="387">
                  <a:moveTo>
                    <a:pt x="443" y="382"/>
                  </a:moveTo>
                  <a:cubicBezTo>
                    <a:pt x="441" y="383"/>
                    <a:pt x="437" y="387"/>
                    <a:pt x="427" y="386"/>
                  </a:cubicBezTo>
                  <a:cubicBezTo>
                    <a:pt x="402" y="385"/>
                    <a:pt x="360" y="358"/>
                    <a:pt x="305" y="310"/>
                  </a:cubicBezTo>
                  <a:cubicBezTo>
                    <a:pt x="276" y="283"/>
                    <a:pt x="240" y="253"/>
                    <a:pt x="203" y="222"/>
                  </a:cubicBezTo>
                  <a:cubicBezTo>
                    <a:pt x="76" y="117"/>
                    <a:pt x="0" y="51"/>
                    <a:pt x="11" y="19"/>
                  </a:cubicBezTo>
                  <a:cubicBezTo>
                    <a:pt x="14" y="8"/>
                    <a:pt x="20" y="2"/>
                    <a:pt x="29" y="1"/>
                  </a:cubicBezTo>
                  <a:cubicBezTo>
                    <a:pt x="46" y="0"/>
                    <a:pt x="64" y="15"/>
                    <a:pt x="66" y="17"/>
                  </a:cubicBezTo>
                  <a:cubicBezTo>
                    <a:pt x="69" y="20"/>
                    <a:pt x="70" y="25"/>
                    <a:pt x="68" y="27"/>
                  </a:cubicBezTo>
                  <a:cubicBezTo>
                    <a:pt x="66" y="30"/>
                    <a:pt x="61" y="29"/>
                    <a:pt x="58" y="26"/>
                  </a:cubicBezTo>
                  <a:cubicBezTo>
                    <a:pt x="54" y="23"/>
                    <a:pt x="43" y="15"/>
                    <a:pt x="35" y="15"/>
                  </a:cubicBezTo>
                  <a:cubicBezTo>
                    <a:pt x="30" y="16"/>
                    <a:pt x="27" y="20"/>
                    <a:pt x="25" y="27"/>
                  </a:cubicBezTo>
                  <a:cubicBezTo>
                    <a:pt x="25" y="27"/>
                    <a:pt x="25" y="27"/>
                    <a:pt x="25" y="27"/>
                  </a:cubicBezTo>
                  <a:cubicBezTo>
                    <a:pt x="16" y="51"/>
                    <a:pt x="124" y="141"/>
                    <a:pt x="210" y="213"/>
                  </a:cubicBezTo>
                  <a:cubicBezTo>
                    <a:pt x="248" y="244"/>
                    <a:pt x="284" y="274"/>
                    <a:pt x="314" y="301"/>
                  </a:cubicBezTo>
                  <a:cubicBezTo>
                    <a:pt x="381" y="361"/>
                    <a:pt x="411" y="372"/>
                    <a:pt x="423" y="372"/>
                  </a:cubicBezTo>
                  <a:cubicBezTo>
                    <a:pt x="428" y="373"/>
                    <a:pt x="430" y="371"/>
                    <a:pt x="430" y="371"/>
                  </a:cubicBezTo>
                  <a:cubicBezTo>
                    <a:pt x="430" y="371"/>
                    <a:pt x="430" y="371"/>
                    <a:pt x="430" y="371"/>
                  </a:cubicBezTo>
                  <a:cubicBezTo>
                    <a:pt x="432" y="368"/>
                    <a:pt x="437" y="368"/>
                    <a:pt x="440" y="371"/>
                  </a:cubicBezTo>
                  <a:cubicBezTo>
                    <a:pt x="444" y="374"/>
                    <a:pt x="445" y="378"/>
                    <a:pt x="443" y="381"/>
                  </a:cubicBezTo>
                  <a:cubicBezTo>
                    <a:pt x="443" y="381"/>
                    <a:pt x="443" y="381"/>
                    <a:pt x="443" y="382"/>
                  </a:cubicBez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31"/>
            <p:cNvSpPr/>
            <p:nvPr/>
          </p:nvSpPr>
          <p:spPr bwMode="auto">
            <a:xfrm>
              <a:off x="3726138" y="2485268"/>
              <a:ext cx="546589" cy="468388"/>
            </a:xfrm>
            <a:custGeom>
              <a:avLst/>
              <a:gdLst>
                <a:gd name="T0" fmla="*/ 282 w 284"/>
                <a:gd name="T1" fmla="*/ 241 h 243"/>
                <a:gd name="T2" fmla="*/ 282 w 284"/>
                <a:gd name="T3" fmla="*/ 241 h 243"/>
                <a:gd name="T4" fmla="*/ 271 w 284"/>
                <a:gd name="T5" fmla="*/ 238 h 243"/>
                <a:gd name="T6" fmla="*/ 5 w 284"/>
                <a:gd name="T7" fmla="*/ 13 h 243"/>
                <a:gd name="T8" fmla="*/ 1 w 284"/>
                <a:gd name="T9" fmla="*/ 3 h 243"/>
                <a:gd name="T10" fmla="*/ 12 w 284"/>
                <a:gd name="T11" fmla="*/ 3 h 243"/>
                <a:gd name="T12" fmla="*/ 280 w 284"/>
                <a:gd name="T13" fmla="*/ 231 h 243"/>
                <a:gd name="T14" fmla="*/ 282 w 284"/>
                <a:gd name="T15" fmla="*/ 241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243">
                  <a:moveTo>
                    <a:pt x="282" y="241"/>
                  </a:moveTo>
                  <a:cubicBezTo>
                    <a:pt x="282" y="241"/>
                    <a:pt x="282" y="241"/>
                    <a:pt x="282" y="241"/>
                  </a:cubicBezTo>
                  <a:cubicBezTo>
                    <a:pt x="279" y="243"/>
                    <a:pt x="274" y="242"/>
                    <a:pt x="271" y="238"/>
                  </a:cubicBezTo>
                  <a:cubicBezTo>
                    <a:pt x="190" y="155"/>
                    <a:pt x="7" y="15"/>
                    <a:pt x="5" y="13"/>
                  </a:cubicBezTo>
                  <a:cubicBezTo>
                    <a:pt x="1" y="10"/>
                    <a:pt x="0" y="6"/>
                    <a:pt x="1" y="3"/>
                  </a:cubicBezTo>
                  <a:cubicBezTo>
                    <a:pt x="3" y="0"/>
                    <a:pt x="8" y="0"/>
                    <a:pt x="12" y="3"/>
                  </a:cubicBezTo>
                  <a:cubicBezTo>
                    <a:pt x="19" y="9"/>
                    <a:pt x="199" y="146"/>
                    <a:pt x="280" y="231"/>
                  </a:cubicBezTo>
                  <a:cubicBezTo>
                    <a:pt x="284" y="234"/>
                    <a:pt x="284" y="238"/>
                    <a:pt x="282" y="241"/>
                  </a:cubicBez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8" name="组合 17"/>
          <p:cNvGrpSpPr/>
          <p:nvPr/>
        </p:nvGrpSpPr>
        <p:grpSpPr>
          <a:xfrm>
            <a:off x="2680205" y="2531699"/>
            <a:ext cx="1188485" cy="3549166"/>
            <a:chOff x="2680205" y="2531699"/>
            <a:chExt cx="1188485" cy="3549166"/>
          </a:xfrm>
        </p:grpSpPr>
        <p:sp>
          <p:nvSpPr>
            <p:cNvPr id="19" name="Freeform 18"/>
            <p:cNvSpPr/>
            <p:nvPr/>
          </p:nvSpPr>
          <p:spPr bwMode="auto">
            <a:xfrm>
              <a:off x="2680205" y="3144270"/>
              <a:ext cx="1188485" cy="2936595"/>
            </a:xfrm>
            <a:custGeom>
              <a:avLst/>
              <a:gdLst>
                <a:gd name="T0" fmla="*/ 191 w 617"/>
                <a:gd name="T1" fmla="*/ 76 h 1524"/>
                <a:gd name="T2" fmla="*/ 287 w 617"/>
                <a:gd name="T3" fmla="*/ 7 h 1524"/>
                <a:gd name="T4" fmla="*/ 538 w 617"/>
                <a:gd name="T5" fmla="*/ 42 h 1524"/>
                <a:gd name="T6" fmla="*/ 610 w 617"/>
                <a:gd name="T7" fmla="*/ 135 h 1524"/>
                <a:gd name="T8" fmla="*/ 425 w 617"/>
                <a:gd name="T9" fmla="*/ 1445 h 1524"/>
                <a:gd name="T10" fmla="*/ 329 w 617"/>
                <a:gd name="T11" fmla="*/ 1517 h 1524"/>
                <a:gd name="T12" fmla="*/ 79 w 617"/>
                <a:gd name="T13" fmla="*/ 1482 h 1524"/>
                <a:gd name="T14" fmla="*/ 7 w 617"/>
                <a:gd name="T15" fmla="*/ 1386 h 1524"/>
                <a:gd name="T16" fmla="*/ 191 w 617"/>
                <a:gd name="T17" fmla="*/ 76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1524">
                  <a:moveTo>
                    <a:pt x="191" y="76"/>
                  </a:moveTo>
                  <a:cubicBezTo>
                    <a:pt x="198" y="30"/>
                    <a:pt x="241" y="0"/>
                    <a:pt x="287" y="7"/>
                  </a:cubicBezTo>
                  <a:cubicBezTo>
                    <a:pt x="538" y="42"/>
                    <a:pt x="538" y="42"/>
                    <a:pt x="538" y="42"/>
                  </a:cubicBezTo>
                  <a:cubicBezTo>
                    <a:pt x="584" y="49"/>
                    <a:pt x="617" y="89"/>
                    <a:pt x="610" y="135"/>
                  </a:cubicBezTo>
                  <a:cubicBezTo>
                    <a:pt x="425" y="1445"/>
                    <a:pt x="425" y="1445"/>
                    <a:pt x="425" y="1445"/>
                  </a:cubicBezTo>
                  <a:cubicBezTo>
                    <a:pt x="419" y="1492"/>
                    <a:pt x="376" y="1524"/>
                    <a:pt x="329" y="1517"/>
                  </a:cubicBezTo>
                  <a:cubicBezTo>
                    <a:pt x="79" y="1482"/>
                    <a:pt x="79" y="1482"/>
                    <a:pt x="79" y="1482"/>
                  </a:cubicBezTo>
                  <a:cubicBezTo>
                    <a:pt x="32" y="1475"/>
                    <a:pt x="0" y="1432"/>
                    <a:pt x="7" y="1386"/>
                  </a:cubicBezTo>
                  <a:lnTo>
                    <a:pt x="191" y="76"/>
                  </a:lnTo>
                  <a:close/>
                </a:path>
              </a:pathLst>
            </a:cu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Freeform 19"/>
            <p:cNvSpPr/>
            <p:nvPr/>
          </p:nvSpPr>
          <p:spPr bwMode="auto">
            <a:xfrm>
              <a:off x="3256120" y="3286824"/>
              <a:ext cx="250079" cy="250893"/>
            </a:xfrm>
            <a:custGeom>
              <a:avLst/>
              <a:gdLst>
                <a:gd name="T0" fmla="*/ 118 w 130"/>
                <a:gd name="T1" fmla="*/ 43 h 130"/>
                <a:gd name="T2" fmla="*/ 43 w 130"/>
                <a:gd name="T3" fmla="*/ 12 h 130"/>
                <a:gd name="T4" fmla="*/ 12 w 130"/>
                <a:gd name="T5" fmla="*/ 86 h 130"/>
                <a:gd name="T6" fmla="*/ 86 w 130"/>
                <a:gd name="T7" fmla="*/ 118 h 130"/>
                <a:gd name="T8" fmla="*/ 118 w 130"/>
                <a:gd name="T9" fmla="*/ 43 h 130"/>
              </a:gdLst>
              <a:ahLst/>
              <a:cxnLst>
                <a:cxn ang="0">
                  <a:pos x="T0" y="T1"/>
                </a:cxn>
                <a:cxn ang="0">
                  <a:pos x="T2" y="T3"/>
                </a:cxn>
                <a:cxn ang="0">
                  <a:pos x="T4" y="T5"/>
                </a:cxn>
                <a:cxn ang="0">
                  <a:pos x="T6" y="T7"/>
                </a:cxn>
                <a:cxn ang="0">
                  <a:pos x="T8" y="T9"/>
                </a:cxn>
              </a:cxnLst>
              <a:rect l="0" t="0" r="r" b="b"/>
              <a:pathLst>
                <a:path w="130" h="130">
                  <a:moveTo>
                    <a:pt x="118" y="43"/>
                  </a:moveTo>
                  <a:cubicBezTo>
                    <a:pt x="106" y="14"/>
                    <a:pt x="73" y="0"/>
                    <a:pt x="43" y="12"/>
                  </a:cubicBezTo>
                  <a:cubicBezTo>
                    <a:pt x="14" y="23"/>
                    <a:pt x="0" y="57"/>
                    <a:pt x="12" y="86"/>
                  </a:cubicBezTo>
                  <a:cubicBezTo>
                    <a:pt x="24" y="115"/>
                    <a:pt x="57" y="130"/>
                    <a:pt x="86" y="118"/>
                  </a:cubicBezTo>
                  <a:cubicBezTo>
                    <a:pt x="116" y="106"/>
                    <a:pt x="130" y="73"/>
                    <a:pt x="118" y="43"/>
                  </a:cubicBezTo>
                  <a:close/>
                </a:path>
              </a:pathLst>
            </a:custGeom>
            <a:solidFill>
              <a:srgbClr val="F8F7F8"/>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1" name="Freeform 20"/>
            <p:cNvSpPr/>
            <p:nvPr/>
          </p:nvSpPr>
          <p:spPr bwMode="auto">
            <a:xfrm>
              <a:off x="3256120" y="3294970"/>
              <a:ext cx="188985" cy="224827"/>
            </a:xfrm>
            <a:custGeom>
              <a:avLst/>
              <a:gdLst>
                <a:gd name="T0" fmla="*/ 66 w 98"/>
                <a:gd name="T1" fmla="*/ 17 h 117"/>
                <a:gd name="T2" fmla="*/ 98 w 98"/>
                <a:gd name="T3" fmla="*/ 14 h 117"/>
                <a:gd name="T4" fmla="*/ 43 w 98"/>
                <a:gd name="T5" fmla="*/ 8 h 117"/>
                <a:gd name="T6" fmla="*/ 12 w 98"/>
                <a:gd name="T7" fmla="*/ 82 h 117"/>
                <a:gd name="T8" fmla="*/ 55 w 98"/>
                <a:gd name="T9" fmla="*/ 117 h 117"/>
                <a:gd name="T10" fmla="*/ 35 w 98"/>
                <a:gd name="T11" fmla="*/ 92 h 117"/>
                <a:gd name="T12" fmla="*/ 66 w 98"/>
                <a:gd name="T13" fmla="*/ 17 h 117"/>
              </a:gdLst>
              <a:ahLst/>
              <a:cxnLst>
                <a:cxn ang="0">
                  <a:pos x="T0" y="T1"/>
                </a:cxn>
                <a:cxn ang="0">
                  <a:pos x="T2" y="T3"/>
                </a:cxn>
                <a:cxn ang="0">
                  <a:pos x="T4" y="T5"/>
                </a:cxn>
                <a:cxn ang="0">
                  <a:pos x="T6" y="T7"/>
                </a:cxn>
                <a:cxn ang="0">
                  <a:pos x="T8" y="T9"/>
                </a:cxn>
                <a:cxn ang="0">
                  <a:pos x="T10" y="T11"/>
                </a:cxn>
                <a:cxn ang="0">
                  <a:pos x="T12" y="T13"/>
                </a:cxn>
              </a:cxnLst>
              <a:rect l="0" t="0" r="r" b="b"/>
              <a:pathLst>
                <a:path w="98" h="117">
                  <a:moveTo>
                    <a:pt x="66" y="17"/>
                  </a:moveTo>
                  <a:cubicBezTo>
                    <a:pt x="77" y="13"/>
                    <a:pt x="88" y="12"/>
                    <a:pt x="98" y="14"/>
                  </a:cubicBezTo>
                  <a:cubicBezTo>
                    <a:pt x="83" y="3"/>
                    <a:pt x="62" y="0"/>
                    <a:pt x="43" y="8"/>
                  </a:cubicBezTo>
                  <a:cubicBezTo>
                    <a:pt x="14" y="19"/>
                    <a:pt x="0" y="53"/>
                    <a:pt x="12" y="82"/>
                  </a:cubicBezTo>
                  <a:cubicBezTo>
                    <a:pt x="19" y="101"/>
                    <a:pt x="36" y="114"/>
                    <a:pt x="55" y="117"/>
                  </a:cubicBezTo>
                  <a:cubicBezTo>
                    <a:pt x="46" y="111"/>
                    <a:pt x="39" y="102"/>
                    <a:pt x="35" y="92"/>
                  </a:cubicBezTo>
                  <a:cubicBezTo>
                    <a:pt x="23" y="63"/>
                    <a:pt x="37" y="29"/>
                    <a:pt x="66" y="17"/>
                  </a:cubicBezTo>
                  <a:close/>
                </a:path>
              </a:pathLst>
            </a:custGeom>
            <a:solidFill>
              <a:srgbClr val="1335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27"/>
            <p:cNvSpPr/>
            <p:nvPr/>
          </p:nvSpPr>
          <p:spPr bwMode="auto">
            <a:xfrm>
              <a:off x="3305810" y="2531699"/>
              <a:ext cx="132778" cy="801556"/>
            </a:xfrm>
            <a:custGeom>
              <a:avLst/>
              <a:gdLst>
                <a:gd name="T0" fmla="*/ 46 w 69"/>
                <a:gd name="T1" fmla="*/ 416 h 416"/>
                <a:gd name="T2" fmla="*/ 31 w 69"/>
                <a:gd name="T3" fmla="*/ 409 h 416"/>
                <a:gd name="T4" fmla="*/ 9 w 69"/>
                <a:gd name="T5" fmla="*/ 306 h 416"/>
                <a:gd name="T6" fmla="*/ 6 w 69"/>
                <a:gd name="T7" fmla="*/ 207 h 416"/>
                <a:gd name="T8" fmla="*/ 32 w 69"/>
                <a:gd name="T9" fmla="*/ 4 h 416"/>
                <a:gd name="T10" fmla="*/ 57 w 69"/>
                <a:gd name="T11" fmla="*/ 5 h 416"/>
                <a:gd name="T12" fmla="*/ 69 w 69"/>
                <a:gd name="T13" fmla="*/ 33 h 416"/>
                <a:gd name="T14" fmla="*/ 63 w 69"/>
                <a:gd name="T15" fmla="*/ 39 h 416"/>
                <a:gd name="T16" fmla="*/ 57 w 69"/>
                <a:gd name="T17" fmla="*/ 33 h 416"/>
                <a:gd name="T18" fmla="*/ 50 w 69"/>
                <a:gd name="T19" fmla="*/ 15 h 416"/>
                <a:gd name="T20" fmla="*/ 36 w 69"/>
                <a:gd name="T21" fmla="*/ 16 h 416"/>
                <a:gd name="T22" fmla="*/ 35 w 69"/>
                <a:gd name="T23" fmla="*/ 16 h 416"/>
                <a:gd name="T24" fmla="*/ 18 w 69"/>
                <a:gd name="T25" fmla="*/ 207 h 416"/>
                <a:gd name="T26" fmla="*/ 21 w 69"/>
                <a:gd name="T27" fmla="*/ 306 h 416"/>
                <a:gd name="T28" fmla="*/ 40 w 69"/>
                <a:gd name="T29" fmla="*/ 401 h 416"/>
                <a:gd name="T30" fmla="*/ 45 w 69"/>
                <a:gd name="T31" fmla="*/ 404 h 416"/>
                <a:gd name="T32" fmla="*/ 45 w 69"/>
                <a:gd name="T33" fmla="*/ 404 h 416"/>
                <a:gd name="T34" fmla="*/ 52 w 69"/>
                <a:gd name="T35" fmla="*/ 409 h 416"/>
                <a:gd name="T36" fmla="*/ 46 w 69"/>
                <a:gd name="T37" fmla="*/ 416 h 416"/>
                <a:gd name="T38" fmla="*/ 46 w 69"/>
                <a:gd name="T39"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16">
                  <a:moveTo>
                    <a:pt x="46" y="416"/>
                  </a:moveTo>
                  <a:cubicBezTo>
                    <a:pt x="43" y="416"/>
                    <a:pt x="38" y="415"/>
                    <a:pt x="31" y="409"/>
                  </a:cubicBezTo>
                  <a:cubicBezTo>
                    <a:pt x="16" y="395"/>
                    <a:pt x="8" y="359"/>
                    <a:pt x="9" y="306"/>
                  </a:cubicBezTo>
                  <a:cubicBezTo>
                    <a:pt x="9" y="277"/>
                    <a:pt x="8" y="243"/>
                    <a:pt x="6" y="207"/>
                  </a:cubicBezTo>
                  <a:cubicBezTo>
                    <a:pt x="1" y="87"/>
                    <a:pt x="0" y="13"/>
                    <a:pt x="32" y="4"/>
                  </a:cubicBezTo>
                  <a:cubicBezTo>
                    <a:pt x="42" y="0"/>
                    <a:pt x="51" y="1"/>
                    <a:pt x="57" y="5"/>
                  </a:cubicBezTo>
                  <a:cubicBezTo>
                    <a:pt x="69" y="14"/>
                    <a:pt x="69" y="31"/>
                    <a:pt x="69" y="33"/>
                  </a:cubicBezTo>
                  <a:cubicBezTo>
                    <a:pt x="69" y="37"/>
                    <a:pt x="67" y="39"/>
                    <a:pt x="63" y="39"/>
                  </a:cubicBezTo>
                  <a:cubicBezTo>
                    <a:pt x="60" y="39"/>
                    <a:pt x="57" y="37"/>
                    <a:pt x="57" y="33"/>
                  </a:cubicBezTo>
                  <a:cubicBezTo>
                    <a:pt x="57" y="30"/>
                    <a:pt x="56" y="19"/>
                    <a:pt x="50" y="15"/>
                  </a:cubicBezTo>
                  <a:cubicBezTo>
                    <a:pt x="47" y="13"/>
                    <a:pt x="42" y="13"/>
                    <a:pt x="36" y="16"/>
                  </a:cubicBezTo>
                  <a:cubicBezTo>
                    <a:pt x="35" y="16"/>
                    <a:pt x="35" y="16"/>
                    <a:pt x="35" y="16"/>
                  </a:cubicBezTo>
                  <a:cubicBezTo>
                    <a:pt x="11" y="22"/>
                    <a:pt x="15" y="125"/>
                    <a:pt x="18" y="207"/>
                  </a:cubicBezTo>
                  <a:cubicBezTo>
                    <a:pt x="20" y="243"/>
                    <a:pt x="21" y="277"/>
                    <a:pt x="21" y="306"/>
                  </a:cubicBezTo>
                  <a:cubicBezTo>
                    <a:pt x="20" y="372"/>
                    <a:pt x="32" y="394"/>
                    <a:pt x="40" y="401"/>
                  </a:cubicBezTo>
                  <a:cubicBezTo>
                    <a:pt x="43" y="404"/>
                    <a:pt x="45" y="404"/>
                    <a:pt x="45" y="404"/>
                  </a:cubicBezTo>
                  <a:cubicBezTo>
                    <a:pt x="45" y="404"/>
                    <a:pt x="45" y="404"/>
                    <a:pt x="45" y="404"/>
                  </a:cubicBezTo>
                  <a:cubicBezTo>
                    <a:pt x="49" y="404"/>
                    <a:pt x="51" y="406"/>
                    <a:pt x="52" y="409"/>
                  </a:cubicBezTo>
                  <a:cubicBezTo>
                    <a:pt x="52" y="413"/>
                    <a:pt x="50" y="416"/>
                    <a:pt x="46" y="416"/>
                  </a:cubicBezTo>
                  <a:cubicBezTo>
                    <a:pt x="46" y="416"/>
                    <a:pt x="46" y="416"/>
                    <a:pt x="46" y="416"/>
                  </a:cubicBez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28"/>
            <p:cNvSpPr/>
            <p:nvPr/>
          </p:nvSpPr>
          <p:spPr bwMode="auto">
            <a:xfrm>
              <a:off x="3427185" y="2728015"/>
              <a:ext cx="53763" cy="470018"/>
            </a:xfrm>
            <a:custGeom>
              <a:avLst/>
              <a:gdLst>
                <a:gd name="T0" fmla="*/ 12 w 28"/>
                <a:gd name="T1" fmla="*/ 244 h 244"/>
                <a:gd name="T2" fmla="*/ 11 w 28"/>
                <a:gd name="T3" fmla="*/ 244 h 244"/>
                <a:gd name="T4" fmla="*/ 6 w 28"/>
                <a:gd name="T5" fmla="*/ 237 h 244"/>
                <a:gd name="T6" fmla="*/ 1 w 28"/>
                <a:gd name="T7" fmla="*/ 7 h 244"/>
                <a:gd name="T8" fmla="*/ 6 w 28"/>
                <a:gd name="T9" fmla="*/ 0 h 244"/>
                <a:gd name="T10" fmla="*/ 13 w 28"/>
                <a:gd name="T11" fmla="*/ 5 h 244"/>
                <a:gd name="T12" fmla="*/ 18 w 28"/>
                <a:gd name="T13" fmla="*/ 239 h 244"/>
                <a:gd name="T14" fmla="*/ 12 w 28"/>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4">
                  <a:moveTo>
                    <a:pt x="12" y="244"/>
                  </a:moveTo>
                  <a:cubicBezTo>
                    <a:pt x="12" y="244"/>
                    <a:pt x="11" y="244"/>
                    <a:pt x="11" y="244"/>
                  </a:cubicBezTo>
                  <a:cubicBezTo>
                    <a:pt x="8" y="243"/>
                    <a:pt x="5" y="240"/>
                    <a:pt x="6" y="237"/>
                  </a:cubicBezTo>
                  <a:cubicBezTo>
                    <a:pt x="16" y="161"/>
                    <a:pt x="1" y="8"/>
                    <a:pt x="1" y="7"/>
                  </a:cubicBezTo>
                  <a:cubicBezTo>
                    <a:pt x="0" y="3"/>
                    <a:pt x="3" y="0"/>
                    <a:pt x="6" y="0"/>
                  </a:cubicBezTo>
                  <a:cubicBezTo>
                    <a:pt x="9" y="0"/>
                    <a:pt x="12" y="2"/>
                    <a:pt x="13" y="5"/>
                  </a:cubicBezTo>
                  <a:cubicBezTo>
                    <a:pt x="13" y="12"/>
                    <a:pt x="28" y="161"/>
                    <a:pt x="18" y="239"/>
                  </a:cubicBezTo>
                  <a:cubicBezTo>
                    <a:pt x="17" y="242"/>
                    <a:pt x="15" y="244"/>
                    <a:pt x="12" y="244"/>
                  </a:cubicBez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5" name="组合 24"/>
          <p:cNvGrpSpPr/>
          <p:nvPr/>
        </p:nvGrpSpPr>
        <p:grpSpPr>
          <a:xfrm>
            <a:off x="1016000" y="1778204"/>
            <a:ext cx="2773676" cy="963659"/>
            <a:chOff x="986971" y="1552292"/>
            <a:chExt cx="3177519" cy="1103966"/>
          </a:xfrm>
          <a:gradFill>
            <a:gsLst>
              <a:gs pos="0">
                <a:srgbClr val="08AAFE"/>
              </a:gs>
              <a:gs pos="100000">
                <a:srgbClr val="4CE2F9"/>
              </a:gs>
            </a:gsLst>
            <a:lin ang="5400000" scaled="1"/>
          </a:gradFill>
          <a:effectLst/>
        </p:grpSpPr>
        <p:sp>
          <p:nvSpPr>
            <p:cNvPr id="26" name="Freeform 6"/>
            <p:cNvSpPr/>
            <p:nvPr/>
          </p:nvSpPr>
          <p:spPr bwMode="auto">
            <a:xfrm>
              <a:off x="1224935" y="1775325"/>
              <a:ext cx="181039" cy="271559"/>
            </a:xfrm>
            <a:custGeom>
              <a:avLst/>
              <a:gdLst>
                <a:gd name="T0" fmla="*/ 0 w 82"/>
                <a:gd name="T1" fmla="*/ 116 h 123"/>
                <a:gd name="T2" fmla="*/ 0 w 82"/>
                <a:gd name="T3" fmla="*/ 90 h 123"/>
                <a:gd name="T4" fmla="*/ 16 w 82"/>
                <a:gd name="T5" fmla="*/ 99 h 123"/>
                <a:gd name="T6" fmla="*/ 33 w 82"/>
                <a:gd name="T7" fmla="*/ 102 h 123"/>
                <a:gd name="T8" fmla="*/ 42 w 82"/>
                <a:gd name="T9" fmla="*/ 101 h 123"/>
                <a:gd name="T10" fmla="*/ 48 w 82"/>
                <a:gd name="T11" fmla="*/ 98 h 123"/>
                <a:gd name="T12" fmla="*/ 52 w 82"/>
                <a:gd name="T13" fmla="*/ 94 h 123"/>
                <a:gd name="T14" fmla="*/ 53 w 82"/>
                <a:gd name="T15" fmla="*/ 90 h 123"/>
                <a:gd name="T16" fmla="*/ 51 w 82"/>
                <a:gd name="T17" fmla="*/ 83 h 123"/>
                <a:gd name="T18" fmla="*/ 46 w 82"/>
                <a:gd name="T19" fmla="*/ 78 h 123"/>
                <a:gd name="T20" fmla="*/ 38 w 82"/>
                <a:gd name="T21" fmla="*/ 74 h 123"/>
                <a:gd name="T22" fmla="*/ 28 w 82"/>
                <a:gd name="T23" fmla="*/ 69 h 123"/>
                <a:gd name="T24" fmla="*/ 7 w 82"/>
                <a:gd name="T25" fmla="*/ 55 h 123"/>
                <a:gd name="T26" fmla="*/ 0 w 82"/>
                <a:gd name="T27" fmla="*/ 35 h 123"/>
                <a:gd name="T28" fmla="*/ 4 w 82"/>
                <a:gd name="T29" fmla="*/ 19 h 123"/>
                <a:gd name="T30" fmla="*/ 14 w 82"/>
                <a:gd name="T31" fmla="*/ 8 h 123"/>
                <a:gd name="T32" fmla="*/ 29 w 82"/>
                <a:gd name="T33" fmla="*/ 2 h 123"/>
                <a:gd name="T34" fmla="*/ 47 w 82"/>
                <a:gd name="T35" fmla="*/ 0 h 123"/>
                <a:gd name="T36" fmla="*/ 63 w 82"/>
                <a:gd name="T37" fmla="*/ 1 h 123"/>
                <a:gd name="T38" fmla="*/ 76 w 82"/>
                <a:gd name="T39" fmla="*/ 4 h 123"/>
                <a:gd name="T40" fmla="*/ 76 w 82"/>
                <a:gd name="T41" fmla="*/ 29 h 123"/>
                <a:gd name="T42" fmla="*/ 70 w 82"/>
                <a:gd name="T43" fmla="*/ 25 h 123"/>
                <a:gd name="T44" fmla="*/ 63 w 82"/>
                <a:gd name="T45" fmla="*/ 23 h 123"/>
                <a:gd name="T46" fmla="*/ 55 w 82"/>
                <a:gd name="T47" fmla="*/ 21 h 123"/>
                <a:gd name="T48" fmla="*/ 48 w 82"/>
                <a:gd name="T49" fmla="*/ 21 h 123"/>
                <a:gd name="T50" fmla="*/ 40 w 82"/>
                <a:gd name="T51" fmla="*/ 22 h 123"/>
                <a:gd name="T52" fmla="*/ 34 w 82"/>
                <a:gd name="T53" fmla="*/ 24 h 123"/>
                <a:gd name="T54" fmla="*/ 30 w 82"/>
                <a:gd name="T55" fmla="*/ 28 h 123"/>
                <a:gd name="T56" fmla="*/ 28 w 82"/>
                <a:gd name="T57" fmla="*/ 33 h 123"/>
                <a:gd name="T58" fmla="*/ 30 w 82"/>
                <a:gd name="T59" fmla="*/ 38 h 123"/>
                <a:gd name="T60" fmla="*/ 34 w 82"/>
                <a:gd name="T61" fmla="*/ 43 h 123"/>
                <a:gd name="T62" fmla="*/ 41 w 82"/>
                <a:gd name="T63" fmla="*/ 47 h 123"/>
                <a:gd name="T64" fmla="*/ 51 w 82"/>
                <a:gd name="T65" fmla="*/ 51 h 123"/>
                <a:gd name="T66" fmla="*/ 64 w 82"/>
                <a:gd name="T67" fmla="*/ 57 h 123"/>
                <a:gd name="T68" fmla="*/ 73 w 82"/>
                <a:gd name="T69" fmla="*/ 65 h 123"/>
                <a:gd name="T70" fmla="*/ 80 w 82"/>
                <a:gd name="T71" fmla="*/ 75 h 123"/>
                <a:gd name="T72" fmla="*/ 82 w 82"/>
                <a:gd name="T73" fmla="*/ 87 h 123"/>
                <a:gd name="T74" fmla="*/ 78 w 82"/>
                <a:gd name="T75" fmla="*/ 104 h 123"/>
                <a:gd name="T76" fmla="*/ 68 w 82"/>
                <a:gd name="T77" fmla="*/ 115 h 123"/>
                <a:gd name="T78" fmla="*/ 53 w 82"/>
                <a:gd name="T79" fmla="*/ 121 h 123"/>
                <a:gd name="T80" fmla="*/ 34 w 82"/>
                <a:gd name="T81" fmla="*/ 123 h 123"/>
                <a:gd name="T82" fmla="*/ 16 w 82"/>
                <a:gd name="T83" fmla="*/ 121 h 123"/>
                <a:gd name="T84" fmla="*/ 0 w 82"/>
                <a:gd name="T85" fmla="*/ 1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123">
                  <a:moveTo>
                    <a:pt x="0" y="116"/>
                  </a:moveTo>
                  <a:cubicBezTo>
                    <a:pt x="0" y="90"/>
                    <a:pt x="0" y="90"/>
                    <a:pt x="0" y="90"/>
                  </a:cubicBezTo>
                  <a:cubicBezTo>
                    <a:pt x="5" y="94"/>
                    <a:pt x="11" y="97"/>
                    <a:pt x="16" y="99"/>
                  </a:cubicBezTo>
                  <a:cubicBezTo>
                    <a:pt x="22" y="101"/>
                    <a:pt x="28" y="102"/>
                    <a:pt x="33" y="102"/>
                  </a:cubicBezTo>
                  <a:cubicBezTo>
                    <a:pt x="37" y="102"/>
                    <a:pt x="40" y="101"/>
                    <a:pt x="42" y="101"/>
                  </a:cubicBezTo>
                  <a:cubicBezTo>
                    <a:pt x="45" y="100"/>
                    <a:pt x="47" y="99"/>
                    <a:pt x="48" y="98"/>
                  </a:cubicBezTo>
                  <a:cubicBezTo>
                    <a:pt x="50" y="97"/>
                    <a:pt x="51" y="96"/>
                    <a:pt x="52" y="94"/>
                  </a:cubicBezTo>
                  <a:cubicBezTo>
                    <a:pt x="53" y="93"/>
                    <a:pt x="53" y="91"/>
                    <a:pt x="53" y="90"/>
                  </a:cubicBezTo>
                  <a:cubicBezTo>
                    <a:pt x="53" y="87"/>
                    <a:pt x="53" y="85"/>
                    <a:pt x="51" y="83"/>
                  </a:cubicBezTo>
                  <a:cubicBezTo>
                    <a:pt x="50" y="82"/>
                    <a:pt x="48" y="80"/>
                    <a:pt x="46" y="78"/>
                  </a:cubicBezTo>
                  <a:cubicBezTo>
                    <a:pt x="44" y="77"/>
                    <a:pt x="41" y="75"/>
                    <a:pt x="38" y="74"/>
                  </a:cubicBezTo>
                  <a:cubicBezTo>
                    <a:pt x="35" y="72"/>
                    <a:pt x="31" y="71"/>
                    <a:pt x="28" y="69"/>
                  </a:cubicBezTo>
                  <a:cubicBezTo>
                    <a:pt x="18" y="66"/>
                    <a:pt x="11" y="61"/>
                    <a:pt x="7" y="55"/>
                  </a:cubicBezTo>
                  <a:cubicBezTo>
                    <a:pt x="2" y="50"/>
                    <a:pt x="0" y="43"/>
                    <a:pt x="0" y="35"/>
                  </a:cubicBezTo>
                  <a:cubicBezTo>
                    <a:pt x="0" y="29"/>
                    <a:pt x="1" y="23"/>
                    <a:pt x="4" y="19"/>
                  </a:cubicBezTo>
                  <a:cubicBezTo>
                    <a:pt x="6" y="15"/>
                    <a:pt x="10" y="11"/>
                    <a:pt x="14" y="8"/>
                  </a:cubicBezTo>
                  <a:cubicBezTo>
                    <a:pt x="18" y="5"/>
                    <a:pt x="23" y="3"/>
                    <a:pt x="29" y="2"/>
                  </a:cubicBezTo>
                  <a:cubicBezTo>
                    <a:pt x="34" y="0"/>
                    <a:pt x="40" y="0"/>
                    <a:pt x="47" y="0"/>
                  </a:cubicBezTo>
                  <a:cubicBezTo>
                    <a:pt x="53" y="0"/>
                    <a:pt x="58" y="0"/>
                    <a:pt x="63" y="1"/>
                  </a:cubicBezTo>
                  <a:cubicBezTo>
                    <a:pt x="68" y="1"/>
                    <a:pt x="72" y="3"/>
                    <a:pt x="76" y="4"/>
                  </a:cubicBezTo>
                  <a:cubicBezTo>
                    <a:pt x="76" y="29"/>
                    <a:pt x="76" y="29"/>
                    <a:pt x="76" y="29"/>
                  </a:cubicBezTo>
                  <a:cubicBezTo>
                    <a:pt x="74" y="28"/>
                    <a:pt x="72" y="26"/>
                    <a:pt x="70" y="25"/>
                  </a:cubicBezTo>
                  <a:cubicBezTo>
                    <a:pt x="68" y="24"/>
                    <a:pt x="65" y="23"/>
                    <a:pt x="63" y="23"/>
                  </a:cubicBezTo>
                  <a:cubicBezTo>
                    <a:pt x="60" y="22"/>
                    <a:pt x="58" y="22"/>
                    <a:pt x="55" y="21"/>
                  </a:cubicBezTo>
                  <a:cubicBezTo>
                    <a:pt x="53" y="21"/>
                    <a:pt x="50" y="21"/>
                    <a:pt x="48" y="21"/>
                  </a:cubicBezTo>
                  <a:cubicBezTo>
                    <a:pt x="45" y="21"/>
                    <a:pt x="42" y="21"/>
                    <a:pt x="40" y="22"/>
                  </a:cubicBezTo>
                  <a:cubicBezTo>
                    <a:pt x="37" y="22"/>
                    <a:pt x="35" y="23"/>
                    <a:pt x="34" y="24"/>
                  </a:cubicBezTo>
                  <a:cubicBezTo>
                    <a:pt x="32" y="25"/>
                    <a:pt x="31" y="26"/>
                    <a:pt x="30" y="28"/>
                  </a:cubicBezTo>
                  <a:cubicBezTo>
                    <a:pt x="29" y="29"/>
                    <a:pt x="28" y="31"/>
                    <a:pt x="28" y="33"/>
                  </a:cubicBezTo>
                  <a:cubicBezTo>
                    <a:pt x="28" y="35"/>
                    <a:pt x="29" y="37"/>
                    <a:pt x="30" y="38"/>
                  </a:cubicBezTo>
                  <a:cubicBezTo>
                    <a:pt x="31" y="40"/>
                    <a:pt x="32" y="41"/>
                    <a:pt x="34" y="43"/>
                  </a:cubicBezTo>
                  <a:cubicBezTo>
                    <a:pt x="36" y="44"/>
                    <a:pt x="39" y="45"/>
                    <a:pt x="41" y="47"/>
                  </a:cubicBezTo>
                  <a:cubicBezTo>
                    <a:pt x="44" y="48"/>
                    <a:pt x="47" y="49"/>
                    <a:pt x="51" y="51"/>
                  </a:cubicBezTo>
                  <a:cubicBezTo>
                    <a:pt x="55" y="53"/>
                    <a:pt x="60" y="55"/>
                    <a:pt x="64" y="57"/>
                  </a:cubicBezTo>
                  <a:cubicBezTo>
                    <a:pt x="67" y="60"/>
                    <a:pt x="71" y="62"/>
                    <a:pt x="73" y="65"/>
                  </a:cubicBezTo>
                  <a:cubicBezTo>
                    <a:pt x="76" y="68"/>
                    <a:pt x="78" y="71"/>
                    <a:pt x="80" y="75"/>
                  </a:cubicBezTo>
                  <a:cubicBezTo>
                    <a:pt x="81" y="78"/>
                    <a:pt x="82" y="82"/>
                    <a:pt x="82" y="87"/>
                  </a:cubicBezTo>
                  <a:cubicBezTo>
                    <a:pt x="82" y="94"/>
                    <a:pt x="80" y="99"/>
                    <a:pt x="78" y="104"/>
                  </a:cubicBezTo>
                  <a:cubicBezTo>
                    <a:pt x="75" y="108"/>
                    <a:pt x="72" y="112"/>
                    <a:pt x="68" y="115"/>
                  </a:cubicBezTo>
                  <a:cubicBezTo>
                    <a:pt x="63" y="118"/>
                    <a:pt x="58" y="120"/>
                    <a:pt x="53" y="121"/>
                  </a:cubicBezTo>
                  <a:cubicBezTo>
                    <a:pt x="47" y="122"/>
                    <a:pt x="41" y="123"/>
                    <a:pt x="34" y="123"/>
                  </a:cubicBezTo>
                  <a:cubicBezTo>
                    <a:pt x="28" y="123"/>
                    <a:pt x="22" y="122"/>
                    <a:pt x="16" y="121"/>
                  </a:cubicBezTo>
                  <a:cubicBezTo>
                    <a:pt x="10" y="120"/>
                    <a:pt x="5" y="118"/>
                    <a:pt x="0" y="1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Freeform 7"/>
            <p:cNvSpPr/>
            <p:nvPr/>
          </p:nvSpPr>
          <p:spPr bwMode="auto">
            <a:xfrm>
              <a:off x="1446102" y="1779991"/>
              <a:ext cx="215567" cy="266893"/>
            </a:xfrm>
            <a:custGeom>
              <a:avLst/>
              <a:gdLst>
                <a:gd name="T0" fmla="*/ 98 w 98"/>
                <a:gd name="T1" fmla="*/ 67 h 121"/>
                <a:gd name="T2" fmla="*/ 48 w 98"/>
                <a:gd name="T3" fmla="*/ 121 h 121"/>
                <a:gd name="T4" fmla="*/ 0 w 98"/>
                <a:gd name="T5" fmla="*/ 68 h 121"/>
                <a:gd name="T6" fmla="*/ 0 w 98"/>
                <a:gd name="T7" fmla="*/ 0 h 121"/>
                <a:gd name="T8" fmla="*/ 27 w 98"/>
                <a:gd name="T9" fmla="*/ 0 h 121"/>
                <a:gd name="T10" fmla="*/ 27 w 98"/>
                <a:gd name="T11" fmla="*/ 69 h 121"/>
                <a:gd name="T12" fmla="*/ 49 w 98"/>
                <a:gd name="T13" fmla="*/ 98 h 121"/>
                <a:gd name="T14" fmla="*/ 71 w 98"/>
                <a:gd name="T15" fmla="*/ 70 h 121"/>
                <a:gd name="T16" fmla="*/ 71 w 98"/>
                <a:gd name="T17" fmla="*/ 0 h 121"/>
                <a:gd name="T18" fmla="*/ 98 w 98"/>
                <a:gd name="T19" fmla="*/ 0 h 121"/>
                <a:gd name="T20" fmla="*/ 98 w 98"/>
                <a:gd name="T21" fmla="*/ 6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121">
                  <a:moveTo>
                    <a:pt x="98" y="67"/>
                  </a:moveTo>
                  <a:cubicBezTo>
                    <a:pt x="98" y="103"/>
                    <a:pt x="82" y="121"/>
                    <a:pt x="48" y="121"/>
                  </a:cubicBezTo>
                  <a:cubicBezTo>
                    <a:pt x="16" y="121"/>
                    <a:pt x="0" y="103"/>
                    <a:pt x="0" y="68"/>
                  </a:cubicBezTo>
                  <a:cubicBezTo>
                    <a:pt x="0" y="0"/>
                    <a:pt x="0" y="0"/>
                    <a:pt x="0" y="0"/>
                  </a:cubicBezTo>
                  <a:cubicBezTo>
                    <a:pt x="27" y="0"/>
                    <a:pt x="27" y="0"/>
                    <a:pt x="27" y="0"/>
                  </a:cubicBezTo>
                  <a:cubicBezTo>
                    <a:pt x="27" y="69"/>
                    <a:pt x="27" y="69"/>
                    <a:pt x="27" y="69"/>
                  </a:cubicBezTo>
                  <a:cubicBezTo>
                    <a:pt x="27" y="88"/>
                    <a:pt x="34" y="98"/>
                    <a:pt x="49" y="98"/>
                  </a:cubicBezTo>
                  <a:cubicBezTo>
                    <a:pt x="64" y="98"/>
                    <a:pt x="71" y="88"/>
                    <a:pt x="71" y="70"/>
                  </a:cubicBezTo>
                  <a:cubicBezTo>
                    <a:pt x="71" y="0"/>
                    <a:pt x="71" y="0"/>
                    <a:pt x="71" y="0"/>
                  </a:cubicBezTo>
                  <a:cubicBezTo>
                    <a:pt x="98" y="0"/>
                    <a:pt x="98" y="0"/>
                    <a:pt x="98" y="0"/>
                  </a:cubicBezTo>
                  <a:lnTo>
                    <a:pt x="98" y="6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Freeform 8"/>
            <p:cNvSpPr/>
            <p:nvPr/>
          </p:nvSpPr>
          <p:spPr bwMode="auto">
            <a:xfrm>
              <a:off x="1703663" y="1775325"/>
              <a:ext cx="203436" cy="271559"/>
            </a:xfrm>
            <a:custGeom>
              <a:avLst/>
              <a:gdLst>
                <a:gd name="T0" fmla="*/ 92 w 92"/>
                <a:gd name="T1" fmla="*/ 116 h 123"/>
                <a:gd name="T2" fmla="*/ 58 w 92"/>
                <a:gd name="T3" fmla="*/ 123 h 123"/>
                <a:gd name="T4" fmla="*/ 15 w 92"/>
                <a:gd name="T5" fmla="*/ 107 h 123"/>
                <a:gd name="T6" fmla="*/ 0 w 92"/>
                <a:gd name="T7" fmla="*/ 64 h 123"/>
                <a:gd name="T8" fmla="*/ 17 w 92"/>
                <a:gd name="T9" fmla="*/ 17 h 123"/>
                <a:gd name="T10" fmla="*/ 63 w 92"/>
                <a:gd name="T11" fmla="*/ 0 h 123"/>
                <a:gd name="T12" fmla="*/ 92 w 92"/>
                <a:gd name="T13" fmla="*/ 4 h 123"/>
                <a:gd name="T14" fmla="*/ 92 w 92"/>
                <a:gd name="T15" fmla="*/ 30 h 123"/>
                <a:gd name="T16" fmla="*/ 65 w 92"/>
                <a:gd name="T17" fmla="*/ 23 h 123"/>
                <a:gd name="T18" fmla="*/ 38 w 92"/>
                <a:gd name="T19" fmla="*/ 33 h 123"/>
                <a:gd name="T20" fmla="*/ 28 w 92"/>
                <a:gd name="T21" fmla="*/ 62 h 123"/>
                <a:gd name="T22" fmla="*/ 38 w 92"/>
                <a:gd name="T23" fmla="*/ 89 h 123"/>
                <a:gd name="T24" fmla="*/ 64 w 92"/>
                <a:gd name="T25" fmla="*/ 100 h 123"/>
                <a:gd name="T26" fmla="*/ 92 w 92"/>
                <a:gd name="T27" fmla="*/ 92 h 123"/>
                <a:gd name="T28" fmla="*/ 92 w 92"/>
                <a:gd name="T29" fmla="*/ 1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23">
                  <a:moveTo>
                    <a:pt x="92" y="116"/>
                  </a:moveTo>
                  <a:cubicBezTo>
                    <a:pt x="84" y="121"/>
                    <a:pt x="72" y="123"/>
                    <a:pt x="58" y="123"/>
                  </a:cubicBezTo>
                  <a:cubicBezTo>
                    <a:pt x="40" y="123"/>
                    <a:pt x="26" y="117"/>
                    <a:pt x="15" y="107"/>
                  </a:cubicBezTo>
                  <a:cubicBezTo>
                    <a:pt x="5" y="96"/>
                    <a:pt x="0" y="82"/>
                    <a:pt x="0" y="64"/>
                  </a:cubicBezTo>
                  <a:cubicBezTo>
                    <a:pt x="0" y="45"/>
                    <a:pt x="6" y="29"/>
                    <a:pt x="17" y="17"/>
                  </a:cubicBezTo>
                  <a:cubicBezTo>
                    <a:pt x="29" y="6"/>
                    <a:pt x="44" y="0"/>
                    <a:pt x="63" y="0"/>
                  </a:cubicBezTo>
                  <a:cubicBezTo>
                    <a:pt x="75" y="0"/>
                    <a:pt x="85" y="1"/>
                    <a:pt x="92" y="4"/>
                  </a:cubicBezTo>
                  <a:cubicBezTo>
                    <a:pt x="92" y="30"/>
                    <a:pt x="92" y="30"/>
                    <a:pt x="92" y="30"/>
                  </a:cubicBezTo>
                  <a:cubicBezTo>
                    <a:pt x="85" y="25"/>
                    <a:pt x="75" y="23"/>
                    <a:pt x="65" y="23"/>
                  </a:cubicBezTo>
                  <a:cubicBezTo>
                    <a:pt x="54" y="23"/>
                    <a:pt x="45" y="26"/>
                    <a:pt x="38" y="33"/>
                  </a:cubicBezTo>
                  <a:cubicBezTo>
                    <a:pt x="31" y="40"/>
                    <a:pt x="28" y="50"/>
                    <a:pt x="28" y="62"/>
                  </a:cubicBezTo>
                  <a:cubicBezTo>
                    <a:pt x="28" y="73"/>
                    <a:pt x="31" y="82"/>
                    <a:pt x="38" y="89"/>
                  </a:cubicBezTo>
                  <a:cubicBezTo>
                    <a:pt x="44" y="96"/>
                    <a:pt x="53" y="100"/>
                    <a:pt x="64" y="100"/>
                  </a:cubicBezTo>
                  <a:cubicBezTo>
                    <a:pt x="74" y="100"/>
                    <a:pt x="84" y="97"/>
                    <a:pt x="92" y="92"/>
                  </a:cubicBezTo>
                  <a:lnTo>
                    <a:pt x="92" y="1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9"/>
            <p:cNvSpPr/>
            <p:nvPr/>
          </p:nvSpPr>
          <p:spPr bwMode="auto">
            <a:xfrm>
              <a:off x="1926695" y="1775325"/>
              <a:ext cx="205302" cy="271559"/>
            </a:xfrm>
            <a:custGeom>
              <a:avLst/>
              <a:gdLst>
                <a:gd name="T0" fmla="*/ 93 w 93"/>
                <a:gd name="T1" fmla="*/ 116 h 123"/>
                <a:gd name="T2" fmla="*/ 59 w 93"/>
                <a:gd name="T3" fmla="*/ 123 h 123"/>
                <a:gd name="T4" fmla="*/ 16 w 93"/>
                <a:gd name="T5" fmla="*/ 107 h 123"/>
                <a:gd name="T6" fmla="*/ 0 w 93"/>
                <a:gd name="T7" fmla="*/ 64 h 123"/>
                <a:gd name="T8" fmla="*/ 18 w 93"/>
                <a:gd name="T9" fmla="*/ 17 h 123"/>
                <a:gd name="T10" fmla="*/ 64 w 93"/>
                <a:gd name="T11" fmla="*/ 0 h 123"/>
                <a:gd name="T12" fmla="*/ 93 w 93"/>
                <a:gd name="T13" fmla="*/ 4 h 123"/>
                <a:gd name="T14" fmla="*/ 93 w 93"/>
                <a:gd name="T15" fmla="*/ 30 h 123"/>
                <a:gd name="T16" fmla="*/ 66 w 93"/>
                <a:gd name="T17" fmla="*/ 23 h 123"/>
                <a:gd name="T18" fmla="*/ 39 w 93"/>
                <a:gd name="T19" fmla="*/ 33 h 123"/>
                <a:gd name="T20" fmla="*/ 28 w 93"/>
                <a:gd name="T21" fmla="*/ 62 h 123"/>
                <a:gd name="T22" fmla="*/ 38 w 93"/>
                <a:gd name="T23" fmla="*/ 89 h 123"/>
                <a:gd name="T24" fmla="*/ 64 w 93"/>
                <a:gd name="T25" fmla="*/ 100 h 123"/>
                <a:gd name="T26" fmla="*/ 93 w 93"/>
                <a:gd name="T27" fmla="*/ 92 h 123"/>
                <a:gd name="T28" fmla="*/ 93 w 93"/>
                <a:gd name="T29" fmla="*/ 1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23">
                  <a:moveTo>
                    <a:pt x="93" y="116"/>
                  </a:moveTo>
                  <a:cubicBezTo>
                    <a:pt x="84" y="121"/>
                    <a:pt x="73" y="123"/>
                    <a:pt x="59" y="123"/>
                  </a:cubicBezTo>
                  <a:cubicBezTo>
                    <a:pt x="41" y="123"/>
                    <a:pt x="26" y="117"/>
                    <a:pt x="16" y="107"/>
                  </a:cubicBezTo>
                  <a:cubicBezTo>
                    <a:pt x="5" y="96"/>
                    <a:pt x="0" y="82"/>
                    <a:pt x="0" y="64"/>
                  </a:cubicBezTo>
                  <a:cubicBezTo>
                    <a:pt x="0" y="45"/>
                    <a:pt x="6" y="29"/>
                    <a:pt x="18" y="17"/>
                  </a:cubicBezTo>
                  <a:cubicBezTo>
                    <a:pt x="30" y="6"/>
                    <a:pt x="45" y="0"/>
                    <a:pt x="64" y="0"/>
                  </a:cubicBezTo>
                  <a:cubicBezTo>
                    <a:pt x="75" y="0"/>
                    <a:pt x="85" y="1"/>
                    <a:pt x="93" y="4"/>
                  </a:cubicBezTo>
                  <a:cubicBezTo>
                    <a:pt x="93" y="30"/>
                    <a:pt x="93" y="30"/>
                    <a:pt x="93" y="30"/>
                  </a:cubicBezTo>
                  <a:cubicBezTo>
                    <a:pt x="85" y="25"/>
                    <a:pt x="76" y="23"/>
                    <a:pt x="66" y="23"/>
                  </a:cubicBezTo>
                  <a:cubicBezTo>
                    <a:pt x="55" y="23"/>
                    <a:pt x="46" y="26"/>
                    <a:pt x="39" y="33"/>
                  </a:cubicBezTo>
                  <a:cubicBezTo>
                    <a:pt x="32" y="40"/>
                    <a:pt x="28" y="50"/>
                    <a:pt x="28" y="62"/>
                  </a:cubicBezTo>
                  <a:cubicBezTo>
                    <a:pt x="28" y="73"/>
                    <a:pt x="32" y="82"/>
                    <a:pt x="38" y="89"/>
                  </a:cubicBezTo>
                  <a:cubicBezTo>
                    <a:pt x="45" y="96"/>
                    <a:pt x="53" y="100"/>
                    <a:pt x="64" y="100"/>
                  </a:cubicBezTo>
                  <a:cubicBezTo>
                    <a:pt x="75" y="100"/>
                    <a:pt x="84" y="97"/>
                    <a:pt x="93" y="92"/>
                  </a:cubicBezTo>
                  <a:lnTo>
                    <a:pt x="93" y="1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Freeform 10"/>
            <p:cNvSpPr/>
            <p:nvPr/>
          </p:nvSpPr>
          <p:spPr bwMode="auto">
            <a:xfrm>
              <a:off x="2178657" y="1779991"/>
              <a:ext cx="156776" cy="262227"/>
            </a:xfrm>
            <a:custGeom>
              <a:avLst/>
              <a:gdLst>
                <a:gd name="T0" fmla="*/ 168 w 168"/>
                <a:gd name="T1" fmla="*/ 281 h 281"/>
                <a:gd name="T2" fmla="*/ 0 w 168"/>
                <a:gd name="T3" fmla="*/ 281 h 281"/>
                <a:gd name="T4" fmla="*/ 0 w 168"/>
                <a:gd name="T5" fmla="*/ 0 h 281"/>
                <a:gd name="T6" fmla="*/ 161 w 168"/>
                <a:gd name="T7" fmla="*/ 0 h 281"/>
                <a:gd name="T8" fmla="*/ 161 w 168"/>
                <a:gd name="T9" fmla="*/ 50 h 281"/>
                <a:gd name="T10" fmla="*/ 64 w 168"/>
                <a:gd name="T11" fmla="*/ 50 h 281"/>
                <a:gd name="T12" fmla="*/ 64 w 168"/>
                <a:gd name="T13" fmla="*/ 113 h 281"/>
                <a:gd name="T14" fmla="*/ 153 w 168"/>
                <a:gd name="T15" fmla="*/ 113 h 281"/>
                <a:gd name="T16" fmla="*/ 153 w 168"/>
                <a:gd name="T17" fmla="*/ 165 h 281"/>
                <a:gd name="T18" fmla="*/ 64 w 168"/>
                <a:gd name="T19" fmla="*/ 165 h 281"/>
                <a:gd name="T20" fmla="*/ 64 w 168"/>
                <a:gd name="T21" fmla="*/ 229 h 281"/>
                <a:gd name="T22" fmla="*/ 168 w 168"/>
                <a:gd name="T23" fmla="*/ 229 h 281"/>
                <a:gd name="T24" fmla="*/ 168 w 168"/>
                <a:gd name="T25"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81">
                  <a:moveTo>
                    <a:pt x="168" y="281"/>
                  </a:moveTo>
                  <a:lnTo>
                    <a:pt x="0" y="281"/>
                  </a:lnTo>
                  <a:lnTo>
                    <a:pt x="0" y="0"/>
                  </a:lnTo>
                  <a:lnTo>
                    <a:pt x="161" y="0"/>
                  </a:lnTo>
                  <a:lnTo>
                    <a:pt x="161" y="50"/>
                  </a:lnTo>
                  <a:lnTo>
                    <a:pt x="64" y="50"/>
                  </a:lnTo>
                  <a:lnTo>
                    <a:pt x="64" y="113"/>
                  </a:lnTo>
                  <a:lnTo>
                    <a:pt x="153" y="113"/>
                  </a:lnTo>
                  <a:lnTo>
                    <a:pt x="153" y="165"/>
                  </a:lnTo>
                  <a:lnTo>
                    <a:pt x="64" y="165"/>
                  </a:lnTo>
                  <a:lnTo>
                    <a:pt x="64" y="229"/>
                  </a:lnTo>
                  <a:lnTo>
                    <a:pt x="168" y="229"/>
                  </a:lnTo>
                  <a:lnTo>
                    <a:pt x="168" y="28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Freeform 11"/>
            <p:cNvSpPr/>
            <p:nvPr/>
          </p:nvSpPr>
          <p:spPr bwMode="auto">
            <a:xfrm>
              <a:off x="2363429" y="1775325"/>
              <a:ext cx="181039" cy="271559"/>
            </a:xfrm>
            <a:custGeom>
              <a:avLst/>
              <a:gdLst>
                <a:gd name="T0" fmla="*/ 1 w 82"/>
                <a:gd name="T1" fmla="*/ 116 h 123"/>
                <a:gd name="T2" fmla="*/ 1 w 82"/>
                <a:gd name="T3" fmla="*/ 90 h 123"/>
                <a:gd name="T4" fmla="*/ 16 w 82"/>
                <a:gd name="T5" fmla="*/ 99 h 123"/>
                <a:gd name="T6" fmla="*/ 33 w 82"/>
                <a:gd name="T7" fmla="*/ 102 h 123"/>
                <a:gd name="T8" fmla="*/ 42 w 82"/>
                <a:gd name="T9" fmla="*/ 101 h 123"/>
                <a:gd name="T10" fmla="*/ 49 w 82"/>
                <a:gd name="T11" fmla="*/ 98 h 123"/>
                <a:gd name="T12" fmla="*/ 52 w 82"/>
                <a:gd name="T13" fmla="*/ 94 h 123"/>
                <a:gd name="T14" fmla="*/ 54 w 82"/>
                <a:gd name="T15" fmla="*/ 90 h 123"/>
                <a:gd name="T16" fmla="*/ 52 w 82"/>
                <a:gd name="T17" fmla="*/ 83 h 123"/>
                <a:gd name="T18" fmla="*/ 46 w 82"/>
                <a:gd name="T19" fmla="*/ 78 h 123"/>
                <a:gd name="T20" fmla="*/ 38 w 82"/>
                <a:gd name="T21" fmla="*/ 74 h 123"/>
                <a:gd name="T22" fmla="*/ 28 w 82"/>
                <a:gd name="T23" fmla="*/ 69 h 123"/>
                <a:gd name="T24" fmla="*/ 7 w 82"/>
                <a:gd name="T25" fmla="*/ 55 h 123"/>
                <a:gd name="T26" fmla="*/ 0 w 82"/>
                <a:gd name="T27" fmla="*/ 35 h 123"/>
                <a:gd name="T28" fmla="*/ 4 w 82"/>
                <a:gd name="T29" fmla="*/ 19 h 123"/>
                <a:gd name="T30" fmla="*/ 14 w 82"/>
                <a:gd name="T31" fmla="*/ 8 h 123"/>
                <a:gd name="T32" fmla="*/ 29 w 82"/>
                <a:gd name="T33" fmla="*/ 2 h 123"/>
                <a:gd name="T34" fmla="*/ 47 w 82"/>
                <a:gd name="T35" fmla="*/ 0 h 123"/>
                <a:gd name="T36" fmla="*/ 63 w 82"/>
                <a:gd name="T37" fmla="*/ 1 h 123"/>
                <a:gd name="T38" fmla="*/ 77 w 82"/>
                <a:gd name="T39" fmla="*/ 4 h 123"/>
                <a:gd name="T40" fmla="*/ 77 w 82"/>
                <a:gd name="T41" fmla="*/ 29 h 123"/>
                <a:gd name="T42" fmla="*/ 70 w 82"/>
                <a:gd name="T43" fmla="*/ 25 h 123"/>
                <a:gd name="T44" fmla="*/ 63 w 82"/>
                <a:gd name="T45" fmla="*/ 23 h 123"/>
                <a:gd name="T46" fmla="*/ 55 w 82"/>
                <a:gd name="T47" fmla="*/ 21 h 123"/>
                <a:gd name="T48" fmla="*/ 48 w 82"/>
                <a:gd name="T49" fmla="*/ 21 h 123"/>
                <a:gd name="T50" fmla="*/ 40 w 82"/>
                <a:gd name="T51" fmla="*/ 22 h 123"/>
                <a:gd name="T52" fmla="*/ 34 w 82"/>
                <a:gd name="T53" fmla="*/ 24 h 123"/>
                <a:gd name="T54" fmla="*/ 30 w 82"/>
                <a:gd name="T55" fmla="*/ 28 h 123"/>
                <a:gd name="T56" fmla="*/ 28 w 82"/>
                <a:gd name="T57" fmla="*/ 33 h 123"/>
                <a:gd name="T58" fmla="*/ 30 w 82"/>
                <a:gd name="T59" fmla="*/ 38 h 123"/>
                <a:gd name="T60" fmla="*/ 34 w 82"/>
                <a:gd name="T61" fmla="*/ 43 h 123"/>
                <a:gd name="T62" fmla="*/ 42 w 82"/>
                <a:gd name="T63" fmla="*/ 47 h 123"/>
                <a:gd name="T64" fmla="*/ 51 w 82"/>
                <a:gd name="T65" fmla="*/ 51 h 123"/>
                <a:gd name="T66" fmla="*/ 64 w 82"/>
                <a:gd name="T67" fmla="*/ 57 h 123"/>
                <a:gd name="T68" fmla="*/ 73 w 82"/>
                <a:gd name="T69" fmla="*/ 65 h 123"/>
                <a:gd name="T70" fmla="*/ 80 w 82"/>
                <a:gd name="T71" fmla="*/ 75 h 123"/>
                <a:gd name="T72" fmla="*/ 82 w 82"/>
                <a:gd name="T73" fmla="*/ 87 h 123"/>
                <a:gd name="T74" fmla="*/ 78 w 82"/>
                <a:gd name="T75" fmla="*/ 104 h 123"/>
                <a:gd name="T76" fmla="*/ 68 w 82"/>
                <a:gd name="T77" fmla="*/ 115 h 123"/>
                <a:gd name="T78" fmla="*/ 53 w 82"/>
                <a:gd name="T79" fmla="*/ 121 h 123"/>
                <a:gd name="T80" fmla="*/ 35 w 82"/>
                <a:gd name="T81" fmla="*/ 123 h 123"/>
                <a:gd name="T82" fmla="*/ 16 w 82"/>
                <a:gd name="T83" fmla="*/ 121 h 123"/>
                <a:gd name="T84" fmla="*/ 1 w 82"/>
                <a:gd name="T85" fmla="*/ 1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123">
                  <a:moveTo>
                    <a:pt x="1" y="116"/>
                  </a:moveTo>
                  <a:cubicBezTo>
                    <a:pt x="1" y="90"/>
                    <a:pt x="1" y="90"/>
                    <a:pt x="1" y="90"/>
                  </a:cubicBezTo>
                  <a:cubicBezTo>
                    <a:pt x="6" y="94"/>
                    <a:pt x="11" y="97"/>
                    <a:pt x="16" y="99"/>
                  </a:cubicBezTo>
                  <a:cubicBezTo>
                    <a:pt x="22" y="101"/>
                    <a:pt x="28" y="102"/>
                    <a:pt x="33" y="102"/>
                  </a:cubicBezTo>
                  <a:cubicBezTo>
                    <a:pt x="37" y="102"/>
                    <a:pt x="40" y="101"/>
                    <a:pt x="42" y="101"/>
                  </a:cubicBezTo>
                  <a:cubicBezTo>
                    <a:pt x="45" y="100"/>
                    <a:pt x="47" y="99"/>
                    <a:pt x="49" y="98"/>
                  </a:cubicBezTo>
                  <a:cubicBezTo>
                    <a:pt x="50" y="97"/>
                    <a:pt x="52" y="96"/>
                    <a:pt x="52" y="94"/>
                  </a:cubicBezTo>
                  <a:cubicBezTo>
                    <a:pt x="53" y="93"/>
                    <a:pt x="54" y="91"/>
                    <a:pt x="54" y="90"/>
                  </a:cubicBezTo>
                  <a:cubicBezTo>
                    <a:pt x="54" y="87"/>
                    <a:pt x="53" y="85"/>
                    <a:pt x="52" y="83"/>
                  </a:cubicBezTo>
                  <a:cubicBezTo>
                    <a:pt x="50" y="82"/>
                    <a:pt x="49" y="80"/>
                    <a:pt x="46" y="78"/>
                  </a:cubicBezTo>
                  <a:cubicBezTo>
                    <a:pt x="44" y="77"/>
                    <a:pt x="41" y="75"/>
                    <a:pt x="38" y="74"/>
                  </a:cubicBezTo>
                  <a:cubicBezTo>
                    <a:pt x="35" y="72"/>
                    <a:pt x="32" y="71"/>
                    <a:pt x="28" y="69"/>
                  </a:cubicBezTo>
                  <a:cubicBezTo>
                    <a:pt x="19" y="66"/>
                    <a:pt x="12" y="61"/>
                    <a:pt x="7" y="55"/>
                  </a:cubicBezTo>
                  <a:cubicBezTo>
                    <a:pt x="2" y="50"/>
                    <a:pt x="0" y="43"/>
                    <a:pt x="0" y="35"/>
                  </a:cubicBezTo>
                  <a:cubicBezTo>
                    <a:pt x="0" y="29"/>
                    <a:pt x="1" y="23"/>
                    <a:pt x="4" y="19"/>
                  </a:cubicBezTo>
                  <a:cubicBezTo>
                    <a:pt x="6" y="15"/>
                    <a:pt x="10" y="11"/>
                    <a:pt x="14" y="8"/>
                  </a:cubicBezTo>
                  <a:cubicBezTo>
                    <a:pt x="18" y="5"/>
                    <a:pt x="23" y="3"/>
                    <a:pt x="29" y="2"/>
                  </a:cubicBezTo>
                  <a:cubicBezTo>
                    <a:pt x="35" y="0"/>
                    <a:pt x="41" y="0"/>
                    <a:pt x="47" y="0"/>
                  </a:cubicBezTo>
                  <a:cubicBezTo>
                    <a:pt x="53" y="0"/>
                    <a:pt x="59" y="0"/>
                    <a:pt x="63" y="1"/>
                  </a:cubicBezTo>
                  <a:cubicBezTo>
                    <a:pt x="68" y="1"/>
                    <a:pt x="73" y="3"/>
                    <a:pt x="77" y="4"/>
                  </a:cubicBezTo>
                  <a:cubicBezTo>
                    <a:pt x="77" y="29"/>
                    <a:pt x="77" y="29"/>
                    <a:pt x="77" y="29"/>
                  </a:cubicBezTo>
                  <a:cubicBezTo>
                    <a:pt x="75" y="28"/>
                    <a:pt x="72" y="26"/>
                    <a:pt x="70" y="25"/>
                  </a:cubicBezTo>
                  <a:cubicBezTo>
                    <a:pt x="68" y="24"/>
                    <a:pt x="65" y="23"/>
                    <a:pt x="63" y="23"/>
                  </a:cubicBezTo>
                  <a:cubicBezTo>
                    <a:pt x="60" y="22"/>
                    <a:pt x="58" y="22"/>
                    <a:pt x="55" y="21"/>
                  </a:cubicBezTo>
                  <a:cubicBezTo>
                    <a:pt x="53" y="21"/>
                    <a:pt x="51" y="21"/>
                    <a:pt x="48" y="21"/>
                  </a:cubicBezTo>
                  <a:cubicBezTo>
                    <a:pt x="45" y="21"/>
                    <a:pt x="43" y="21"/>
                    <a:pt x="40" y="22"/>
                  </a:cubicBezTo>
                  <a:cubicBezTo>
                    <a:pt x="38" y="22"/>
                    <a:pt x="36" y="23"/>
                    <a:pt x="34" y="24"/>
                  </a:cubicBezTo>
                  <a:cubicBezTo>
                    <a:pt x="32" y="25"/>
                    <a:pt x="31" y="26"/>
                    <a:pt x="30" y="28"/>
                  </a:cubicBezTo>
                  <a:cubicBezTo>
                    <a:pt x="29" y="29"/>
                    <a:pt x="28" y="31"/>
                    <a:pt x="28" y="33"/>
                  </a:cubicBezTo>
                  <a:cubicBezTo>
                    <a:pt x="28" y="35"/>
                    <a:pt x="29" y="37"/>
                    <a:pt x="30" y="38"/>
                  </a:cubicBezTo>
                  <a:cubicBezTo>
                    <a:pt x="31" y="40"/>
                    <a:pt x="33" y="41"/>
                    <a:pt x="34" y="43"/>
                  </a:cubicBezTo>
                  <a:cubicBezTo>
                    <a:pt x="36" y="44"/>
                    <a:pt x="39" y="45"/>
                    <a:pt x="42" y="47"/>
                  </a:cubicBezTo>
                  <a:cubicBezTo>
                    <a:pt x="44" y="48"/>
                    <a:pt x="47" y="49"/>
                    <a:pt x="51" y="51"/>
                  </a:cubicBezTo>
                  <a:cubicBezTo>
                    <a:pt x="56" y="53"/>
                    <a:pt x="60" y="55"/>
                    <a:pt x="64" y="57"/>
                  </a:cubicBezTo>
                  <a:cubicBezTo>
                    <a:pt x="68" y="60"/>
                    <a:pt x="71" y="62"/>
                    <a:pt x="73" y="65"/>
                  </a:cubicBezTo>
                  <a:cubicBezTo>
                    <a:pt x="76" y="68"/>
                    <a:pt x="78" y="71"/>
                    <a:pt x="80" y="75"/>
                  </a:cubicBezTo>
                  <a:cubicBezTo>
                    <a:pt x="81" y="78"/>
                    <a:pt x="82" y="82"/>
                    <a:pt x="82" y="87"/>
                  </a:cubicBezTo>
                  <a:cubicBezTo>
                    <a:pt x="82" y="94"/>
                    <a:pt x="81" y="99"/>
                    <a:pt x="78" y="104"/>
                  </a:cubicBezTo>
                  <a:cubicBezTo>
                    <a:pt x="76" y="108"/>
                    <a:pt x="72" y="112"/>
                    <a:pt x="68" y="115"/>
                  </a:cubicBezTo>
                  <a:cubicBezTo>
                    <a:pt x="64" y="118"/>
                    <a:pt x="59" y="120"/>
                    <a:pt x="53" y="121"/>
                  </a:cubicBezTo>
                  <a:cubicBezTo>
                    <a:pt x="47" y="122"/>
                    <a:pt x="41" y="123"/>
                    <a:pt x="35" y="123"/>
                  </a:cubicBezTo>
                  <a:cubicBezTo>
                    <a:pt x="28" y="123"/>
                    <a:pt x="22" y="122"/>
                    <a:pt x="16" y="121"/>
                  </a:cubicBezTo>
                  <a:cubicBezTo>
                    <a:pt x="10" y="120"/>
                    <a:pt x="5" y="118"/>
                    <a:pt x="1" y="1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Freeform 12"/>
            <p:cNvSpPr/>
            <p:nvPr/>
          </p:nvSpPr>
          <p:spPr bwMode="auto">
            <a:xfrm>
              <a:off x="2573398" y="1775325"/>
              <a:ext cx="181039" cy="271559"/>
            </a:xfrm>
            <a:custGeom>
              <a:avLst/>
              <a:gdLst>
                <a:gd name="T0" fmla="*/ 1 w 82"/>
                <a:gd name="T1" fmla="*/ 116 h 123"/>
                <a:gd name="T2" fmla="*/ 1 w 82"/>
                <a:gd name="T3" fmla="*/ 90 h 123"/>
                <a:gd name="T4" fmla="*/ 17 w 82"/>
                <a:gd name="T5" fmla="*/ 99 h 123"/>
                <a:gd name="T6" fmla="*/ 34 w 82"/>
                <a:gd name="T7" fmla="*/ 102 h 123"/>
                <a:gd name="T8" fmla="*/ 43 w 82"/>
                <a:gd name="T9" fmla="*/ 101 h 123"/>
                <a:gd name="T10" fmla="*/ 49 w 82"/>
                <a:gd name="T11" fmla="*/ 98 h 123"/>
                <a:gd name="T12" fmla="*/ 53 w 82"/>
                <a:gd name="T13" fmla="*/ 94 h 123"/>
                <a:gd name="T14" fmla="*/ 54 w 82"/>
                <a:gd name="T15" fmla="*/ 90 h 123"/>
                <a:gd name="T16" fmla="*/ 52 w 82"/>
                <a:gd name="T17" fmla="*/ 83 h 123"/>
                <a:gd name="T18" fmla="*/ 47 w 82"/>
                <a:gd name="T19" fmla="*/ 78 h 123"/>
                <a:gd name="T20" fmla="*/ 38 w 82"/>
                <a:gd name="T21" fmla="*/ 74 h 123"/>
                <a:gd name="T22" fmla="*/ 28 w 82"/>
                <a:gd name="T23" fmla="*/ 69 h 123"/>
                <a:gd name="T24" fmla="*/ 7 w 82"/>
                <a:gd name="T25" fmla="*/ 55 h 123"/>
                <a:gd name="T26" fmla="*/ 0 w 82"/>
                <a:gd name="T27" fmla="*/ 35 h 123"/>
                <a:gd name="T28" fmla="*/ 4 w 82"/>
                <a:gd name="T29" fmla="*/ 19 h 123"/>
                <a:gd name="T30" fmla="*/ 14 w 82"/>
                <a:gd name="T31" fmla="*/ 8 h 123"/>
                <a:gd name="T32" fmla="*/ 29 w 82"/>
                <a:gd name="T33" fmla="*/ 2 h 123"/>
                <a:gd name="T34" fmla="*/ 47 w 82"/>
                <a:gd name="T35" fmla="*/ 0 h 123"/>
                <a:gd name="T36" fmla="*/ 64 w 82"/>
                <a:gd name="T37" fmla="*/ 1 h 123"/>
                <a:gd name="T38" fmla="*/ 77 w 82"/>
                <a:gd name="T39" fmla="*/ 4 h 123"/>
                <a:gd name="T40" fmla="*/ 77 w 82"/>
                <a:gd name="T41" fmla="*/ 29 h 123"/>
                <a:gd name="T42" fmla="*/ 70 w 82"/>
                <a:gd name="T43" fmla="*/ 25 h 123"/>
                <a:gd name="T44" fmla="*/ 63 w 82"/>
                <a:gd name="T45" fmla="*/ 23 h 123"/>
                <a:gd name="T46" fmla="*/ 56 w 82"/>
                <a:gd name="T47" fmla="*/ 21 h 123"/>
                <a:gd name="T48" fmla="*/ 49 w 82"/>
                <a:gd name="T49" fmla="*/ 21 h 123"/>
                <a:gd name="T50" fmla="*/ 40 w 82"/>
                <a:gd name="T51" fmla="*/ 22 h 123"/>
                <a:gd name="T52" fmla="*/ 34 w 82"/>
                <a:gd name="T53" fmla="*/ 24 h 123"/>
                <a:gd name="T54" fmla="*/ 30 w 82"/>
                <a:gd name="T55" fmla="*/ 28 h 123"/>
                <a:gd name="T56" fmla="*/ 29 w 82"/>
                <a:gd name="T57" fmla="*/ 33 h 123"/>
                <a:gd name="T58" fmla="*/ 30 w 82"/>
                <a:gd name="T59" fmla="*/ 38 h 123"/>
                <a:gd name="T60" fmla="*/ 35 w 82"/>
                <a:gd name="T61" fmla="*/ 43 h 123"/>
                <a:gd name="T62" fmla="*/ 42 w 82"/>
                <a:gd name="T63" fmla="*/ 47 h 123"/>
                <a:gd name="T64" fmla="*/ 51 w 82"/>
                <a:gd name="T65" fmla="*/ 51 h 123"/>
                <a:gd name="T66" fmla="*/ 64 w 82"/>
                <a:gd name="T67" fmla="*/ 57 h 123"/>
                <a:gd name="T68" fmla="*/ 74 w 82"/>
                <a:gd name="T69" fmla="*/ 65 h 123"/>
                <a:gd name="T70" fmla="*/ 80 w 82"/>
                <a:gd name="T71" fmla="*/ 75 h 123"/>
                <a:gd name="T72" fmla="*/ 82 w 82"/>
                <a:gd name="T73" fmla="*/ 87 h 123"/>
                <a:gd name="T74" fmla="*/ 78 w 82"/>
                <a:gd name="T75" fmla="*/ 104 h 123"/>
                <a:gd name="T76" fmla="*/ 68 w 82"/>
                <a:gd name="T77" fmla="*/ 115 h 123"/>
                <a:gd name="T78" fmla="*/ 53 w 82"/>
                <a:gd name="T79" fmla="*/ 121 h 123"/>
                <a:gd name="T80" fmla="*/ 35 w 82"/>
                <a:gd name="T81" fmla="*/ 123 h 123"/>
                <a:gd name="T82" fmla="*/ 16 w 82"/>
                <a:gd name="T83" fmla="*/ 121 h 123"/>
                <a:gd name="T84" fmla="*/ 1 w 82"/>
                <a:gd name="T85" fmla="*/ 1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123">
                  <a:moveTo>
                    <a:pt x="1" y="116"/>
                  </a:moveTo>
                  <a:cubicBezTo>
                    <a:pt x="1" y="90"/>
                    <a:pt x="1" y="90"/>
                    <a:pt x="1" y="90"/>
                  </a:cubicBezTo>
                  <a:cubicBezTo>
                    <a:pt x="6" y="94"/>
                    <a:pt x="11" y="97"/>
                    <a:pt x="17" y="99"/>
                  </a:cubicBezTo>
                  <a:cubicBezTo>
                    <a:pt x="22" y="101"/>
                    <a:pt x="28" y="102"/>
                    <a:pt x="34" y="102"/>
                  </a:cubicBezTo>
                  <a:cubicBezTo>
                    <a:pt x="37" y="102"/>
                    <a:pt x="40" y="101"/>
                    <a:pt x="43" y="101"/>
                  </a:cubicBezTo>
                  <a:cubicBezTo>
                    <a:pt x="45" y="100"/>
                    <a:pt x="47" y="99"/>
                    <a:pt x="49" y="98"/>
                  </a:cubicBezTo>
                  <a:cubicBezTo>
                    <a:pt x="51" y="97"/>
                    <a:pt x="52" y="96"/>
                    <a:pt x="53" y="94"/>
                  </a:cubicBezTo>
                  <a:cubicBezTo>
                    <a:pt x="54" y="93"/>
                    <a:pt x="54" y="91"/>
                    <a:pt x="54" y="90"/>
                  </a:cubicBezTo>
                  <a:cubicBezTo>
                    <a:pt x="54" y="87"/>
                    <a:pt x="53" y="85"/>
                    <a:pt x="52" y="83"/>
                  </a:cubicBezTo>
                  <a:cubicBezTo>
                    <a:pt x="51" y="82"/>
                    <a:pt x="49" y="80"/>
                    <a:pt x="47" y="78"/>
                  </a:cubicBezTo>
                  <a:cubicBezTo>
                    <a:pt x="44" y="77"/>
                    <a:pt x="41" y="75"/>
                    <a:pt x="38" y="74"/>
                  </a:cubicBezTo>
                  <a:cubicBezTo>
                    <a:pt x="35" y="72"/>
                    <a:pt x="32" y="71"/>
                    <a:pt x="28" y="69"/>
                  </a:cubicBezTo>
                  <a:cubicBezTo>
                    <a:pt x="19" y="66"/>
                    <a:pt x="12" y="61"/>
                    <a:pt x="7" y="55"/>
                  </a:cubicBezTo>
                  <a:cubicBezTo>
                    <a:pt x="3" y="50"/>
                    <a:pt x="0" y="43"/>
                    <a:pt x="0" y="35"/>
                  </a:cubicBezTo>
                  <a:cubicBezTo>
                    <a:pt x="0" y="29"/>
                    <a:pt x="2" y="23"/>
                    <a:pt x="4" y="19"/>
                  </a:cubicBezTo>
                  <a:cubicBezTo>
                    <a:pt x="7" y="15"/>
                    <a:pt x="10" y="11"/>
                    <a:pt x="14" y="8"/>
                  </a:cubicBezTo>
                  <a:cubicBezTo>
                    <a:pt x="19" y="5"/>
                    <a:pt x="24" y="3"/>
                    <a:pt x="29" y="2"/>
                  </a:cubicBezTo>
                  <a:cubicBezTo>
                    <a:pt x="35" y="0"/>
                    <a:pt x="41" y="0"/>
                    <a:pt x="47" y="0"/>
                  </a:cubicBezTo>
                  <a:cubicBezTo>
                    <a:pt x="53" y="0"/>
                    <a:pt x="59" y="0"/>
                    <a:pt x="64" y="1"/>
                  </a:cubicBezTo>
                  <a:cubicBezTo>
                    <a:pt x="68" y="1"/>
                    <a:pt x="73" y="3"/>
                    <a:pt x="77" y="4"/>
                  </a:cubicBezTo>
                  <a:cubicBezTo>
                    <a:pt x="77" y="29"/>
                    <a:pt x="77" y="29"/>
                    <a:pt x="77" y="29"/>
                  </a:cubicBezTo>
                  <a:cubicBezTo>
                    <a:pt x="75" y="28"/>
                    <a:pt x="73" y="26"/>
                    <a:pt x="70" y="25"/>
                  </a:cubicBezTo>
                  <a:cubicBezTo>
                    <a:pt x="68" y="24"/>
                    <a:pt x="66" y="23"/>
                    <a:pt x="63" y="23"/>
                  </a:cubicBezTo>
                  <a:cubicBezTo>
                    <a:pt x="61" y="22"/>
                    <a:pt x="58" y="22"/>
                    <a:pt x="56" y="21"/>
                  </a:cubicBezTo>
                  <a:cubicBezTo>
                    <a:pt x="53" y="21"/>
                    <a:pt x="51" y="21"/>
                    <a:pt x="49" y="21"/>
                  </a:cubicBezTo>
                  <a:cubicBezTo>
                    <a:pt x="46" y="21"/>
                    <a:pt x="43" y="21"/>
                    <a:pt x="40" y="22"/>
                  </a:cubicBezTo>
                  <a:cubicBezTo>
                    <a:pt x="38" y="22"/>
                    <a:pt x="36" y="23"/>
                    <a:pt x="34" y="24"/>
                  </a:cubicBezTo>
                  <a:cubicBezTo>
                    <a:pt x="32" y="25"/>
                    <a:pt x="31" y="26"/>
                    <a:pt x="30" y="28"/>
                  </a:cubicBezTo>
                  <a:cubicBezTo>
                    <a:pt x="29" y="29"/>
                    <a:pt x="29" y="31"/>
                    <a:pt x="29" y="33"/>
                  </a:cubicBezTo>
                  <a:cubicBezTo>
                    <a:pt x="29" y="35"/>
                    <a:pt x="29" y="37"/>
                    <a:pt x="30" y="38"/>
                  </a:cubicBezTo>
                  <a:cubicBezTo>
                    <a:pt x="31" y="40"/>
                    <a:pt x="33" y="41"/>
                    <a:pt x="35" y="43"/>
                  </a:cubicBezTo>
                  <a:cubicBezTo>
                    <a:pt x="37" y="44"/>
                    <a:pt x="39" y="45"/>
                    <a:pt x="42" y="47"/>
                  </a:cubicBezTo>
                  <a:cubicBezTo>
                    <a:pt x="45" y="48"/>
                    <a:pt x="48" y="49"/>
                    <a:pt x="51" y="51"/>
                  </a:cubicBezTo>
                  <a:cubicBezTo>
                    <a:pt x="56" y="53"/>
                    <a:pt x="60" y="55"/>
                    <a:pt x="64" y="57"/>
                  </a:cubicBezTo>
                  <a:cubicBezTo>
                    <a:pt x="68" y="60"/>
                    <a:pt x="71" y="62"/>
                    <a:pt x="74" y="65"/>
                  </a:cubicBezTo>
                  <a:cubicBezTo>
                    <a:pt x="76" y="68"/>
                    <a:pt x="79" y="71"/>
                    <a:pt x="80" y="75"/>
                  </a:cubicBezTo>
                  <a:cubicBezTo>
                    <a:pt x="81" y="78"/>
                    <a:pt x="82" y="82"/>
                    <a:pt x="82" y="87"/>
                  </a:cubicBezTo>
                  <a:cubicBezTo>
                    <a:pt x="82" y="94"/>
                    <a:pt x="81" y="99"/>
                    <a:pt x="78" y="104"/>
                  </a:cubicBezTo>
                  <a:cubicBezTo>
                    <a:pt x="76" y="108"/>
                    <a:pt x="72" y="112"/>
                    <a:pt x="68" y="115"/>
                  </a:cubicBezTo>
                  <a:cubicBezTo>
                    <a:pt x="64" y="118"/>
                    <a:pt x="59" y="120"/>
                    <a:pt x="53" y="121"/>
                  </a:cubicBezTo>
                  <a:cubicBezTo>
                    <a:pt x="47" y="122"/>
                    <a:pt x="41" y="123"/>
                    <a:pt x="35" y="123"/>
                  </a:cubicBezTo>
                  <a:cubicBezTo>
                    <a:pt x="28" y="123"/>
                    <a:pt x="22" y="122"/>
                    <a:pt x="16" y="121"/>
                  </a:cubicBezTo>
                  <a:cubicBezTo>
                    <a:pt x="10" y="120"/>
                    <a:pt x="5" y="118"/>
                    <a:pt x="1" y="1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Freeform 13"/>
            <p:cNvSpPr>
              <a:spLocks noEditPoints="1"/>
            </p:cNvSpPr>
            <p:nvPr/>
          </p:nvSpPr>
          <p:spPr bwMode="auto">
            <a:xfrm>
              <a:off x="3155709" y="1552292"/>
              <a:ext cx="1008781" cy="1103966"/>
            </a:xfrm>
            <a:custGeom>
              <a:avLst/>
              <a:gdLst>
                <a:gd name="T0" fmla="*/ 0 w 457"/>
                <a:gd name="T1" fmla="*/ 250 h 500"/>
                <a:gd name="T2" fmla="*/ 228 w 457"/>
                <a:gd name="T3" fmla="*/ 500 h 500"/>
                <a:gd name="T4" fmla="*/ 457 w 457"/>
                <a:gd name="T5" fmla="*/ 250 h 500"/>
                <a:gd name="T6" fmla="*/ 228 w 457"/>
                <a:gd name="T7" fmla="*/ 0 h 500"/>
                <a:gd name="T8" fmla="*/ 0 w 457"/>
                <a:gd name="T9" fmla="*/ 250 h 500"/>
                <a:gd name="T10" fmla="*/ 60 w 457"/>
                <a:gd name="T11" fmla="*/ 250 h 500"/>
                <a:gd name="T12" fmla="*/ 228 w 457"/>
                <a:gd name="T13" fmla="*/ 66 h 500"/>
                <a:gd name="T14" fmla="*/ 397 w 457"/>
                <a:gd name="T15" fmla="*/ 250 h 500"/>
                <a:gd name="T16" fmla="*/ 228 w 457"/>
                <a:gd name="T17" fmla="*/ 434 h 500"/>
                <a:gd name="T18" fmla="*/ 60 w 457"/>
                <a:gd name="T19" fmla="*/ 2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 h="500">
                  <a:moveTo>
                    <a:pt x="0" y="250"/>
                  </a:moveTo>
                  <a:cubicBezTo>
                    <a:pt x="0" y="388"/>
                    <a:pt x="102" y="500"/>
                    <a:pt x="228" y="500"/>
                  </a:cubicBezTo>
                  <a:cubicBezTo>
                    <a:pt x="355" y="500"/>
                    <a:pt x="457" y="388"/>
                    <a:pt x="457" y="250"/>
                  </a:cubicBezTo>
                  <a:cubicBezTo>
                    <a:pt x="457" y="112"/>
                    <a:pt x="355" y="0"/>
                    <a:pt x="228" y="0"/>
                  </a:cubicBezTo>
                  <a:cubicBezTo>
                    <a:pt x="102" y="0"/>
                    <a:pt x="0" y="112"/>
                    <a:pt x="0" y="250"/>
                  </a:cubicBezTo>
                  <a:close/>
                  <a:moveTo>
                    <a:pt x="60" y="250"/>
                  </a:moveTo>
                  <a:cubicBezTo>
                    <a:pt x="60" y="148"/>
                    <a:pt x="135" y="66"/>
                    <a:pt x="228" y="66"/>
                  </a:cubicBezTo>
                  <a:cubicBezTo>
                    <a:pt x="321" y="66"/>
                    <a:pt x="397" y="148"/>
                    <a:pt x="397" y="250"/>
                  </a:cubicBezTo>
                  <a:cubicBezTo>
                    <a:pt x="397" y="352"/>
                    <a:pt x="321" y="434"/>
                    <a:pt x="228" y="434"/>
                  </a:cubicBezTo>
                  <a:cubicBezTo>
                    <a:pt x="135" y="434"/>
                    <a:pt x="60" y="352"/>
                    <a:pt x="60"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Freeform 14"/>
            <p:cNvSpPr/>
            <p:nvPr/>
          </p:nvSpPr>
          <p:spPr bwMode="auto">
            <a:xfrm>
              <a:off x="2840291" y="1863978"/>
              <a:ext cx="423669" cy="485260"/>
            </a:xfrm>
            <a:custGeom>
              <a:avLst/>
              <a:gdLst>
                <a:gd name="T0" fmla="*/ 192 w 192"/>
                <a:gd name="T1" fmla="*/ 58 h 220"/>
                <a:gd name="T2" fmla="*/ 134 w 192"/>
                <a:gd name="T3" fmla="*/ 0 h 220"/>
                <a:gd name="T4" fmla="*/ 58 w 192"/>
                <a:gd name="T5" fmla="*/ 0 h 220"/>
                <a:gd name="T6" fmla="*/ 0 w 192"/>
                <a:gd name="T7" fmla="*/ 58 h 220"/>
                <a:gd name="T8" fmla="*/ 0 w 192"/>
                <a:gd name="T9" fmla="*/ 162 h 220"/>
                <a:gd name="T10" fmla="*/ 58 w 192"/>
                <a:gd name="T11" fmla="*/ 220 h 220"/>
                <a:gd name="T12" fmla="*/ 134 w 192"/>
                <a:gd name="T13" fmla="*/ 220 h 220"/>
                <a:gd name="T14" fmla="*/ 192 w 192"/>
                <a:gd name="T15" fmla="*/ 162 h 220"/>
                <a:gd name="T16" fmla="*/ 192 w 192"/>
                <a:gd name="T17" fmla="*/ 5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0">
                  <a:moveTo>
                    <a:pt x="192" y="58"/>
                  </a:moveTo>
                  <a:cubicBezTo>
                    <a:pt x="192" y="26"/>
                    <a:pt x="166" y="0"/>
                    <a:pt x="134" y="0"/>
                  </a:cubicBezTo>
                  <a:cubicBezTo>
                    <a:pt x="58" y="0"/>
                    <a:pt x="58" y="0"/>
                    <a:pt x="58" y="0"/>
                  </a:cubicBezTo>
                  <a:cubicBezTo>
                    <a:pt x="26" y="0"/>
                    <a:pt x="0" y="26"/>
                    <a:pt x="0" y="58"/>
                  </a:cubicBezTo>
                  <a:cubicBezTo>
                    <a:pt x="0" y="162"/>
                    <a:pt x="0" y="162"/>
                    <a:pt x="0" y="162"/>
                  </a:cubicBezTo>
                  <a:cubicBezTo>
                    <a:pt x="0" y="194"/>
                    <a:pt x="26" y="220"/>
                    <a:pt x="58" y="220"/>
                  </a:cubicBezTo>
                  <a:cubicBezTo>
                    <a:pt x="134" y="220"/>
                    <a:pt x="134" y="220"/>
                    <a:pt x="134" y="220"/>
                  </a:cubicBezTo>
                  <a:cubicBezTo>
                    <a:pt x="166" y="220"/>
                    <a:pt x="192" y="194"/>
                    <a:pt x="192" y="162"/>
                  </a:cubicBezTo>
                  <a:lnTo>
                    <a:pt x="192" y="5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Freeform 15"/>
            <p:cNvSpPr/>
            <p:nvPr/>
          </p:nvSpPr>
          <p:spPr bwMode="auto">
            <a:xfrm>
              <a:off x="986971" y="2031953"/>
              <a:ext cx="2011962" cy="167041"/>
            </a:xfrm>
            <a:custGeom>
              <a:avLst/>
              <a:gdLst>
                <a:gd name="T0" fmla="*/ 912 w 912"/>
                <a:gd name="T1" fmla="*/ 37 h 76"/>
                <a:gd name="T2" fmla="*/ 875 w 912"/>
                <a:gd name="T3" fmla="*/ 0 h 76"/>
                <a:gd name="T4" fmla="*/ 37 w 912"/>
                <a:gd name="T5" fmla="*/ 0 h 76"/>
                <a:gd name="T6" fmla="*/ 0 w 912"/>
                <a:gd name="T7" fmla="*/ 37 h 76"/>
                <a:gd name="T8" fmla="*/ 0 w 912"/>
                <a:gd name="T9" fmla="*/ 39 h 76"/>
                <a:gd name="T10" fmla="*/ 37 w 912"/>
                <a:gd name="T11" fmla="*/ 76 h 76"/>
                <a:gd name="T12" fmla="*/ 875 w 912"/>
                <a:gd name="T13" fmla="*/ 76 h 76"/>
                <a:gd name="T14" fmla="*/ 912 w 912"/>
                <a:gd name="T15" fmla="*/ 39 h 76"/>
                <a:gd name="T16" fmla="*/ 912 w 912"/>
                <a:gd name="T17" fmla="*/ 3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2" h="76">
                  <a:moveTo>
                    <a:pt x="912" y="37"/>
                  </a:moveTo>
                  <a:cubicBezTo>
                    <a:pt x="912" y="17"/>
                    <a:pt x="895" y="0"/>
                    <a:pt x="875" y="0"/>
                  </a:cubicBezTo>
                  <a:cubicBezTo>
                    <a:pt x="37" y="0"/>
                    <a:pt x="37" y="0"/>
                    <a:pt x="37" y="0"/>
                  </a:cubicBezTo>
                  <a:cubicBezTo>
                    <a:pt x="17" y="0"/>
                    <a:pt x="0" y="17"/>
                    <a:pt x="0" y="37"/>
                  </a:cubicBezTo>
                  <a:cubicBezTo>
                    <a:pt x="0" y="39"/>
                    <a:pt x="0" y="39"/>
                    <a:pt x="0" y="39"/>
                  </a:cubicBezTo>
                  <a:cubicBezTo>
                    <a:pt x="0" y="59"/>
                    <a:pt x="17" y="76"/>
                    <a:pt x="37" y="76"/>
                  </a:cubicBezTo>
                  <a:cubicBezTo>
                    <a:pt x="875" y="76"/>
                    <a:pt x="875" y="76"/>
                    <a:pt x="875" y="76"/>
                  </a:cubicBezTo>
                  <a:cubicBezTo>
                    <a:pt x="895" y="76"/>
                    <a:pt x="912" y="59"/>
                    <a:pt x="912" y="39"/>
                  </a:cubicBezTo>
                  <a:lnTo>
                    <a:pt x="912" y="3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Freeform 16"/>
            <p:cNvSpPr/>
            <p:nvPr/>
          </p:nvSpPr>
          <p:spPr bwMode="auto">
            <a:xfrm>
              <a:off x="1648604" y="1978761"/>
              <a:ext cx="106384" cy="299555"/>
            </a:xfrm>
            <a:custGeom>
              <a:avLst/>
              <a:gdLst>
                <a:gd name="T0" fmla="*/ 48 w 48"/>
                <a:gd name="T1" fmla="*/ 23 h 136"/>
                <a:gd name="T2" fmla="*/ 25 w 48"/>
                <a:gd name="T3" fmla="*/ 0 h 136"/>
                <a:gd name="T4" fmla="*/ 23 w 48"/>
                <a:gd name="T5" fmla="*/ 0 h 136"/>
                <a:gd name="T6" fmla="*/ 0 w 48"/>
                <a:gd name="T7" fmla="*/ 23 h 136"/>
                <a:gd name="T8" fmla="*/ 0 w 48"/>
                <a:gd name="T9" fmla="*/ 113 h 136"/>
                <a:gd name="T10" fmla="*/ 23 w 48"/>
                <a:gd name="T11" fmla="*/ 136 h 136"/>
                <a:gd name="T12" fmla="*/ 25 w 48"/>
                <a:gd name="T13" fmla="*/ 136 h 136"/>
                <a:gd name="T14" fmla="*/ 48 w 48"/>
                <a:gd name="T15" fmla="*/ 113 h 136"/>
                <a:gd name="T16" fmla="*/ 48 w 48"/>
                <a:gd name="T17" fmla="*/ 2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6">
                  <a:moveTo>
                    <a:pt x="48" y="23"/>
                  </a:moveTo>
                  <a:cubicBezTo>
                    <a:pt x="48" y="10"/>
                    <a:pt x="38" y="0"/>
                    <a:pt x="25" y="0"/>
                  </a:cubicBezTo>
                  <a:cubicBezTo>
                    <a:pt x="23" y="0"/>
                    <a:pt x="23" y="0"/>
                    <a:pt x="23" y="0"/>
                  </a:cubicBezTo>
                  <a:cubicBezTo>
                    <a:pt x="10" y="0"/>
                    <a:pt x="0" y="10"/>
                    <a:pt x="0" y="23"/>
                  </a:cubicBezTo>
                  <a:cubicBezTo>
                    <a:pt x="0" y="113"/>
                    <a:pt x="0" y="113"/>
                    <a:pt x="0" y="113"/>
                  </a:cubicBezTo>
                  <a:cubicBezTo>
                    <a:pt x="0" y="126"/>
                    <a:pt x="10" y="136"/>
                    <a:pt x="23" y="136"/>
                  </a:cubicBezTo>
                  <a:cubicBezTo>
                    <a:pt x="25" y="136"/>
                    <a:pt x="25" y="136"/>
                    <a:pt x="25" y="136"/>
                  </a:cubicBezTo>
                  <a:cubicBezTo>
                    <a:pt x="38" y="136"/>
                    <a:pt x="48" y="126"/>
                    <a:pt x="48" y="113"/>
                  </a:cubicBezTo>
                  <a:lnTo>
                    <a:pt x="48"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Freeform 17"/>
            <p:cNvSpPr/>
            <p:nvPr/>
          </p:nvSpPr>
          <p:spPr bwMode="auto">
            <a:xfrm>
              <a:off x="1119484" y="2163533"/>
              <a:ext cx="379809" cy="371410"/>
            </a:xfrm>
            <a:custGeom>
              <a:avLst/>
              <a:gdLst>
                <a:gd name="T0" fmla="*/ 45 w 172"/>
                <a:gd name="T1" fmla="*/ 0 h 168"/>
                <a:gd name="T2" fmla="*/ 128 w 172"/>
                <a:gd name="T3" fmla="*/ 0 h 168"/>
                <a:gd name="T4" fmla="*/ 172 w 172"/>
                <a:gd name="T5" fmla="*/ 42 h 168"/>
                <a:gd name="T6" fmla="*/ 172 w 172"/>
                <a:gd name="T7" fmla="*/ 121 h 168"/>
                <a:gd name="T8" fmla="*/ 140 w 172"/>
                <a:gd name="T9" fmla="*/ 164 h 168"/>
                <a:gd name="T10" fmla="*/ 140 w 172"/>
                <a:gd name="T11" fmla="*/ 91 h 168"/>
                <a:gd name="T12" fmla="*/ 120 w 172"/>
                <a:gd name="T13" fmla="*/ 72 h 168"/>
                <a:gd name="T14" fmla="*/ 118 w 172"/>
                <a:gd name="T15" fmla="*/ 72 h 168"/>
                <a:gd name="T16" fmla="*/ 100 w 172"/>
                <a:gd name="T17" fmla="*/ 91 h 168"/>
                <a:gd name="T18" fmla="*/ 100 w 172"/>
                <a:gd name="T19" fmla="*/ 168 h 168"/>
                <a:gd name="T20" fmla="*/ 64 w 172"/>
                <a:gd name="T21" fmla="*/ 168 h 168"/>
                <a:gd name="T22" fmla="*/ 64 w 172"/>
                <a:gd name="T23" fmla="*/ 91 h 168"/>
                <a:gd name="T24" fmla="*/ 45 w 172"/>
                <a:gd name="T25" fmla="*/ 72 h 168"/>
                <a:gd name="T26" fmla="*/ 43 w 172"/>
                <a:gd name="T27" fmla="*/ 72 h 168"/>
                <a:gd name="T28" fmla="*/ 24 w 172"/>
                <a:gd name="T29" fmla="*/ 91 h 168"/>
                <a:gd name="T30" fmla="*/ 24 w 172"/>
                <a:gd name="T31" fmla="*/ 162 h 168"/>
                <a:gd name="T32" fmla="*/ 0 w 172"/>
                <a:gd name="T33" fmla="*/ 121 h 168"/>
                <a:gd name="T34" fmla="*/ 0 w 172"/>
                <a:gd name="T35" fmla="*/ 42 h 168"/>
                <a:gd name="T36" fmla="*/ 45 w 172"/>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68">
                  <a:moveTo>
                    <a:pt x="45" y="0"/>
                  </a:moveTo>
                  <a:cubicBezTo>
                    <a:pt x="128" y="0"/>
                    <a:pt x="128" y="0"/>
                    <a:pt x="128" y="0"/>
                  </a:cubicBezTo>
                  <a:cubicBezTo>
                    <a:pt x="153" y="0"/>
                    <a:pt x="172" y="17"/>
                    <a:pt x="172" y="42"/>
                  </a:cubicBezTo>
                  <a:cubicBezTo>
                    <a:pt x="172" y="121"/>
                    <a:pt x="172" y="121"/>
                    <a:pt x="172" y="121"/>
                  </a:cubicBezTo>
                  <a:cubicBezTo>
                    <a:pt x="172" y="142"/>
                    <a:pt x="160" y="159"/>
                    <a:pt x="140" y="164"/>
                  </a:cubicBezTo>
                  <a:cubicBezTo>
                    <a:pt x="140" y="91"/>
                    <a:pt x="140" y="91"/>
                    <a:pt x="140" y="91"/>
                  </a:cubicBezTo>
                  <a:cubicBezTo>
                    <a:pt x="140" y="78"/>
                    <a:pt x="130" y="72"/>
                    <a:pt x="120" y="72"/>
                  </a:cubicBezTo>
                  <a:cubicBezTo>
                    <a:pt x="118" y="72"/>
                    <a:pt x="118" y="72"/>
                    <a:pt x="118" y="72"/>
                  </a:cubicBezTo>
                  <a:cubicBezTo>
                    <a:pt x="109" y="72"/>
                    <a:pt x="100" y="78"/>
                    <a:pt x="100" y="91"/>
                  </a:cubicBezTo>
                  <a:cubicBezTo>
                    <a:pt x="100" y="168"/>
                    <a:pt x="100" y="168"/>
                    <a:pt x="100" y="168"/>
                  </a:cubicBezTo>
                  <a:cubicBezTo>
                    <a:pt x="64" y="168"/>
                    <a:pt x="64" y="168"/>
                    <a:pt x="64" y="168"/>
                  </a:cubicBezTo>
                  <a:cubicBezTo>
                    <a:pt x="64" y="91"/>
                    <a:pt x="64" y="91"/>
                    <a:pt x="64" y="91"/>
                  </a:cubicBezTo>
                  <a:cubicBezTo>
                    <a:pt x="64" y="78"/>
                    <a:pt x="55" y="72"/>
                    <a:pt x="45" y="72"/>
                  </a:cubicBezTo>
                  <a:cubicBezTo>
                    <a:pt x="43" y="72"/>
                    <a:pt x="43" y="72"/>
                    <a:pt x="43" y="72"/>
                  </a:cubicBezTo>
                  <a:cubicBezTo>
                    <a:pt x="33" y="72"/>
                    <a:pt x="24" y="78"/>
                    <a:pt x="24" y="91"/>
                  </a:cubicBezTo>
                  <a:cubicBezTo>
                    <a:pt x="24" y="162"/>
                    <a:pt x="24" y="162"/>
                    <a:pt x="24" y="162"/>
                  </a:cubicBezTo>
                  <a:cubicBezTo>
                    <a:pt x="8" y="154"/>
                    <a:pt x="0" y="139"/>
                    <a:pt x="0" y="121"/>
                  </a:cubicBezTo>
                  <a:cubicBezTo>
                    <a:pt x="0" y="42"/>
                    <a:pt x="0" y="42"/>
                    <a:pt x="0" y="42"/>
                  </a:cubicBezTo>
                  <a:cubicBezTo>
                    <a:pt x="0" y="17"/>
                    <a:pt x="20" y="0"/>
                    <a:pt x="4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8" name="Freeform 25"/>
          <p:cNvSpPr/>
          <p:nvPr/>
        </p:nvSpPr>
        <p:spPr bwMode="auto">
          <a:xfrm>
            <a:off x="4262953" y="3018824"/>
            <a:ext cx="250893" cy="250893"/>
          </a:xfrm>
          <a:custGeom>
            <a:avLst/>
            <a:gdLst>
              <a:gd name="T0" fmla="*/ 87 w 130"/>
              <a:gd name="T1" fmla="*/ 12 h 130"/>
              <a:gd name="T2" fmla="*/ 12 w 130"/>
              <a:gd name="T3" fmla="*/ 42 h 130"/>
              <a:gd name="T4" fmla="*/ 42 w 130"/>
              <a:gd name="T5" fmla="*/ 117 h 130"/>
              <a:gd name="T6" fmla="*/ 117 w 130"/>
              <a:gd name="T7" fmla="*/ 87 h 130"/>
              <a:gd name="T8" fmla="*/ 87 w 130"/>
              <a:gd name="T9" fmla="*/ 12 h 130"/>
            </a:gdLst>
            <a:ahLst/>
            <a:cxnLst>
              <a:cxn ang="0">
                <a:pos x="T0" y="T1"/>
              </a:cxn>
              <a:cxn ang="0">
                <a:pos x="T2" y="T3"/>
              </a:cxn>
              <a:cxn ang="0">
                <a:pos x="T4" y="T5"/>
              </a:cxn>
              <a:cxn ang="0">
                <a:pos x="T6" y="T7"/>
              </a:cxn>
              <a:cxn ang="0">
                <a:pos x="T8" y="T9"/>
              </a:cxn>
            </a:cxnLst>
            <a:rect l="0" t="0" r="r" b="b"/>
            <a:pathLst>
              <a:path w="130" h="130">
                <a:moveTo>
                  <a:pt x="87" y="12"/>
                </a:moveTo>
                <a:cubicBezTo>
                  <a:pt x="58" y="0"/>
                  <a:pt x="25" y="13"/>
                  <a:pt x="12" y="42"/>
                </a:cubicBezTo>
                <a:cubicBezTo>
                  <a:pt x="0" y="71"/>
                  <a:pt x="13" y="105"/>
                  <a:pt x="42" y="117"/>
                </a:cubicBezTo>
                <a:cubicBezTo>
                  <a:pt x="71" y="130"/>
                  <a:pt x="105" y="116"/>
                  <a:pt x="117" y="87"/>
                </a:cubicBezTo>
                <a:cubicBezTo>
                  <a:pt x="130" y="58"/>
                  <a:pt x="116" y="25"/>
                  <a:pt x="87" y="12"/>
                </a:cubicBezTo>
                <a:close/>
              </a:path>
            </a:pathLst>
          </a:custGeom>
          <a:solidFill>
            <a:srgbClr val="F9F8F9"/>
          </a:soli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39" name="组合 38"/>
          <p:cNvGrpSpPr/>
          <p:nvPr/>
        </p:nvGrpSpPr>
        <p:grpSpPr>
          <a:xfrm>
            <a:off x="3419853" y="2477936"/>
            <a:ext cx="1581117" cy="3523914"/>
            <a:chOff x="3419853" y="2477936"/>
            <a:chExt cx="1581117" cy="3523914"/>
          </a:xfrm>
        </p:grpSpPr>
        <p:sp>
          <p:nvSpPr>
            <p:cNvPr id="40" name="Freeform 5"/>
            <p:cNvSpPr/>
            <p:nvPr/>
          </p:nvSpPr>
          <p:spPr bwMode="auto">
            <a:xfrm rot="-1800000" flipH="1">
              <a:off x="3627381" y="2509841"/>
              <a:ext cx="132778" cy="801556"/>
            </a:xfrm>
            <a:custGeom>
              <a:avLst/>
              <a:gdLst>
                <a:gd name="T0" fmla="*/ 46 w 69"/>
                <a:gd name="T1" fmla="*/ 416 h 416"/>
                <a:gd name="T2" fmla="*/ 31 w 69"/>
                <a:gd name="T3" fmla="*/ 409 h 416"/>
                <a:gd name="T4" fmla="*/ 9 w 69"/>
                <a:gd name="T5" fmla="*/ 306 h 416"/>
                <a:gd name="T6" fmla="*/ 6 w 69"/>
                <a:gd name="T7" fmla="*/ 207 h 416"/>
                <a:gd name="T8" fmla="*/ 32 w 69"/>
                <a:gd name="T9" fmla="*/ 4 h 416"/>
                <a:gd name="T10" fmla="*/ 57 w 69"/>
                <a:gd name="T11" fmla="*/ 5 h 416"/>
                <a:gd name="T12" fmla="*/ 69 w 69"/>
                <a:gd name="T13" fmla="*/ 33 h 416"/>
                <a:gd name="T14" fmla="*/ 63 w 69"/>
                <a:gd name="T15" fmla="*/ 39 h 416"/>
                <a:gd name="T16" fmla="*/ 57 w 69"/>
                <a:gd name="T17" fmla="*/ 33 h 416"/>
                <a:gd name="T18" fmla="*/ 50 w 69"/>
                <a:gd name="T19" fmla="*/ 15 h 416"/>
                <a:gd name="T20" fmla="*/ 36 w 69"/>
                <a:gd name="T21" fmla="*/ 16 h 416"/>
                <a:gd name="T22" fmla="*/ 35 w 69"/>
                <a:gd name="T23" fmla="*/ 16 h 416"/>
                <a:gd name="T24" fmla="*/ 18 w 69"/>
                <a:gd name="T25" fmla="*/ 207 h 416"/>
                <a:gd name="T26" fmla="*/ 21 w 69"/>
                <a:gd name="T27" fmla="*/ 306 h 416"/>
                <a:gd name="T28" fmla="*/ 40 w 69"/>
                <a:gd name="T29" fmla="*/ 401 h 416"/>
                <a:gd name="T30" fmla="*/ 45 w 69"/>
                <a:gd name="T31" fmla="*/ 404 h 416"/>
                <a:gd name="T32" fmla="*/ 45 w 69"/>
                <a:gd name="T33" fmla="*/ 404 h 416"/>
                <a:gd name="T34" fmla="*/ 52 w 69"/>
                <a:gd name="T35" fmla="*/ 409 h 416"/>
                <a:gd name="T36" fmla="*/ 46 w 69"/>
                <a:gd name="T37" fmla="*/ 416 h 416"/>
                <a:gd name="T38" fmla="*/ 46 w 69"/>
                <a:gd name="T39"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16">
                  <a:moveTo>
                    <a:pt x="46" y="416"/>
                  </a:moveTo>
                  <a:cubicBezTo>
                    <a:pt x="43" y="416"/>
                    <a:pt x="38" y="415"/>
                    <a:pt x="31" y="409"/>
                  </a:cubicBezTo>
                  <a:cubicBezTo>
                    <a:pt x="16" y="395"/>
                    <a:pt x="8" y="359"/>
                    <a:pt x="9" y="306"/>
                  </a:cubicBezTo>
                  <a:cubicBezTo>
                    <a:pt x="9" y="277"/>
                    <a:pt x="8" y="243"/>
                    <a:pt x="6" y="207"/>
                  </a:cubicBezTo>
                  <a:cubicBezTo>
                    <a:pt x="1" y="87"/>
                    <a:pt x="0" y="13"/>
                    <a:pt x="32" y="4"/>
                  </a:cubicBezTo>
                  <a:cubicBezTo>
                    <a:pt x="42" y="0"/>
                    <a:pt x="51" y="1"/>
                    <a:pt x="57" y="5"/>
                  </a:cubicBezTo>
                  <a:cubicBezTo>
                    <a:pt x="69" y="14"/>
                    <a:pt x="69" y="31"/>
                    <a:pt x="69" y="33"/>
                  </a:cubicBezTo>
                  <a:cubicBezTo>
                    <a:pt x="69" y="37"/>
                    <a:pt x="67" y="39"/>
                    <a:pt x="63" y="39"/>
                  </a:cubicBezTo>
                  <a:cubicBezTo>
                    <a:pt x="60" y="39"/>
                    <a:pt x="57" y="37"/>
                    <a:pt x="57" y="33"/>
                  </a:cubicBezTo>
                  <a:cubicBezTo>
                    <a:pt x="57" y="30"/>
                    <a:pt x="56" y="19"/>
                    <a:pt x="50" y="15"/>
                  </a:cubicBezTo>
                  <a:cubicBezTo>
                    <a:pt x="47" y="13"/>
                    <a:pt x="42" y="13"/>
                    <a:pt x="36" y="16"/>
                  </a:cubicBezTo>
                  <a:cubicBezTo>
                    <a:pt x="35" y="16"/>
                    <a:pt x="35" y="16"/>
                    <a:pt x="35" y="16"/>
                  </a:cubicBezTo>
                  <a:cubicBezTo>
                    <a:pt x="11" y="22"/>
                    <a:pt x="15" y="125"/>
                    <a:pt x="18" y="207"/>
                  </a:cubicBezTo>
                  <a:cubicBezTo>
                    <a:pt x="20" y="243"/>
                    <a:pt x="21" y="277"/>
                    <a:pt x="21" y="306"/>
                  </a:cubicBezTo>
                  <a:cubicBezTo>
                    <a:pt x="20" y="372"/>
                    <a:pt x="32" y="394"/>
                    <a:pt x="40" y="401"/>
                  </a:cubicBezTo>
                  <a:cubicBezTo>
                    <a:pt x="43" y="404"/>
                    <a:pt x="45" y="404"/>
                    <a:pt x="45" y="404"/>
                  </a:cubicBezTo>
                  <a:cubicBezTo>
                    <a:pt x="45" y="404"/>
                    <a:pt x="45" y="404"/>
                    <a:pt x="45" y="404"/>
                  </a:cubicBezTo>
                  <a:cubicBezTo>
                    <a:pt x="49" y="404"/>
                    <a:pt x="51" y="406"/>
                    <a:pt x="52" y="409"/>
                  </a:cubicBezTo>
                  <a:cubicBezTo>
                    <a:pt x="52" y="413"/>
                    <a:pt x="50" y="416"/>
                    <a:pt x="46" y="416"/>
                  </a:cubicBezTo>
                  <a:cubicBezTo>
                    <a:pt x="46" y="416"/>
                    <a:pt x="46" y="416"/>
                    <a:pt x="46" y="416"/>
                  </a:cubicBezTo>
                  <a:close/>
                </a:path>
              </a:pathLst>
            </a:custGeom>
            <a:solidFill>
              <a:srgbClr val="F8E9B2"/>
            </a:soli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41" name="Freeform 21"/>
            <p:cNvSpPr/>
            <p:nvPr/>
          </p:nvSpPr>
          <p:spPr bwMode="auto">
            <a:xfrm>
              <a:off x="3535524" y="3055480"/>
              <a:ext cx="1465446" cy="2946370"/>
            </a:xfrm>
            <a:custGeom>
              <a:avLst/>
              <a:gdLst>
                <a:gd name="T0" fmla="*/ 12 w 761"/>
                <a:gd name="T1" fmla="*/ 175 h 1529"/>
                <a:gd name="T2" fmla="*/ 73 w 761"/>
                <a:gd name="T3" fmla="*/ 75 h 1529"/>
                <a:gd name="T4" fmla="*/ 319 w 761"/>
                <a:gd name="T5" fmla="*/ 12 h 1529"/>
                <a:gd name="T6" fmla="*/ 421 w 761"/>
                <a:gd name="T7" fmla="*/ 70 h 1529"/>
                <a:gd name="T8" fmla="*/ 750 w 761"/>
                <a:gd name="T9" fmla="*/ 1352 h 1529"/>
                <a:gd name="T10" fmla="*/ 689 w 761"/>
                <a:gd name="T11" fmla="*/ 1454 h 1529"/>
                <a:gd name="T12" fmla="*/ 443 w 761"/>
                <a:gd name="T13" fmla="*/ 1517 h 1529"/>
                <a:gd name="T14" fmla="*/ 340 w 761"/>
                <a:gd name="T15" fmla="*/ 1457 h 1529"/>
                <a:gd name="T16" fmla="*/ 12 w 761"/>
                <a:gd name="T17" fmla="*/ 175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1529">
                  <a:moveTo>
                    <a:pt x="12" y="175"/>
                  </a:moveTo>
                  <a:cubicBezTo>
                    <a:pt x="0" y="130"/>
                    <a:pt x="28" y="86"/>
                    <a:pt x="73" y="75"/>
                  </a:cubicBezTo>
                  <a:cubicBezTo>
                    <a:pt x="319" y="12"/>
                    <a:pt x="319" y="12"/>
                    <a:pt x="319" y="12"/>
                  </a:cubicBezTo>
                  <a:cubicBezTo>
                    <a:pt x="364" y="0"/>
                    <a:pt x="410" y="25"/>
                    <a:pt x="421" y="70"/>
                  </a:cubicBezTo>
                  <a:cubicBezTo>
                    <a:pt x="750" y="1352"/>
                    <a:pt x="750" y="1352"/>
                    <a:pt x="750" y="1352"/>
                  </a:cubicBezTo>
                  <a:cubicBezTo>
                    <a:pt x="761" y="1397"/>
                    <a:pt x="734" y="1443"/>
                    <a:pt x="689" y="1454"/>
                  </a:cubicBezTo>
                  <a:cubicBezTo>
                    <a:pt x="443" y="1517"/>
                    <a:pt x="443" y="1517"/>
                    <a:pt x="443" y="1517"/>
                  </a:cubicBezTo>
                  <a:cubicBezTo>
                    <a:pt x="398" y="1529"/>
                    <a:pt x="352" y="1502"/>
                    <a:pt x="340" y="1457"/>
                  </a:cubicBezTo>
                  <a:lnTo>
                    <a:pt x="12" y="175"/>
                  </a:lnTo>
                  <a:close/>
                </a:path>
              </a:pathLst>
            </a:custGeom>
            <a:solidFill>
              <a:srgbClr val="4CE2F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Freeform 22"/>
            <p:cNvSpPr/>
            <p:nvPr/>
          </p:nvSpPr>
          <p:spPr bwMode="auto">
            <a:xfrm>
              <a:off x="3789676" y="3255869"/>
              <a:ext cx="242747" cy="242747"/>
            </a:xfrm>
            <a:custGeom>
              <a:avLst/>
              <a:gdLst>
                <a:gd name="T0" fmla="*/ 104 w 126"/>
                <a:gd name="T1" fmla="*/ 23 h 126"/>
                <a:gd name="T2" fmla="*/ 23 w 126"/>
                <a:gd name="T3" fmla="*/ 22 h 126"/>
                <a:gd name="T4" fmla="*/ 22 w 126"/>
                <a:gd name="T5" fmla="*/ 103 h 126"/>
                <a:gd name="T6" fmla="*/ 103 w 126"/>
                <a:gd name="T7" fmla="*/ 104 h 126"/>
                <a:gd name="T8" fmla="*/ 104 w 126"/>
                <a:gd name="T9" fmla="*/ 23 h 126"/>
              </a:gdLst>
              <a:ahLst/>
              <a:cxnLst>
                <a:cxn ang="0">
                  <a:pos x="T0" y="T1"/>
                </a:cxn>
                <a:cxn ang="0">
                  <a:pos x="T2" y="T3"/>
                </a:cxn>
                <a:cxn ang="0">
                  <a:pos x="T4" y="T5"/>
                </a:cxn>
                <a:cxn ang="0">
                  <a:pos x="T6" y="T7"/>
                </a:cxn>
                <a:cxn ang="0">
                  <a:pos x="T8" y="T9"/>
                </a:cxn>
              </a:cxnLst>
              <a:rect l="0" t="0" r="r" b="b"/>
              <a:pathLst>
                <a:path w="126" h="126">
                  <a:moveTo>
                    <a:pt x="104" y="23"/>
                  </a:moveTo>
                  <a:cubicBezTo>
                    <a:pt x="82" y="0"/>
                    <a:pt x="46" y="0"/>
                    <a:pt x="23" y="22"/>
                  </a:cubicBezTo>
                  <a:cubicBezTo>
                    <a:pt x="0" y="44"/>
                    <a:pt x="0" y="81"/>
                    <a:pt x="22" y="103"/>
                  </a:cubicBezTo>
                  <a:cubicBezTo>
                    <a:pt x="44" y="126"/>
                    <a:pt x="81" y="126"/>
                    <a:pt x="103" y="104"/>
                  </a:cubicBezTo>
                  <a:cubicBezTo>
                    <a:pt x="126" y="82"/>
                    <a:pt x="126" y="46"/>
                    <a:pt x="104" y="23"/>
                  </a:cubicBezTo>
                  <a:close/>
                </a:path>
              </a:pathLst>
            </a:custGeom>
            <a:solidFill>
              <a:srgbClr val="F9F8F9"/>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3" name="Freeform 23"/>
            <p:cNvSpPr/>
            <p:nvPr/>
          </p:nvSpPr>
          <p:spPr bwMode="auto">
            <a:xfrm>
              <a:off x="3789676" y="3262386"/>
              <a:ext cx="145811" cy="230528"/>
            </a:xfrm>
            <a:custGeom>
              <a:avLst/>
              <a:gdLst>
                <a:gd name="T0" fmla="*/ 48 w 76"/>
                <a:gd name="T1" fmla="*/ 19 h 120"/>
                <a:gd name="T2" fmla="*/ 76 w 76"/>
                <a:gd name="T3" fmla="*/ 4 h 120"/>
                <a:gd name="T4" fmla="*/ 23 w 76"/>
                <a:gd name="T5" fmla="*/ 19 h 120"/>
                <a:gd name="T6" fmla="*/ 22 w 76"/>
                <a:gd name="T7" fmla="*/ 100 h 120"/>
                <a:gd name="T8" fmla="*/ 75 w 76"/>
                <a:gd name="T9" fmla="*/ 116 h 120"/>
                <a:gd name="T10" fmla="*/ 47 w 76"/>
                <a:gd name="T11" fmla="*/ 100 h 120"/>
                <a:gd name="T12" fmla="*/ 48 w 76"/>
                <a:gd name="T13" fmla="*/ 19 h 120"/>
              </a:gdLst>
              <a:ahLst/>
              <a:cxnLst>
                <a:cxn ang="0">
                  <a:pos x="T0" y="T1"/>
                </a:cxn>
                <a:cxn ang="0">
                  <a:pos x="T2" y="T3"/>
                </a:cxn>
                <a:cxn ang="0">
                  <a:pos x="T4" y="T5"/>
                </a:cxn>
                <a:cxn ang="0">
                  <a:pos x="T6" y="T7"/>
                </a:cxn>
                <a:cxn ang="0">
                  <a:pos x="T8" y="T9"/>
                </a:cxn>
                <a:cxn ang="0">
                  <a:pos x="T10" y="T11"/>
                </a:cxn>
                <a:cxn ang="0">
                  <a:pos x="T12" y="T13"/>
                </a:cxn>
              </a:cxnLst>
              <a:rect l="0" t="0" r="r" b="b"/>
              <a:pathLst>
                <a:path w="76" h="120">
                  <a:moveTo>
                    <a:pt x="48" y="19"/>
                  </a:moveTo>
                  <a:cubicBezTo>
                    <a:pt x="56" y="12"/>
                    <a:pt x="66" y="7"/>
                    <a:pt x="76" y="4"/>
                  </a:cubicBezTo>
                  <a:cubicBezTo>
                    <a:pt x="58" y="0"/>
                    <a:pt x="38" y="5"/>
                    <a:pt x="23" y="19"/>
                  </a:cubicBezTo>
                  <a:cubicBezTo>
                    <a:pt x="0" y="41"/>
                    <a:pt x="0" y="78"/>
                    <a:pt x="22" y="100"/>
                  </a:cubicBezTo>
                  <a:cubicBezTo>
                    <a:pt x="36" y="115"/>
                    <a:pt x="56" y="120"/>
                    <a:pt x="75" y="116"/>
                  </a:cubicBezTo>
                  <a:cubicBezTo>
                    <a:pt x="65" y="114"/>
                    <a:pt x="55" y="108"/>
                    <a:pt x="47" y="100"/>
                  </a:cubicBezTo>
                  <a:cubicBezTo>
                    <a:pt x="25" y="78"/>
                    <a:pt x="25" y="42"/>
                    <a:pt x="48" y="19"/>
                  </a:cubicBezTo>
                  <a:close/>
                </a:path>
              </a:pathLst>
            </a:custGeom>
            <a:solidFill>
              <a:srgbClr val="1335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 name="Freeform 29"/>
            <p:cNvSpPr/>
            <p:nvPr/>
          </p:nvSpPr>
          <p:spPr bwMode="auto">
            <a:xfrm>
              <a:off x="3419853" y="2477936"/>
              <a:ext cx="467574" cy="835769"/>
            </a:xfrm>
            <a:custGeom>
              <a:avLst/>
              <a:gdLst>
                <a:gd name="T0" fmla="*/ 238 w 243"/>
                <a:gd name="T1" fmla="*/ 432 h 434"/>
                <a:gd name="T2" fmla="*/ 222 w 243"/>
                <a:gd name="T3" fmla="*/ 431 h 434"/>
                <a:gd name="T4" fmla="*/ 151 w 243"/>
                <a:gd name="T5" fmla="*/ 334 h 434"/>
                <a:gd name="T6" fmla="*/ 100 w 243"/>
                <a:gd name="T7" fmla="*/ 233 h 434"/>
                <a:gd name="T8" fmla="*/ 23 w 243"/>
                <a:gd name="T9" fmla="*/ 12 h 434"/>
                <a:gd name="T10" fmla="*/ 47 w 243"/>
                <a:gd name="T11" fmla="*/ 2 h 434"/>
                <a:gd name="T12" fmla="*/ 72 w 243"/>
                <a:gd name="T13" fmla="*/ 26 h 434"/>
                <a:gd name="T14" fmla="*/ 69 w 243"/>
                <a:gd name="T15" fmla="*/ 35 h 434"/>
                <a:gd name="T16" fmla="*/ 61 w 243"/>
                <a:gd name="T17" fmla="*/ 31 h 434"/>
                <a:gd name="T18" fmla="*/ 46 w 243"/>
                <a:gd name="T19" fmla="*/ 15 h 434"/>
                <a:gd name="T20" fmla="*/ 33 w 243"/>
                <a:gd name="T21" fmla="*/ 22 h 434"/>
                <a:gd name="T22" fmla="*/ 32 w 243"/>
                <a:gd name="T23" fmla="*/ 22 h 434"/>
                <a:gd name="T24" fmla="*/ 111 w 243"/>
                <a:gd name="T25" fmla="*/ 227 h 434"/>
                <a:gd name="T26" fmla="*/ 162 w 243"/>
                <a:gd name="T27" fmla="*/ 329 h 434"/>
                <a:gd name="T28" fmla="*/ 225 w 243"/>
                <a:gd name="T29" fmla="*/ 418 h 434"/>
                <a:gd name="T30" fmla="*/ 232 w 243"/>
                <a:gd name="T31" fmla="*/ 419 h 434"/>
                <a:gd name="T32" fmla="*/ 232 w 243"/>
                <a:gd name="T33" fmla="*/ 419 h 434"/>
                <a:gd name="T34" fmla="*/ 241 w 243"/>
                <a:gd name="T35" fmla="*/ 422 h 434"/>
                <a:gd name="T36" fmla="*/ 239 w 243"/>
                <a:gd name="T37" fmla="*/ 431 h 434"/>
                <a:gd name="T38" fmla="*/ 238 w 243"/>
                <a:gd name="T39"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434">
                  <a:moveTo>
                    <a:pt x="238" y="432"/>
                  </a:moveTo>
                  <a:cubicBezTo>
                    <a:pt x="236" y="432"/>
                    <a:pt x="231" y="434"/>
                    <a:pt x="222" y="431"/>
                  </a:cubicBezTo>
                  <a:cubicBezTo>
                    <a:pt x="201" y="423"/>
                    <a:pt x="177" y="389"/>
                    <a:pt x="151" y="334"/>
                  </a:cubicBezTo>
                  <a:cubicBezTo>
                    <a:pt x="137" y="303"/>
                    <a:pt x="119" y="269"/>
                    <a:pt x="100" y="233"/>
                  </a:cubicBezTo>
                  <a:cubicBezTo>
                    <a:pt x="37" y="110"/>
                    <a:pt x="0" y="34"/>
                    <a:pt x="23" y="12"/>
                  </a:cubicBezTo>
                  <a:cubicBezTo>
                    <a:pt x="31" y="4"/>
                    <a:pt x="39" y="0"/>
                    <a:pt x="47" y="2"/>
                  </a:cubicBezTo>
                  <a:cubicBezTo>
                    <a:pt x="62" y="6"/>
                    <a:pt x="71" y="24"/>
                    <a:pt x="72" y="26"/>
                  </a:cubicBezTo>
                  <a:cubicBezTo>
                    <a:pt x="74" y="29"/>
                    <a:pt x="72" y="33"/>
                    <a:pt x="69" y="35"/>
                  </a:cubicBezTo>
                  <a:cubicBezTo>
                    <a:pt x="66" y="36"/>
                    <a:pt x="63" y="34"/>
                    <a:pt x="61" y="31"/>
                  </a:cubicBezTo>
                  <a:cubicBezTo>
                    <a:pt x="59" y="27"/>
                    <a:pt x="53" y="17"/>
                    <a:pt x="46" y="15"/>
                  </a:cubicBezTo>
                  <a:cubicBezTo>
                    <a:pt x="42" y="15"/>
                    <a:pt x="37" y="17"/>
                    <a:pt x="33" y="22"/>
                  </a:cubicBezTo>
                  <a:cubicBezTo>
                    <a:pt x="32" y="22"/>
                    <a:pt x="32" y="22"/>
                    <a:pt x="32" y="22"/>
                  </a:cubicBezTo>
                  <a:cubicBezTo>
                    <a:pt x="13" y="40"/>
                    <a:pt x="67" y="144"/>
                    <a:pt x="111" y="227"/>
                  </a:cubicBezTo>
                  <a:cubicBezTo>
                    <a:pt x="130" y="264"/>
                    <a:pt x="148" y="298"/>
                    <a:pt x="162" y="329"/>
                  </a:cubicBezTo>
                  <a:cubicBezTo>
                    <a:pt x="194" y="397"/>
                    <a:pt x="215" y="414"/>
                    <a:pt x="225" y="418"/>
                  </a:cubicBezTo>
                  <a:cubicBezTo>
                    <a:pt x="230" y="420"/>
                    <a:pt x="232" y="419"/>
                    <a:pt x="232" y="419"/>
                  </a:cubicBezTo>
                  <a:cubicBezTo>
                    <a:pt x="232" y="419"/>
                    <a:pt x="232" y="419"/>
                    <a:pt x="232" y="419"/>
                  </a:cubicBezTo>
                  <a:cubicBezTo>
                    <a:pt x="235" y="418"/>
                    <a:pt x="239" y="419"/>
                    <a:pt x="241" y="422"/>
                  </a:cubicBezTo>
                  <a:cubicBezTo>
                    <a:pt x="243" y="425"/>
                    <a:pt x="242" y="429"/>
                    <a:pt x="239" y="431"/>
                  </a:cubicBezTo>
                  <a:cubicBezTo>
                    <a:pt x="239" y="431"/>
                    <a:pt x="239" y="431"/>
                    <a:pt x="238" y="432"/>
                  </a:cubicBez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5" name="组合 44"/>
          <p:cNvGrpSpPr/>
          <p:nvPr/>
        </p:nvGrpSpPr>
        <p:grpSpPr>
          <a:xfrm>
            <a:off x="7208692" y="4882907"/>
            <a:ext cx="689603" cy="689603"/>
            <a:chOff x="1576519" y="5131126"/>
            <a:chExt cx="928692" cy="928692"/>
          </a:xfrm>
        </p:grpSpPr>
        <p:sp>
          <p:nvSpPr>
            <p:cNvPr id="46" name="椭圆 45"/>
            <p:cNvSpPr/>
            <p:nvPr/>
          </p:nvSpPr>
          <p:spPr>
            <a:xfrm>
              <a:off x="1576519" y="5131126"/>
              <a:ext cx="928692" cy="928692"/>
            </a:xfrm>
            <a:prstGeom prst="ellipse">
              <a:avLst/>
            </a:prstGeom>
            <a:solidFill>
              <a:srgbClr val="08AAFE"/>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22"/>
            <p:cNvSpPr>
              <a:spLocks noEditPoints="1"/>
            </p:cNvSpPr>
            <p:nvPr/>
          </p:nvSpPr>
          <p:spPr bwMode="auto">
            <a:xfrm>
              <a:off x="1878808" y="5382231"/>
              <a:ext cx="340597" cy="399978"/>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8F8F8"/>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48" name="组合 47"/>
          <p:cNvGrpSpPr/>
          <p:nvPr/>
        </p:nvGrpSpPr>
        <p:grpSpPr>
          <a:xfrm>
            <a:off x="7208692" y="3448058"/>
            <a:ext cx="689603" cy="689603"/>
            <a:chOff x="1576519" y="3696277"/>
            <a:chExt cx="928692" cy="928692"/>
          </a:xfrm>
        </p:grpSpPr>
        <p:sp>
          <p:nvSpPr>
            <p:cNvPr id="49" name="椭圆 48"/>
            <p:cNvSpPr/>
            <p:nvPr/>
          </p:nvSpPr>
          <p:spPr>
            <a:xfrm>
              <a:off x="1576519" y="3696277"/>
              <a:ext cx="928692" cy="928692"/>
            </a:xfrm>
            <a:prstGeom prst="ellipse">
              <a:avLst/>
            </a:prstGeom>
            <a:solidFill>
              <a:srgbClr val="4CE2F9"/>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0" name="组合 49"/>
            <p:cNvGrpSpPr/>
            <p:nvPr/>
          </p:nvGrpSpPr>
          <p:grpSpPr>
            <a:xfrm>
              <a:off x="1833544" y="3844918"/>
              <a:ext cx="415000" cy="512526"/>
              <a:chOff x="1897619" y="2123177"/>
              <a:chExt cx="287860" cy="355508"/>
            </a:xfrm>
            <a:solidFill>
              <a:srgbClr val="F8F8F8"/>
            </a:solidFill>
          </p:grpSpPr>
          <p:sp>
            <p:nvSpPr>
              <p:cNvPr id="53" name="Freeform 20"/>
              <p:cNvSpPr>
                <a:spLocks noEditPoints="1"/>
              </p:cNvSpPr>
              <p:nvPr/>
            </p:nvSpPr>
            <p:spPr bwMode="auto">
              <a:xfrm>
                <a:off x="1937919" y="2123177"/>
                <a:ext cx="200062" cy="282103"/>
              </a:xfrm>
              <a:custGeom>
                <a:avLst/>
                <a:gdLst>
                  <a:gd name="T0" fmla="*/ 170 w 339"/>
                  <a:gd name="T1" fmla="*/ 480 h 480"/>
                  <a:gd name="T2" fmla="*/ 339 w 339"/>
                  <a:gd name="T3" fmla="*/ 164 h 480"/>
                  <a:gd name="T4" fmla="*/ 170 w 339"/>
                  <a:gd name="T5" fmla="*/ 0 h 480"/>
                  <a:gd name="T6" fmla="*/ 0 w 339"/>
                  <a:gd name="T7" fmla="*/ 164 h 480"/>
                  <a:gd name="T8" fmla="*/ 170 w 339"/>
                  <a:gd name="T9" fmla="*/ 480 h 480"/>
                  <a:gd name="T10" fmla="*/ 30 w 339"/>
                  <a:gd name="T11" fmla="*/ 171 h 480"/>
                  <a:gd name="T12" fmla="*/ 30 w 339"/>
                  <a:gd name="T13" fmla="*/ 171 h 480"/>
                  <a:gd name="T14" fmla="*/ 170 w 339"/>
                  <a:gd name="T15" fmla="*/ 37 h 480"/>
                  <a:gd name="T16" fmla="*/ 310 w 339"/>
                  <a:gd name="T17" fmla="*/ 171 h 480"/>
                  <a:gd name="T18" fmla="*/ 170 w 339"/>
                  <a:gd name="T19" fmla="*/ 305 h 480"/>
                  <a:gd name="T20" fmla="*/ 30 w 339"/>
                  <a:gd name="T21" fmla="*/ 17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9" h="480">
                    <a:moveTo>
                      <a:pt x="170" y="480"/>
                    </a:moveTo>
                    <a:cubicBezTo>
                      <a:pt x="263" y="480"/>
                      <a:pt x="339" y="254"/>
                      <a:pt x="339" y="164"/>
                    </a:cubicBezTo>
                    <a:cubicBezTo>
                      <a:pt x="339" y="73"/>
                      <a:pt x="263" y="0"/>
                      <a:pt x="170" y="0"/>
                    </a:cubicBezTo>
                    <a:cubicBezTo>
                      <a:pt x="76" y="0"/>
                      <a:pt x="0" y="73"/>
                      <a:pt x="0" y="164"/>
                    </a:cubicBezTo>
                    <a:cubicBezTo>
                      <a:pt x="0" y="254"/>
                      <a:pt x="76" y="480"/>
                      <a:pt x="170" y="480"/>
                    </a:cubicBezTo>
                    <a:close/>
                    <a:moveTo>
                      <a:pt x="30" y="171"/>
                    </a:moveTo>
                    <a:lnTo>
                      <a:pt x="30" y="171"/>
                    </a:lnTo>
                    <a:cubicBezTo>
                      <a:pt x="30" y="97"/>
                      <a:pt x="93" y="37"/>
                      <a:pt x="170" y="37"/>
                    </a:cubicBezTo>
                    <a:cubicBezTo>
                      <a:pt x="248" y="37"/>
                      <a:pt x="310" y="97"/>
                      <a:pt x="310" y="171"/>
                    </a:cubicBezTo>
                    <a:cubicBezTo>
                      <a:pt x="310" y="245"/>
                      <a:pt x="248" y="305"/>
                      <a:pt x="170" y="305"/>
                    </a:cubicBezTo>
                    <a:cubicBezTo>
                      <a:pt x="93" y="305"/>
                      <a:pt x="30" y="245"/>
                      <a:pt x="30" y="171"/>
                    </a:cubicBezTo>
                    <a:close/>
                  </a:path>
                </a:pathLst>
              </a:custGeom>
              <a:grpFill/>
              <a:ln>
                <a:noFill/>
              </a:ln>
            </p:spPr>
            <p:txBody>
              <a:bodyPr vert="horz" wrap="square" lIns="91440" tIns="45720" rIns="91440" bIns="45720" numCol="1" anchor="t" anchorCtr="0" compatLnSpc="1"/>
              <a:lstStyle/>
              <a:p>
                <a:endParaRPr lang="zh-CN" altLang="en-US">
                  <a:solidFill>
                    <a:srgbClr val="ED7D31"/>
                  </a:solidFill>
                </a:endParaRPr>
              </a:p>
            </p:txBody>
          </p:sp>
          <p:sp>
            <p:nvSpPr>
              <p:cNvPr id="54" name="Freeform 21"/>
              <p:cNvSpPr>
                <a:spLocks noEditPoints="1"/>
              </p:cNvSpPr>
              <p:nvPr/>
            </p:nvSpPr>
            <p:spPr bwMode="auto">
              <a:xfrm>
                <a:off x="1897619" y="2390887"/>
                <a:ext cx="287860" cy="87798"/>
              </a:xfrm>
              <a:custGeom>
                <a:avLst/>
                <a:gdLst>
                  <a:gd name="T0" fmla="*/ 321 w 487"/>
                  <a:gd name="T1" fmla="*/ 0 h 147"/>
                  <a:gd name="T2" fmla="*/ 157 w 487"/>
                  <a:gd name="T3" fmla="*/ 0 h 147"/>
                  <a:gd name="T4" fmla="*/ 0 w 487"/>
                  <a:gd name="T5" fmla="*/ 145 h 147"/>
                  <a:gd name="T6" fmla="*/ 426 w 487"/>
                  <a:gd name="T7" fmla="*/ 0 h 147"/>
                  <a:gd name="T8" fmla="*/ 450 w 487"/>
                  <a:gd name="T9" fmla="*/ 112 h 147"/>
                  <a:gd name="T10" fmla="*/ 430 w 487"/>
                  <a:gd name="T11" fmla="*/ 63 h 147"/>
                  <a:gd name="T12" fmla="*/ 427 w 487"/>
                  <a:gd name="T13" fmla="*/ 55 h 147"/>
                  <a:gd name="T14" fmla="*/ 372 w 487"/>
                  <a:gd name="T15" fmla="*/ 63 h 147"/>
                  <a:gd name="T16" fmla="*/ 415 w 487"/>
                  <a:gd name="T17" fmla="*/ 27 h 147"/>
                  <a:gd name="T18" fmla="*/ 410 w 487"/>
                  <a:gd name="T19" fmla="*/ 20 h 147"/>
                  <a:gd name="T20" fmla="*/ 369 w 487"/>
                  <a:gd name="T21" fmla="*/ 50 h 147"/>
                  <a:gd name="T22" fmla="*/ 410 w 487"/>
                  <a:gd name="T23" fmla="*/ 20 h 147"/>
                  <a:gd name="T24" fmla="*/ 330 w 487"/>
                  <a:gd name="T25" fmla="*/ 20 h 147"/>
                  <a:gd name="T26" fmla="*/ 364 w 487"/>
                  <a:gd name="T27" fmla="*/ 64 h 147"/>
                  <a:gd name="T28" fmla="*/ 286 w 487"/>
                  <a:gd name="T29" fmla="*/ 54 h 147"/>
                  <a:gd name="T30" fmla="*/ 239 w 487"/>
                  <a:gd name="T31" fmla="*/ 65 h 147"/>
                  <a:gd name="T32" fmla="*/ 278 w 487"/>
                  <a:gd name="T33" fmla="*/ 57 h 147"/>
                  <a:gd name="T34" fmla="*/ 267 w 487"/>
                  <a:gd name="T35" fmla="*/ 83 h 147"/>
                  <a:gd name="T36" fmla="*/ 211 w 487"/>
                  <a:gd name="T37" fmla="*/ 91 h 147"/>
                  <a:gd name="T38" fmla="*/ 239 w 487"/>
                  <a:gd name="T39" fmla="*/ 65 h 147"/>
                  <a:gd name="T40" fmla="*/ 212 w 487"/>
                  <a:gd name="T41" fmla="*/ 61 h 147"/>
                  <a:gd name="T42" fmla="*/ 183 w 487"/>
                  <a:gd name="T43" fmla="*/ 95 h 147"/>
                  <a:gd name="T44" fmla="*/ 154 w 487"/>
                  <a:gd name="T45" fmla="*/ 99 h 147"/>
                  <a:gd name="T46" fmla="*/ 128 w 487"/>
                  <a:gd name="T47" fmla="*/ 58 h 147"/>
                  <a:gd name="T48" fmla="*/ 212 w 487"/>
                  <a:gd name="T49" fmla="*/ 61 h 147"/>
                  <a:gd name="T50" fmla="*/ 162 w 487"/>
                  <a:gd name="T51" fmla="*/ 34 h 147"/>
                  <a:gd name="T52" fmla="*/ 129 w 487"/>
                  <a:gd name="T53" fmla="*/ 49 h 147"/>
                  <a:gd name="T54" fmla="*/ 162 w 487"/>
                  <a:gd name="T55" fmla="*/ 34 h 147"/>
                  <a:gd name="T56" fmla="*/ 118 w 487"/>
                  <a:gd name="T57" fmla="*/ 125 h 147"/>
                  <a:gd name="T58" fmla="*/ 41 w 487"/>
                  <a:gd name="T59" fmla="*/ 99 h 147"/>
                  <a:gd name="T60" fmla="*/ 118 w 487"/>
                  <a:gd name="T61" fmla="*/ 125 h 147"/>
                  <a:gd name="T62" fmla="*/ 120 w 487"/>
                  <a:gd name="T63" fmla="*/ 79 h 147"/>
                  <a:gd name="T64" fmla="*/ 54 w 487"/>
                  <a:gd name="T65" fmla="*/ 69 h 147"/>
                  <a:gd name="T66" fmla="*/ 120 w 487"/>
                  <a:gd name="T67" fmla="*/ 79 h 147"/>
                  <a:gd name="T68" fmla="*/ 120 w 487"/>
                  <a:gd name="T69" fmla="*/ 51 h 147"/>
                  <a:gd name="T70" fmla="*/ 74 w 487"/>
                  <a:gd name="T71" fmla="*/ 20 h 147"/>
                  <a:gd name="T72" fmla="*/ 121 w 487"/>
                  <a:gd name="T73" fmla="*/ 38 h 147"/>
                  <a:gd name="T74" fmla="*/ 112 w 487"/>
                  <a:gd name="T75" fmla="*/ 20 h 147"/>
                  <a:gd name="T76" fmla="*/ 148 w 487"/>
                  <a:gd name="T77" fmla="*/ 20 h 147"/>
                  <a:gd name="T78" fmla="*/ 125 w 487"/>
                  <a:gd name="T79" fmla="*/ 31 h 147"/>
                  <a:gd name="T80" fmla="*/ 190 w 487"/>
                  <a:gd name="T81" fmla="*/ 125 h 147"/>
                  <a:gd name="T82" fmla="*/ 126 w 487"/>
                  <a:gd name="T83" fmla="*/ 125 h 147"/>
                  <a:gd name="T84" fmla="*/ 152 w 487"/>
                  <a:gd name="T85" fmla="*/ 108 h 147"/>
                  <a:gd name="T86" fmla="*/ 152 w 487"/>
                  <a:gd name="T87" fmla="*/ 108 h 147"/>
                  <a:gd name="T88" fmla="*/ 152 w 487"/>
                  <a:gd name="T89" fmla="*/ 108 h 147"/>
                  <a:gd name="T90" fmla="*/ 181 w 487"/>
                  <a:gd name="T91" fmla="*/ 103 h 147"/>
                  <a:gd name="T92" fmla="*/ 190 w 487"/>
                  <a:gd name="T93" fmla="*/ 125 h 147"/>
                  <a:gd name="T94" fmla="*/ 199 w 487"/>
                  <a:gd name="T95" fmla="*/ 125 h 147"/>
                  <a:gd name="T96" fmla="*/ 264 w 487"/>
                  <a:gd name="T97" fmla="*/ 91 h 147"/>
                  <a:gd name="T98" fmla="*/ 301 w 487"/>
                  <a:gd name="T99" fmla="*/ 125 h 147"/>
                  <a:gd name="T100" fmla="*/ 309 w 487"/>
                  <a:gd name="T101" fmla="*/ 126 h 147"/>
                  <a:gd name="T102" fmla="*/ 303 w 487"/>
                  <a:gd name="T103" fmla="*/ 105 h 147"/>
                  <a:gd name="T104" fmla="*/ 309 w 487"/>
                  <a:gd name="T105" fmla="*/ 126 h 147"/>
                  <a:gd name="T106" fmla="*/ 299 w 487"/>
                  <a:gd name="T107" fmla="*/ 95 h 147"/>
                  <a:gd name="T108" fmla="*/ 366 w 487"/>
                  <a:gd name="T109" fmla="*/ 72 h 147"/>
                  <a:gd name="T110" fmla="*/ 299 w 487"/>
                  <a:gd name="T111" fmla="*/ 95 h 147"/>
                  <a:gd name="T112" fmla="*/ 376 w 487"/>
                  <a:gd name="T113" fmla="*/ 77 h 147"/>
                  <a:gd name="T114" fmla="*/ 456 w 487"/>
                  <a:gd name="T115" fmla="*/ 126 h 147"/>
                  <a:gd name="T116" fmla="*/ 376 w 487"/>
                  <a:gd name="T117" fmla="*/ 7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147">
                    <a:moveTo>
                      <a:pt x="426" y="0"/>
                    </a:moveTo>
                    <a:lnTo>
                      <a:pt x="321" y="0"/>
                    </a:lnTo>
                    <a:cubicBezTo>
                      <a:pt x="298" y="26"/>
                      <a:pt x="271" y="45"/>
                      <a:pt x="239" y="45"/>
                    </a:cubicBezTo>
                    <a:cubicBezTo>
                      <a:pt x="208" y="45"/>
                      <a:pt x="180" y="26"/>
                      <a:pt x="157" y="0"/>
                    </a:cubicBezTo>
                    <a:lnTo>
                      <a:pt x="61" y="0"/>
                    </a:lnTo>
                    <a:lnTo>
                      <a:pt x="0" y="145"/>
                    </a:lnTo>
                    <a:lnTo>
                      <a:pt x="487" y="147"/>
                    </a:lnTo>
                    <a:lnTo>
                      <a:pt x="426" y="0"/>
                    </a:lnTo>
                    <a:close/>
                    <a:moveTo>
                      <a:pt x="450" y="112"/>
                    </a:moveTo>
                    <a:lnTo>
                      <a:pt x="450" y="112"/>
                    </a:lnTo>
                    <a:lnTo>
                      <a:pt x="381" y="70"/>
                    </a:lnTo>
                    <a:lnTo>
                      <a:pt x="430" y="63"/>
                    </a:lnTo>
                    <a:lnTo>
                      <a:pt x="450" y="112"/>
                    </a:lnTo>
                    <a:close/>
                    <a:moveTo>
                      <a:pt x="427" y="55"/>
                    </a:moveTo>
                    <a:lnTo>
                      <a:pt x="427" y="55"/>
                    </a:lnTo>
                    <a:lnTo>
                      <a:pt x="372" y="63"/>
                    </a:lnTo>
                    <a:lnTo>
                      <a:pt x="371" y="58"/>
                    </a:lnTo>
                    <a:lnTo>
                      <a:pt x="415" y="27"/>
                    </a:lnTo>
                    <a:lnTo>
                      <a:pt x="427" y="55"/>
                    </a:lnTo>
                    <a:close/>
                    <a:moveTo>
                      <a:pt x="410" y="20"/>
                    </a:moveTo>
                    <a:lnTo>
                      <a:pt x="410" y="20"/>
                    </a:lnTo>
                    <a:lnTo>
                      <a:pt x="369" y="50"/>
                    </a:lnTo>
                    <a:lnTo>
                      <a:pt x="361" y="20"/>
                    </a:lnTo>
                    <a:lnTo>
                      <a:pt x="410" y="20"/>
                    </a:lnTo>
                    <a:close/>
                    <a:moveTo>
                      <a:pt x="330" y="20"/>
                    </a:moveTo>
                    <a:lnTo>
                      <a:pt x="330" y="20"/>
                    </a:lnTo>
                    <a:lnTo>
                      <a:pt x="353" y="20"/>
                    </a:lnTo>
                    <a:lnTo>
                      <a:pt x="364" y="64"/>
                    </a:lnTo>
                    <a:lnTo>
                      <a:pt x="293" y="75"/>
                    </a:lnTo>
                    <a:lnTo>
                      <a:pt x="286" y="54"/>
                    </a:lnTo>
                    <a:cubicBezTo>
                      <a:pt x="301" y="47"/>
                      <a:pt x="316" y="35"/>
                      <a:pt x="330" y="20"/>
                    </a:cubicBezTo>
                    <a:close/>
                    <a:moveTo>
                      <a:pt x="239" y="65"/>
                    </a:moveTo>
                    <a:lnTo>
                      <a:pt x="239" y="65"/>
                    </a:lnTo>
                    <a:cubicBezTo>
                      <a:pt x="252" y="65"/>
                      <a:pt x="265" y="62"/>
                      <a:pt x="278" y="57"/>
                    </a:cubicBezTo>
                    <a:lnTo>
                      <a:pt x="289" y="91"/>
                    </a:lnTo>
                    <a:lnTo>
                      <a:pt x="267" y="83"/>
                    </a:lnTo>
                    <a:lnTo>
                      <a:pt x="267" y="82"/>
                    </a:lnTo>
                    <a:lnTo>
                      <a:pt x="211" y="91"/>
                    </a:lnTo>
                    <a:lnTo>
                      <a:pt x="220" y="63"/>
                    </a:lnTo>
                    <a:cubicBezTo>
                      <a:pt x="227" y="64"/>
                      <a:pt x="233" y="65"/>
                      <a:pt x="239" y="65"/>
                    </a:cubicBezTo>
                    <a:close/>
                    <a:moveTo>
                      <a:pt x="212" y="61"/>
                    </a:moveTo>
                    <a:lnTo>
                      <a:pt x="212" y="61"/>
                    </a:lnTo>
                    <a:lnTo>
                      <a:pt x="202" y="92"/>
                    </a:lnTo>
                    <a:lnTo>
                      <a:pt x="183" y="95"/>
                    </a:lnTo>
                    <a:lnTo>
                      <a:pt x="183" y="95"/>
                    </a:lnTo>
                    <a:lnTo>
                      <a:pt x="154" y="99"/>
                    </a:lnTo>
                    <a:lnTo>
                      <a:pt x="128" y="79"/>
                    </a:lnTo>
                    <a:lnTo>
                      <a:pt x="128" y="58"/>
                    </a:lnTo>
                    <a:lnTo>
                      <a:pt x="184" y="49"/>
                    </a:lnTo>
                    <a:cubicBezTo>
                      <a:pt x="193" y="55"/>
                      <a:pt x="203" y="59"/>
                      <a:pt x="212" y="61"/>
                    </a:cubicBezTo>
                    <a:close/>
                    <a:moveTo>
                      <a:pt x="162" y="34"/>
                    </a:moveTo>
                    <a:lnTo>
                      <a:pt x="162" y="34"/>
                    </a:lnTo>
                    <a:cubicBezTo>
                      <a:pt x="166" y="37"/>
                      <a:pt x="170" y="40"/>
                      <a:pt x="173" y="42"/>
                    </a:cubicBezTo>
                    <a:lnTo>
                      <a:pt x="129" y="49"/>
                    </a:lnTo>
                    <a:lnTo>
                      <a:pt x="129" y="39"/>
                    </a:lnTo>
                    <a:lnTo>
                      <a:pt x="162" y="34"/>
                    </a:lnTo>
                    <a:close/>
                    <a:moveTo>
                      <a:pt x="118" y="125"/>
                    </a:moveTo>
                    <a:lnTo>
                      <a:pt x="118" y="125"/>
                    </a:lnTo>
                    <a:lnTo>
                      <a:pt x="30" y="124"/>
                    </a:lnTo>
                    <a:lnTo>
                      <a:pt x="41" y="99"/>
                    </a:lnTo>
                    <a:lnTo>
                      <a:pt x="119" y="87"/>
                    </a:lnTo>
                    <a:lnTo>
                      <a:pt x="118" y="125"/>
                    </a:lnTo>
                    <a:close/>
                    <a:moveTo>
                      <a:pt x="120" y="79"/>
                    </a:moveTo>
                    <a:lnTo>
                      <a:pt x="120" y="79"/>
                    </a:lnTo>
                    <a:lnTo>
                      <a:pt x="45" y="90"/>
                    </a:lnTo>
                    <a:lnTo>
                      <a:pt x="54" y="69"/>
                    </a:lnTo>
                    <a:lnTo>
                      <a:pt x="120" y="59"/>
                    </a:lnTo>
                    <a:lnTo>
                      <a:pt x="120" y="79"/>
                    </a:lnTo>
                    <a:close/>
                    <a:moveTo>
                      <a:pt x="120" y="51"/>
                    </a:moveTo>
                    <a:lnTo>
                      <a:pt x="120" y="51"/>
                    </a:lnTo>
                    <a:lnTo>
                      <a:pt x="57" y="60"/>
                    </a:lnTo>
                    <a:lnTo>
                      <a:pt x="74" y="20"/>
                    </a:lnTo>
                    <a:lnTo>
                      <a:pt x="99" y="20"/>
                    </a:lnTo>
                    <a:lnTo>
                      <a:pt x="121" y="38"/>
                    </a:lnTo>
                    <a:lnTo>
                      <a:pt x="120" y="51"/>
                    </a:lnTo>
                    <a:close/>
                    <a:moveTo>
                      <a:pt x="112" y="20"/>
                    </a:moveTo>
                    <a:lnTo>
                      <a:pt x="112" y="20"/>
                    </a:lnTo>
                    <a:lnTo>
                      <a:pt x="148" y="20"/>
                    </a:lnTo>
                    <a:cubicBezTo>
                      <a:pt x="150" y="23"/>
                      <a:pt x="152" y="25"/>
                      <a:pt x="154" y="27"/>
                    </a:cubicBezTo>
                    <a:lnTo>
                      <a:pt x="125" y="31"/>
                    </a:lnTo>
                    <a:lnTo>
                      <a:pt x="112" y="20"/>
                    </a:lnTo>
                    <a:close/>
                    <a:moveTo>
                      <a:pt x="190" y="125"/>
                    </a:moveTo>
                    <a:lnTo>
                      <a:pt x="190" y="125"/>
                    </a:lnTo>
                    <a:lnTo>
                      <a:pt x="126" y="125"/>
                    </a:lnTo>
                    <a:lnTo>
                      <a:pt x="127" y="89"/>
                    </a:lnTo>
                    <a:lnTo>
                      <a:pt x="152" y="108"/>
                    </a:lnTo>
                    <a:lnTo>
                      <a:pt x="152" y="108"/>
                    </a:lnTo>
                    <a:lnTo>
                      <a:pt x="152" y="108"/>
                    </a:lnTo>
                    <a:lnTo>
                      <a:pt x="152" y="108"/>
                    </a:lnTo>
                    <a:lnTo>
                      <a:pt x="152" y="108"/>
                    </a:lnTo>
                    <a:lnTo>
                      <a:pt x="181" y="103"/>
                    </a:lnTo>
                    <a:lnTo>
                      <a:pt x="181" y="103"/>
                    </a:lnTo>
                    <a:lnTo>
                      <a:pt x="199" y="101"/>
                    </a:lnTo>
                    <a:lnTo>
                      <a:pt x="190" y="125"/>
                    </a:lnTo>
                    <a:close/>
                    <a:moveTo>
                      <a:pt x="199" y="125"/>
                    </a:moveTo>
                    <a:lnTo>
                      <a:pt x="199" y="125"/>
                    </a:lnTo>
                    <a:lnTo>
                      <a:pt x="208" y="99"/>
                    </a:lnTo>
                    <a:lnTo>
                      <a:pt x="264" y="91"/>
                    </a:lnTo>
                    <a:lnTo>
                      <a:pt x="293" y="101"/>
                    </a:lnTo>
                    <a:lnTo>
                      <a:pt x="301" y="125"/>
                    </a:lnTo>
                    <a:lnTo>
                      <a:pt x="199" y="125"/>
                    </a:lnTo>
                    <a:close/>
                    <a:moveTo>
                      <a:pt x="309" y="126"/>
                    </a:moveTo>
                    <a:lnTo>
                      <a:pt x="309" y="126"/>
                    </a:lnTo>
                    <a:lnTo>
                      <a:pt x="303" y="105"/>
                    </a:lnTo>
                    <a:lnTo>
                      <a:pt x="358" y="126"/>
                    </a:lnTo>
                    <a:lnTo>
                      <a:pt x="309" y="126"/>
                    </a:lnTo>
                    <a:close/>
                    <a:moveTo>
                      <a:pt x="299" y="95"/>
                    </a:moveTo>
                    <a:lnTo>
                      <a:pt x="299" y="95"/>
                    </a:lnTo>
                    <a:lnTo>
                      <a:pt x="295" y="83"/>
                    </a:lnTo>
                    <a:lnTo>
                      <a:pt x="366" y="72"/>
                    </a:lnTo>
                    <a:lnTo>
                      <a:pt x="380" y="125"/>
                    </a:lnTo>
                    <a:lnTo>
                      <a:pt x="299" y="95"/>
                    </a:lnTo>
                    <a:close/>
                    <a:moveTo>
                      <a:pt x="376" y="77"/>
                    </a:moveTo>
                    <a:lnTo>
                      <a:pt x="376" y="77"/>
                    </a:lnTo>
                    <a:lnTo>
                      <a:pt x="456" y="125"/>
                    </a:lnTo>
                    <a:lnTo>
                      <a:pt x="456" y="126"/>
                    </a:lnTo>
                    <a:lnTo>
                      <a:pt x="389" y="126"/>
                    </a:lnTo>
                    <a:lnTo>
                      <a:pt x="376" y="77"/>
                    </a:lnTo>
                    <a:close/>
                  </a:path>
                </a:pathLst>
              </a:custGeom>
              <a:grpFill/>
              <a:ln>
                <a:noFill/>
              </a:ln>
            </p:spPr>
            <p:txBody>
              <a:bodyPr vert="horz" wrap="square" lIns="91440" tIns="45720" rIns="91440" bIns="45720" numCol="1" anchor="t" anchorCtr="0" compatLnSpc="1"/>
              <a:lstStyle/>
              <a:p>
                <a:endParaRPr lang="zh-CN" altLang="en-US">
                  <a:solidFill>
                    <a:srgbClr val="ED7D31"/>
                  </a:solidFill>
                </a:endParaRPr>
              </a:p>
            </p:txBody>
          </p:sp>
          <p:sp>
            <p:nvSpPr>
              <p:cNvPr id="55" name="Freeform 22"/>
              <p:cNvSpPr>
                <a:spLocks noEditPoints="1"/>
              </p:cNvSpPr>
              <p:nvPr/>
            </p:nvSpPr>
            <p:spPr bwMode="auto">
              <a:xfrm>
                <a:off x="1986855" y="2176432"/>
                <a:ext cx="102190" cy="96434"/>
              </a:xfrm>
              <a:custGeom>
                <a:avLst/>
                <a:gdLst>
                  <a:gd name="T0" fmla="*/ 173 w 173"/>
                  <a:gd name="T1" fmla="*/ 165 h 165"/>
                  <a:gd name="T2" fmla="*/ 161 w 173"/>
                  <a:gd name="T3" fmla="*/ 153 h 165"/>
                  <a:gd name="T4" fmla="*/ 159 w 173"/>
                  <a:gd name="T5" fmla="*/ 153 h 165"/>
                  <a:gd name="T6" fmla="*/ 159 w 173"/>
                  <a:gd name="T7" fmla="*/ 75 h 165"/>
                  <a:gd name="T8" fmla="*/ 87 w 173"/>
                  <a:gd name="T9" fmla="*/ 0 h 165"/>
                  <a:gd name="T10" fmla="*/ 14 w 173"/>
                  <a:gd name="T11" fmla="*/ 75 h 165"/>
                  <a:gd name="T12" fmla="*/ 14 w 173"/>
                  <a:gd name="T13" fmla="*/ 153 h 165"/>
                  <a:gd name="T14" fmla="*/ 12 w 173"/>
                  <a:gd name="T15" fmla="*/ 153 h 165"/>
                  <a:gd name="T16" fmla="*/ 0 w 173"/>
                  <a:gd name="T17" fmla="*/ 165 h 165"/>
                  <a:gd name="T18" fmla="*/ 0 w 173"/>
                  <a:gd name="T19" fmla="*/ 165 h 165"/>
                  <a:gd name="T20" fmla="*/ 173 w 173"/>
                  <a:gd name="T21" fmla="*/ 165 h 165"/>
                  <a:gd name="T22" fmla="*/ 119 w 173"/>
                  <a:gd name="T23" fmla="*/ 141 h 165"/>
                  <a:gd name="T24" fmla="*/ 119 w 173"/>
                  <a:gd name="T25" fmla="*/ 141 h 165"/>
                  <a:gd name="T26" fmla="*/ 59 w 173"/>
                  <a:gd name="T27" fmla="*/ 141 h 165"/>
                  <a:gd name="T28" fmla="*/ 59 w 173"/>
                  <a:gd name="T29" fmla="*/ 81 h 165"/>
                  <a:gd name="T30" fmla="*/ 119 w 173"/>
                  <a:gd name="T31" fmla="*/ 81 h 165"/>
                  <a:gd name="T32" fmla="*/ 119 w 173"/>
                  <a:gd name="T33" fmla="*/ 14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165">
                    <a:moveTo>
                      <a:pt x="173" y="165"/>
                    </a:moveTo>
                    <a:cubicBezTo>
                      <a:pt x="173" y="158"/>
                      <a:pt x="167" y="153"/>
                      <a:pt x="161" y="153"/>
                    </a:cubicBezTo>
                    <a:lnTo>
                      <a:pt x="159" y="153"/>
                    </a:lnTo>
                    <a:lnTo>
                      <a:pt x="159" y="75"/>
                    </a:lnTo>
                    <a:lnTo>
                      <a:pt x="87" y="0"/>
                    </a:lnTo>
                    <a:lnTo>
                      <a:pt x="14" y="75"/>
                    </a:lnTo>
                    <a:lnTo>
                      <a:pt x="14" y="153"/>
                    </a:lnTo>
                    <a:lnTo>
                      <a:pt x="12" y="153"/>
                    </a:lnTo>
                    <a:cubicBezTo>
                      <a:pt x="6" y="153"/>
                      <a:pt x="0" y="158"/>
                      <a:pt x="0" y="165"/>
                    </a:cubicBezTo>
                    <a:lnTo>
                      <a:pt x="0" y="165"/>
                    </a:lnTo>
                    <a:lnTo>
                      <a:pt x="173" y="165"/>
                    </a:lnTo>
                    <a:close/>
                    <a:moveTo>
                      <a:pt x="119" y="141"/>
                    </a:moveTo>
                    <a:lnTo>
                      <a:pt x="119" y="141"/>
                    </a:lnTo>
                    <a:lnTo>
                      <a:pt x="59" y="141"/>
                    </a:lnTo>
                    <a:lnTo>
                      <a:pt x="59" y="81"/>
                    </a:lnTo>
                    <a:lnTo>
                      <a:pt x="119" y="81"/>
                    </a:lnTo>
                    <a:lnTo>
                      <a:pt x="119" y="141"/>
                    </a:lnTo>
                    <a:close/>
                  </a:path>
                </a:pathLst>
              </a:custGeom>
              <a:grpFill/>
              <a:ln>
                <a:noFill/>
              </a:ln>
            </p:spPr>
            <p:txBody>
              <a:bodyPr vert="horz" wrap="square" lIns="91440" tIns="45720" rIns="91440" bIns="45720" numCol="1" anchor="t" anchorCtr="0" compatLnSpc="1"/>
              <a:lstStyle/>
              <a:p>
                <a:endParaRPr lang="zh-CN" altLang="en-US">
                  <a:solidFill>
                    <a:srgbClr val="ED7D31"/>
                  </a:solidFill>
                </a:endParaRPr>
              </a:p>
            </p:txBody>
          </p:sp>
          <p:sp>
            <p:nvSpPr>
              <p:cNvPr id="56" name="Freeform 23"/>
              <p:cNvSpPr/>
              <p:nvPr/>
            </p:nvSpPr>
            <p:spPr bwMode="auto">
              <a:xfrm>
                <a:off x="1972462" y="2150525"/>
                <a:ext cx="132416" cy="67648"/>
              </a:xfrm>
              <a:custGeom>
                <a:avLst/>
                <a:gdLst>
                  <a:gd name="T0" fmla="*/ 112 w 223"/>
                  <a:gd name="T1" fmla="*/ 37 h 114"/>
                  <a:gd name="T2" fmla="*/ 187 w 223"/>
                  <a:gd name="T3" fmla="*/ 114 h 114"/>
                  <a:gd name="T4" fmla="*/ 223 w 223"/>
                  <a:gd name="T5" fmla="*/ 114 h 114"/>
                  <a:gd name="T6" fmla="*/ 112 w 223"/>
                  <a:gd name="T7" fmla="*/ 0 h 114"/>
                  <a:gd name="T8" fmla="*/ 0 w 223"/>
                  <a:gd name="T9" fmla="*/ 114 h 114"/>
                  <a:gd name="T10" fmla="*/ 36 w 223"/>
                  <a:gd name="T11" fmla="*/ 114 h 114"/>
                  <a:gd name="T12" fmla="*/ 112 w 223"/>
                  <a:gd name="T13" fmla="*/ 37 h 114"/>
                </a:gdLst>
                <a:ahLst/>
                <a:cxnLst>
                  <a:cxn ang="0">
                    <a:pos x="T0" y="T1"/>
                  </a:cxn>
                  <a:cxn ang="0">
                    <a:pos x="T2" y="T3"/>
                  </a:cxn>
                  <a:cxn ang="0">
                    <a:pos x="T4" y="T5"/>
                  </a:cxn>
                  <a:cxn ang="0">
                    <a:pos x="T6" y="T7"/>
                  </a:cxn>
                  <a:cxn ang="0">
                    <a:pos x="T8" y="T9"/>
                  </a:cxn>
                  <a:cxn ang="0">
                    <a:pos x="T10" y="T11"/>
                  </a:cxn>
                  <a:cxn ang="0">
                    <a:pos x="T12" y="T13"/>
                  </a:cxn>
                </a:cxnLst>
                <a:rect l="0" t="0" r="r" b="b"/>
                <a:pathLst>
                  <a:path w="223" h="114">
                    <a:moveTo>
                      <a:pt x="112" y="37"/>
                    </a:moveTo>
                    <a:lnTo>
                      <a:pt x="187" y="114"/>
                    </a:lnTo>
                    <a:lnTo>
                      <a:pt x="223" y="114"/>
                    </a:lnTo>
                    <a:lnTo>
                      <a:pt x="112" y="0"/>
                    </a:lnTo>
                    <a:lnTo>
                      <a:pt x="0" y="114"/>
                    </a:lnTo>
                    <a:lnTo>
                      <a:pt x="36" y="114"/>
                    </a:lnTo>
                    <a:lnTo>
                      <a:pt x="112" y="37"/>
                    </a:lnTo>
                    <a:close/>
                  </a:path>
                </a:pathLst>
              </a:custGeom>
              <a:grpFill/>
              <a:ln>
                <a:noFill/>
              </a:ln>
            </p:spPr>
            <p:txBody>
              <a:bodyPr vert="horz" wrap="square" lIns="91440" tIns="45720" rIns="91440" bIns="45720" numCol="1" anchor="t" anchorCtr="0" compatLnSpc="1"/>
              <a:lstStyle/>
              <a:p>
                <a:endParaRPr lang="zh-CN" altLang="en-US">
                  <a:solidFill>
                    <a:srgbClr val="ED7D31"/>
                  </a:solidFill>
                </a:endParaRPr>
              </a:p>
            </p:txBody>
          </p:sp>
        </p:grpSp>
      </p:grpSp>
      <p:grpSp>
        <p:nvGrpSpPr>
          <p:cNvPr id="57" name="组合 56"/>
          <p:cNvGrpSpPr/>
          <p:nvPr/>
        </p:nvGrpSpPr>
        <p:grpSpPr>
          <a:xfrm>
            <a:off x="7208692" y="2013210"/>
            <a:ext cx="689603" cy="689603"/>
            <a:chOff x="1576519" y="2261429"/>
            <a:chExt cx="928692" cy="928692"/>
          </a:xfrm>
        </p:grpSpPr>
        <p:sp>
          <p:nvSpPr>
            <p:cNvPr id="58" name="椭圆 57"/>
            <p:cNvSpPr/>
            <p:nvPr/>
          </p:nvSpPr>
          <p:spPr>
            <a:xfrm>
              <a:off x="1576519" y="2261429"/>
              <a:ext cx="928692" cy="928692"/>
            </a:xfrm>
            <a:prstGeom prst="ellipse">
              <a:avLst/>
            </a:prstGeom>
            <a:solidFill>
              <a:srgbClr val="08AAFE"/>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Freeform 45"/>
            <p:cNvSpPr>
              <a:spLocks noEditPoints="1"/>
            </p:cNvSpPr>
            <p:nvPr/>
          </p:nvSpPr>
          <p:spPr bwMode="auto">
            <a:xfrm>
              <a:off x="1865720" y="2433212"/>
              <a:ext cx="366774" cy="472609"/>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1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29 h 631"/>
                <a:gd name="T68" fmla="*/ 409 w 491"/>
                <a:gd name="T69" fmla="*/ 629 h 631"/>
                <a:gd name="T70" fmla="*/ 409 w 491"/>
                <a:gd name="T71" fmla="*/ 560 h 631"/>
                <a:gd name="T72" fmla="*/ 303 w 491"/>
                <a:gd name="T73" fmla="*/ 560 h 631"/>
                <a:gd name="T74" fmla="*/ 303 w 491"/>
                <a:gd name="T75" fmla="*/ 6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8"/>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1"/>
                    <a:pt x="198" y="319"/>
                    <a:pt x="198" y="305"/>
                  </a:cubicBezTo>
                  <a:cubicBezTo>
                    <a:pt x="198" y="288"/>
                    <a:pt x="205" y="272"/>
                    <a:pt x="217" y="261"/>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5"/>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5"/>
                    <a:pt x="455" y="270"/>
                    <a:pt x="436" y="270"/>
                  </a:cubicBezTo>
                  <a:lnTo>
                    <a:pt x="349" y="270"/>
                  </a:lnTo>
                  <a:lnTo>
                    <a:pt x="265" y="270"/>
                  </a:lnTo>
                  <a:lnTo>
                    <a:pt x="256" y="270"/>
                  </a:lnTo>
                  <a:close/>
                  <a:moveTo>
                    <a:pt x="349" y="366"/>
                  </a:moveTo>
                  <a:lnTo>
                    <a:pt x="221" y="366"/>
                  </a:lnTo>
                  <a:cubicBezTo>
                    <a:pt x="209" y="366"/>
                    <a:pt x="198" y="372"/>
                    <a:pt x="192" y="381"/>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29"/>
                  </a:moveTo>
                  <a:lnTo>
                    <a:pt x="315" y="629"/>
                  </a:lnTo>
                  <a:lnTo>
                    <a:pt x="409" y="629"/>
                  </a:lnTo>
                  <a:cubicBezTo>
                    <a:pt x="429" y="629"/>
                    <a:pt x="444" y="614"/>
                    <a:pt x="444" y="595"/>
                  </a:cubicBezTo>
                  <a:cubicBezTo>
                    <a:pt x="444" y="575"/>
                    <a:pt x="429" y="560"/>
                    <a:pt x="409" y="560"/>
                  </a:cubicBezTo>
                  <a:lnTo>
                    <a:pt x="315" y="560"/>
                  </a:lnTo>
                  <a:lnTo>
                    <a:pt x="303" y="560"/>
                  </a:lnTo>
                  <a:cubicBezTo>
                    <a:pt x="283" y="560"/>
                    <a:pt x="268" y="575"/>
                    <a:pt x="268" y="595"/>
                  </a:cubicBezTo>
                  <a:cubicBezTo>
                    <a:pt x="268" y="614"/>
                    <a:pt x="283" y="629"/>
                    <a:pt x="303" y="629"/>
                  </a:cubicBezTo>
                  <a:close/>
                </a:path>
              </a:pathLst>
            </a:custGeom>
            <a:solidFill>
              <a:srgbClr val="F8F8F8"/>
            </a:solidFill>
            <a:ln>
              <a:noFill/>
            </a:ln>
          </p:spPr>
          <p:txBody>
            <a:bodyPr vert="horz" wrap="square" lIns="91440" tIns="45720" rIns="91440" bIns="45720" numCol="1" anchor="t" anchorCtr="0" compatLnSpc="1"/>
            <a:lstStyle/>
            <a:p>
              <a:endParaRPr lang="zh-CN" altLang="en-US">
                <a:solidFill>
                  <a:srgbClr val="ED7D31"/>
                </a:solidFill>
              </a:endParaRPr>
            </a:p>
          </p:txBody>
        </p:sp>
      </p:grpSp>
      <p:sp>
        <p:nvSpPr>
          <p:cNvPr id="66" name="矩形 47"/>
          <p:cNvSpPr>
            <a:spLocks noChangeArrowheads="1"/>
          </p:cNvSpPr>
          <p:nvPr/>
        </p:nvSpPr>
        <p:spPr bwMode="auto">
          <a:xfrm>
            <a:off x="8263811" y="1899122"/>
            <a:ext cx="2684043" cy="8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a:buFont typeface="Arial" panose="020B0604020202020204" pitchFamily="34" charset="0"/>
              <a:buNone/>
            </a:pPr>
            <a:r>
              <a:rPr lang="zh-CN" altLang="en-US" sz="2000" dirty="0">
                <a:solidFill>
                  <a:srgbClr val="08AAFE"/>
                </a:solidFill>
              </a:rPr>
              <a:t>单击此处输入标题</a:t>
            </a:r>
            <a:endParaRPr lang="en-US" altLang="zh-CN" sz="2000" dirty="0">
              <a:solidFill>
                <a:srgbClr val="08AAFE"/>
              </a:solidFill>
            </a:endParaRPr>
          </a:p>
          <a:p>
            <a:pPr>
              <a:buFont typeface="Arial" panose="020B0604020202020204" pitchFamily="34" charset="0"/>
              <a:buNone/>
            </a:pPr>
            <a:r>
              <a:rPr lang="zh-CN" altLang="en-US" sz="1200" dirty="0">
                <a:solidFill>
                  <a:prstClr val="black">
                    <a:lumMod val="85000"/>
                    <a:lumOff val="15000"/>
                  </a:prstClr>
                </a:solidFill>
              </a:rPr>
              <a:t>请在这里输入您的主要叙述内容</a:t>
            </a:r>
            <a:endParaRPr lang="en-US" altLang="zh-CN" sz="1200" dirty="0">
              <a:solidFill>
                <a:prstClr val="black">
                  <a:lumMod val="85000"/>
                  <a:lumOff val="15000"/>
                </a:prstClr>
              </a:solidFill>
            </a:endParaRPr>
          </a:p>
          <a:p>
            <a:pPr>
              <a:buFont typeface="Arial" panose="020B0604020202020204" pitchFamily="34" charset="0"/>
              <a:buNone/>
            </a:pPr>
            <a:r>
              <a:rPr lang="zh-CN" altLang="en-US" sz="1200" dirty="0">
                <a:solidFill>
                  <a:prstClr val="black">
                    <a:lumMod val="85000"/>
                    <a:lumOff val="15000"/>
                  </a:prstClr>
                </a:solidFill>
              </a:rPr>
              <a:t>请在这里输入您的主要叙述内容</a:t>
            </a:r>
            <a:endParaRPr lang="en-US" altLang="zh-CN" sz="1200" dirty="0">
              <a:solidFill>
                <a:prstClr val="black">
                  <a:lumMod val="85000"/>
                  <a:lumOff val="15000"/>
                </a:prstClr>
              </a:solidFill>
            </a:endParaRPr>
          </a:p>
        </p:txBody>
      </p:sp>
      <p:sp>
        <p:nvSpPr>
          <p:cNvPr id="67" name="矩形 47"/>
          <p:cNvSpPr>
            <a:spLocks noChangeArrowheads="1"/>
          </p:cNvSpPr>
          <p:nvPr/>
        </p:nvSpPr>
        <p:spPr bwMode="auto">
          <a:xfrm>
            <a:off x="8263810" y="3377242"/>
            <a:ext cx="2684043" cy="8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a:buFont typeface="Arial" panose="020B0604020202020204" pitchFamily="34" charset="0"/>
              <a:buNone/>
            </a:pPr>
            <a:r>
              <a:rPr lang="zh-CN" altLang="en-US" sz="2000" dirty="0">
                <a:solidFill>
                  <a:srgbClr val="4CE2F9"/>
                </a:solidFill>
              </a:rPr>
              <a:t>单击此处输入标题</a:t>
            </a:r>
            <a:endParaRPr lang="en-US" altLang="zh-CN" sz="2000" dirty="0">
              <a:solidFill>
                <a:srgbClr val="4CE2F9"/>
              </a:solidFill>
            </a:endParaRPr>
          </a:p>
          <a:p>
            <a:pPr>
              <a:buFont typeface="Arial" panose="020B0604020202020204" pitchFamily="34" charset="0"/>
              <a:buNone/>
            </a:pPr>
            <a:r>
              <a:rPr lang="zh-CN" altLang="en-US" sz="1200" dirty="0">
                <a:solidFill>
                  <a:prstClr val="black">
                    <a:lumMod val="85000"/>
                    <a:lumOff val="15000"/>
                  </a:prstClr>
                </a:solidFill>
              </a:rPr>
              <a:t>请在这里输入您的主要叙述内容</a:t>
            </a:r>
            <a:endParaRPr lang="en-US" altLang="zh-CN" sz="1200" dirty="0">
              <a:solidFill>
                <a:prstClr val="black">
                  <a:lumMod val="85000"/>
                  <a:lumOff val="15000"/>
                </a:prstClr>
              </a:solidFill>
            </a:endParaRPr>
          </a:p>
          <a:p>
            <a:pPr>
              <a:buFont typeface="Arial" panose="020B0604020202020204" pitchFamily="34" charset="0"/>
              <a:buNone/>
            </a:pPr>
            <a:r>
              <a:rPr lang="zh-CN" altLang="en-US" sz="1200" dirty="0">
                <a:solidFill>
                  <a:prstClr val="black">
                    <a:lumMod val="85000"/>
                    <a:lumOff val="15000"/>
                  </a:prstClr>
                </a:solidFill>
              </a:rPr>
              <a:t>请在这里输入您的主要叙述内容</a:t>
            </a:r>
            <a:endParaRPr lang="en-US" altLang="zh-CN" sz="1200" dirty="0">
              <a:solidFill>
                <a:prstClr val="black">
                  <a:lumMod val="85000"/>
                  <a:lumOff val="15000"/>
                </a:prstClr>
              </a:solidFill>
            </a:endParaRPr>
          </a:p>
        </p:txBody>
      </p:sp>
      <p:sp>
        <p:nvSpPr>
          <p:cNvPr id="68" name="矩形 47"/>
          <p:cNvSpPr>
            <a:spLocks noChangeArrowheads="1"/>
          </p:cNvSpPr>
          <p:nvPr/>
        </p:nvSpPr>
        <p:spPr bwMode="auto">
          <a:xfrm>
            <a:off x="8263809" y="4796218"/>
            <a:ext cx="2684043" cy="8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a:buFont typeface="Arial" panose="020B0604020202020204" pitchFamily="34" charset="0"/>
              <a:buNone/>
            </a:pPr>
            <a:r>
              <a:rPr lang="zh-CN" altLang="en-US" sz="2000" dirty="0">
                <a:solidFill>
                  <a:srgbClr val="08AAFE"/>
                </a:solidFill>
              </a:rPr>
              <a:t>单击此处输入标题</a:t>
            </a:r>
            <a:endParaRPr lang="en-US" altLang="zh-CN" sz="2000" dirty="0">
              <a:solidFill>
                <a:srgbClr val="08AAFE"/>
              </a:solidFill>
            </a:endParaRPr>
          </a:p>
          <a:p>
            <a:pPr>
              <a:buFont typeface="Arial" panose="020B0604020202020204" pitchFamily="34" charset="0"/>
              <a:buNone/>
            </a:pPr>
            <a:r>
              <a:rPr lang="zh-CN" altLang="en-US" sz="1200" dirty="0">
                <a:solidFill>
                  <a:prstClr val="black">
                    <a:lumMod val="85000"/>
                    <a:lumOff val="15000"/>
                  </a:prstClr>
                </a:solidFill>
              </a:rPr>
              <a:t>请在这里输入您的主要叙述内容</a:t>
            </a:r>
            <a:endParaRPr lang="en-US" altLang="zh-CN" sz="1200" dirty="0">
              <a:solidFill>
                <a:prstClr val="black">
                  <a:lumMod val="85000"/>
                  <a:lumOff val="15000"/>
                </a:prstClr>
              </a:solidFill>
            </a:endParaRPr>
          </a:p>
          <a:p>
            <a:pPr>
              <a:buFont typeface="Arial" panose="020B0604020202020204" pitchFamily="34" charset="0"/>
              <a:buNone/>
            </a:pPr>
            <a:r>
              <a:rPr lang="zh-CN" altLang="en-US" sz="1200" dirty="0">
                <a:solidFill>
                  <a:prstClr val="black">
                    <a:lumMod val="85000"/>
                    <a:lumOff val="15000"/>
                  </a:prstClr>
                </a:solidFill>
              </a:rPr>
              <a:t>请在这里输入您的主要叙述内容</a:t>
            </a:r>
            <a:endParaRPr lang="en-US" altLang="zh-CN" sz="1200" dirty="0">
              <a:solidFill>
                <a:prstClr val="black">
                  <a:lumMod val="85000"/>
                  <a:lumOff val="15000"/>
                </a:prstClr>
              </a:solidFill>
            </a:endParaRPr>
          </a:p>
        </p:txBody>
      </p:sp>
      <p:sp>
        <p:nvSpPr>
          <p:cNvPr id="69" name="文本框 6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rot="3176714">
            <a:off x="4392409" y="3924760"/>
            <a:ext cx="1832553" cy="584775"/>
          </a:xfrm>
          <a:prstGeom prst="rect">
            <a:avLst/>
          </a:prstGeom>
          <a:noFill/>
          <a:effectLst/>
        </p:spPr>
        <p:txBody>
          <a:bodyPr wrap="none" rtlCol="0">
            <a:spAutoFit/>
          </a:bodyPr>
          <a:lstStyle/>
          <a:p>
            <a:r>
              <a:rPr lang="zh-CN" altLang="en-US" sz="3200" b="1" dirty="0">
                <a:solidFill>
                  <a:prstClr val="white"/>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200" b="1" dirty="0">
              <a:solidFill>
                <a:prstClr val="white"/>
              </a:solidFill>
              <a:latin typeface="幼圆" panose="02010509060101010101" pitchFamily="49" charset="-122"/>
              <a:ea typeface="幼圆" panose="02010509060101010101" pitchFamily="49" charset="-122"/>
              <a:cs typeface="Kartika" panose="02020503030404060203" pitchFamily="18" charset="0"/>
            </a:endParaRPr>
          </a:p>
        </p:txBody>
      </p:sp>
      <p:sp>
        <p:nvSpPr>
          <p:cNvPr id="70" name="文本框 69"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rot="4566162">
            <a:off x="3424208" y="4327422"/>
            <a:ext cx="1832553" cy="584775"/>
          </a:xfrm>
          <a:prstGeom prst="rect">
            <a:avLst/>
          </a:prstGeom>
          <a:noFill/>
          <a:effectLst/>
        </p:spPr>
        <p:txBody>
          <a:bodyPr wrap="none" rtlCol="0">
            <a:spAutoFit/>
          </a:bodyPr>
          <a:lstStyle/>
          <a:p>
            <a:r>
              <a:rPr lang="zh-CN" altLang="en-US" sz="3200" b="1" dirty="0">
                <a:solidFill>
                  <a:prstClr val="white"/>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200" b="1" dirty="0">
              <a:solidFill>
                <a:prstClr val="white"/>
              </a:solidFill>
              <a:latin typeface="幼圆" panose="02010509060101010101" pitchFamily="49" charset="-122"/>
              <a:ea typeface="幼圆" panose="02010509060101010101" pitchFamily="49" charset="-122"/>
              <a:cs typeface="Kartika" panose="02020503030404060203" pitchFamily="18" charset="0"/>
            </a:endParaRPr>
          </a:p>
        </p:txBody>
      </p:sp>
      <p:sp>
        <p:nvSpPr>
          <p:cNvPr id="71" name="文本框 70"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rot="5890649">
            <a:off x="2368330" y="4498520"/>
            <a:ext cx="1832553" cy="584775"/>
          </a:xfrm>
          <a:prstGeom prst="rect">
            <a:avLst/>
          </a:prstGeom>
          <a:noFill/>
          <a:effectLst/>
        </p:spPr>
        <p:txBody>
          <a:bodyPr wrap="none" rtlCol="0">
            <a:spAutoFit/>
          </a:bodyPr>
          <a:lstStyle/>
          <a:p>
            <a:r>
              <a:rPr lang="zh-CN" altLang="en-US" sz="3200" b="1" dirty="0">
                <a:solidFill>
                  <a:prstClr val="white"/>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200" b="1" dirty="0">
              <a:solidFill>
                <a:prstClr val="white"/>
              </a:solidFill>
              <a:latin typeface="幼圆" panose="02010509060101010101" pitchFamily="49" charset="-122"/>
              <a:ea typeface="幼圆" panose="02010509060101010101" pitchFamily="49" charset="-122"/>
              <a:cs typeface="Kartika" panose="02020503030404060203"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 presetClass="entr" presetSubtype="4" decel="28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ppt_x"/>
                                          </p:val>
                                        </p:tav>
                                        <p:tav tm="100000">
                                          <p:val>
                                            <p:strVal val="#ppt_x"/>
                                          </p:val>
                                        </p:tav>
                                      </p:tavLst>
                                    </p:anim>
                                    <p:anim calcmode="lin" valueType="num">
                                      <p:cBhvr additive="base">
                                        <p:cTn id="12" dur="75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decel="28000" fill="hold" nodeType="withEffect">
                                  <p:stCondLst>
                                    <p:cond delay="25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750" fill="hold"/>
                                        <p:tgtEl>
                                          <p:spTgt spid="39"/>
                                        </p:tgtEl>
                                        <p:attrNameLst>
                                          <p:attrName>ppt_x</p:attrName>
                                        </p:attrNameLst>
                                      </p:cBhvr>
                                      <p:tavLst>
                                        <p:tav tm="0">
                                          <p:val>
                                            <p:strVal val="#ppt_x"/>
                                          </p:val>
                                        </p:tav>
                                        <p:tav tm="100000">
                                          <p:val>
                                            <p:strVal val="#ppt_x"/>
                                          </p:val>
                                        </p:tav>
                                      </p:tavLst>
                                    </p:anim>
                                    <p:anim calcmode="lin" valueType="num">
                                      <p:cBhvr additive="base">
                                        <p:cTn id="16" dur="75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decel="28000"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childTnLst>
                          </p:cTn>
                        </p:par>
                        <p:par>
                          <p:cTn id="31" fill="hold">
                            <p:stCondLst>
                              <p:cond delay="2000"/>
                            </p:stCondLst>
                            <p:childTnLst>
                              <p:par>
                                <p:cTn id="32" presetID="2" presetClass="entr" presetSubtype="2" decel="42000" fill="hold" nodeType="after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additive="base">
                                        <p:cTn id="34" dur="750" fill="hold"/>
                                        <p:tgtEl>
                                          <p:spTgt spid="57"/>
                                        </p:tgtEl>
                                        <p:attrNameLst>
                                          <p:attrName>ppt_x</p:attrName>
                                        </p:attrNameLst>
                                      </p:cBhvr>
                                      <p:tavLst>
                                        <p:tav tm="0">
                                          <p:val>
                                            <p:strVal val="1+#ppt_w/2"/>
                                          </p:val>
                                        </p:tav>
                                        <p:tav tm="100000">
                                          <p:val>
                                            <p:strVal val="#ppt_x"/>
                                          </p:val>
                                        </p:tav>
                                      </p:tavLst>
                                    </p:anim>
                                    <p:anim calcmode="lin" valueType="num">
                                      <p:cBhvr additive="base">
                                        <p:cTn id="35" dur="750" fill="hold"/>
                                        <p:tgtEl>
                                          <p:spTgt spid="57"/>
                                        </p:tgtEl>
                                        <p:attrNameLst>
                                          <p:attrName>ppt_y</p:attrName>
                                        </p:attrNameLst>
                                      </p:cBhvr>
                                      <p:tavLst>
                                        <p:tav tm="0">
                                          <p:val>
                                            <p:strVal val="#ppt_y"/>
                                          </p:val>
                                        </p:tav>
                                        <p:tav tm="100000">
                                          <p:val>
                                            <p:strVal val="#ppt_y"/>
                                          </p:val>
                                        </p:tav>
                                      </p:tavLst>
                                    </p:anim>
                                  </p:childTnLst>
                                </p:cTn>
                              </p:par>
                              <p:par>
                                <p:cTn id="36" presetID="2" presetClass="entr" presetSubtype="2" decel="42000" fill="hold" nodeType="withEffect">
                                  <p:stCondLst>
                                    <p:cond delay="25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750" fill="hold"/>
                                        <p:tgtEl>
                                          <p:spTgt spid="48"/>
                                        </p:tgtEl>
                                        <p:attrNameLst>
                                          <p:attrName>ppt_x</p:attrName>
                                        </p:attrNameLst>
                                      </p:cBhvr>
                                      <p:tavLst>
                                        <p:tav tm="0">
                                          <p:val>
                                            <p:strVal val="1+#ppt_w/2"/>
                                          </p:val>
                                        </p:tav>
                                        <p:tav tm="100000">
                                          <p:val>
                                            <p:strVal val="#ppt_x"/>
                                          </p:val>
                                        </p:tav>
                                      </p:tavLst>
                                    </p:anim>
                                    <p:anim calcmode="lin" valueType="num">
                                      <p:cBhvr additive="base">
                                        <p:cTn id="39" dur="750" fill="hold"/>
                                        <p:tgtEl>
                                          <p:spTgt spid="48"/>
                                        </p:tgtEl>
                                        <p:attrNameLst>
                                          <p:attrName>ppt_y</p:attrName>
                                        </p:attrNameLst>
                                      </p:cBhvr>
                                      <p:tavLst>
                                        <p:tav tm="0">
                                          <p:val>
                                            <p:strVal val="#ppt_y"/>
                                          </p:val>
                                        </p:tav>
                                        <p:tav tm="100000">
                                          <p:val>
                                            <p:strVal val="#ppt_y"/>
                                          </p:val>
                                        </p:tav>
                                      </p:tavLst>
                                    </p:anim>
                                  </p:childTnLst>
                                </p:cTn>
                              </p:par>
                              <p:par>
                                <p:cTn id="40" presetID="2" presetClass="entr" presetSubtype="2" decel="42000" fill="hold" nodeType="withEffect">
                                  <p:stCondLst>
                                    <p:cond delay="50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750" fill="hold"/>
                                        <p:tgtEl>
                                          <p:spTgt spid="45"/>
                                        </p:tgtEl>
                                        <p:attrNameLst>
                                          <p:attrName>ppt_x</p:attrName>
                                        </p:attrNameLst>
                                      </p:cBhvr>
                                      <p:tavLst>
                                        <p:tav tm="0">
                                          <p:val>
                                            <p:strVal val="1+#ppt_w/2"/>
                                          </p:val>
                                        </p:tav>
                                        <p:tav tm="100000">
                                          <p:val>
                                            <p:strVal val="#ppt_x"/>
                                          </p:val>
                                        </p:tav>
                                      </p:tavLst>
                                    </p:anim>
                                    <p:anim calcmode="lin" valueType="num">
                                      <p:cBhvr additive="base">
                                        <p:cTn id="43" dur="750" fill="hold"/>
                                        <p:tgtEl>
                                          <p:spTgt spid="45"/>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wipe(left)">
                                      <p:cBhvr>
                                        <p:cTn id="47" dur="500"/>
                                        <p:tgtEl>
                                          <p:spTgt spid="66"/>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500"/>
                                        <p:tgtEl>
                                          <p:spTgt spid="67"/>
                                        </p:tgtEl>
                                      </p:cBhvr>
                                    </p:animEffect>
                                  </p:childTnLst>
                                </p:cTn>
                              </p:par>
                              <p:par>
                                <p:cTn id="51" presetID="22" presetClass="entr" presetSubtype="8" fill="hold" grpId="0" nodeType="withEffect">
                                  <p:stCondLst>
                                    <p:cond delay="500"/>
                                  </p:stCondLst>
                                  <p:childTnLst>
                                    <p:set>
                                      <p:cBhvr>
                                        <p:cTn id="52" dur="1" fill="hold">
                                          <p:stCondLst>
                                            <p:cond delay="0"/>
                                          </p:stCondLst>
                                        </p:cTn>
                                        <p:tgtEl>
                                          <p:spTgt spid="68"/>
                                        </p:tgtEl>
                                        <p:attrNameLst>
                                          <p:attrName>style.visibility</p:attrName>
                                        </p:attrNameLst>
                                      </p:cBhvr>
                                      <p:to>
                                        <p:strVal val="visible"/>
                                      </p:to>
                                    </p:set>
                                    <p:animEffect transition="in" filter="wipe(left)">
                                      <p:cBhvr>
                                        <p:cTn id="5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nvGrpSpPr>
          <p:cNvPr id="13" name="组合 12"/>
          <p:cNvGrpSpPr/>
          <p:nvPr/>
        </p:nvGrpSpPr>
        <p:grpSpPr>
          <a:xfrm>
            <a:off x="908238" y="2542880"/>
            <a:ext cx="1860019" cy="1860019"/>
            <a:chOff x="908238" y="2542880"/>
            <a:chExt cx="1860019" cy="1860019"/>
          </a:xfrm>
        </p:grpSpPr>
        <p:sp>
          <p:nvSpPr>
            <p:cNvPr id="14" name="泪滴形 13"/>
            <p:cNvSpPr/>
            <p:nvPr/>
          </p:nvSpPr>
          <p:spPr>
            <a:xfrm rot="18911031">
              <a:off x="908238" y="2542880"/>
              <a:ext cx="1860019" cy="1860019"/>
            </a:xfrm>
            <a:prstGeom prst="teardrop">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14"/>
            <p:cNvSpPr txBox="1"/>
            <p:nvPr/>
          </p:nvSpPr>
          <p:spPr>
            <a:xfrm>
              <a:off x="1218742" y="3028511"/>
              <a:ext cx="1111202" cy="1200329"/>
            </a:xfrm>
            <a:prstGeom prst="rect">
              <a:avLst/>
            </a:prstGeom>
            <a:noFill/>
          </p:spPr>
          <p:txBody>
            <a:bodyPr wrap="none" rtlCol="0">
              <a:spAutoFit/>
            </a:bodyPr>
            <a:lstStyle/>
            <a:p>
              <a:r>
                <a:rPr lang="zh-CN" altLang="en-US" sz="3600" b="1" dirty="0">
                  <a:solidFill>
                    <a:srgbClr val="FFFFFF"/>
                  </a:solidFill>
                  <a:latin typeface="幼圆" panose="02010509060101010101" pitchFamily="49" charset="-122"/>
                  <a:ea typeface="幼圆" panose="02010509060101010101" pitchFamily="49" charset="-122"/>
                </a:rPr>
                <a:t>日常</a:t>
              </a:r>
              <a:endParaRPr lang="en-US" altLang="zh-CN" sz="3600" b="1" dirty="0">
                <a:solidFill>
                  <a:srgbClr val="FFFFFF"/>
                </a:solidFill>
                <a:latin typeface="幼圆" panose="02010509060101010101" pitchFamily="49" charset="-122"/>
                <a:ea typeface="幼圆" panose="02010509060101010101" pitchFamily="49" charset="-122"/>
              </a:endParaRPr>
            </a:p>
            <a:p>
              <a:r>
                <a:rPr lang="zh-CN" altLang="en-US" sz="3600" b="1" dirty="0">
                  <a:solidFill>
                    <a:srgbClr val="FFFFFF"/>
                  </a:solidFill>
                  <a:latin typeface="幼圆" panose="02010509060101010101" pitchFamily="49" charset="-122"/>
                  <a:ea typeface="幼圆" panose="02010509060101010101" pitchFamily="49" charset="-122"/>
                </a:rPr>
                <a:t>事务</a:t>
              </a:r>
              <a:endParaRPr lang="zh-CN" altLang="en-US" sz="3600" b="1" dirty="0">
                <a:solidFill>
                  <a:srgbClr val="FFFFFF"/>
                </a:solidFill>
                <a:latin typeface="幼圆" panose="02010509060101010101" pitchFamily="49" charset="-122"/>
                <a:ea typeface="幼圆" panose="02010509060101010101" pitchFamily="49" charset="-122"/>
              </a:endParaRPr>
            </a:p>
          </p:txBody>
        </p:sp>
      </p:grpSp>
      <p:grpSp>
        <p:nvGrpSpPr>
          <p:cNvPr id="16" name="组合 15"/>
          <p:cNvGrpSpPr/>
          <p:nvPr/>
        </p:nvGrpSpPr>
        <p:grpSpPr>
          <a:xfrm>
            <a:off x="3746952" y="2542879"/>
            <a:ext cx="1860019" cy="1860019"/>
            <a:chOff x="3746952" y="2542879"/>
            <a:chExt cx="1860019" cy="1860019"/>
          </a:xfrm>
        </p:grpSpPr>
        <p:sp>
          <p:nvSpPr>
            <p:cNvPr id="17" name="泪滴形 16"/>
            <p:cNvSpPr/>
            <p:nvPr/>
          </p:nvSpPr>
          <p:spPr>
            <a:xfrm rot="18911031">
              <a:off x="3746952" y="2542879"/>
              <a:ext cx="1860019" cy="1860019"/>
            </a:xfrm>
            <a:prstGeom prst="teardrop">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文本框 17"/>
            <p:cNvSpPr txBox="1"/>
            <p:nvPr/>
          </p:nvSpPr>
          <p:spPr>
            <a:xfrm>
              <a:off x="4106610" y="3037695"/>
              <a:ext cx="1111202" cy="1200329"/>
            </a:xfrm>
            <a:prstGeom prst="rect">
              <a:avLst/>
            </a:prstGeom>
            <a:noFill/>
          </p:spPr>
          <p:txBody>
            <a:bodyPr wrap="none" rtlCol="0">
              <a:spAutoFit/>
            </a:bodyPr>
            <a:lstStyle/>
            <a:p>
              <a:r>
                <a:rPr lang="zh-CN" altLang="en-US" sz="3600" b="1" dirty="0">
                  <a:solidFill>
                    <a:srgbClr val="FFFFFF"/>
                  </a:solidFill>
                  <a:latin typeface="幼圆" panose="02010509060101010101" pitchFamily="49" charset="-122"/>
                  <a:ea typeface="幼圆" panose="02010509060101010101" pitchFamily="49" charset="-122"/>
                </a:rPr>
                <a:t>行政</a:t>
              </a:r>
              <a:endParaRPr lang="en-US" altLang="zh-CN" sz="3600" b="1" dirty="0">
                <a:solidFill>
                  <a:srgbClr val="FFFFFF"/>
                </a:solidFill>
                <a:latin typeface="幼圆" panose="02010509060101010101" pitchFamily="49" charset="-122"/>
                <a:ea typeface="幼圆" panose="02010509060101010101" pitchFamily="49" charset="-122"/>
              </a:endParaRPr>
            </a:p>
            <a:p>
              <a:r>
                <a:rPr lang="zh-CN" altLang="en-US" sz="3600" b="1" dirty="0">
                  <a:solidFill>
                    <a:srgbClr val="FFFFFF"/>
                  </a:solidFill>
                  <a:latin typeface="幼圆" panose="02010509060101010101" pitchFamily="49" charset="-122"/>
                  <a:ea typeface="幼圆" panose="02010509060101010101" pitchFamily="49" charset="-122"/>
                </a:rPr>
                <a:t>管理</a:t>
              </a:r>
              <a:endParaRPr lang="zh-CN" altLang="en-US" sz="3600" b="1" dirty="0">
                <a:solidFill>
                  <a:srgbClr val="FFFFFF"/>
                </a:solidFill>
                <a:latin typeface="幼圆" panose="02010509060101010101" pitchFamily="49" charset="-122"/>
                <a:ea typeface="幼圆" panose="02010509060101010101" pitchFamily="49" charset="-122"/>
              </a:endParaRPr>
            </a:p>
          </p:txBody>
        </p:sp>
      </p:grpSp>
      <p:grpSp>
        <p:nvGrpSpPr>
          <p:cNvPr id="19" name="组合 18"/>
          <p:cNvGrpSpPr/>
          <p:nvPr/>
        </p:nvGrpSpPr>
        <p:grpSpPr>
          <a:xfrm>
            <a:off x="6585665" y="2542878"/>
            <a:ext cx="1860019" cy="1860019"/>
            <a:chOff x="6585665" y="2542878"/>
            <a:chExt cx="1860019" cy="1860019"/>
          </a:xfrm>
        </p:grpSpPr>
        <p:sp>
          <p:nvSpPr>
            <p:cNvPr id="20" name="泪滴形 19"/>
            <p:cNvSpPr/>
            <p:nvPr/>
          </p:nvSpPr>
          <p:spPr>
            <a:xfrm rot="18911031">
              <a:off x="6585665" y="2542878"/>
              <a:ext cx="1860019" cy="1860019"/>
            </a:xfrm>
            <a:prstGeom prst="teardrop">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文本框 20"/>
            <p:cNvSpPr txBox="1"/>
            <p:nvPr/>
          </p:nvSpPr>
          <p:spPr>
            <a:xfrm>
              <a:off x="6791361" y="3063343"/>
              <a:ext cx="1420582" cy="1077218"/>
            </a:xfrm>
            <a:prstGeom prst="rect">
              <a:avLst/>
            </a:prstGeom>
            <a:noFill/>
          </p:spPr>
          <p:txBody>
            <a:bodyPr wrap="none" rtlCol="0">
              <a:spAutoFit/>
            </a:bodyPr>
            <a:lstStyle/>
            <a:p>
              <a:r>
                <a:rPr lang="zh-CN" altLang="en-US" sz="3200" b="1" dirty="0">
                  <a:solidFill>
                    <a:srgbClr val="FFFFFF"/>
                  </a:solidFill>
                  <a:latin typeface="幼圆" panose="02010509060101010101" pitchFamily="49" charset="-122"/>
                  <a:ea typeface="幼圆" panose="02010509060101010101" pitchFamily="49" charset="-122"/>
                </a:rPr>
                <a:t>人力资</a:t>
              </a:r>
              <a:endParaRPr lang="en-US" altLang="zh-CN" sz="3200" b="1" dirty="0">
                <a:solidFill>
                  <a:srgbClr val="FFFFFF"/>
                </a:solidFill>
                <a:latin typeface="幼圆" panose="02010509060101010101" pitchFamily="49" charset="-122"/>
                <a:ea typeface="幼圆" panose="02010509060101010101" pitchFamily="49" charset="-122"/>
              </a:endParaRPr>
            </a:p>
            <a:p>
              <a:r>
                <a:rPr lang="zh-CN" altLang="en-US" sz="3200" b="1" dirty="0">
                  <a:solidFill>
                    <a:srgbClr val="FFFFFF"/>
                  </a:solidFill>
                  <a:latin typeface="幼圆" panose="02010509060101010101" pitchFamily="49" charset="-122"/>
                  <a:ea typeface="幼圆" panose="02010509060101010101" pitchFamily="49" charset="-122"/>
                </a:rPr>
                <a:t>源管理</a:t>
              </a:r>
              <a:endParaRPr lang="zh-CN" altLang="en-US" sz="3200" b="1" dirty="0">
                <a:solidFill>
                  <a:srgbClr val="FFFFFF"/>
                </a:solidFill>
                <a:latin typeface="幼圆" panose="02010509060101010101" pitchFamily="49" charset="-122"/>
                <a:ea typeface="幼圆" panose="02010509060101010101" pitchFamily="49" charset="-122"/>
              </a:endParaRPr>
            </a:p>
          </p:txBody>
        </p:sp>
      </p:grpSp>
      <p:grpSp>
        <p:nvGrpSpPr>
          <p:cNvPr id="22" name="组合 21"/>
          <p:cNvGrpSpPr/>
          <p:nvPr/>
        </p:nvGrpSpPr>
        <p:grpSpPr>
          <a:xfrm>
            <a:off x="9424376" y="2542878"/>
            <a:ext cx="1860019" cy="1860019"/>
            <a:chOff x="9424376" y="2542878"/>
            <a:chExt cx="1860019" cy="1860019"/>
          </a:xfrm>
        </p:grpSpPr>
        <p:sp>
          <p:nvSpPr>
            <p:cNvPr id="23" name="泪滴形 22"/>
            <p:cNvSpPr/>
            <p:nvPr/>
          </p:nvSpPr>
          <p:spPr>
            <a:xfrm rot="18911031">
              <a:off x="9424376" y="2542878"/>
              <a:ext cx="1860019" cy="1860019"/>
            </a:xfrm>
            <a:prstGeom prst="teardrop">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文本框 24"/>
            <p:cNvSpPr txBox="1"/>
            <p:nvPr/>
          </p:nvSpPr>
          <p:spPr>
            <a:xfrm>
              <a:off x="9802510" y="3001787"/>
              <a:ext cx="1111202" cy="1200329"/>
            </a:xfrm>
            <a:prstGeom prst="rect">
              <a:avLst/>
            </a:prstGeom>
            <a:noFill/>
          </p:spPr>
          <p:txBody>
            <a:bodyPr wrap="none" rtlCol="0">
              <a:spAutoFit/>
            </a:bodyPr>
            <a:lstStyle/>
            <a:p>
              <a:r>
                <a:rPr lang="zh-CN" altLang="en-US" sz="3600" b="1" dirty="0">
                  <a:solidFill>
                    <a:srgbClr val="FFFFFF"/>
                  </a:solidFill>
                  <a:latin typeface="幼圆" panose="02010509060101010101" pitchFamily="49" charset="-122"/>
                  <a:ea typeface="幼圆" panose="02010509060101010101" pitchFamily="49" charset="-122"/>
                </a:rPr>
                <a:t>对外</a:t>
              </a:r>
              <a:endParaRPr lang="en-US" altLang="zh-CN" sz="3600" b="1" dirty="0">
                <a:solidFill>
                  <a:srgbClr val="FFFFFF"/>
                </a:solidFill>
                <a:latin typeface="幼圆" panose="02010509060101010101" pitchFamily="49" charset="-122"/>
                <a:ea typeface="幼圆" panose="02010509060101010101" pitchFamily="49" charset="-122"/>
              </a:endParaRPr>
            </a:p>
            <a:p>
              <a:r>
                <a:rPr lang="zh-CN" altLang="en-US" sz="3600" b="1" dirty="0">
                  <a:solidFill>
                    <a:srgbClr val="FFFFFF"/>
                  </a:solidFill>
                  <a:latin typeface="幼圆" panose="02010509060101010101" pitchFamily="49" charset="-122"/>
                  <a:ea typeface="幼圆" panose="02010509060101010101" pitchFamily="49" charset="-122"/>
                </a:rPr>
                <a:t>事务</a:t>
              </a:r>
              <a:endParaRPr lang="zh-CN" altLang="en-US" sz="3600" b="1" dirty="0">
                <a:solidFill>
                  <a:srgbClr val="FFFFFF"/>
                </a:solidFill>
                <a:latin typeface="幼圆" panose="02010509060101010101" pitchFamily="49" charset="-122"/>
                <a:ea typeface="幼圆" panose="02010509060101010101" pitchFamily="49" charset="-122"/>
              </a:endParaRPr>
            </a:p>
          </p:txBody>
        </p:sp>
      </p:grpSp>
      <p:sp>
        <p:nvSpPr>
          <p:cNvPr id="26" name="矩形 47"/>
          <p:cNvSpPr>
            <a:spLocks noChangeArrowheads="1"/>
          </p:cNvSpPr>
          <p:nvPr/>
        </p:nvSpPr>
        <p:spPr bwMode="auto">
          <a:xfrm>
            <a:off x="758095" y="4795977"/>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defTabSz="913765">
              <a:lnSpc>
                <a:spcPct val="120000"/>
              </a:lnSpc>
              <a:spcBef>
                <a:spcPct val="0"/>
              </a:spcBef>
              <a:buFont typeface="Arial" panose="020B0604020202020204" pitchFamily="34" charset="0"/>
              <a:buNone/>
            </a:pPr>
            <a:r>
              <a:rPr lang="zh-CN" altLang="en-US" sz="1600" dirty="0">
                <a:solidFill>
                  <a:prstClr val="black">
                    <a:lumMod val="85000"/>
                    <a:lumOff val="15000"/>
                  </a:prstClr>
                </a:solidFill>
                <a:sym typeface="微软雅黑" panose="020B0503020204020204" charset="-122"/>
              </a:rPr>
              <a:t>在此录入上述图表的描述</a:t>
            </a:r>
            <a:r>
              <a:rPr lang="zh-CN" altLang="en-US" sz="1600" dirty="0" smtClean="0">
                <a:solidFill>
                  <a:prstClr val="black">
                    <a:lumMod val="85000"/>
                    <a:lumOff val="15000"/>
                  </a:prstClr>
                </a:solidFill>
                <a:sym typeface="微软雅黑" panose="020B0503020204020204" charset="-122"/>
              </a:rPr>
              <a:t>说明在此</a:t>
            </a:r>
            <a:r>
              <a:rPr lang="zh-CN" altLang="en-US" sz="1600" dirty="0">
                <a:solidFill>
                  <a:prstClr val="black">
                    <a:lumMod val="85000"/>
                    <a:lumOff val="15000"/>
                  </a:prstClr>
                </a:solidFill>
                <a:sym typeface="微软雅黑" panose="020B0503020204020204" charset="-122"/>
              </a:rPr>
              <a:t>录入上述图表的描述</a:t>
            </a:r>
            <a:r>
              <a:rPr lang="zh-CN" altLang="en-US" sz="1600" dirty="0" smtClean="0">
                <a:solidFill>
                  <a:prstClr val="black">
                    <a:lumMod val="85000"/>
                    <a:lumOff val="15000"/>
                  </a:prstClr>
                </a:solidFill>
                <a:sym typeface="微软雅黑" panose="020B0503020204020204" charset="-122"/>
              </a:rPr>
              <a:t>说明</a:t>
            </a:r>
            <a:endParaRPr lang="zh-CN" altLang="en-US" sz="1600" dirty="0">
              <a:solidFill>
                <a:prstClr val="black">
                  <a:lumMod val="85000"/>
                  <a:lumOff val="15000"/>
                </a:prstClr>
              </a:solidFill>
              <a:sym typeface="微软雅黑" panose="020B0503020204020204" charset="-122"/>
            </a:endParaRPr>
          </a:p>
        </p:txBody>
      </p:sp>
      <p:sp>
        <p:nvSpPr>
          <p:cNvPr id="27" name="矩形 47"/>
          <p:cNvSpPr>
            <a:spLocks noChangeArrowheads="1"/>
          </p:cNvSpPr>
          <p:nvPr/>
        </p:nvSpPr>
        <p:spPr bwMode="auto">
          <a:xfrm>
            <a:off x="3596809" y="4795977"/>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defTabSz="913765">
              <a:lnSpc>
                <a:spcPct val="120000"/>
              </a:lnSpc>
              <a:spcBef>
                <a:spcPct val="0"/>
              </a:spcBef>
              <a:buFont typeface="Arial" panose="020B0604020202020204" pitchFamily="34" charset="0"/>
              <a:buNone/>
            </a:pPr>
            <a:r>
              <a:rPr lang="zh-CN" altLang="en-US" sz="1600" dirty="0">
                <a:solidFill>
                  <a:prstClr val="black">
                    <a:lumMod val="85000"/>
                    <a:lumOff val="15000"/>
                  </a:prstClr>
                </a:solidFill>
                <a:sym typeface="微软雅黑" panose="020B0503020204020204" charset="-122"/>
              </a:rPr>
              <a:t>在此录入上述图表的描述</a:t>
            </a:r>
            <a:r>
              <a:rPr lang="zh-CN" altLang="en-US" sz="1600" dirty="0" smtClean="0">
                <a:solidFill>
                  <a:prstClr val="black">
                    <a:lumMod val="85000"/>
                    <a:lumOff val="15000"/>
                  </a:prstClr>
                </a:solidFill>
                <a:sym typeface="微软雅黑" panose="020B0503020204020204" charset="-122"/>
              </a:rPr>
              <a:t>说明在此</a:t>
            </a:r>
            <a:r>
              <a:rPr lang="zh-CN" altLang="en-US" sz="1600" dirty="0">
                <a:solidFill>
                  <a:prstClr val="black">
                    <a:lumMod val="85000"/>
                    <a:lumOff val="15000"/>
                  </a:prstClr>
                </a:solidFill>
                <a:sym typeface="微软雅黑" panose="020B0503020204020204" charset="-122"/>
              </a:rPr>
              <a:t>录入上述图表的描述</a:t>
            </a:r>
            <a:r>
              <a:rPr lang="zh-CN" altLang="en-US" sz="1600" dirty="0" smtClean="0">
                <a:solidFill>
                  <a:prstClr val="black">
                    <a:lumMod val="85000"/>
                    <a:lumOff val="15000"/>
                  </a:prstClr>
                </a:solidFill>
                <a:sym typeface="微软雅黑" panose="020B0503020204020204" charset="-122"/>
              </a:rPr>
              <a:t>说明</a:t>
            </a:r>
            <a:endParaRPr lang="zh-CN" altLang="en-US" sz="1600" dirty="0">
              <a:solidFill>
                <a:prstClr val="black">
                  <a:lumMod val="85000"/>
                  <a:lumOff val="15000"/>
                </a:prstClr>
              </a:solidFill>
              <a:sym typeface="微软雅黑" panose="020B0503020204020204" charset="-122"/>
            </a:endParaRPr>
          </a:p>
        </p:txBody>
      </p:sp>
      <p:sp>
        <p:nvSpPr>
          <p:cNvPr id="28" name="矩形 47"/>
          <p:cNvSpPr>
            <a:spLocks noChangeArrowheads="1"/>
          </p:cNvSpPr>
          <p:nvPr/>
        </p:nvSpPr>
        <p:spPr bwMode="auto">
          <a:xfrm>
            <a:off x="6435521" y="4788113"/>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defTabSz="913765">
              <a:lnSpc>
                <a:spcPct val="120000"/>
              </a:lnSpc>
              <a:spcBef>
                <a:spcPct val="0"/>
              </a:spcBef>
              <a:buFont typeface="Arial" panose="020B0604020202020204" pitchFamily="34" charset="0"/>
              <a:buNone/>
            </a:pPr>
            <a:r>
              <a:rPr lang="zh-CN" altLang="en-US" sz="1600" dirty="0">
                <a:solidFill>
                  <a:prstClr val="black">
                    <a:lumMod val="85000"/>
                    <a:lumOff val="15000"/>
                  </a:prstClr>
                </a:solidFill>
                <a:sym typeface="微软雅黑" panose="020B0503020204020204" charset="-122"/>
              </a:rPr>
              <a:t>在此录入上述图表的描述</a:t>
            </a:r>
            <a:r>
              <a:rPr lang="zh-CN" altLang="en-US" sz="1600" dirty="0" smtClean="0">
                <a:solidFill>
                  <a:prstClr val="black">
                    <a:lumMod val="85000"/>
                    <a:lumOff val="15000"/>
                  </a:prstClr>
                </a:solidFill>
                <a:sym typeface="微软雅黑" panose="020B0503020204020204" charset="-122"/>
              </a:rPr>
              <a:t>说明在此</a:t>
            </a:r>
            <a:r>
              <a:rPr lang="zh-CN" altLang="en-US" sz="1600" dirty="0">
                <a:solidFill>
                  <a:prstClr val="black">
                    <a:lumMod val="85000"/>
                    <a:lumOff val="15000"/>
                  </a:prstClr>
                </a:solidFill>
                <a:sym typeface="微软雅黑" panose="020B0503020204020204" charset="-122"/>
              </a:rPr>
              <a:t>录入上述图表的描述</a:t>
            </a:r>
            <a:r>
              <a:rPr lang="zh-CN" altLang="en-US" sz="1600" dirty="0" smtClean="0">
                <a:solidFill>
                  <a:prstClr val="black">
                    <a:lumMod val="85000"/>
                    <a:lumOff val="15000"/>
                  </a:prstClr>
                </a:solidFill>
                <a:sym typeface="微软雅黑" panose="020B0503020204020204" charset="-122"/>
              </a:rPr>
              <a:t>说明</a:t>
            </a:r>
            <a:endParaRPr lang="zh-CN" altLang="en-US" sz="1600" dirty="0">
              <a:solidFill>
                <a:prstClr val="black">
                  <a:lumMod val="85000"/>
                  <a:lumOff val="15000"/>
                </a:prstClr>
              </a:solidFill>
              <a:sym typeface="微软雅黑" panose="020B0503020204020204" charset="-122"/>
            </a:endParaRPr>
          </a:p>
        </p:txBody>
      </p:sp>
      <p:sp>
        <p:nvSpPr>
          <p:cNvPr id="29" name="矩形 47"/>
          <p:cNvSpPr>
            <a:spLocks noChangeArrowheads="1"/>
          </p:cNvSpPr>
          <p:nvPr/>
        </p:nvSpPr>
        <p:spPr bwMode="auto">
          <a:xfrm>
            <a:off x="9274235" y="4788113"/>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itchFamily="34" charset="0"/>
              </a:defRPr>
            </a:lvl9pPr>
          </a:lstStyle>
          <a:p>
            <a:pPr defTabSz="913765">
              <a:lnSpc>
                <a:spcPct val="120000"/>
              </a:lnSpc>
              <a:spcBef>
                <a:spcPct val="0"/>
              </a:spcBef>
              <a:buFont typeface="Arial" panose="020B0604020202020204" pitchFamily="34" charset="0"/>
              <a:buNone/>
            </a:pPr>
            <a:r>
              <a:rPr lang="zh-CN" altLang="en-US" sz="1600" dirty="0">
                <a:solidFill>
                  <a:prstClr val="black">
                    <a:lumMod val="85000"/>
                    <a:lumOff val="15000"/>
                  </a:prstClr>
                </a:solidFill>
                <a:sym typeface="微软雅黑" panose="020B0503020204020204" charset="-122"/>
              </a:rPr>
              <a:t>在此录入上述图表的描述</a:t>
            </a:r>
            <a:r>
              <a:rPr lang="zh-CN" altLang="en-US" sz="1600" dirty="0" smtClean="0">
                <a:solidFill>
                  <a:prstClr val="black">
                    <a:lumMod val="85000"/>
                    <a:lumOff val="15000"/>
                  </a:prstClr>
                </a:solidFill>
                <a:sym typeface="微软雅黑" panose="020B0503020204020204" charset="-122"/>
              </a:rPr>
              <a:t>说明在此</a:t>
            </a:r>
            <a:r>
              <a:rPr lang="zh-CN" altLang="en-US" sz="1600" dirty="0">
                <a:solidFill>
                  <a:prstClr val="black">
                    <a:lumMod val="85000"/>
                    <a:lumOff val="15000"/>
                  </a:prstClr>
                </a:solidFill>
                <a:sym typeface="微软雅黑" panose="020B0503020204020204" charset="-122"/>
              </a:rPr>
              <a:t>录入上述图表的描述</a:t>
            </a:r>
            <a:r>
              <a:rPr lang="zh-CN" altLang="en-US" sz="1600" dirty="0" smtClean="0">
                <a:solidFill>
                  <a:prstClr val="black">
                    <a:lumMod val="85000"/>
                    <a:lumOff val="15000"/>
                  </a:prstClr>
                </a:solidFill>
                <a:sym typeface="微软雅黑" panose="020B0503020204020204" charset="-122"/>
              </a:rPr>
              <a:t>说明</a:t>
            </a:r>
            <a:endParaRPr lang="zh-CN" altLang="en-US" sz="1600" dirty="0">
              <a:solidFill>
                <a:prstClr val="black">
                  <a:lumMod val="85000"/>
                  <a:lumOff val="15000"/>
                </a:prstClr>
              </a:solidFill>
              <a:sym typeface="微软雅黑" panose="020B0503020204020204" charset="-122"/>
            </a:endParaRPr>
          </a:p>
        </p:txBody>
      </p:sp>
      <p:grpSp>
        <p:nvGrpSpPr>
          <p:cNvPr id="30" name="组合 29"/>
          <p:cNvGrpSpPr/>
          <p:nvPr/>
        </p:nvGrpSpPr>
        <p:grpSpPr>
          <a:xfrm>
            <a:off x="1904967" y="2165549"/>
            <a:ext cx="884820" cy="884820"/>
            <a:chOff x="1904967" y="2165549"/>
            <a:chExt cx="884820" cy="884820"/>
          </a:xfrm>
        </p:grpSpPr>
        <p:sp>
          <p:nvSpPr>
            <p:cNvPr id="31" name="泪滴形 30"/>
            <p:cNvSpPr/>
            <p:nvPr/>
          </p:nvSpPr>
          <p:spPr>
            <a:xfrm rot="18911031">
              <a:off x="1904967" y="2165549"/>
              <a:ext cx="884820" cy="884820"/>
            </a:xfrm>
            <a:prstGeom prst="teardrop">
              <a:avLst/>
            </a:prstGeom>
            <a:solidFill>
              <a:srgbClr val="08AAFE"/>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Freeform 48"/>
            <p:cNvSpPr>
              <a:spLocks noEditPoints="1"/>
            </p:cNvSpPr>
            <p:nvPr/>
          </p:nvSpPr>
          <p:spPr bwMode="auto">
            <a:xfrm>
              <a:off x="2106714" y="2295469"/>
              <a:ext cx="470690" cy="45054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EFEFE"/>
            </a:solidFill>
            <a:ln>
              <a:noFill/>
            </a:ln>
          </p:spPr>
          <p:txBody>
            <a:bodyPr vert="horz" wrap="square" lIns="91440" tIns="45720" rIns="91440" bIns="45720" numCol="1" anchor="t" anchorCtr="0" compatLnSpc="1"/>
            <a:lstStyle/>
            <a:p>
              <a:endParaRPr lang="zh-CN" altLang="en-US">
                <a:solidFill>
                  <a:srgbClr val="ED7D31"/>
                </a:solidFill>
              </a:endParaRPr>
            </a:p>
          </p:txBody>
        </p:sp>
      </p:grpSp>
      <p:grpSp>
        <p:nvGrpSpPr>
          <p:cNvPr id="33" name="组合 32"/>
          <p:cNvGrpSpPr/>
          <p:nvPr/>
        </p:nvGrpSpPr>
        <p:grpSpPr>
          <a:xfrm>
            <a:off x="4743681" y="2165548"/>
            <a:ext cx="884820" cy="884820"/>
            <a:chOff x="4743681" y="2165548"/>
            <a:chExt cx="884820" cy="884820"/>
          </a:xfrm>
        </p:grpSpPr>
        <p:sp>
          <p:nvSpPr>
            <p:cNvPr id="34" name="泪滴形 33"/>
            <p:cNvSpPr/>
            <p:nvPr/>
          </p:nvSpPr>
          <p:spPr>
            <a:xfrm rot="18911031">
              <a:off x="4743681" y="2165548"/>
              <a:ext cx="884820" cy="884820"/>
            </a:xfrm>
            <a:prstGeom prst="teardrop">
              <a:avLst/>
            </a:prstGeom>
            <a:solidFill>
              <a:srgbClr val="4CE2F9"/>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Freeform 26"/>
            <p:cNvSpPr>
              <a:spLocks noEditPoints="1"/>
            </p:cNvSpPr>
            <p:nvPr/>
          </p:nvSpPr>
          <p:spPr bwMode="auto">
            <a:xfrm>
              <a:off x="4988464" y="2387879"/>
              <a:ext cx="394698" cy="414683"/>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EFEFE"/>
            </a:solidFill>
            <a:ln>
              <a:noFill/>
            </a:ln>
          </p:spPr>
          <p:txBody>
            <a:bodyPr vert="horz" wrap="square" lIns="91440" tIns="45720" rIns="91440" bIns="45720" numCol="1" anchor="t" anchorCtr="0" compatLnSpc="1"/>
            <a:lstStyle/>
            <a:p>
              <a:endParaRPr lang="zh-CN" altLang="en-US">
                <a:solidFill>
                  <a:srgbClr val="ED7D31"/>
                </a:solidFill>
              </a:endParaRPr>
            </a:p>
          </p:txBody>
        </p:sp>
      </p:grpSp>
      <p:grpSp>
        <p:nvGrpSpPr>
          <p:cNvPr id="36" name="组合 35"/>
          <p:cNvGrpSpPr/>
          <p:nvPr/>
        </p:nvGrpSpPr>
        <p:grpSpPr>
          <a:xfrm>
            <a:off x="7582394" y="2165547"/>
            <a:ext cx="884820" cy="884820"/>
            <a:chOff x="7582394" y="2165547"/>
            <a:chExt cx="884820" cy="884820"/>
          </a:xfrm>
        </p:grpSpPr>
        <p:sp>
          <p:nvSpPr>
            <p:cNvPr id="37" name="泪滴形 36"/>
            <p:cNvSpPr/>
            <p:nvPr/>
          </p:nvSpPr>
          <p:spPr>
            <a:xfrm rot="18911031">
              <a:off x="7582394" y="2165547"/>
              <a:ext cx="884820" cy="884820"/>
            </a:xfrm>
            <a:prstGeom prst="teardrop">
              <a:avLst/>
            </a:prstGeom>
            <a:solidFill>
              <a:srgbClr val="08AAFE"/>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Freeform 31"/>
            <p:cNvSpPr>
              <a:spLocks noEditPoints="1"/>
            </p:cNvSpPr>
            <p:nvPr/>
          </p:nvSpPr>
          <p:spPr bwMode="auto">
            <a:xfrm>
              <a:off x="7882831" y="2379937"/>
              <a:ext cx="362633" cy="45603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EFEFE"/>
            </a:solidFill>
            <a:ln>
              <a:noFill/>
            </a:ln>
          </p:spPr>
          <p:txBody>
            <a:bodyPr vert="horz" wrap="square" lIns="91440" tIns="45720" rIns="91440" bIns="45720" numCol="1" anchor="t" anchorCtr="0" compatLnSpc="1"/>
            <a:lstStyle/>
            <a:p>
              <a:endParaRPr lang="zh-CN" altLang="en-US">
                <a:solidFill>
                  <a:srgbClr val="ED7D31"/>
                </a:solidFill>
              </a:endParaRPr>
            </a:p>
          </p:txBody>
        </p:sp>
      </p:grpSp>
      <p:grpSp>
        <p:nvGrpSpPr>
          <p:cNvPr id="39" name="组合 38"/>
          <p:cNvGrpSpPr/>
          <p:nvPr/>
        </p:nvGrpSpPr>
        <p:grpSpPr>
          <a:xfrm>
            <a:off x="10421105" y="2165547"/>
            <a:ext cx="884820" cy="884820"/>
            <a:chOff x="10421105" y="2165547"/>
            <a:chExt cx="884820" cy="884820"/>
          </a:xfrm>
        </p:grpSpPr>
        <p:sp>
          <p:nvSpPr>
            <p:cNvPr id="40" name="泪滴形 39"/>
            <p:cNvSpPr/>
            <p:nvPr/>
          </p:nvSpPr>
          <p:spPr>
            <a:xfrm rot="18911031">
              <a:off x="10421105" y="2165547"/>
              <a:ext cx="884820" cy="884820"/>
            </a:xfrm>
            <a:prstGeom prst="teardrop">
              <a:avLst/>
            </a:prstGeom>
            <a:solidFill>
              <a:srgbClr val="4CE2F9"/>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Freeform 16"/>
            <p:cNvSpPr>
              <a:spLocks noEditPoints="1"/>
            </p:cNvSpPr>
            <p:nvPr/>
          </p:nvSpPr>
          <p:spPr bwMode="auto">
            <a:xfrm>
              <a:off x="10596755" y="2410511"/>
              <a:ext cx="533520" cy="425465"/>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EFEFE"/>
            </a:solidFill>
            <a:ln>
              <a:noFill/>
            </a:ln>
          </p:spPr>
          <p:txBody>
            <a:bodyPr vert="horz" wrap="square" lIns="91440" tIns="45720" rIns="91440" bIns="45720" numCol="1" anchor="t" anchorCtr="0" compatLnSpc="1"/>
            <a:lstStyle/>
            <a:p>
              <a:endParaRPr lang="zh-CN" altLang="en-US">
                <a:solidFill>
                  <a:srgbClr val="ED7D3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outVertical)">
                                      <p:cBhvr>
                                        <p:cTn id="18" dur="500"/>
                                        <p:tgtEl>
                                          <p:spTgt spid="26"/>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6" presetClass="entr" presetSubtype="37"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outVertical)">
                                      <p:cBhvr>
                                        <p:cTn id="33" dur="500"/>
                                        <p:tgtEl>
                                          <p:spTgt spid="27"/>
                                        </p:tgtEl>
                                      </p:cBhvr>
                                    </p:animEffect>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16" presetClass="entr" presetSubtype="37"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outVertical)">
                                      <p:cBhvr>
                                        <p:cTn id="48" dur="500"/>
                                        <p:tgtEl>
                                          <p:spTgt spid="28"/>
                                        </p:tgtEl>
                                      </p:cBhvr>
                                    </p:animEffect>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16" presetClass="entr" presetSubtype="37"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outVertical)">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88487" y="225317"/>
            <a:ext cx="4354077" cy="646331"/>
          </a:xfrm>
          <a:prstGeom prst="rect">
            <a:avLst/>
          </a:prstGeom>
          <a:noFill/>
          <a:effectLst/>
        </p:spPr>
        <p:txBody>
          <a:bodyPr wrap="none" rtlCol="0">
            <a:spAutoFit/>
          </a:bodyPr>
          <a:lstStyle/>
          <a:p>
            <a:r>
              <a:rPr lang="zh-CN" altLang="en-US" sz="3600" b="1" dirty="0">
                <a:solidFill>
                  <a:srgbClr val="08AAFE"/>
                </a:solidFill>
                <a:latin typeface="幼圆" panose="02010509060101010101" pitchFamily="49" charset="-122"/>
                <a:ea typeface="幼圆" panose="02010509060101010101" pitchFamily="49" charset="-122"/>
                <a:cs typeface="Kartika" panose="02020503030404060203" pitchFamily="18" charset="0"/>
              </a:rPr>
              <a:t>请在此输入您的标题</a:t>
            </a:r>
            <a:endParaRPr lang="en-US" altLang="zh-CN" sz="3600" b="1" dirty="0">
              <a:solidFill>
                <a:srgbClr val="08AAFE"/>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24" name="直接连接符 23"/>
          <p:cNvCxnSpPr/>
          <p:nvPr/>
        </p:nvCxnSpPr>
        <p:spPr>
          <a:xfrm>
            <a:off x="1588487" y="1010161"/>
            <a:ext cx="4320000" cy="0"/>
          </a:xfrm>
          <a:prstGeom prst="line">
            <a:avLst/>
          </a:prstGeom>
          <a:ln>
            <a:solidFill>
              <a:srgbClr val="08AAFE"/>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38663" y="-1146522"/>
            <a:ext cx="695460" cy="991673"/>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nvSpPr>
        <p:spPr>
          <a:xfrm>
            <a:off x="1434123" y="-1146523"/>
            <a:ext cx="695460" cy="991673"/>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9" name="Group 175"/>
          <p:cNvGrpSpPr/>
          <p:nvPr/>
        </p:nvGrpSpPr>
        <p:grpSpPr>
          <a:xfrm>
            <a:off x="347540" y="293401"/>
            <a:ext cx="1014276" cy="715368"/>
            <a:chOff x="6035675" y="862013"/>
            <a:chExt cx="479425" cy="338138"/>
          </a:xfrm>
          <a:solidFill>
            <a:srgbClr val="08AAFE"/>
          </a:solidFill>
        </p:grpSpPr>
        <p:sp>
          <p:nvSpPr>
            <p:cNvPr id="60"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1"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2"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3"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64"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sp>
        <p:nvSpPr>
          <p:cNvPr id="13" name="矩形 12"/>
          <p:cNvSpPr/>
          <p:nvPr/>
        </p:nvSpPr>
        <p:spPr>
          <a:xfrm flipH="1">
            <a:off x="1070572" y="2581956"/>
            <a:ext cx="4049161" cy="1575847"/>
          </a:xfrm>
          <a:prstGeom prst="rect">
            <a:avLst/>
          </a:prstGeom>
          <a:solidFill>
            <a:srgbClr val="08A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flipH="1">
            <a:off x="7085872" y="2552371"/>
            <a:ext cx="4049161" cy="1575847"/>
          </a:xfrm>
          <a:prstGeom prst="rect">
            <a:avLst/>
          </a:prstGeom>
          <a:solidFill>
            <a:srgbClr val="4C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1337355" y="1931259"/>
            <a:ext cx="1988355" cy="1988355"/>
          </a:xfrm>
          <a:prstGeom prst="ellipse">
            <a:avLst/>
          </a:prstGeom>
          <a:blipFill>
            <a:blip r:embed="rId1"/>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7352654" y="1931259"/>
            <a:ext cx="1988355" cy="1988355"/>
          </a:xfrm>
          <a:prstGeom prst="ellipse">
            <a:avLst/>
          </a:prstGeom>
          <a:blipFill>
            <a:blip r:embed="rId2"/>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Freeform 30"/>
          <p:cNvSpPr>
            <a:spLocks noEditPoints="1"/>
          </p:cNvSpPr>
          <p:nvPr/>
        </p:nvSpPr>
        <p:spPr bwMode="auto">
          <a:xfrm>
            <a:off x="9752968" y="2989870"/>
            <a:ext cx="970106" cy="760019"/>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6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6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9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2"/>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6"/>
                </a:lnTo>
                <a:lnTo>
                  <a:pt x="361" y="426"/>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6"/>
                </a:lnTo>
                <a:lnTo>
                  <a:pt x="747" y="426"/>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5"/>
                  <a:pt x="189" y="339"/>
                </a:cubicBezTo>
                <a:lnTo>
                  <a:pt x="178" y="364"/>
                </a:lnTo>
                <a:lnTo>
                  <a:pt x="196" y="510"/>
                </a:lnTo>
                <a:lnTo>
                  <a:pt x="163" y="540"/>
                </a:lnTo>
                <a:lnTo>
                  <a:pt x="129" y="510"/>
                </a:lnTo>
                <a:lnTo>
                  <a:pt x="147" y="364"/>
                </a:lnTo>
                <a:lnTo>
                  <a:pt x="137" y="339"/>
                </a:lnTo>
                <a:cubicBezTo>
                  <a:pt x="135" y="335"/>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rgbClr val="ED7D31"/>
              </a:solidFill>
            </a:endParaRPr>
          </a:p>
        </p:txBody>
      </p:sp>
      <p:sp>
        <p:nvSpPr>
          <p:cNvPr id="18" name="Freeform 35"/>
          <p:cNvSpPr>
            <a:spLocks noEditPoints="1"/>
          </p:cNvSpPr>
          <p:nvPr/>
        </p:nvSpPr>
        <p:spPr bwMode="auto">
          <a:xfrm>
            <a:off x="3812179" y="2948700"/>
            <a:ext cx="893512" cy="842358"/>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6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2"/>
                </a:moveTo>
                <a:cubicBezTo>
                  <a:pt x="517" y="52"/>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2"/>
                  <a:pt x="305" y="52"/>
                </a:cubicBezTo>
                <a:lnTo>
                  <a:pt x="516" y="52"/>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6"/>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8"/>
                  <a:pt x="176" y="88"/>
                  <a:pt x="152" y="88"/>
                </a:cubicBezTo>
                <a:cubicBezTo>
                  <a:pt x="127" y="88"/>
                  <a:pt x="108" y="68"/>
                  <a:pt x="108" y="44"/>
                </a:cubicBezTo>
                <a:cubicBezTo>
                  <a:pt x="108" y="20"/>
                  <a:pt x="127" y="0"/>
                  <a:pt x="152" y="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rgbClr val="ED7D31"/>
              </a:solidFill>
            </a:endParaRPr>
          </a:p>
        </p:txBody>
      </p:sp>
      <p:sp>
        <p:nvSpPr>
          <p:cNvPr id="19" name="TextBox 12"/>
          <p:cNvSpPr txBox="1"/>
          <p:nvPr/>
        </p:nvSpPr>
        <p:spPr>
          <a:xfrm>
            <a:off x="1005224" y="4521912"/>
            <a:ext cx="4179855" cy="1985159"/>
          </a:xfrm>
          <a:prstGeom prst="rect">
            <a:avLst/>
          </a:prstGeom>
          <a:noFill/>
        </p:spPr>
        <p:txBody>
          <a:bodyPr wrap="square" rtlCol="0">
            <a:spAutoFit/>
          </a:bodyPr>
          <a:lstStyle/>
          <a:p>
            <a:pPr>
              <a:lnSpc>
                <a:spcPct val="150000"/>
              </a:lnSpc>
            </a:pPr>
            <a:r>
              <a:rPr lang="zh-CN" altLang="en-US" sz="16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pPr>
              <a:lnSpc>
                <a:spcPct val="150000"/>
              </a:lnSpc>
            </a:pPr>
            <a:r>
              <a:rPr lang="zh-CN" altLang="en-US" sz="16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pPr>
              <a:lnSpc>
                <a:spcPct val="150000"/>
              </a:lnSpc>
            </a:pPr>
            <a:endParaRPr lang="en-US" altLang="zh-CN" sz="1600" dirty="0">
              <a:solidFill>
                <a:prstClr val="black">
                  <a:lumMod val="85000"/>
                  <a:lumOff val="15000"/>
                </a:prstClr>
              </a:solidFill>
              <a:latin typeface="微软雅黑" panose="020B0503020204020204" charset="-122"/>
              <a:ea typeface="微软雅黑" panose="020B0503020204020204" charset="-122"/>
            </a:endParaRPr>
          </a:p>
        </p:txBody>
      </p:sp>
      <p:sp>
        <p:nvSpPr>
          <p:cNvPr id="20" name="TextBox 12"/>
          <p:cNvSpPr txBox="1"/>
          <p:nvPr/>
        </p:nvSpPr>
        <p:spPr>
          <a:xfrm>
            <a:off x="6955178" y="4521911"/>
            <a:ext cx="4179855" cy="1985159"/>
          </a:xfrm>
          <a:prstGeom prst="rect">
            <a:avLst/>
          </a:prstGeom>
          <a:noFill/>
        </p:spPr>
        <p:txBody>
          <a:bodyPr wrap="square" rtlCol="0">
            <a:spAutoFit/>
          </a:bodyPr>
          <a:lstStyle/>
          <a:p>
            <a:pPr>
              <a:lnSpc>
                <a:spcPct val="150000"/>
              </a:lnSpc>
            </a:pPr>
            <a:r>
              <a:rPr lang="zh-CN" altLang="en-US" sz="16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pPr>
              <a:lnSpc>
                <a:spcPct val="150000"/>
              </a:lnSpc>
            </a:pPr>
            <a:r>
              <a:rPr lang="zh-CN" altLang="en-US" sz="16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pPr>
              <a:lnSpc>
                <a:spcPct val="150000"/>
              </a:lnSpc>
            </a:pPr>
            <a:endParaRPr lang="en-US" altLang="zh-CN" sz="1600" dirty="0">
              <a:solidFill>
                <a:prstClr val="black">
                  <a:lumMod val="85000"/>
                  <a:lumOff val="15000"/>
                </a:prst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outVertical)">
                                      <p:cBhvr>
                                        <p:cTn id="21" dur="500"/>
                                        <p:tgtEl>
                                          <p:spTgt spid="19"/>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500"/>
                            </p:stCondLst>
                            <p:childTnLst>
                              <p:par>
                                <p:cTn id="37" presetID="16" presetClass="entr" presetSubtype="37"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out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p:bldP spid="2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3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3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Company>Microsoft</Company>
  <DocSecurity>0</DocSecurity>
  <HyperlinksChanged>false</HyperlinksChanged>
  <Lines>0</Lines>
  <LinksUpToDate>false</LinksUpToDate>
  <Pages>41</Pages>
  <Paragraphs>751</Paragraphs>
  <Words>4774</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PC</dc:creator>
  <cp:lastModifiedBy>Administrator</cp:lastModifiedBy>
  <dc:title>蓝色医疗</dc:title>
  <dcterms:modified xsi:type="dcterms:W3CDTF">2019-01-12T09:05:24Z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