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Relationship Id="rId5" Type="http://schemas.openxmlformats.org/officeDocument/2006/relationships/custom-properties" Target="docProps/custom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sldMasterIdLst>
    <p:sldMasterId id="2147483660" r:id="rId13"/>
  </p:sldMasterIdLst>
  <p:notesMasterIdLst>
    <p:notesMasterId r:id="rId15"/>
  </p:notesMasterIdLst>
  <p:sldIdLst>
    <p:sldId id="256" r:id="rId17"/>
    <p:sldId id="257" r:id="rId18"/>
    <p:sldId id="258" r:id="rId19"/>
    <p:sldId id="259" r:id="rId20"/>
    <p:sldId id="280" r:id="rId21"/>
    <p:sldId id="260" r:id="rId22"/>
    <p:sldId id="263" r:id="rId23"/>
    <p:sldId id="264" r:id="rId24"/>
    <p:sldId id="265" r:id="rId25"/>
    <p:sldId id="261" r:id="rId26"/>
    <p:sldId id="274" r:id="rId27"/>
    <p:sldId id="275" r:id="rId28"/>
    <p:sldId id="276" r:id="rId29"/>
    <p:sldId id="277" r:id="rId30"/>
    <p:sldId id="278" r:id="rId31"/>
    <p:sldId id="262" r:id="rId32"/>
    <p:sldId id="268" r:id="rId33"/>
    <p:sldId id="269" r:id="rId34"/>
    <p:sldId id="270" r:id="rId35"/>
    <p:sldId id="271" r:id="rId36"/>
    <p:sldId id="272" r:id="rId37"/>
    <p:sldId id="281" r:id="rId38"/>
    <p:sldId id="266" r:id="rId39"/>
    <p:sldId id="267" r:id="rId40"/>
    <p:sldId id="279" r:id="rId41"/>
    <p:sldId id="273" r:id="rId42"/>
    <p:sldId id="282" r:id="rId43"/>
    <p:sldId id="303" r:id="rId44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FF3333"/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5987" autoAdjust="0"/>
    <p:restoredTop sz="94660"/>
  </p:normalViewPr>
  <p:slideViewPr>
    <p:cSldViewPr snapToGrid="0" snapToObjects="1">
      <p:cViewPr>
        <p:scale>
          <a:sx n="96" d="100"/>
          <a:sy n="96" d="100"/>
        </p:scale>
        <p:origin x="660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notesMaster" Target="notesMasters/notesMaster1.xml"></Relationship><Relationship Id="rId17" Type="http://schemas.openxmlformats.org/officeDocument/2006/relationships/slide" Target="slides/slide1.xml"></Relationship><Relationship Id="rId18" Type="http://schemas.openxmlformats.org/officeDocument/2006/relationships/slide" Target="slides/slide2.xml"></Relationship><Relationship Id="rId19" Type="http://schemas.openxmlformats.org/officeDocument/2006/relationships/slide" Target="slides/slide3.xml"></Relationship><Relationship Id="rId20" Type="http://schemas.openxmlformats.org/officeDocument/2006/relationships/slide" Target="slides/slide4.xml"></Relationship><Relationship Id="rId21" Type="http://schemas.openxmlformats.org/officeDocument/2006/relationships/slide" Target="slides/slide5.xml"></Relationship><Relationship Id="rId22" Type="http://schemas.openxmlformats.org/officeDocument/2006/relationships/slide" Target="slides/slide6.xml"></Relationship><Relationship Id="rId23" Type="http://schemas.openxmlformats.org/officeDocument/2006/relationships/slide" Target="slides/slide7.xml"></Relationship><Relationship Id="rId24" Type="http://schemas.openxmlformats.org/officeDocument/2006/relationships/slide" Target="slides/slide8.xml"></Relationship><Relationship Id="rId25" Type="http://schemas.openxmlformats.org/officeDocument/2006/relationships/slide" Target="slides/slide9.xml"></Relationship><Relationship Id="rId26" Type="http://schemas.openxmlformats.org/officeDocument/2006/relationships/slide" Target="slides/slide10.xml"></Relationship><Relationship Id="rId27" Type="http://schemas.openxmlformats.org/officeDocument/2006/relationships/slide" Target="slides/slide11.xml"></Relationship><Relationship Id="rId28" Type="http://schemas.openxmlformats.org/officeDocument/2006/relationships/slide" Target="slides/slide12.xml"></Relationship><Relationship Id="rId29" Type="http://schemas.openxmlformats.org/officeDocument/2006/relationships/slide" Target="slides/slide13.xml"></Relationship><Relationship Id="rId30" Type="http://schemas.openxmlformats.org/officeDocument/2006/relationships/slide" Target="slides/slide14.xml"></Relationship><Relationship Id="rId31" Type="http://schemas.openxmlformats.org/officeDocument/2006/relationships/slide" Target="slides/slide15.xml"></Relationship><Relationship Id="rId32" Type="http://schemas.openxmlformats.org/officeDocument/2006/relationships/slide" Target="slides/slide16.xml"></Relationship><Relationship Id="rId33" Type="http://schemas.openxmlformats.org/officeDocument/2006/relationships/slide" Target="slides/slide17.xml"></Relationship><Relationship Id="rId34" Type="http://schemas.openxmlformats.org/officeDocument/2006/relationships/slide" Target="slides/slide18.xml"></Relationship><Relationship Id="rId35" Type="http://schemas.openxmlformats.org/officeDocument/2006/relationships/slide" Target="slides/slide19.xml"></Relationship><Relationship Id="rId36" Type="http://schemas.openxmlformats.org/officeDocument/2006/relationships/slide" Target="slides/slide20.xml"></Relationship><Relationship Id="rId37" Type="http://schemas.openxmlformats.org/officeDocument/2006/relationships/slide" Target="slides/slide21.xml"></Relationship><Relationship Id="rId38" Type="http://schemas.openxmlformats.org/officeDocument/2006/relationships/slide" Target="slides/slide22.xml"></Relationship><Relationship Id="rId39" Type="http://schemas.openxmlformats.org/officeDocument/2006/relationships/slide" Target="slides/slide23.xml"></Relationship><Relationship Id="rId40" Type="http://schemas.openxmlformats.org/officeDocument/2006/relationships/slide" Target="slides/slide24.xml"></Relationship><Relationship Id="rId41" Type="http://schemas.openxmlformats.org/officeDocument/2006/relationships/slide" Target="slides/slide25.xml"></Relationship><Relationship Id="rId42" Type="http://schemas.openxmlformats.org/officeDocument/2006/relationships/slide" Target="slides/slide26.xml"></Relationship><Relationship Id="rId43" Type="http://schemas.openxmlformats.org/officeDocument/2006/relationships/slide" Target="slides/slide27.xml"></Relationship><Relationship Id="rId44" Type="http://schemas.openxmlformats.org/officeDocument/2006/relationships/slide" Target="slides/slide28.xml"></Relationship><Relationship Id="rId46" Type="http://schemas.openxmlformats.org/officeDocument/2006/relationships/viewProps" Target="viewProps.xml"></Relationship><Relationship Id="rId47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2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8.xml"></Relationship></Relationship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754" name="Shape 7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模板来自于 http://www.ypppt.com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A71113D-8A1B-4607-A021-63B3DD6A8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7A066D-4B7C-4DE0-AC93-55A9C1413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A71113D-8A1B-4607-A021-63B3DD6A8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7A066D-4B7C-4DE0-AC93-55A9C1413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A71113D-8A1B-4607-A021-63B3DD6A8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7A066D-4B7C-4DE0-AC93-55A9C1413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A71113D-8A1B-4607-A021-63B3DD6A8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7A066D-4B7C-4DE0-AC93-55A9C1413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A71113D-8A1B-4607-A021-63B3DD6A8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7A066D-4B7C-4DE0-AC93-55A9C1413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A71113D-8A1B-4607-A021-63B3DD6A8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7A066D-4B7C-4DE0-AC93-55A9C1413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A71113D-8A1B-4607-A021-63B3DD6A8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7A066D-4B7C-4DE0-AC93-55A9C1413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A71113D-8A1B-4607-A021-63B3DD6A8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7A066D-4B7C-4DE0-AC93-55A9C1413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A71113D-8A1B-4607-A021-63B3DD6A8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7A066D-4B7C-4DE0-AC93-55A9C1413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A71113D-8A1B-4607-A021-63B3DD6A8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7A066D-4B7C-4DE0-AC93-55A9C1413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A71113D-8A1B-4607-A021-63B3DD6A8D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7A066D-4B7C-4DE0-AC93-55A9C1413B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media" Target="../media/audio1.wav"/><Relationship Id="rId3" Type="http://schemas.openxmlformats.org/officeDocument/2006/relationships/audio" Target="../media/audio1.wav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2.wdp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28.xml.rels><?xml version="1.0" encoding="UTF-8"?>
<Relationships xmlns="http://schemas.openxmlformats.org/package/2006/relationships"><Relationship Id="rId3" Type="http://schemas.openxmlformats.org/officeDocument/2006/relationships/notesSlide" Target="../notesSlides/notesSlide28.xml"></Relationship><Relationship Id="rId4" Type="http://schemas.openxmlformats.org/officeDocument/2006/relationships/image" Target="../media/fImage2734863241.jpeg"></Relationship><Relationship Id="rId5" Type="http://schemas.openxmlformats.org/officeDocument/2006/relationships/slideLayout" Target="../slideLayouts/slideLayout7.xml"></Relationship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80904" y="869324"/>
            <a:ext cx="2195131" cy="191114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3"/>
          <p:cNvSpPr/>
          <p:nvPr/>
        </p:nvSpPr>
        <p:spPr>
          <a:xfrm>
            <a:off x="2385773" y="869323"/>
            <a:ext cx="2139576" cy="1911145"/>
          </a:xfrm>
          <a:custGeom>
            <a:avLst/>
            <a:gdLst>
              <a:gd name="connsiteX0" fmla="*/ 0 w 3888432"/>
              <a:gd name="connsiteY0" fmla="*/ 0 h 2808312"/>
              <a:gd name="connsiteX1" fmla="*/ 3888432 w 3888432"/>
              <a:gd name="connsiteY1" fmla="*/ 0 h 2808312"/>
              <a:gd name="connsiteX2" fmla="*/ 3888432 w 3888432"/>
              <a:gd name="connsiteY2" fmla="*/ 2808312 h 2808312"/>
              <a:gd name="connsiteX3" fmla="*/ 0 w 3888432"/>
              <a:gd name="connsiteY3" fmla="*/ 2808312 h 2808312"/>
              <a:gd name="connsiteX4" fmla="*/ 0 w 3888432"/>
              <a:gd name="connsiteY4" fmla="*/ 0 h 2808312"/>
              <a:gd name="connsiteX0-1" fmla="*/ 0 w 3888432"/>
              <a:gd name="connsiteY0-2" fmla="*/ 0 h 2808312"/>
              <a:gd name="connsiteX1-3" fmla="*/ 3888432 w 3888432"/>
              <a:gd name="connsiteY1-4" fmla="*/ 0 h 2808312"/>
              <a:gd name="connsiteX2-5" fmla="*/ 3888432 w 3888432"/>
              <a:gd name="connsiteY2-6" fmla="*/ 2513037 h 2808312"/>
              <a:gd name="connsiteX3-7" fmla="*/ 0 w 3888432"/>
              <a:gd name="connsiteY3-8" fmla="*/ 2808312 h 2808312"/>
              <a:gd name="connsiteX4-9" fmla="*/ 0 w 3888432"/>
              <a:gd name="connsiteY4-10" fmla="*/ 0 h 2808312"/>
              <a:gd name="connsiteX0-11" fmla="*/ 0 w 3888432"/>
              <a:gd name="connsiteY0-12" fmla="*/ 0 h 2808312"/>
              <a:gd name="connsiteX1-13" fmla="*/ 3888432 w 3888432"/>
              <a:gd name="connsiteY1-14" fmla="*/ 153386 h 2808312"/>
              <a:gd name="connsiteX2-15" fmla="*/ 3888432 w 3888432"/>
              <a:gd name="connsiteY2-16" fmla="*/ 2513037 h 2808312"/>
              <a:gd name="connsiteX3-17" fmla="*/ 0 w 3888432"/>
              <a:gd name="connsiteY3-18" fmla="*/ 2808312 h 2808312"/>
              <a:gd name="connsiteX4-19" fmla="*/ 0 w 3888432"/>
              <a:gd name="connsiteY4-20" fmla="*/ 0 h 2808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88432" h="2808312">
                <a:moveTo>
                  <a:pt x="0" y="0"/>
                </a:moveTo>
                <a:lnTo>
                  <a:pt x="3888432" y="153386"/>
                </a:lnTo>
                <a:lnTo>
                  <a:pt x="3888432" y="2513037"/>
                </a:lnTo>
                <a:lnTo>
                  <a:pt x="0" y="280831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十字形 7"/>
          <p:cNvSpPr/>
          <p:nvPr/>
        </p:nvSpPr>
        <p:spPr>
          <a:xfrm>
            <a:off x="4009243" y="1116749"/>
            <a:ext cx="1143322" cy="1130786"/>
          </a:xfrm>
          <a:prstGeom prst="plus">
            <a:avLst>
              <a:gd name="adj" fmla="val 28358"/>
            </a:avLst>
          </a:prstGeom>
          <a:solidFill>
            <a:schemeClr val="bg1"/>
          </a:solidFill>
          <a:ln>
            <a:noFill/>
          </a:ln>
          <a:effectLst>
            <a:innerShdw dist="12700" dir="18900000">
              <a:schemeClr val="tx1">
                <a:lumMod val="95000"/>
                <a:lumOff val="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原创设计师QQ598969553      _2"/>
          <p:cNvSpPr>
            <a:spLocks noChangeArrowheads="1"/>
          </p:cNvSpPr>
          <p:nvPr/>
        </p:nvSpPr>
        <p:spPr bwMode="auto">
          <a:xfrm>
            <a:off x="2892120" y="4086350"/>
            <a:ext cx="4541603" cy="311559"/>
          </a:xfrm>
          <a:prstGeom prst="rect">
            <a:avLst/>
          </a:prstGeom>
          <a:noFill/>
          <a:ln>
            <a:noFill/>
          </a:ln>
        </p:spPr>
        <p:txBody>
          <a:bodyPr wrap="square" lIns="79949" tIns="39973" rIns="79949" bIns="39973" anchor="ctr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YUEYUE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时间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2017.03.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原创设计师QQ598969553      _3"/>
          <p:cNvSpPr/>
          <p:nvPr/>
        </p:nvSpPr>
        <p:spPr>
          <a:xfrm>
            <a:off x="1943691" y="3251661"/>
            <a:ext cx="5490032" cy="51927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83" tIns="68042" rIns="136083" bIns="68042" rtlCol="0" anchor="ctr"/>
          <a:lstStyle/>
          <a:p>
            <a:pPr algn="ctr"/>
            <a:endParaRPr lang="zh-CN" altLang="en-US" sz="1015"/>
          </a:p>
        </p:txBody>
      </p:sp>
      <p:sp>
        <p:nvSpPr>
          <p:cNvPr id="26" name="原创设计师QQ598969553      _4"/>
          <p:cNvSpPr>
            <a:spLocks noChangeArrowheads="1"/>
          </p:cNvSpPr>
          <p:nvPr/>
        </p:nvSpPr>
        <p:spPr bwMode="auto">
          <a:xfrm>
            <a:off x="2681313" y="3326633"/>
            <a:ext cx="4702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创意医疗述职报告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原创设计师QQ598969553      _5"/>
          <p:cNvSpPr/>
          <p:nvPr/>
        </p:nvSpPr>
        <p:spPr>
          <a:xfrm>
            <a:off x="1943691" y="3175031"/>
            <a:ext cx="809483" cy="581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5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90500" dist="762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83" tIns="68042" rIns="136083" bIns="68042" rtlCol="0" anchor="ctr"/>
          <a:lstStyle/>
          <a:p>
            <a:pPr algn="ctr"/>
            <a:endParaRPr lang="zh-CN" altLang="en-US" sz="1015"/>
          </a:p>
        </p:txBody>
      </p:sp>
      <p:pic>
        <p:nvPicPr>
          <p:cNvPr id="28" name="原创设计师QQ598969553      _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08" y="3251661"/>
            <a:ext cx="1406609" cy="323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280295" y="1909069"/>
            <a:ext cx="293743" cy="294337"/>
            <a:chOff x="1835696" y="568841"/>
            <a:chExt cx="1755524" cy="1759073"/>
          </a:xfrm>
        </p:grpSpPr>
        <p:grpSp>
          <p:nvGrpSpPr>
            <p:cNvPr id="30" name="组合 79"/>
            <p:cNvGrpSpPr/>
            <p:nvPr/>
          </p:nvGrpSpPr>
          <p:grpSpPr bwMode="auto">
            <a:xfrm>
              <a:off x="1835696" y="568841"/>
              <a:ext cx="1755524" cy="175907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  <a:latin typeface="Arial" panose="020B0604020202020204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2093038" y="817303"/>
              <a:ext cx="1268631" cy="127120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23" tIns="25712" rIns="51423" bIns="25712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25006" y="2535055"/>
            <a:ext cx="293743" cy="294337"/>
            <a:chOff x="1835696" y="568841"/>
            <a:chExt cx="1755524" cy="1759073"/>
          </a:xfrm>
        </p:grpSpPr>
        <p:grpSp>
          <p:nvGrpSpPr>
            <p:cNvPr id="35" name="组合 79"/>
            <p:cNvGrpSpPr/>
            <p:nvPr/>
          </p:nvGrpSpPr>
          <p:grpSpPr bwMode="auto">
            <a:xfrm>
              <a:off x="1835696" y="568841"/>
              <a:ext cx="1755524" cy="1759073"/>
              <a:chOff x="6379729" y="2488774"/>
              <a:chExt cx="2513016" cy="2513016"/>
            </a:xfrm>
          </p:grpSpPr>
          <p:sp>
            <p:nvSpPr>
              <p:cNvPr id="3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  <a:latin typeface="Arial" panose="020B0604020202020204"/>
                  <a:ea typeface="宋体"/>
                </a:endParaRPr>
              </a:p>
            </p:txBody>
          </p:sp>
          <p:sp>
            <p:nvSpPr>
              <p:cNvPr id="38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" name="椭圆 80"/>
            <p:cNvSpPr/>
            <p:nvPr/>
          </p:nvSpPr>
          <p:spPr bwMode="auto">
            <a:xfrm>
              <a:off x="2093038" y="817303"/>
              <a:ext cx="1268631" cy="1271202"/>
            </a:xfrm>
            <a:prstGeom prst="ellipse">
              <a:avLst/>
            </a:prstGeom>
            <a:solidFill>
              <a:srgbClr val="FF333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23" tIns="25712" rIns="51423" bIns="25712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14358" y="2245735"/>
            <a:ext cx="293743" cy="294337"/>
            <a:chOff x="1835696" y="568841"/>
            <a:chExt cx="1755524" cy="1759073"/>
          </a:xfrm>
        </p:grpSpPr>
        <p:grpSp>
          <p:nvGrpSpPr>
            <p:cNvPr id="40" name="组合 79"/>
            <p:cNvGrpSpPr/>
            <p:nvPr/>
          </p:nvGrpSpPr>
          <p:grpSpPr bwMode="auto">
            <a:xfrm>
              <a:off x="1835696" y="568841"/>
              <a:ext cx="1755524" cy="1759073"/>
              <a:chOff x="6379729" y="2488774"/>
              <a:chExt cx="2513016" cy="2513016"/>
            </a:xfrm>
          </p:grpSpPr>
          <p:sp>
            <p:nvSpPr>
              <p:cNvPr id="4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  <a:latin typeface="Arial" panose="020B0604020202020204"/>
                  <a:ea typeface="宋体"/>
                </a:endParaRPr>
              </a:p>
            </p:txBody>
          </p:sp>
          <p:sp>
            <p:nvSpPr>
              <p:cNvPr id="43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椭圆 80"/>
            <p:cNvSpPr/>
            <p:nvPr/>
          </p:nvSpPr>
          <p:spPr bwMode="auto">
            <a:xfrm>
              <a:off x="2093038" y="817303"/>
              <a:ext cx="1268631" cy="1271202"/>
            </a:xfrm>
            <a:prstGeom prst="ellipse">
              <a:avLst/>
            </a:prstGeom>
            <a:solidFill>
              <a:srgbClr val="FF333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23" tIns="25712" rIns="51423" bIns="25712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476847" y="1875129"/>
            <a:ext cx="293743" cy="294337"/>
            <a:chOff x="1835696" y="568841"/>
            <a:chExt cx="1755524" cy="1759073"/>
          </a:xfrm>
        </p:grpSpPr>
        <p:grpSp>
          <p:nvGrpSpPr>
            <p:cNvPr id="45" name="组合 79"/>
            <p:cNvGrpSpPr/>
            <p:nvPr/>
          </p:nvGrpSpPr>
          <p:grpSpPr bwMode="auto">
            <a:xfrm>
              <a:off x="1835696" y="568841"/>
              <a:ext cx="1755524" cy="1759073"/>
              <a:chOff x="6379729" y="2488774"/>
              <a:chExt cx="2513016" cy="2513016"/>
            </a:xfrm>
          </p:grpSpPr>
          <p:sp>
            <p:nvSpPr>
              <p:cNvPr id="4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  <a:latin typeface="Arial" panose="020B0604020202020204"/>
                  <a:ea typeface="宋体"/>
                </a:endParaRPr>
              </a:p>
            </p:txBody>
          </p:sp>
          <p:sp>
            <p:nvSpPr>
              <p:cNvPr id="48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" name="椭圆 80"/>
            <p:cNvSpPr/>
            <p:nvPr/>
          </p:nvSpPr>
          <p:spPr bwMode="auto">
            <a:xfrm>
              <a:off x="2093038" y="817303"/>
              <a:ext cx="1268631" cy="127120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23" tIns="25712" rIns="51423" bIns="25712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9" name="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4608" y="-95664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0.57292 -1.48148E-6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64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7.40741E-7 L 0.56797 -0.00162 " pathEditMode="relative" rAng="0" ptsTypes="AA">
                                          <p:cBhvr>
                                            <p:cTn id="5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98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8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7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</p:childTnLst>
            </p:cTn>
          </p:par>
        </p:tnLst>
        <p:bldLst>
          <p:bldP spid="4" grpId="0" animBg="1"/>
          <p:bldP spid="5" grpId="0" animBg="1"/>
          <p:bldP spid="8" grpId="0" animBg="1"/>
          <p:bldP spid="24" grpId="0"/>
          <p:bldP spid="25" grpId="0" animBg="1"/>
          <p:bldP spid="26" grpId="0"/>
          <p:bldP spid="27" grpId="0" animBg="1"/>
          <p:bldP spid="2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0.57292 -1.48148E-6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64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7.40741E-7 L 0.56797 -0.00162 " pathEditMode="relative" rAng="0" ptsTypes="AA">
                                          <p:cBhvr>
                                            <p:cTn id="5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98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8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7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9"/>
                    </p:tgtEl>
                  </p:cMediaNode>
                </p:audio>
              </p:childTnLst>
            </p:cTn>
          </p:par>
        </p:tnLst>
        <p:bldLst>
          <p:bldP spid="4" grpId="0" animBg="1"/>
          <p:bldP spid="5" grpId="0" animBg="1"/>
          <p:bldP spid="8" grpId="0" animBg="1"/>
          <p:bldP spid="24" grpId="0"/>
          <p:bldP spid="25" grpId="0" animBg="1"/>
          <p:bldP spid="26" grpId="0"/>
          <p:bldP spid="27" grpId="0" animBg="1"/>
          <p:bldP spid="27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76841" y="900708"/>
            <a:ext cx="2591484" cy="2591484"/>
            <a:chOff x="1271856" y="1432987"/>
            <a:chExt cx="1326564" cy="1326564"/>
          </a:xfrm>
        </p:grpSpPr>
        <p:sp>
          <p:nvSpPr>
            <p:cNvPr id="5" name="矩形 4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72666" y="1529092"/>
              <a:ext cx="1034899" cy="1134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 smtClean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02</a:t>
              </a:r>
              <a:endParaRPr lang="zh-CN" altLang="en-US" sz="138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00345" y="3679936"/>
            <a:ext cx="5817046" cy="725447"/>
            <a:chOff x="1500345" y="3718036"/>
            <a:chExt cx="5817046" cy="725447"/>
          </a:xfrm>
        </p:grpSpPr>
        <p:sp>
          <p:nvSpPr>
            <p:cNvPr id="9" name="文本框 8"/>
            <p:cNvSpPr txBox="1"/>
            <p:nvPr/>
          </p:nvSpPr>
          <p:spPr>
            <a:xfrm>
              <a:off x="1500345" y="3992077"/>
              <a:ext cx="581704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ts val="1400"/>
                </a:lnSpc>
              </a:pPr>
              <a:r>
                <a:rPr lang="en-US" altLang="zh-CN" sz="700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7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30340" y="3718036"/>
              <a:ext cx="1284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添加标题内容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915319" y="2170559"/>
            <a:ext cx="1512168" cy="1512168"/>
          </a:xfrm>
          <a:prstGeom prst="ellipse">
            <a:avLst/>
          </a:prstGeom>
          <a:solidFill>
            <a:srgbClr val="FF6666"/>
          </a:solidFill>
          <a:ln w="12700">
            <a:noFill/>
          </a:ln>
          <a:effectLst>
            <a:innerShdw blurRad="25400" dist="12700" dir="189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63055" y="1671836"/>
            <a:ext cx="1512168" cy="1512168"/>
            <a:chOff x="1672630" y="1795661"/>
            <a:chExt cx="1512168" cy="1512168"/>
          </a:xfrm>
        </p:grpSpPr>
        <p:sp>
          <p:nvSpPr>
            <p:cNvPr id="8" name="椭圆 7"/>
            <p:cNvSpPr/>
            <p:nvPr/>
          </p:nvSpPr>
          <p:spPr>
            <a:xfrm>
              <a:off x="1672630" y="1795661"/>
              <a:ext cx="1512168" cy="1512168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799740" y="2154907"/>
              <a:ext cx="1284485" cy="949978"/>
              <a:chOff x="2944615" y="1534656"/>
              <a:chExt cx="1284485" cy="949978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980571" y="1776748"/>
                <a:ext cx="1202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altLang="zh-CN" sz="700" dirty="0"/>
                  <a:t>this is a sample text. insert your desired text here. Again. this is a dummy text. </a:t>
                </a:r>
                <a:endParaRPr lang="zh-CN" altLang="en-US" sz="700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944615" y="1534656"/>
                <a:ext cx="128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</p:grpSp>
      <p:sp>
        <p:nvSpPr>
          <p:cNvPr id="12" name="椭圆 11"/>
          <p:cNvSpPr/>
          <p:nvPr/>
        </p:nvSpPr>
        <p:spPr>
          <a:xfrm>
            <a:off x="6083053" y="2170559"/>
            <a:ext cx="1512168" cy="1512168"/>
          </a:xfrm>
          <a:prstGeom prst="ellipse">
            <a:avLst/>
          </a:prstGeom>
          <a:solidFill>
            <a:srgbClr val="A6C36B"/>
          </a:solidFill>
          <a:ln w="12700">
            <a:noFill/>
          </a:ln>
          <a:effectLst>
            <a:innerShdw blurRad="25400" dist="12700" dir="189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5439335" y="1671836"/>
            <a:ext cx="1512168" cy="1512168"/>
            <a:chOff x="4840239" y="1795661"/>
            <a:chExt cx="1512168" cy="1512168"/>
          </a:xfrm>
        </p:grpSpPr>
        <p:sp>
          <p:nvSpPr>
            <p:cNvPr id="14" name="椭圆 13"/>
            <p:cNvSpPr/>
            <p:nvPr/>
          </p:nvSpPr>
          <p:spPr>
            <a:xfrm>
              <a:off x="4840239" y="1795661"/>
              <a:ext cx="1512168" cy="1512168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967349" y="2154907"/>
              <a:ext cx="1284485" cy="949978"/>
              <a:chOff x="2944615" y="1534656"/>
              <a:chExt cx="1284485" cy="949978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2980571" y="1776748"/>
                <a:ext cx="1202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altLang="zh-CN" sz="700" dirty="0"/>
                  <a:t>this is a sample text. insert your desired text here. Again. this is a dummy text. </a:t>
                </a:r>
                <a:endParaRPr lang="zh-CN" altLang="en-US" sz="700" dirty="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944615" y="1534656"/>
                <a:ext cx="128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975459" y="3115072"/>
            <a:ext cx="703684" cy="703684"/>
            <a:chOff x="3308834" y="3191272"/>
            <a:chExt cx="703684" cy="703684"/>
          </a:xfrm>
        </p:grpSpPr>
        <p:sp>
          <p:nvSpPr>
            <p:cNvPr id="19" name="椭圆 18"/>
            <p:cNvSpPr/>
            <p:nvPr/>
          </p:nvSpPr>
          <p:spPr>
            <a:xfrm>
              <a:off x="3308834" y="3191272"/>
              <a:ext cx="703684" cy="703684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88762" y="3312281"/>
              <a:ext cx="607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50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16269" y="3115072"/>
            <a:ext cx="703684" cy="703684"/>
            <a:chOff x="6449519" y="3191272"/>
            <a:chExt cx="703684" cy="703684"/>
          </a:xfrm>
        </p:grpSpPr>
        <p:sp>
          <p:nvSpPr>
            <p:cNvPr id="22" name="椭圆 21"/>
            <p:cNvSpPr/>
            <p:nvPr/>
          </p:nvSpPr>
          <p:spPr>
            <a:xfrm>
              <a:off x="6449519" y="3191272"/>
              <a:ext cx="703684" cy="703684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22487" y="3312281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58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sp>
        <p:nvSpPr>
          <p:cNvPr id="24" name="右箭头 23"/>
          <p:cNvSpPr/>
          <p:nvPr/>
        </p:nvSpPr>
        <p:spPr>
          <a:xfrm>
            <a:off x="3552825" y="1228725"/>
            <a:ext cx="2016741" cy="34298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innerShdw blurRad="25400" dist="12700" dir="189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 rot="10800000">
            <a:off x="3718407" y="4109611"/>
            <a:ext cx="2110892" cy="34808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innerShdw blurRad="25400" dist="12700" dir="672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4057065" y="3536811"/>
            <a:ext cx="1816978" cy="585052"/>
            <a:chOff x="2942471" y="1591806"/>
            <a:chExt cx="1816978" cy="585052"/>
          </a:xfrm>
        </p:grpSpPr>
        <p:sp>
          <p:nvSpPr>
            <p:cNvPr id="27" name="文本框 26"/>
            <p:cNvSpPr txBox="1"/>
            <p:nvPr/>
          </p:nvSpPr>
          <p:spPr>
            <a:xfrm>
              <a:off x="2942471" y="1776748"/>
              <a:ext cx="1816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</a:t>
              </a:r>
              <a:endParaRPr lang="zh-CN" altLang="en-US" sz="70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44615" y="159180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33190" y="1527036"/>
            <a:ext cx="1816978" cy="585052"/>
            <a:chOff x="2942471" y="1591806"/>
            <a:chExt cx="1816978" cy="585052"/>
          </a:xfrm>
        </p:grpSpPr>
        <p:sp>
          <p:nvSpPr>
            <p:cNvPr id="30" name="文本框 29"/>
            <p:cNvSpPr txBox="1"/>
            <p:nvPr/>
          </p:nvSpPr>
          <p:spPr>
            <a:xfrm>
              <a:off x="2942471" y="1776748"/>
              <a:ext cx="1816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</a:t>
              </a:r>
              <a:endParaRPr lang="zh-CN" altLang="en-US" sz="7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944615" y="159180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38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38000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24" grpId="0" animBg="1"/>
          <p:bldP spid="2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2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24" grpId="0" animBg="1"/>
          <p:bldP spid="2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878183" y="2588995"/>
            <a:ext cx="1962076" cy="772289"/>
          </a:xfrm>
          <a:custGeom>
            <a:avLst/>
            <a:gdLst>
              <a:gd name="connsiteX0" fmla="*/ 434898 w 1962076"/>
              <a:gd name="connsiteY0" fmla="*/ 0 h 772289"/>
              <a:gd name="connsiteX1" fmla="*/ 505359 w 1962076"/>
              <a:gd name="connsiteY1" fmla="*/ 42806 h 772289"/>
              <a:gd name="connsiteX2" fmla="*/ 985629 w 1962076"/>
              <a:gd name="connsiteY2" fmla="*/ 164415 h 772289"/>
              <a:gd name="connsiteX3" fmla="*/ 1465899 w 1962076"/>
              <a:gd name="connsiteY3" fmla="*/ 42806 h 772289"/>
              <a:gd name="connsiteX4" fmla="*/ 1526376 w 1962076"/>
              <a:gd name="connsiteY4" fmla="*/ 6065 h 772289"/>
              <a:gd name="connsiteX5" fmla="*/ 1962076 w 1962076"/>
              <a:gd name="connsiteY5" fmla="*/ 441765 h 772289"/>
              <a:gd name="connsiteX6" fmla="*/ 1889143 w 1962076"/>
              <a:gd name="connsiteY6" fmla="*/ 496303 h 772289"/>
              <a:gd name="connsiteX7" fmla="*/ 985629 w 1962076"/>
              <a:gd name="connsiteY7" fmla="*/ 772289 h 772289"/>
              <a:gd name="connsiteX8" fmla="*/ 82115 w 1962076"/>
              <a:gd name="connsiteY8" fmla="*/ 496303 h 772289"/>
              <a:gd name="connsiteX9" fmla="*/ 0 w 1962076"/>
              <a:gd name="connsiteY9" fmla="*/ 434899 h 772289"/>
              <a:gd name="connsiteX10" fmla="*/ 434898 w 1962076"/>
              <a:gd name="connsiteY10" fmla="*/ 0 h 77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2076" h="772289">
                <a:moveTo>
                  <a:pt x="434898" y="0"/>
                </a:moveTo>
                <a:lnTo>
                  <a:pt x="505359" y="42806"/>
                </a:lnTo>
                <a:cubicBezTo>
                  <a:pt x="648126" y="120362"/>
                  <a:pt x="811733" y="164415"/>
                  <a:pt x="985629" y="164415"/>
                </a:cubicBezTo>
                <a:cubicBezTo>
                  <a:pt x="1159525" y="164415"/>
                  <a:pt x="1323132" y="120362"/>
                  <a:pt x="1465899" y="42806"/>
                </a:cubicBezTo>
                <a:lnTo>
                  <a:pt x="1526376" y="6065"/>
                </a:lnTo>
                <a:lnTo>
                  <a:pt x="1962076" y="441765"/>
                </a:lnTo>
                <a:lnTo>
                  <a:pt x="1889143" y="496303"/>
                </a:lnTo>
                <a:cubicBezTo>
                  <a:pt x="1631230" y="670547"/>
                  <a:pt x="1320311" y="772289"/>
                  <a:pt x="985629" y="772289"/>
                </a:cubicBezTo>
                <a:cubicBezTo>
                  <a:pt x="650947" y="772289"/>
                  <a:pt x="340028" y="670547"/>
                  <a:pt x="82115" y="496303"/>
                </a:cubicBezTo>
                <a:lnTo>
                  <a:pt x="0" y="434899"/>
                </a:lnTo>
                <a:lnTo>
                  <a:pt x="434898" y="0"/>
                </a:lnTo>
                <a:close/>
              </a:path>
            </a:pathLst>
          </a:custGeom>
          <a:solidFill>
            <a:srgbClr val="A6C36B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0800000">
            <a:off x="2440283" y="2255620"/>
            <a:ext cx="1962076" cy="772289"/>
          </a:xfrm>
          <a:custGeom>
            <a:avLst/>
            <a:gdLst>
              <a:gd name="connsiteX0" fmla="*/ 434898 w 1962076"/>
              <a:gd name="connsiteY0" fmla="*/ 0 h 772289"/>
              <a:gd name="connsiteX1" fmla="*/ 505359 w 1962076"/>
              <a:gd name="connsiteY1" fmla="*/ 42806 h 772289"/>
              <a:gd name="connsiteX2" fmla="*/ 985629 w 1962076"/>
              <a:gd name="connsiteY2" fmla="*/ 164415 h 772289"/>
              <a:gd name="connsiteX3" fmla="*/ 1465899 w 1962076"/>
              <a:gd name="connsiteY3" fmla="*/ 42806 h 772289"/>
              <a:gd name="connsiteX4" fmla="*/ 1526376 w 1962076"/>
              <a:gd name="connsiteY4" fmla="*/ 6065 h 772289"/>
              <a:gd name="connsiteX5" fmla="*/ 1962076 w 1962076"/>
              <a:gd name="connsiteY5" fmla="*/ 441765 h 772289"/>
              <a:gd name="connsiteX6" fmla="*/ 1889143 w 1962076"/>
              <a:gd name="connsiteY6" fmla="*/ 496303 h 772289"/>
              <a:gd name="connsiteX7" fmla="*/ 985629 w 1962076"/>
              <a:gd name="connsiteY7" fmla="*/ 772289 h 772289"/>
              <a:gd name="connsiteX8" fmla="*/ 82115 w 1962076"/>
              <a:gd name="connsiteY8" fmla="*/ 496303 h 772289"/>
              <a:gd name="connsiteX9" fmla="*/ 0 w 1962076"/>
              <a:gd name="connsiteY9" fmla="*/ 434899 h 772289"/>
              <a:gd name="connsiteX10" fmla="*/ 434898 w 1962076"/>
              <a:gd name="connsiteY10" fmla="*/ 0 h 77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2076" h="772289">
                <a:moveTo>
                  <a:pt x="434898" y="0"/>
                </a:moveTo>
                <a:lnTo>
                  <a:pt x="505359" y="42806"/>
                </a:lnTo>
                <a:cubicBezTo>
                  <a:pt x="648126" y="120362"/>
                  <a:pt x="811733" y="164415"/>
                  <a:pt x="985629" y="164415"/>
                </a:cubicBezTo>
                <a:cubicBezTo>
                  <a:pt x="1159525" y="164415"/>
                  <a:pt x="1323132" y="120362"/>
                  <a:pt x="1465899" y="42806"/>
                </a:cubicBezTo>
                <a:lnTo>
                  <a:pt x="1526376" y="6065"/>
                </a:lnTo>
                <a:lnTo>
                  <a:pt x="1962076" y="441765"/>
                </a:lnTo>
                <a:lnTo>
                  <a:pt x="1889143" y="496303"/>
                </a:lnTo>
                <a:cubicBezTo>
                  <a:pt x="1631230" y="670547"/>
                  <a:pt x="1320311" y="772289"/>
                  <a:pt x="985629" y="772289"/>
                </a:cubicBezTo>
                <a:cubicBezTo>
                  <a:pt x="650947" y="772289"/>
                  <a:pt x="340028" y="670547"/>
                  <a:pt x="82115" y="496303"/>
                </a:cubicBezTo>
                <a:lnTo>
                  <a:pt x="0" y="434899"/>
                </a:lnTo>
                <a:lnTo>
                  <a:pt x="434898" y="0"/>
                </a:lnTo>
                <a:close/>
              </a:path>
            </a:pathLst>
          </a:custGeom>
          <a:solidFill>
            <a:srgbClr val="FF666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3990476" y="2615188"/>
            <a:ext cx="1962076" cy="772289"/>
          </a:xfrm>
          <a:custGeom>
            <a:avLst/>
            <a:gdLst>
              <a:gd name="connsiteX0" fmla="*/ 434898 w 1962076"/>
              <a:gd name="connsiteY0" fmla="*/ 0 h 772289"/>
              <a:gd name="connsiteX1" fmla="*/ 505359 w 1962076"/>
              <a:gd name="connsiteY1" fmla="*/ 42806 h 772289"/>
              <a:gd name="connsiteX2" fmla="*/ 985629 w 1962076"/>
              <a:gd name="connsiteY2" fmla="*/ 164415 h 772289"/>
              <a:gd name="connsiteX3" fmla="*/ 1465899 w 1962076"/>
              <a:gd name="connsiteY3" fmla="*/ 42806 h 772289"/>
              <a:gd name="connsiteX4" fmla="*/ 1526376 w 1962076"/>
              <a:gd name="connsiteY4" fmla="*/ 6065 h 772289"/>
              <a:gd name="connsiteX5" fmla="*/ 1962076 w 1962076"/>
              <a:gd name="connsiteY5" fmla="*/ 441765 h 772289"/>
              <a:gd name="connsiteX6" fmla="*/ 1889143 w 1962076"/>
              <a:gd name="connsiteY6" fmla="*/ 496303 h 772289"/>
              <a:gd name="connsiteX7" fmla="*/ 985629 w 1962076"/>
              <a:gd name="connsiteY7" fmla="*/ 772289 h 772289"/>
              <a:gd name="connsiteX8" fmla="*/ 82115 w 1962076"/>
              <a:gd name="connsiteY8" fmla="*/ 496303 h 772289"/>
              <a:gd name="connsiteX9" fmla="*/ 0 w 1962076"/>
              <a:gd name="connsiteY9" fmla="*/ 434899 h 772289"/>
              <a:gd name="connsiteX10" fmla="*/ 434898 w 1962076"/>
              <a:gd name="connsiteY10" fmla="*/ 0 h 77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2076" h="772289">
                <a:moveTo>
                  <a:pt x="434898" y="0"/>
                </a:moveTo>
                <a:lnTo>
                  <a:pt x="505359" y="42806"/>
                </a:lnTo>
                <a:cubicBezTo>
                  <a:pt x="648126" y="120362"/>
                  <a:pt x="811733" y="164415"/>
                  <a:pt x="985629" y="164415"/>
                </a:cubicBezTo>
                <a:cubicBezTo>
                  <a:pt x="1159525" y="164415"/>
                  <a:pt x="1323132" y="120362"/>
                  <a:pt x="1465899" y="42806"/>
                </a:cubicBezTo>
                <a:lnTo>
                  <a:pt x="1526376" y="6065"/>
                </a:lnTo>
                <a:lnTo>
                  <a:pt x="1962076" y="441765"/>
                </a:lnTo>
                <a:lnTo>
                  <a:pt x="1889143" y="496303"/>
                </a:lnTo>
                <a:cubicBezTo>
                  <a:pt x="1631230" y="670547"/>
                  <a:pt x="1320311" y="772289"/>
                  <a:pt x="985629" y="772289"/>
                </a:cubicBezTo>
                <a:cubicBezTo>
                  <a:pt x="650947" y="772289"/>
                  <a:pt x="340028" y="670547"/>
                  <a:pt x="82115" y="496303"/>
                </a:cubicBezTo>
                <a:lnTo>
                  <a:pt x="0" y="434899"/>
                </a:lnTo>
                <a:lnTo>
                  <a:pt x="434898" y="0"/>
                </a:lnTo>
                <a:close/>
              </a:path>
            </a:pathLst>
          </a:custGeom>
          <a:solidFill>
            <a:srgbClr val="A6C36B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0800000">
            <a:off x="5543051" y="2272288"/>
            <a:ext cx="1962076" cy="772289"/>
          </a:xfrm>
          <a:custGeom>
            <a:avLst/>
            <a:gdLst>
              <a:gd name="connsiteX0" fmla="*/ 434898 w 1962076"/>
              <a:gd name="connsiteY0" fmla="*/ 0 h 772289"/>
              <a:gd name="connsiteX1" fmla="*/ 505359 w 1962076"/>
              <a:gd name="connsiteY1" fmla="*/ 42806 h 772289"/>
              <a:gd name="connsiteX2" fmla="*/ 985629 w 1962076"/>
              <a:gd name="connsiteY2" fmla="*/ 164415 h 772289"/>
              <a:gd name="connsiteX3" fmla="*/ 1465899 w 1962076"/>
              <a:gd name="connsiteY3" fmla="*/ 42806 h 772289"/>
              <a:gd name="connsiteX4" fmla="*/ 1526376 w 1962076"/>
              <a:gd name="connsiteY4" fmla="*/ 6065 h 772289"/>
              <a:gd name="connsiteX5" fmla="*/ 1962076 w 1962076"/>
              <a:gd name="connsiteY5" fmla="*/ 441765 h 772289"/>
              <a:gd name="connsiteX6" fmla="*/ 1889143 w 1962076"/>
              <a:gd name="connsiteY6" fmla="*/ 496303 h 772289"/>
              <a:gd name="connsiteX7" fmla="*/ 985629 w 1962076"/>
              <a:gd name="connsiteY7" fmla="*/ 772289 h 772289"/>
              <a:gd name="connsiteX8" fmla="*/ 82115 w 1962076"/>
              <a:gd name="connsiteY8" fmla="*/ 496303 h 772289"/>
              <a:gd name="connsiteX9" fmla="*/ 0 w 1962076"/>
              <a:gd name="connsiteY9" fmla="*/ 434899 h 772289"/>
              <a:gd name="connsiteX10" fmla="*/ 434898 w 1962076"/>
              <a:gd name="connsiteY10" fmla="*/ 0 h 77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2076" h="772289">
                <a:moveTo>
                  <a:pt x="434898" y="0"/>
                </a:moveTo>
                <a:lnTo>
                  <a:pt x="505359" y="42806"/>
                </a:lnTo>
                <a:cubicBezTo>
                  <a:pt x="648126" y="120362"/>
                  <a:pt x="811733" y="164415"/>
                  <a:pt x="985629" y="164415"/>
                </a:cubicBezTo>
                <a:cubicBezTo>
                  <a:pt x="1159525" y="164415"/>
                  <a:pt x="1323132" y="120362"/>
                  <a:pt x="1465899" y="42806"/>
                </a:cubicBezTo>
                <a:lnTo>
                  <a:pt x="1526376" y="6065"/>
                </a:lnTo>
                <a:lnTo>
                  <a:pt x="1962076" y="441765"/>
                </a:lnTo>
                <a:lnTo>
                  <a:pt x="1889143" y="496303"/>
                </a:lnTo>
                <a:cubicBezTo>
                  <a:pt x="1631230" y="670547"/>
                  <a:pt x="1320311" y="772289"/>
                  <a:pt x="985629" y="772289"/>
                </a:cubicBezTo>
                <a:cubicBezTo>
                  <a:pt x="650947" y="772289"/>
                  <a:pt x="340028" y="670547"/>
                  <a:pt x="82115" y="496303"/>
                </a:cubicBezTo>
                <a:lnTo>
                  <a:pt x="0" y="434899"/>
                </a:lnTo>
                <a:lnTo>
                  <a:pt x="434898" y="0"/>
                </a:lnTo>
                <a:close/>
              </a:path>
            </a:pathLst>
          </a:custGeom>
          <a:solidFill>
            <a:srgbClr val="FF666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457842" y="2283754"/>
            <a:ext cx="802758" cy="315972"/>
          </a:xfrm>
          <a:custGeom>
            <a:avLst/>
            <a:gdLst>
              <a:gd name="connsiteX0" fmla="*/ 434898 w 1962076"/>
              <a:gd name="connsiteY0" fmla="*/ 0 h 772289"/>
              <a:gd name="connsiteX1" fmla="*/ 505359 w 1962076"/>
              <a:gd name="connsiteY1" fmla="*/ 42806 h 772289"/>
              <a:gd name="connsiteX2" fmla="*/ 985629 w 1962076"/>
              <a:gd name="connsiteY2" fmla="*/ 164415 h 772289"/>
              <a:gd name="connsiteX3" fmla="*/ 1465899 w 1962076"/>
              <a:gd name="connsiteY3" fmla="*/ 42806 h 772289"/>
              <a:gd name="connsiteX4" fmla="*/ 1526376 w 1962076"/>
              <a:gd name="connsiteY4" fmla="*/ 6065 h 772289"/>
              <a:gd name="connsiteX5" fmla="*/ 1962076 w 1962076"/>
              <a:gd name="connsiteY5" fmla="*/ 441765 h 772289"/>
              <a:gd name="connsiteX6" fmla="*/ 1889143 w 1962076"/>
              <a:gd name="connsiteY6" fmla="*/ 496303 h 772289"/>
              <a:gd name="connsiteX7" fmla="*/ 985629 w 1962076"/>
              <a:gd name="connsiteY7" fmla="*/ 772289 h 772289"/>
              <a:gd name="connsiteX8" fmla="*/ 82115 w 1962076"/>
              <a:gd name="connsiteY8" fmla="*/ 496303 h 772289"/>
              <a:gd name="connsiteX9" fmla="*/ 0 w 1962076"/>
              <a:gd name="connsiteY9" fmla="*/ 434899 h 772289"/>
              <a:gd name="connsiteX10" fmla="*/ 434898 w 1962076"/>
              <a:gd name="connsiteY10" fmla="*/ 0 h 77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2076" h="772289">
                <a:moveTo>
                  <a:pt x="434898" y="0"/>
                </a:moveTo>
                <a:lnTo>
                  <a:pt x="505359" y="42806"/>
                </a:lnTo>
                <a:cubicBezTo>
                  <a:pt x="648126" y="120362"/>
                  <a:pt x="811733" y="164415"/>
                  <a:pt x="985629" y="164415"/>
                </a:cubicBezTo>
                <a:cubicBezTo>
                  <a:pt x="1159525" y="164415"/>
                  <a:pt x="1323132" y="120362"/>
                  <a:pt x="1465899" y="42806"/>
                </a:cubicBezTo>
                <a:lnTo>
                  <a:pt x="1526376" y="6065"/>
                </a:lnTo>
                <a:lnTo>
                  <a:pt x="1962076" y="441765"/>
                </a:lnTo>
                <a:lnTo>
                  <a:pt x="1889143" y="496303"/>
                </a:lnTo>
                <a:cubicBezTo>
                  <a:pt x="1631230" y="670547"/>
                  <a:pt x="1320311" y="772289"/>
                  <a:pt x="985629" y="772289"/>
                </a:cubicBezTo>
                <a:cubicBezTo>
                  <a:pt x="650947" y="772289"/>
                  <a:pt x="340028" y="670547"/>
                  <a:pt x="82115" y="496303"/>
                </a:cubicBezTo>
                <a:lnTo>
                  <a:pt x="0" y="434899"/>
                </a:lnTo>
                <a:lnTo>
                  <a:pt x="43489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  <a:effectLst>
            <a:innerShdw blurRad="25400" dist="12700" dir="189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0800000">
            <a:off x="3019942" y="3021723"/>
            <a:ext cx="802758" cy="315972"/>
          </a:xfrm>
          <a:custGeom>
            <a:avLst/>
            <a:gdLst>
              <a:gd name="connsiteX0" fmla="*/ 434898 w 1962076"/>
              <a:gd name="connsiteY0" fmla="*/ 0 h 772289"/>
              <a:gd name="connsiteX1" fmla="*/ 505359 w 1962076"/>
              <a:gd name="connsiteY1" fmla="*/ 42806 h 772289"/>
              <a:gd name="connsiteX2" fmla="*/ 985629 w 1962076"/>
              <a:gd name="connsiteY2" fmla="*/ 164415 h 772289"/>
              <a:gd name="connsiteX3" fmla="*/ 1465899 w 1962076"/>
              <a:gd name="connsiteY3" fmla="*/ 42806 h 772289"/>
              <a:gd name="connsiteX4" fmla="*/ 1526376 w 1962076"/>
              <a:gd name="connsiteY4" fmla="*/ 6065 h 772289"/>
              <a:gd name="connsiteX5" fmla="*/ 1962076 w 1962076"/>
              <a:gd name="connsiteY5" fmla="*/ 441765 h 772289"/>
              <a:gd name="connsiteX6" fmla="*/ 1889143 w 1962076"/>
              <a:gd name="connsiteY6" fmla="*/ 496303 h 772289"/>
              <a:gd name="connsiteX7" fmla="*/ 985629 w 1962076"/>
              <a:gd name="connsiteY7" fmla="*/ 772289 h 772289"/>
              <a:gd name="connsiteX8" fmla="*/ 82115 w 1962076"/>
              <a:gd name="connsiteY8" fmla="*/ 496303 h 772289"/>
              <a:gd name="connsiteX9" fmla="*/ 0 w 1962076"/>
              <a:gd name="connsiteY9" fmla="*/ 434899 h 772289"/>
              <a:gd name="connsiteX10" fmla="*/ 434898 w 1962076"/>
              <a:gd name="connsiteY10" fmla="*/ 0 h 77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2076" h="772289">
                <a:moveTo>
                  <a:pt x="434898" y="0"/>
                </a:moveTo>
                <a:lnTo>
                  <a:pt x="505359" y="42806"/>
                </a:lnTo>
                <a:cubicBezTo>
                  <a:pt x="648126" y="120362"/>
                  <a:pt x="811733" y="164415"/>
                  <a:pt x="985629" y="164415"/>
                </a:cubicBezTo>
                <a:cubicBezTo>
                  <a:pt x="1159525" y="164415"/>
                  <a:pt x="1323132" y="120362"/>
                  <a:pt x="1465899" y="42806"/>
                </a:cubicBezTo>
                <a:lnTo>
                  <a:pt x="1526376" y="6065"/>
                </a:lnTo>
                <a:lnTo>
                  <a:pt x="1962076" y="441765"/>
                </a:lnTo>
                <a:lnTo>
                  <a:pt x="1889143" y="496303"/>
                </a:lnTo>
                <a:cubicBezTo>
                  <a:pt x="1631230" y="670547"/>
                  <a:pt x="1320311" y="772289"/>
                  <a:pt x="985629" y="772289"/>
                </a:cubicBezTo>
                <a:cubicBezTo>
                  <a:pt x="650947" y="772289"/>
                  <a:pt x="340028" y="670547"/>
                  <a:pt x="82115" y="496303"/>
                </a:cubicBezTo>
                <a:lnTo>
                  <a:pt x="0" y="434899"/>
                </a:lnTo>
                <a:lnTo>
                  <a:pt x="43489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  <a:effectLst>
            <a:innerShdw blurRad="25400" dist="12700" dir="546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543942" y="2283754"/>
            <a:ext cx="802758" cy="315972"/>
          </a:xfrm>
          <a:custGeom>
            <a:avLst/>
            <a:gdLst>
              <a:gd name="connsiteX0" fmla="*/ 434898 w 1962076"/>
              <a:gd name="connsiteY0" fmla="*/ 0 h 772289"/>
              <a:gd name="connsiteX1" fmla="*/ 505359 w 1962076"/>
              <a:gd name="connsiteY1" fmla="*/ 42806 h 772289"/>
              <a:gd name="connsiteX2" fmla="*/ 985629 w 1962076"/>
              <a:gd name="connsiteY2" fmla="*/ 164415 h 772289"/>
              <a:gd name="connsiteX3" fmla="*/ 1465899 w 1962076"/>
              <a:gd name="connsiteY3" fmla="*/ 42806 h 772289"/>
              <a:gd name="connsiteX4" fmla="*/ 1526376 w 1962076"/>
              <a:gd name="connsiteY4" fmla="*/ 6065 h 772289"/>
              <a:gd name="connsiteX5" fmla="*/ 1962076 w 1962076"/>
              <a:gd name="connsiteY5" fmla="*/ 441765 h 772289"/>
              <a:gd name="connsiteX6" fmla="*/ 1889143 w 1962076"/>
              <a:gd name="connsiteY6" fmla="*/ 496303 h 772289"/>
              <a:gd name="connsiteX7" fmla="*/ 985629 w 1962076"/>
              <a:gd name="connsiteY7" fmla="*/ 772289 h 772289"/>
              <a:gd name="connsiteX8" fmla="*/ 82115 w 1962076"/>
              <a:gd name="connsiteY8" fmla="*/ 496303 h 772289"/>
              <a:gd name="connsiteX9" fmla="*/ 0 w 1962076"/>
              <a:gd name="connsiteY9" fmla="*/ 434899 h 772289"/>
              <a:gd name="connsiteX10" fmla="*/ 434898 w 1962076"/>
              <a:gd name="connsiteY10" fmla="*/ 0 h 77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2076" h="772289">
                <a:moveTo>
                  <a:pt x="434898" y="0"/>
                </a:moveTo>
                <a:lnTo>
                  <a:pt x="505359" y="42806"/>
                </a:lnTo>
                <a:cubicBezTo>
                  <a:pt x="648126" y="120362"/>
                  <a:pt x="811733" y="164415"/>
                  <a:pt x="985629" y="164415"/>
                </a:cubicBezTo>
                <a:cubicBezTo>
                  <a:pt x="1159525" y="164415"/>
                  <a:pt x="1323132" y="120362"/>
                  <a:pt x="1465899" y="42806"/>
                </a:cubicBezTo>
                <a:lnTo>
                  <a:pt x="1526376" y="6065"/>
                </a:lnTo>
                <a:lnTo>
                  <a:pt x="1962076" y="441765"/>
                </a:lnTo>
                <a:lnTo>
                  <a:pt x="1889143" y="496303"/>
                </a:lnTo>
                <a:cubicBezTo>
                  <a:pt x="1631230" y="670547"/>
                  <a:pt x="1320311" y="772289"/>
                  <a:pt x="985629" y="772289"/>
                </a:cubicBezTo>
                <a:cubicBezTo>
                  <a:pt x="650947" y="772289"/>
                  <a:pt x="340028" y="670547"/>
                  <a:pt x="82115" y="496303"/>
                </a:cubicBezTo>
                <a:lnTo>
                  <a:pt x="0" y="434899"/>
                </a:lnTo>
                <a:lnTo>
                  <a:pt x="43489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  <a:effectLst>
            <a:innerShdw blurRad="25400" dist="12700" dir="189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0800000">
            <a:off x="6144142" y="3021723"/>
            <a:ext cx="802758" cy="315972"/>
          </a:xfrm>
          <a:custGeom>
            <a:avLst/>
            <a:gdLst>
              <a:gd name="connsiteX0" fmla="*/ 434898 w 1962076"/>
              <a:gd name="connsiteY0" fmla="*/ 0 h 772289"/>
              <a:gd name="connsiteX1" fmla="*/ 505359 w 1962076"/>
              <a:gd name="connsiteY1" fmla="*/ 42806 h 772289"/>
              <a:gd name="connsiteX2" fmla="*/ 985629 w 1962076"/>
              <a:gd name="connsiteY2" fmla="*/ 164415 h 772289"/>
              <a:gd name="connsiteX3" fmla="*/ 1465899 w 1962076"/>
              <a:gd name="connsiteY3" fmla="*/ 42806 h 772289"/>
              <a:gd name="connsiteX4" fmla="*/ 1526376 w 1962076"/>
              <a:gd name="connsiteY4" fmla="*/ 6065 h 772289"/>
              <a:gd name="connsiteX5" fmla="*/ 1962076 w 1962076"/>
              <a:gd name="connsiteY5" fmla="*/ 441765 h 772289"/>
              <a:gd name="connsiteX6" fmla="*/ 1889143 w 1962076"/>
              <a:gd name="connsiteY6" fmla="*/ 496303 h 772289"/>
              <a:gd name="connsiteX7" fmla="*/ 985629 w 1962076"/>
              <a:gd name="connsiteY7" fmla="*/ 772289 h 772289"/>
              <a:gd name="connsiteX8" fmla="*/ 82115 w 1962076"/>
              <a:gd name="connsiteY8" fmla="*/ 496303 h 772289"/>
              <a:gd name="connsiteX9" fmla="*/ 0 w 1962076"/>
              <a:gd name="connsiteY9" fmla="*/ 434899 h 772289"/>
              <a:gd name="connsiteX10" fmla="*/ 434898 w 1962076"/>
              <a:gd name="connsiteY10" fmla="*/ 0 h 77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2076" h="772289">
                <a:moveTo>
                  <a:pt x="434898" y="0"/>
                </a:moveTo>
                <a:lnTo>
                  <a:pt x="505359" y="42806"/>
                </a:lnTo>
                <a:cubicBezTo>
                  <a:pt x="648126" y="120362"/>
                  <a:pt x="811733" y="164415"/>
                  <a:pt x="985629" y="164415"/>
                </a:cubicBezTo>
                <a:cubicBezTo>
                  <a:pt x="1159525" y="164415"/>
                  <a:pt x="1323132" y="120362"/>
                  <a:pt x="1465899" y="42806"/>
                </a:cubicBezTo>
                <a:lnTo>
                  <a:pt x="1526376" y="6065"/>
                </a:lnTo>
                <a:lnTo>
                  <a:pt x="1962076" y="441765"/>
                </a:lnTo>
                <a:lnTo>
                  <a:pt x="1889143" y="496303"/>
                </a:lnTo>
                <a:cubicBezTo>
                  <a:pt x="1631230" y="670547"/>
                  <a:pt x="1320311" y="772289"/>
                  <a:pt x="985629" y="772289"/>
                </a:cubicBezTo>
                <a:cubicBezTo>
                  <a:pt x="650947" y="772289"/>
                  <a:pt x="340028" y="670547"/>
                  <a:pt x="82115" y="496303"/>
                </a:cubicBezTo>
                <a:lnTo>
                  <a:pt x="0" y="434899"/>
                </a:lnTo>
                <a:lnTo>
                  <a:pt x="43489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  <a:effectLst>
            <a:innerShdw blurRad="25400" dist="12700" dir="546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692424" y="1585456"/>
            <a:ext cx="2146444" cy="603867"/>
            <a:chOff x="1692424" y="1585456"/>
            <a:chExt cx="2146444" cy="603867"/>
          </a:xfrm>
        </p:grpSpPr>
        <p:sp>
          <p:nvSpPr>
            <p:cNvPr id="15" name="文本框 14"/>
            <p:cNvSpPr txBox="1"/>
            <p:nvPr/>
          </p:nvSpPr>
          <p:spPr>
            <a:xfrm>
              <a:off x="1692424" y="1727658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A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021890" y="1585456"/>
              <a:ext cx="1816978" cy="585052"/>
              <a:chOff x="2942471" y="1591806"/>
              <a:chExt cx="1816978" cy="585052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2942471" y="1776748"/>
                <a:ext cx="1816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700" dirty="0"/>
                  <a:t>this is a sample text. insert your desired text here. Again. this is a dummy text. </a:t>
                </a:r>
                <a:endParaRPr lang="zh-CN" altLang="en-US" sz="700" dirty="0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944615" y="1591806"/>
                <a:ext cx="128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203724" y="3452318"/>
            <a:ext cx="2133744" cy="615570"/>
            <a:chOff x="3203724" y="3452318"/>
            <a:chExt cx="2133744" cy="615570"/>
          </a:xfrm>
        </p:grpSpPr>
        <p:grpSp>
          <p:nvGrpSpPr>
            <p:cNvPr id="20" name="组合 19"/>
            <p:cNvGrpSpPr/>
            <p:nvPr/>
          </p:nvGrpSpPr>
          <p:grpSpPr>
            <a:xfrm>
              <a:off x="3520490" y="3482836"/>
              <a:ext cx="1816978" cy="585052"/>
              <a:chOff x="2942471" y="1591806"/>
              <a:chExt cx="1816978" cy="585052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2942471" y="1776748"/>
                <a:ext cx="1816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700" dirty="0"/>
                  <a:t>this is a sample text. insert your desired text here. Again. this is a dummy text. </a:t>
                </a:r>
                <a:endParaRPr lang="zh-CN" altLang="en-US" sz="700" dirty="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944615" y="1591806"/>
                <a:ext cx="128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203724" y="345231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B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03924" y="1585456"/>
            <a:ext cx="2222644" cy="603867"/>
            <a:chOff x="4803924" y="1585456"/>
            <a:chExt cx="2222644" cy="603867"/>
          </a:xfrm>
        </p:grpSpPr>
        <p:sp>
          <p:nvSpPr>
            <p:cNvPr id="25" name="文本框 24"/>
            <p:cNvSpPr txBox="1"/>
            <p:nvPr/>
          </p:nvSpPr>
          <p:spPr>
            <a:xfrm>
              <a:off x="4803924" y="172765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C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209590" y="1585456"/>
              <a:ext cx="1816978" cy="585052"/>
              <a:chOff x="2942471" y="1591806"/>
              <a:chExt cx="1816978" cy="585052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942471" y="1776748"/>
                <a:ext cx="1816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700" dirty="0"/>
                  <a:t>this is a sample text. insert your desired text here. Again. this is a dummy text. </a:t>
                </a:r>
                <a:endParaRPr lang="zh-CN" altLang="en-US" sz="700" dirty="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944615" y="1591806"/>
                <a:ext cx="128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404124" y="3452318"/>
            <a:ext cx="2159144" cy="615570"/>
            <a:chOff x="6404124" y="3452318"/>
            <a:chExt cx="2159144" cy="615570"/>
          </a:xfrm>
        </p:grpSpPr>
        <p:sp>
          <p:nvSpPr>
            <p:cNvPr id="30" name="文本框 29"/>
            <p:cNvSpPr txBox="1"/>
            <p:nvPr/>
          </p:nvSpPr>
          <p:spPr>
            <a:xfrm>
              <a:off x="6404124" y="345231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D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746290" y="3482836"/>
              <a:ext cx="1816978" cy="585052"/>
              <a:chOff x="2942471" y="1591806"/>
              <a:chExt cx="1816978" cy="585052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2942471" y="1776748"/>
                <a:ext cx="1816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700" dirty="0"/>
                  <a:t>this is a sample text. insert your desired text here. Again. this is a dummy text. </a:t>
                </a:r>
                <a:endParaRPr lang="zh-CN" altLang="en-US" sz="700" dirty="0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944615" y="1591806"/>
                <a:ext cx="128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971328" y="1566689"/>
            <a:ext cx="4988504" cy="509761"/>
            <a:chOff x="1971328" y="1490489"/>
            <a:chExt cx="4988504" cy="509761"/>
          </a:xfrm>
        </p:grpSpPr>
        <p:sp>
          <p:nvSpPr>
            <p:cNvPr id="7" name="矩形 6"/>
            <p:cNvSpPr/>
            <p:nvPr/>
          </p:nvSpPr>
          <p:spPr>
            <a:xfrm>
              <a:off x="1971328" y="1490489"/>
              <a:ext cx="4988504" cy="509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510205" y="1538466"/>
              <a:ext cx="1686510" cy="426331"/>
              <a:chOff x="2942471" y="1622286"/>
              <a:chExt cx="1686510" cy="42633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42471" y="1776748"/>
                <a:ext cx="1686510" cy="27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ts val="700"/>
                  </a:lnSpc>
                </a:pPr>
                <a:r>
                  <a:rPr lang="en-US" altLang="zh-CN" sz="500" dirty="0"/>
                  <a:t>this is a sample text. insert your desired text here. Again. this is a dummy text. </a:t>
                </a:r>
                <a:endParaRPr lang="zh-CN" altLang="en-US" sz="500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44615" y="1622286"/>
                <a:ext cx="128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057240" y="1543529"/>
              <a:ext cx="380521" cy="380521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45517" y="1538466"/>
              <a:ext cx="420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01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71328" y="2204864"/>
            <a:ext cx="3960275" cy="509761"/>
            <a:chOff x="1971328" y="2128664"/>
            <a:chExt cx="3960275" cy="509761"/>
          </a:xfrm>
        </p:grpSpPr>
        <p:sp>
          <p:nvSpPr>
            <p:cNvPr id="14" name="矩形 13"/>
            <p:cNvSpPr/>
            <p:nvPr/>
          </p:nvSpPr>
          <p:spPr>
            <a:xfrm>
              <a:off x="1971328" y="2128664"/>
              <a:ext cx="3960275" cy="509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510205" y="2176641"/>
              <a:ext cx="1686510" cy="426331"/>
              <a:chOff x="2942471" y="1622286"/>
              <a:chExt cx="1686510" cy="426331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2942471" y="1776748"/>
                <a:ext cx="1686510" cy="27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ts val="700"/>
                  </a:lnSpc>
                </a:pPr>
                <a:r>
                  <a:rPr lang="en-US" altLang="zh-CN" sz="500" dirty="0"/>
                  <a:t>this is a sample text. insert your desired text here. Again. this is a dummy text. </a:t>
                </a:r>
                <a:endParaRPr lang="zh-CN" altLang="en-US" sz="500" dirty="0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944615" y="1622286"/>
                <a:ext cx="128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057240" y="2181704"/>
              <a:ext cx="380521" cy="380521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33698" y="2176641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02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71328" y="2871614"/>
            <a:ext cx="4706648" cy="509761"/>
            <a:chOff x="1971328" y="2795414"/>
            <a:chExt cx="4706648" cy="509761"/>
          </a:xfrm>
        </p:grpSpPr>
        <p:sp>
          <p:nvSpPr>
            <p:cNvPr id="21" name="矩形 20"/>
            <p:cNvSpPr/>
            <p:nvPr/>
          </p:nvSpPr>
          <p:spPr>
            <a:xfrm>
              <a:off x="1971328" y="2795414"/>
              <a:ext cx="4706648" cy="509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510205" y="2843391"/>
              <a:ext cx="1686510" cy="426331"/>
              <a:chOff x="2942471" y="1622286"/>
              <a:chExt cx="1686510" cy="426331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942471" y="1776748"/>
                <a:ext cx="1686510" cy="27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ts val="700"/>
                  </a:lnSpc>
                </a:pPr>
                <a:r>
                  <a:rPr lang="en-US" altLang="zh-CN" sz="500" dirty="0"/>
                  <a:t>this is a sample text. insert your desired text here. Again. this is a dummy text. </a:t>
                </a:r>
                <a:endParaRPr lang="zh-CN" altLang="en-US" sz="500" dirty="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944615" y="1622286"/>
                <a:ext cx="128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2057240" y="2848454"/>
              <a:ext cx="380521" cy="380521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033698" y="2843391"/>
              <a:ext cx="458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03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71328" y="3509789"/>
            <a:ext cx="4154563" cy="509761"/>
            <a:chOff x="1971328" y="3433589"/>
            <a:chExt cx="4154563" cy="509761"/>
          </a:xfrm>
        </p:grpSpPr>
        <p:sp>
          <p:nvSpPr>
            <p:cNvPr id="28" name="矩形 27"/>
            <p:cNvSpPr/>
            <p:nvPr/>
          </p:nvSpPr>
          <p:spPr>
            <a:xfrm>
              <a:off x="1971328" y="3433589"/>
              <a:ext cx="4154563" cy="509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510205" y="3481566"/>
              <a:ext cx="1686510" cy="426331"/>
              <a:chOff x="2942471" y="1622286"/>
              <a:chExt cx="1686510" cy="426331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2942471" y="1776748"/>
                <a:ext cx="1686510" cy="27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ts val="700"/>
                  </a:lnSpc>
                </a:pPr>
                <a:r>
                  <a:rPr lang="en-US" altLang="zh-CN" sz="500" dirty="0"/>
                  <a:t>this is a sample text. insert your desired text here. Again. this is a dummy text. </a:t>
                </a:r>
                <a:endParaRPr lang="zh-CN" altLang="en-US" sz="500" dirty="0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944615" y="1622286"/>
                <a:ext cx="128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057240" y="3486629"/>
              <a:ext cx="380521" cy="380521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033698" y="3481566"/>
              <a:ext cx="450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04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21657" y="1425575"/>
            <a:ext cx="638175" cy="647700"/>
            <a:chOff x="5340350" y="1349375"/>
            <a:chExt cx="638175" cy="647700"/>
          </a:xfrm>
        </p:grpSpPr>
        <p:sp>
          <p:nvSpPr>
            <p:cNvPr id="35" name="任意多边形 34"/>
            <p:cNvSpPr/>
            <p:nvPr/>
          </p:nvSpPr>
          <p:spPr>
            <a:xfrm>
              <a:off x="5340350" y="1349375"/>
              <a:ext cx="638175" cy="647700"/>
            </a:xfrm>
            <a:custGeom>
              <a:avLst/>
              <a:gdLst>
                <a:gd name="connsiteX0" fmla="*/ 0 w 542925"/>
                <a:gd name="connsiteY0" fmla="*/ 0 h 571500"/>
                <a:gd name="connsiteX1" fmla="*/ 0 w 542925"/>
                <a:gd name="connsiteY1" fmla="*/ 428625 h 571500"/>
                <a:gd name="connsiteX2" fmla="*/ 542925 w 542925"/>
                <a:gd name="connsiteY2" fmla="*/ 571500 h 571500"/>
                <a:gd name="connsiteX3" fmla="*/ 542925 w 542925"/>
                <a:gd name="connsiteY3" fmla="*/ 123825 h 571500"/>
                <a:gd name="connsiteX4" fmla="*/ 0 w 542925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571500">
                  <a:moveTo>
                    <a:pt x="0" y="0"/>
                  </a:moveTo>
                  <a:lnTo>
                    <a:pt x="0" y="428625"/>
                  </a:lnTo>
                  <a:lnTo>
                    <a:pt x="542925" y="571500"/>
                  </a:lnTo>
                  <a:lnTo>
                    <a:pt x="542925" y="123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377582" y="1418711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HeroicExtremeLeftFacing"/>
                <a:lightRig rig="threePt" dir="t"/>
              </a:scene3d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72</a:t>
              </a:r>
              <a:r>
                <a:rPr lang="en-US" altLang="zh-CN" sz="11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93428" y="2063750"/>
            <a:ext cx="638175" cy="647700"/>
            <a:chOff x="5340350" y="1349375"/>
            <a:chExt cx="638175" cy="647700"/>
          </a:xfrm>
        </p:grpSpPr>
        <p:sp>
          <p:nvSpPr>
            <p:cNvPr id="38" name="任意多边形 37"/>
            <p:cNvSpPr/>
            <p:nvPr/>
          </p:nvSpPr>
          <p:spPr>
            <a:xfrm>
              <a:off x="5340350" y="1349375"/>
              <a:ext cx="638175" cy="647700"/>
            </a:xfrm>
            <a:custGeom>
              <a:avLst/>
              <a:gdLst>
                <a:gd name="connsiteX0" fmla="*/ 0 w 542925"/>
                <a:gd name="connsiteY0" fmla="*/ 0 h 571500"/>
                <a:gd name="connsiteX1" fmla="*/ 0 w 542925"/>
                <a:gd name="connsiteY1" fmla="*/ 428625 h 571500"/>
                <a:gd name="connsiteX2" fmla="*/ 542925 w 542925"/>
                <a:gd name="connsiteY2" fmla="*/ 571500 h 571500"/>
                <a:gd name="connsiteX3" fmla="*/ 542925 w 542925"/>
                <a:gd name="connsiteY3" fmla="*/ 123825 h 571500"/>
                <a:gd name="connsiteX4" fmla="*/ 0 w 542925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571500">
                  <a:moveTo>
                    <a:pt x="0" y="0"/>
                  </a:moveTo>
                  <a:lnTo>
                    <a:pt x="0" y="428625"/>
                  </a:lnTo>
                  <a:lnTo>
                    <a:pt x="542925" y="571500"/>
                  </a:lnTo>
                  <a:lnTo>
                    <a:pt x="542925" y="123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377582" y="1418711"/>
              <a:ext cx="595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HeroicExtremeLeftFacing"/>
                <a:lightRig rig="threePt" dir="t"/>
              </a:scene3d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52</a:t>
              </a:r>
              <a:r>
                <a:rPr lang="en-US" altLang="zh-CN" sz="11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039801" y="2730500"/>
            <a:ext cx="651503" cy="647700"/>
            <a:chOff x="5340350" y="1349375"/>
            <a:chExt cx="651503" cy="647700"/>
          </a:xfrm>
        </p:grpSpPr>
        <p:sp>
          <p:nvSpPr>
            <p:cNvPr id="41" name="任意多边形 40"/>
            <p:cNvSpPr/>
            <p:nvPr/>
          </p:nvSpPr>
          <p:spPr>
            <a:xfrm>
              <a:off x="5340350" y="1349375"/>
              <a:ext cx="638175" cy="647700"/>
            </a:xfrm>
            <a:custGeom>
              <a:avLst/>
              <a:gdLst>
                <a:gd name="connsiteX0" fmla="*/ 0 w 542925"/>
                <a:gd name="connsiteY0" fmla="*/ 0 h 571500"/>
                <a:gd name="connsiteX1" fmla="*/ 0 w 542925"/>
                <a:gd name="connsiteY1" fmla="*/ 428625 h 571500"/>
                <a:gd name="connsiteX2" fmla="*/ 542925 w 542925"/>
                <a:gd name="connsiteY2" fmla="*/ 571500 h 571500"/>
                <a:gd name="connsiteX3" fmla="*/ 542925 w 542925"/>
                <a:gd name="connsiteY3" fmla="*/ 123825 h 571500"/>
                <a:gd name="connsiteX4" fmla="*/ 0 w 542925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571500">
                  <a:moveTo>
                    <a:pt x="0" y="0"/>
                  </a:moveTo>
                  <a:lnTo>
                    <a:pt x="0" y="428625"/>
                  </a:lnTo>
                  <a:lnTo>
                    <a:pt x="542925" y="571500"/>
                  </a:lnTo>
                  <a:lnTo>
                    <a:pt x="542925" y="123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377582" y="1418711"/>
              <a:ext cx="614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HeroicExtremeLeftFacing"/>
                <a:lightRig rig="threePt" dir="t"/>
              </a:scene3d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68</a:t>
              </a:r>
              <a:r>
                <a:rPr lang="en-US" altLang="zh-CN" sz="11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493368" y="3368675"/>
            <a:ext cx="649900" cy="647700"/>
            <a:chOff x="5340350" y="1349375"/>
            <a:chExt cx="649900" cy="647700"/>
          </a:xfrm>
        </p:grpSpPr>
        <p:sp>
          <p:nvSpPr>
            <p:cNvPr id="44" name="任意多边形 43"/>
            <p:cNvSpPr/>
            <p:nvPr/>
          </p:nvSpPr>
          <p:spPr>
            <a:xfrm>
              <a:off x="5340350" y="1349375"/>
              <a:ext cx="638175" cy="647700"/>
            </a:xfrm>
            <a:custGeom>
              <a:avLst/>
              <a:gdLst>
                <a:gd name="connsiteX0" fmla="*/ 0 w 542925"/>
                <a:gd name="connsiteY0" fmla="*/ 0 h 571500"/>
                <a:gd name="connsiteX1" fmla="*/ 0 w 542925"/>
                <a:gd name="connsiteY1" fmla="*/ 428625 h 571500"/>
                <a:gd name="connsiteX2" fmla="*/ 542925 w 542925"/>
                <a:gd name="connsiteY2" fmla="*/ 571500 h 571500"/>
                <a:gd name="connsiteX3" fmla="*/ 542925 w 542925"/>
                <a:gd name="connsiteY3" fmla="*/ 123825 h 571500"/>
                <a:gd name="connsiteX4" fmla="*/ 0 w 542925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571500">
                  <a:moveTo>
                    <a:pt x="0" y="0"/>
                  </a:moveTo>
                  <a:lnTo>
                    <a:pt x="0" y="428625"/>
                  </a:lnTo>
                  <a:lnTo>
                    <a:pt x="542925" y="571500"/>
                  </a:lnTo>
                  <a:lnTo>
                    <a:pt x="542925" y="123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377582" y="1418711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HeroicExtremeLeftFacing"/>
                <a:lightRig rig="threePt" dir="t"/>
              </a:scene3d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58</a:t>
              </a:r>
              <a:r>
                <a:rPr lang="en-US" altLang="zh-CN" sz="11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6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800100" y="0"/>
            <a:ext cx="6743700" cy="5143500"/>
          </a:xfrm>
          <a:custGeom>
            <a:avLst/>
            <a:gdLst>
              <a:gd name="connsiteX0" fmla="*/ 0 w 6743700"/>
              <a:gd name="connsiteY0" fmla="*/ 5162550 h 5162550"/>
              <a:gd name="connsiteX1" fmla="*/ 1181100 w 6743700"/>
              <a:gd name="connsiteY1" fmla="*/ 5162550 h 5162550"/>
              <a:gd name="connsiteX2" fmla="*/ 6743700 w 6743700"/>
              <a:gd name="connsiteY2" fmla="*/ 0 h 5162550"/>
              <a:gd name="connsiteX3" fmla="*/ 5476875 w 6743700"/>
              <a:gd name="connsiteY3" fmla="*/ 0 h 5162550"/>
              <a:gd name="connsiteX4" fmla="*/ 0 w 6743700"/>
              <a:gd name="connsiteY4" fmla="*/ 5162550 h 51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3700" h="5162550">
                <a:moveTo>
                  <a:pt x="0" y="5162550"/>
                </a:moveTo>
                <a:lnTo>
                  <a:pt x="1181100" y="5162550"/>
                </a:lnTo>
                <a:lnTo>
                  <a:pt x="6743700" y="0"/>
                </a:lnTo>
                <a:lnTo>
                  <a:pt x="5476875" y="0"/>
                </a:lnTo>
                <a:lnTo>
                  <a:pt x="0" y="5162550"/>
                </a:lnTo>
                <a:close/>
              </a:path>
            </a:pathLst>
          </a:custGeom>
          <a:solidFill>
            <a:srgbClr val="A6C36B"/>
          </a:solidFill>
          <a:ln w="12700">
            <a:noFill/>
          </a:ln>
          <a:effectLst>
            <a:innerShdw blurRad="25400" dist="12700" dir="189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99877" y="1092350"/>
            <a:ext cx="5334347" cy="3727300"/>
            <a:chOff x="7845698" y="1251503"/>
            <a:chExt cx="4865688" cy="3806834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768160" y="3759759"/>
              <a:ext cx="1020763" cy="111125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845698" y="1251503"/>
              <a:ext cx="4865688" cy="3067486"/>
            </a:xfrm>
            <a:custGeom>
              <a:avLst/>
              <a:gdLst>
                <a:gd name="T0" fmla="*/ 443 w 443"/>
                <a:gd name="T1" fmla="*/ 230 h 270"/>
                <a:gd name="T2" fmla="*/ 443 w 443"/>
                <a:gd name="T3" fmla="*/ 18 h 270"/>
                <a:gd name="T4" fmla="*/ 425 w 443"/>
                <a:gd name="T5" fmla="*/ 0 h 270"/>
                <a:gd name="T6" fmla="*/ 18 w 443"/>
                <a:gd name="T7" fmla="*/ 0 h 270"/>
                <a:gd name="T8" fmla="*/ 0 w 443"/>
                <a:gd name="T9" fmla="*/ 18 h 270"/>
                <a:gd name="T10" fmla="*/ 0 w 443"/>
                <a:gd name="T11" fmla="*/ 230 h 270"/>
                <a:gd name="T12" fmla="*/ 0 w 443"/>
                <a:gd name="T13" fmla="*/ 246 h 270"/>
                <a:gd name="T14" fmla="*/ 0 w 443"/>
                <a:gd name="T15" fmla="*/ 248 h 270"/>
                <a:gd name="T16" fmla="*/ 0 w 443"/>
                <a:gd name="T17" fmla="*/ 248 h 270"/>
                <a:gd name="T18" fmla="*/ 22 w 443"/>
                <a:gd name="T19" fmla="*/ 270 h 270"/>
                <a:gd name="T20" fmla="*/ 420 w 443"/>
                <a:gd name="T21" fmla="*/ 270 h 270"/>
                <a:gd name="T22" fmla="*/ 443 w 443"/>
                <a:gd name="T23" fmla="*/ 248 h 270"/>
                <a:gd name="T24" fmla="*/ 443 w 443"/>
                <a:gd name="T25" fmla="*/ 248 h 270"/>
                <a:gd name="T26" fmla="*/ 443 w 443"/>
                <a:gd name="T27" fmla="*/ 246 h 270"/>
                <a:gd name="T28" fmla="*/ 443 w 443"/>
                <a:gd name="T29" fmla="*/ 23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270">
                  <a:moveTo>
                    <a:pt x="443" y="230"/>
                  </a:moveTo>
                  <a:cubicBezTo>
                    <a:pt x="443" y="18"/>
                    <a:pt x="443" y="18"/>
                    <a:pt x="443" y="18"/>
                  </a:cubicBezTo>
                  <a:cubicBezTo>
                    <a:pt x="443" y="8"/>
                    <a:pt x="435" y="0"/>
                    <a:pt x="4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9"/>
                    <a:pt x="0" y="246"/>
                    <a:pt x="0" y="24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0"/>
                    <a:pt x="10" y="270"/>
                    <a:pt x="22" y="270"/>
                  </a:cubicBezTo>
                  <a:cubicBezTo>
                    <a:pt x="420" y="270"/>
                    <a:pt x="420" y="270"/>
                    <a:pt x="420" y="270"/>
                  </a:cubicBezTo>
                  <a:cubicBezTo>
                    <a:pt x="432" y="270"/>
                    <a:pt x="443" y="260"/>
                    <a:pt x="4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3" y="246"/>
                    <a:pt x="443" y="246"/>
                    <a:pt x="443" y="246"/>
                  </a:cubicBezTo>
                  <a:cubicBezTo>
                    <a:pt x="443" y="246"/>
                    <a:pt x="443" y="239"/>
                    <a:pt x="443" y="23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7955235" y="1372153"/>
              <a:ext cx="4646613" cy="2670729"/>
            </a:xfrm>
            <a:custGeom>
              <a:avLst/>
              <a:gdLst>
                <a:gd name="T0" fmla="*/ 423 w 423"/>
                <a:gd name="T1" fmla="*/ 15 h 235"/>
                <a:gd name="T2" fmla="*/ 408 w 423"/>
                <a:gd name="T3" fmla="*/ 0 h 235"/>
                <a:gd name="T4" fmla="*/ 15 w 423"/>
                <a:gd name="T5" fmla="*/ 0 h 235"/>
                <a:gd name="T6" fmla="*/ 0 w 423"/>
                <a:gd name="T7" fmla="*/ 15 h 235"/>
                <a:gd name="T8" fmla="*/ 0 w 423"/>
                <a:gd name="T9" fmla="*/ 220 h 235"/>
                <a:gd name="T10" fmla="*/ 0 w 423"/>
                <a:gd name="T11" fmla="*/ 235 h 235"/>
                <a:gd name="T12" fmla="*/ 423 w 423"/>
                <a:gd name="T13" fmla="*/ 235 h 235"/>
                <a:gd name="T14" fmla="*/ 423 w 423"/>
                <a:gd name="T15" fmla="*/ 220 h 235"/>
                <a:gd name="T16" fmla="*/ 423 w 423"/>
                <a:gd name="T17" fmla="*/ 1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235">
                  <a:moveTo>
                    <a:pt x="423" y="15"/>
                  </a:moveTo>
                  <a:cubicBezTo>
                    <a:pt x="423" y="6"/>
                    <a:pt x="416" y="0"/>
                    <a:pt x="40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8"/>
                    <a:pt x="0" y="235"/>
                    <a:pt x="0" y="235"/>
                  </a:cubicBezTo>
                  <a:cubicBezTo>
                    <a:pt x="423" y="235"/>
                    <a:pt x="423" y="235"/>
                    <a:pt x="423" y="235"/>
                  </a:cubicBezTo>
                  <a:cubicBezTo>
                    <a:pt x="423" y="235"/>
                    <a:pt x="423" y="228"/>
                    <a:pt x="423" y="220"/>
                  </a:cubicBezTo>
                  <a:lnTo>
                    <a:pt x="423" y="15"/>
                  </a:lnTo>
                  <a:close/>
                </a:path>
              </a:pathLst>
            </a:custGeom>
            <a:solidFill>
              <a:srgbClr val="FF6666"/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8075885" y="1503917"/>
              <a:ext cx="4394201" cy="237562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328423" y="4828149"/>
              <a:ext cx="1911350" cy="23018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95078" y="1496963"/>
            <a:ext cx="3389089" cy="558557"/>
            <a:chOff x="2695078" y="1620788"/>
            <a:chExt cx="3389089" cy="558557"/>
          </a:xfrm>
        </p:grpSpPr>
        <p:grpSp>
          <p:nvGrpSpPr>
            <p:cNvPr id="14" name="组合 13"/>
            <p:cNvGrpSpPr/>
            <p:nvPr/>
          </p:nvGrpSpPr>
          <p:grpSpPr>
            <a:xfrm>
              <a:off x="2695078" y="1647070"/>
              <a:ext cx="517976" cy="517976"/>
              <a:chOff x="598385" y="3944804"/>
              <a:chExt cx="517976" cy="51797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98385" y="3944804"/>
                <a:ext cx="517976" cy="5179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709102" y="4067150"/>
                <a:ext cx="305312" cy="273284"/>
                <a:chOff x="767504" y="3795713"/>
                <a:chExt cx="1165225" cy="1042987"/>
              </a:xfrm>
              <a:solidFill>
                <a:srgbClr val="5F9204"/>
              </a:solidFill>
            </p:grpSpPr>
            <p:sp>
              <p:nvSpPr>
                <p:cNvPr id="20" name="Freeform 6"/>
                <p:cNvSpPr/>
                <p:nvPr/>
              </p:nvSpPr>
              <p:spPr bwMode="auto">
                <a:xfrm>
                  <a:off x="908791" y="3922713"/>
                  <a:ext cx="869951" cy="915987"/>
                </a:xfrm>
                <a:custGeom>
                  <a:avLst/>
                  <a:gdLst>
                    <a:gd name="T0" fmla="*/ 0 w 548"/>
                    <a:gd name="T1" fmla="*/ 189 h 577"/>
                    <a:gd name="T2" fmla="*/ 0 w 548"/>
                    <a:gd name="T3" fmla="*/ 562 h 577"/>
                    <a:gd name="T4" fmla="*/ 178 w 548"/>
                    <a:gd name="T5" fmla="*/ 577 h 577"/>
                    <a:gd name="T6" fmla="*/ 180 w 548"/>
                    <a:gd name="T7" fmla="*/ 340 h 577"/>
                    <a:gd name="T8" fmla="*/ 355 w 548"/>
                    <a:gd name="T9" fmla="*/ 343 h 577"/>
                    <a:gd name="T10" fmla="*/ 357 w 548"/>
                    <a:gd name="T11" fmla="*/ 577 h 577"/>
                    <a:gd name="T12" fmla="*/ 548 w 548"/>
                    <a:gd name="T13" fmla="*/ 562 h 577"/>
                    <a:gd name="T14" fmla="*/ 548 w 548"/>
                    <a:gd name="T15" fmla="*/ 173 h 577"/>
                    <a:gd name="T16" fmla="*/ 272 w 548"/>
                    <a:gd name="T17" fmla="*/ 0 h 577"/>
                    <a:gd name="T18" fmla="*/ 0 w 548"/>
                    <a:gd name="T19" fmla="*/ 189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8" h="577">
                      <a:moveTo>
                        <a:pt x="0" y="189"/>
                      </a:moveTo>
                      <a:lnTo>
                        <a:pt x="0" y="562"/>
                      </a:lnTo>
                      <a:lnTo>
                        <a:pt x="178" y="577"/>
                      </a:lnTo>
                      <a:lnTo>
                        <a:pt x="180" y="340"/>
                      </a:lnTo>
                      <a:lnTo>
                        <a:pt x="355" y="343"/>
                      </a:lnTo>
                      <a:lnTo>
                        <a:pt x="357" y="577"/>
                      </a:lnTo>
                      <a:lnTo>
                        <a:pt x="548" y="562"/>
                      </a:lnTo>
                      <a:lnTo>
                        <a:pt x="548" y="173"/>
                      </a:lnTo>
                      <a:lnTo>
                        <a:pt x="272" y="0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7"/>
                <p:cNvSpPr/>
                <p:nvPr/>
              </p:nvSpPr>
              <p:spPr bwMode="auto">
                <a:xfrm>
                  <a:off x="767504" y="3795713"/>
                  <a:ext cx="1165225" cy="449263"/>
                </a:xfrm>
                <a:custGeom>
                  <a:avLst/>
                  <a:gdLst>
                    <a:gd name="T0" fmla="*/ 304 w 311"/>
                    <a:gd name="T1" fmla="*/ 87 h 120"/>
                    <a:gd name="T2" fmla="*/ 157 w 311"/>
                    <a:gd name="T3" fmla="*/ 2 h 120"/>
                    <a:gd name="T4" fmla="*/ 153 w 311"/>
                    <a:gd name="T5" fmla="*/ 0 h 120"/>
                    <a:gd name="T6" fmla="*/ 146 w 311"/>
                    <a:gd name="T7" fmla="*/ 2 h 120"/>
                    <a:gd name="T8" fmla="*/ 6 w 311"/>
                    <a:gd name="T9" fmla="*/ 100 h 120"/>
                    <a:gd name="T10" fmla="*/ 4 w 311"/>
                    <a:gd name="T11" fmla="*/ 114 h 120"/>
                    <a:gd name="T12" fmla="*/ 18 w 311"/>
                    <a:gd name="T13" fmla="*/ 117 h 120"/>
                    <a:gd name="T14" fmla="*/ 152 w 311"/>
                    <a:gd name="T15" fmla="*/ 22 h 120"/>
                    <a:gd name="T16" fmla="*/ 294 w 311"/>
                    <a:gd name="T17" fmla="*/ 105 h 120"/>
                    <a:gd name="T18" fmla="*/ 308 w 311"/>
                    <a:gd name="T19" fmla="*/ 101 h 120"/>
                    <a:gd name="T20" fmla="*/ 304 w 311"/>
                    <a:gd name="T21" fmla="*/ 87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1" h="120">
                      <a:moveTo>
                        <a:pt x="304" y="87"/>
                      </a:moveTo>
                      <a:cubicBezTo>
                        <a:pt x="157" y="2"/>
                        <a:pt x="157" y="2"/>
                        <a:pt x="157" y="2"/>
                      </a:cubicBezTo>
                      <a:cubicBezTo>
                        <a:pt x="156" y="1"/>
                        <a:pt x="154" y="0"/>
                        <a:pt x="153" y="0"/>
                      </a:cubicBezTo>
                      <a:cubicBezTo>
                        <a:pt x="150" y="0"/>
                        <a:pt x="148" y="1"/>
                        <a:pt x="146" y="2"/>
                      </a:cubicBezTo>
                      <a:cubicBezTo>
                        <a:pt x="6" y="100"/>
                        <a:pt x="6" y="100"/>
                        <a:pt x="6" y="100"/>
                      </a:cubicBezTo>
                      <a:cubicBezTo>
                        <a:pt x="2" y="103"/>
                        <a:pt x="0" y="109"/>
                        <a:pt x="4" y="114"/>
                      </a:cubicBezTo>
                      <a:cubicBezTo>
                        <a:pt x="7" y="119"/>
                        <a:pt x="13" y="120"/>
                        <a:pt x="18" y="117"/>
                      </a:cubicBezTo>
                      <a:cubicBezTo>
                        <a:pt x="152" y="22"/>
                        <a:pt x="152" y="22"/>
                        <a:pt x="152" y="22"/>
                      </a:cubicBezTo>
                      <a:cubicBezTo>
                        <a:pt x="294" y="105"/>
                        <a:pt x="294" y="105"/>
                        <a:pt x="294" y="105"/>
                      </a:cubicBezTo>
                      <a:cubicBezTo>
                        <a:pt x="299" y="108"/>
                        <a:pt x="305" y="106"/>
                        <a:pt x="308" y="101"/>
                      </a:cubicBezTo>
                      <a:cubicBezTo>
                        <a:pt x="311" y="97"/>
                        <a:pt x="309" y="90"/>
                        <a:pt x="304" y="87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3352069" y="1620788"/>
              <a:ext cx="2732098" cy="558557"/>
              <a:chOff x="6569046" y="1912484"/>
              <a:chExt cx="2732098" cy="558557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6573645" y="2070931"/>
                <a:ext cx="27274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700" dirty="0"/>
                  <a:t>this is a sample text. insert your desired text here. Again. this is a dummy text. enter your own text here. </a:t>
                </a:r>
                <a:endParaRPr lang="zh-CN" altLang="en-US" sz="700" dirty="0"/>
              </a:p>
            </p:txBody>
          </p:sp>
          <p:sp>
            <p:nvSpPr>
              <p:cNvPr id="17" name="TextBox 9"/>
              <p:cNvSpPr txBox="1"/>
              <p:nvPr/>
            </p:nvSpPr>
            <p:spPr>
              <a:xfrm>
                <a:off x="6569046" y="1912484"/>
                <a:ext cx="99418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方正大黑简体" pitchFamily="2" charset="-122"/>
                    <a:cs typeface="Arial" panose="020B0604020202020204" pitchFamily="34" charset="0"/>
                  </a:rPr>
                  <a:t>Your text here</a:t>
                </a:r>
                <a:endPara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方正大黑简体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698642" y="2226169"/>
            <a:ext cx="3457533" cy="570375"/>
            <a:chOff x="2698642" y="2600483"/>
            <a:chExt cx="3457533" cy="570375"/>
          </a:xfrm>
        </p:grpSpPr>
        <p:grpSp>
          <p:nvGrpSpPr>
            <p:cNvPr id="23" name="组合 22"/>
            <p:cNvGrpSpPr/>
            <p:nvPr/>
          </p:nvGrpSpPr>
          <p:grpSpPr>
            <a:xfrm>
              <a:off x="2698642" y="2600483"/>
              <a:ext cx="517976" cy="517976"/>
              <a:chOff x="3483445" y="3944804"/>
              <a:chExt cx="517976" cy="517976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3483445" y="3944804"/>
                <a:ext cx="517976" cy="5179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3622114" y="4120465"/>
                <a:ext cx="240638" cy="182454"/>
                <a:chOff x="9590336" y="3393941"/>
                <a:chExt cx="919162" cy="696913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29" name="Freeform 12"/>
                <p:cNvSpPr/>
                <p:nvPr/>
              </p:nvSpPr>
              <p:spPr bwMode="auto">
                <a:xfrm>
                  <a:off x="9620498" y="3393941"/>
                  <a:ext cx="889000" cy="434975"/>
                </a:xfrm>
                <a:custGeom>
                  <a:avLst/>
                  <a:gdLst>
                    <a:gd name="T0" fmla="*/ 103 w 237"/>
                    <a:gd name="T1" fmla="*/ 99 h 116"/>
                    <a:gd name="T2" fmla="*/ 134 w 237"/>
                    <a:gd name="T3" fmla="*/ 95 h 116"/>
                    <a:gd name="T4" fmla="*/ 226 w 237"/>
                    <a:gd name="T5" fmla="*/ 12 h 116"/>
                    <a:gd name="T6" fmla="*/ 219 w 237"/>
                    <a:gd name="T7" fmla="*/ 0 h 116"/>
                    <a:gd name="T8" fmla="*/ 13 w 237"/>
                    <a:gd name="T9" fmla="*/ 0 h 116"/>
                    <a:gd name="T10" fmla="*/ 6 w 237"/>
                    <a:gd name="T11" fmla="*/ 10 h 116"/>
                    <a:gd name="T12" fmla="*/ 103 w 237"/>
                    <a:gd name="T13" fmla="*/ 99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7" h="116">
                      <a:moveTo>
                        <a:pt x="103" y="99"/>
                      </a:moveTo>
                      <a:cubicBezTo>
                        <a:pt x="103" y="99"/>
                        <a:pt x="115" y="116"/>
                        <a:pt x="134" y="95"/>
                      </a:cubicBezTo>
                      <a:cubicBezTo>
                        <a:pt x="226" y="12"/>
                        <a:pt x="226" y="12"/>
                        <a:pt x="226" y="12"/>
                      </a:cubicBezTo>
                      <a:cubicBezTo>
                        <a:pt x="226" y="12"/>
                        <a:pt x="237" y="1"/>
                        <a:pt x="2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0" y="1"/>
                        <a:pt x="6" y="10"/>
                      </a:cubicBezTo>
                      <a:lnTo>
                        <a:pt x="103" y="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13"/>
                <p:cNvSpPr/>
                <p:nvPr/>
              </p:nvSpPr>
              <p:spPr bwMode="auto">
                <a:xfrm>
                  <a:off x="10195173" y="3465379"/>
                  <a:ext cx="311150" cy="569913"/>
                </a:xfrm>
                <a:custGeom>
                  <a:avLst/>
                  <a:gdLst>
                    <a:gd name="T0" fmla="*/ 82 w 83"/>
                    <a:gd name="T1" fmla="*/ 132 h 152"/>
                    <a:gd name="T2" fmla="*/ 82 w 83"/>
                    <a:gd name="T3" fmla="*/ 17 h 152"/>
                    <a:gd name="T4" fmla="*/ 70 w 83"/>
                    <a:gd name="T5" fmla="*/ 12 h 152"/>
                    <a:gd name="T6" fmla="*/ 6 w 83"/>
                    <a:gd name="T7" fmla="*/ 74 h 152"/>
                    <a:gd name="T8" fmla="*/ 10 w 83"/>
                    <a:gd name="T9" fmla="*/ 84 h 152"/>
                    <a:gd name="T10" fmla="*/ 67 w 83"/>
                    <a:gd name="T11" fmla="*/ 137 h 152"/>
                    <a:gd name="T12" fmla="*/ 82 w 83"/>
                    <a:gd name="T13" fmla="*/ 13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152">
                      <a:moveTo>
                        <a:pt x="82" y="132"/>
                      </a:moveTo>
                      <a:cubicBezTo>
                        <a:pt x="82" y="17"/>
                        <a:pt x="82" y="17"/>
                        <a:pt x="82" y="17"/>
                      </a:cubicBezTo>
                      <a:cubicBezTo>
                        <a:pt x="80" y="0"/>
                        <a:pt x="70" y="12"/>
                        <a:pt x="70" y="12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0" y="80"/>
                        <a:pt x="10" y="84"/>
                        <a:pt x="10" y="84"/>
                      </a:cubicBezTo>
                      <a:cubicBezTo>
                        <a:pt x="67" y="137"/>
                        <a:pt x="67" y="137"/>
                        <a:pt x="67" y="137"/>
                      </a:cubicBezTo>
                      <a:cubicBezTo>
                        <a:pt x="83" y="152"/>
                        <a:pt x="82" y="132"/>
                        <a:pt x="82" y="13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14"/>
                <p:cNvSpPr/>
                <p:nvPr/>
              </p:nvSpPr>
              <p:spPr bwMode="auto">
                <a:xfrm>
                  <a:off x="9612560" y="3798754"/>
                  <a:ext cx="877887" cy="292100"/>
                </a:xfrm>
                <a:custGeom>
                  <a:avLst/>
                  <a:gdLst>
                    <a:gd name="T0" fmla="*/ 224 w 234"/>
                    <a:gd name="T1" fmla="*/ 66 h 78"/>
                    <a:gd name="T2" fmla="*/ 144 w 234"/>
                    <a:gd name="T3" fmla="*/ 0 h 78"/>
                    <a:gd name="T4" fmla="*/ 117 w 234"/>
                    <a:gd name="T5" fmla="*/ 13 h 78"/>
                    <a:gd name="T6" fmla="*/ 90 w 234"/>
                    <a:gd name="T7" fmla="*/ 0 h 78"/>
                    <a:gd name="T8" fmla="*/ 10 w 234"/>
                    <a:gd name="T9" fmla="*/ 66 h 78"/>
                    <a:gd name="T10" fmla="*/ 13 w 234"/>
                    <a:gd name="T11" fmla="*/ 78 h 78"/>
                    <a:gd name="T12" fmla="*/ 117 w 234"/>
                    <a:gd name="T13" fmla="*/ 78 h 78"/>
                    <a:gd name="T14" fmla="*/ 118 w 234"/>
                    <a:gd name="T15" fmla="*/ 78 h 78"/>
                    <a:gd name="T16" fmla="*/ 221 w 234"/>
                    <a:gd name="T17" fmla="*/ 78 h 78"/>
                    <a:gd name="T18" fmla="*/ 224 w 234"/>
                    <a:gd name="T19" fmla="*/ 6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4" h="78">
                      <a:moveTo>
                        <a:pt x="224" y="66"/>
                      </a:move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4" y="0"/>
                        <a:pt x="132" y="12"/>
                        <a:pt x="117" y="13"/>
                      </a:cubicBezTo>
                      <a:cubicBezTo>
                        <a:pt x="102" y="12"/>
                        <a:pt x="90" y="0"/>
                        <a:pt x="90" y="0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0" y="73"/>
                        <a:pt x="13" y="78"/>
                        <a:pt x="13" y="78"/>
                      </a:cubicBezTo>
                      <a:cubicBezTo>
                        <a:pt x="117" y="78"/>
                        <a:pt x="117" y="78"/>
                        <a:pt x="117" y="78"/>
                      </a:cubicBezTo>
                      <a:cubicBezTo>
                        <a:pt x="118" y="78"/>
                        <a:pt x="118" y="78"/>
                        <a:pt x="118" y="78"/>
                      </a:cubicBezTo>
                      <a:cubicBezTo>
                        <a:pt x="221" y="78"/>
                        <a:pt x="221" y="78"/>
                        <a:pt x="221" y="78"/>
                      </a:cubicBezTo>
                      <a:cubicBezTo>
                        <a:pt x="221" y="78"/>
                        <a:pt x="234" y="73"/>
                        <a:pt x="224" y="6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Freeform 15"/>
                <p:cNvSpPr/>
                <p:nvPr/>
              </p:nvSpPr>
              <p:spPr bwMode="auto">
                <a:xfrm>
                  <a:off x="9590336" y="3476491"/>
                  <a:ext cx="338137" cy="547688"/>
                </a:xfrm>
                <a:custGeom>
                  <a:avLst/>
                  <a:gdLst>
                    <a:gd name="T0" fmla="*/ 1 w 90"/>
                    <a:gd name="T1" fmla="*/ 127 h 146"/>
                    <a:gd name="T2" fmla="*/ 1 w 90"/>
                    <a:gd name="T3" fmla="*/ 17 h 146"/>
                    <a:gd name="T4" fmla="*/ 14 w 90"/>
                    <a:gd name="T5" fmla="*/ 11 h 146"/>
                    <a:gd name="T6" fmla="*/ 84 w 90"/>
                    <a:gd name="T7" fmla="*/ 71 h 146"/>
                    <a:gd name="T8" fmla="*/ 79 w 90"/>
                    <a:gd name="T9" fmla="*/ 81 h 146"/>
                    <a:gd name="T10" fmla="*/ 17 w 90"/>
                    <a:gd name="T11" fmla="*/ 131 h 146"/>
                    <a:gd name="T12" fmla="*/ 1 w 90"/>
                    <a:gd name="T13" fmla="*/ 127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146">
                      <a:moveTo>
                        <a:pt x="1" y="127"/>
                      </a:move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0"/>
                        <a:pt x="14" y="11"/>
                        <a:pt x="14" y="11"/>
                      </a:cubicBez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90" y="76"/>
                        <a:pt x="79" y="81"/>
                        <a:pt x="79" y="81"/>
                      </a:cubicBezTo>
                      <a:cubicBezTo>
                        <a:pt x="17" y="131"/>
                        <a:pt x="17" y="131"/>
                        <a:pt x="17" y="131"/>
                      </a:cubicBezTo>
                      <a:cubicBezTo>
                        <a:pt x="0" y="146"/>
                        <a:pt x="1" y="127"/>
                        <a:pt x="1" y="12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>
              <a:off x="3320453" y="2612301"/>
              <a:ext cx="2835722" cy="558557"/>
              <a:chOff x="6569046" y="1950584"/>
              <a:chExt cx="2835722" cy="558557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6573645" y="2109031"/>
                <a:ext cx="283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700" dirty="0"/>
                  <a:t>this is a sample text. insert your desired text here. Again. this is a dummy text. enter your own text here. </a:t>
                </a:r>
                <a:endParaRPr lang="zh-CN" altLang="en-US" sz="700" dirty="0"/>
              </a:p>
            </p:txBody>
          </p:sp>
          <p:sp>
            <p:nvSpPr>
              <p:cNvPr id="26" name="TextBox 9"/>
              <p:cNvSpPr txBox="1"/>
              <p:nvPr/>
            </p:nvSpPr>
            <p:spPr>
              <a:xfrm>
                <a:off x="6569046" y="1950584"/>
                <a:ext cx="99418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方正大黑简体" pitchFamily="2" charset="-122"/>
                    <a:cs typeface="Arial" panose="020B0604020202020204" pitchFamily="34" charset="0"/>
                  </a:rPr>
                  <a:t>Your text here</a:t>
                </a:r>
                <a:endPara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方正大黑简体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695078" y="2967193"/>
            <a:ext cx="3389089" cy="560850"/>
            <a:chOff x="6375869" y="3944804"/>
            <a:chExt cx="3389089" cy="560850"/>
          </a:xfrm>
        </p:grpSpPr>
        <p:grpSp>
          <p:nvGrpSpPr>
            <p:cNvPr id="34" name="组合 33"/>
            <p:cNvGrpSpPr/>
            <p:nvPr/>
          </p:nvGrpSpPr>
          <p:grpSpPr>
            <a:xfrm>
              <a:off x="6375869" y="3944804"/>
              <a:ext cx="517976" cy="517976"/>
              <a:chOff x="6375869" y="3944804"/>
              <a:chExt cx="517976" cy="517976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6375869" y="3944804"/>
                <a:ext cx="517976" cy="5179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6515522" y="4086150"/>
                <a:ext cx="252966" cy="252966"/>
                <a:chOff x="9767900" y="3603079"/>
                <a:chExt cx="787399" cy="787399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40" name="Freeform 20"/>
                <p:cNvSpPr/>
                <p:nvPr/>
              </p:nvSpPr>
              <p:spPr bwMode="auto">
                <a:xfrm>
                  <a:off x="10139375" y="3603079"/>
                  <a:ext cx="415924" cy="415924"/>
                </a:xfrm>
                <a:custGeom>
                  <a:avLst/>
                  <a:gdLst>
                    <a:gd name="T0" fmla="*/ 31 w 111"/>
                    <a:gd name="T1" fmla="*/ 108 h 111"/>
                    <a:gd name="T2" fmla="*/ 42 w 111"/>
                    <a:gd name="T3" fmla="*/ 96 h 111"/>
                    <a:gd name="T4" fmla="*/ 54 w 111"/>
                    <a:gd name="T5" fmla="*/ 85 h 111"/>
                    <a:gd name="T6" fmla="*/ 58 w 111"/>
                    <a:gd name="T7" fmla="*/ 83 h 111"/>
                    <a:gd name="T8" fmla="*/ 71 w 111"/>
                    <a:gd name="T9" fmla="*/ 70 h 111"/>
                    <a:gd name="T10" fmla="*/ 82 w 111"/>
                    <a:gd name="T11" fmla="*/ 58 h 111"/>
                    <a:gd name="T12" fmla="*/ 53 w 111"/>
                    <a:gd name="T13" fmla="*/ 29 h 111"/>
                    <a:gd name="T14" fmla="*/ 41 w 111"/>
                    <a:gd name="T15" fmla="*/ 40 h 111"/>
                    <a:gd name="T16" fmla="*/ 28 w 111"/>
                    <a:gd name="T17" fmla="*/ 52 h 111"/>
                    <a:gd name="T18" fmla="*/ 26 w 111"/>
                    <a:gd name="T19" fmla="*/ 57 h 111"/>
                    <a:gd name="T20" fmla="*/ 14 w 111"/>
                    <a:gd name="T21" fmla="*/ 69 h 111"/>
                    <a:gd name="T22" fmla="*/ 2 w 111"/>
                    <a:gd name="T23" fmla="*/ 80 h 111"/>
                    <a:gd name="T24" fmla="*/ 0 w 111"/>
                    <a:gd name="T25" fmla="*/ 62 h 111"/>
                    <a:gd name="T26" fmla="*/ 22 w 111"/>
                    <a:gd name="T27" fmla="*/ 24 h 111"/>
                    <a:gd name="T28" fmla="*/ 67 w 111"/>
                    <a:gd name="T29" fmla="*/ 2 h 111"/>
                    <a:gd name="T30" fmla="*/ 109 w 111"/>
                    <a:gd name="T31" fmla="*/ 50 h 111"/>
                    <a:gd name="T32" fmla="*/ 87 w 111"/>
                    <a:gd name="T33" fmla="*/ 88 h 111"/>
                    <a:gd name="T34" fmla="*/ 49 w 111"/>
                    <a:gd name="T35" fmla="*/ 110 h 111"/>
                    <a:gd name="T36" fmla="*/ 31 w 111"/>
                    <a:gd name="T37" fmla="*/ 108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1" h="111">
                      <a:moveTo>
                        <a:pt x="31" y="108"/>
                      </a:moveTo>
                      <a:cubicBezTo>
                        <a:pt x="34" y="104"/>
                        <a:pt x="38" y="100"/>
                        <a:pt x="42" y="96"/>
                      </a:cubicBezTo>
                      <a:cubicBezTo>
                        <a:pt x="46" y="93"/>
                        <a:pt x="49" y="88"/>
                        <a:pt x="54" y="85"/>
                      </a:cubicBezTo>
                      <a:cubicBezTo>
                        <a:pt x="55" y="84"/>
                        <a:pt x="57" y="84"/>
                        <a:pt x="58" y="83"/>
                      </a:cubicBezTo>
                      <a:cubicBezTo>
                        <a:pt x="62" y="80"/>
                        <a:pt x="66" y="75"/>
                        <a:pt x="71" y="70"/>
                      </a:cubicBezTo>
                      <a:cubicBezTo>
                        <a:pt x="75" y="66"/>
                        <a:pt x="80" y="62"/>
                        <a:pt x="82" y="58"/>
                      </a:cubicBezTo>
                      <a:cubicBezTo>
                        <a:pt x="93" y="39"/>
                        <a:pt x="73" y="18"/>
                        <a:pt x="53" y="29"/>
                      </a:cubicBezTo>
                      <a:cubicBezTo>
                        <a:pt x="49" y="31"/>
                        <a:pt x="45" y="36"/>
                        <a:pt x="41" y="40"/>
                      </a:cubicBezTo>
                      <a:cubicBezTo>
                        <a:pt x="37" y="44"/>
                        <a:pt x="31" y="49"/>
                        <a:pt x="28" y="52"/>
                      </a:cubicBezTo>
                      <a:cubicBezTo>
                        <a:pt x="27" y="54"/>
                        <a:pt x="27" y="56"/>
                        <a:pt x="26" y="57"/>
                      </a:cubicBezTo>
                      <a:cubicBezTo>
                        <a:pt x="23" y="62"/>
                        <a:pt x="18" y="65"/>
                        <a:pt x="14" y="69"/>
                      </a:cubicBezTo>
                      <a:cubicBezTo>
                        <a:pt x="10" y="73"/>
                        <a:pt x="7" y="77"/>
                        <a:pt x="2" y="80"/>
                      </a:cubicBezTo>
                      <a:cubicBezTo>
                        <a:pt x="1" y="74"/>
                        <a:pt x="0" y="70"/>
                        <a:pt x="0" y="62"/>
                      </a:cubicBezTo>
                      <a:cubicBezTo>
                        <a:pt x="2" y="45"/>
                        <a:pt x="12" y="35"/>
                        <a:pt x="22" y="24"/>
                      </a:cubicBezTo>
                      <a:cubicBezTo>
                        <a:pt x="34" y="12"/>
                        <a:pt x="45" y="0"/>
                        <a:pt x="67" y="2"/>
                      </a:cubicBezTo>
                      <a:cubicBezTo>
                        <a:pt x="90" y="3"/>
                        <a:pt x="111" y="22"/>
                        <a:pt x="109" y="50"/>
                      </a:cubicBezTo>
                      <a:cubicBezTo>
                        <a:pt x="108" y="68"/>
                        <a:pt x="98" y="77"/>
                        <a:pt x="87" y="88"/>
                      </a:cubicBezTo>
                      <a:cubicBezTo>
                        <a:pt x="76" y="98"/>
                        <a:pt x="67" y="109"/>
                        <a:pt x="49" y="110"/>
                      </a:cubicBezTo>
                      <a:cubicBezTo>
                        <a:pt x="42" y="111"/>
                        <a:pt x="37" y="110"/>
                        <a:pt x="31" y="1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21"/>
                <p:cNvSpPr/>
                <p:nvPr/>
              </p:nvSpPr>
              <p:spPr bwMode="auto">
                <a:xfrm>
                  <a:off x="9993326" y="3823739"/>
                  <a:ext cx="341313" cy="341314"/>
                </a:xfrm>
                <a:custGeom>
                  <a:avLst/>
                  <a:gdLst>
                    <a:gd name="T0" fmla="*/ 75 w 91"/>
                    <a:gd name="T1" fmla="*/ 2 h 91"/>
                    <a:gd name="T2" fmla="*/ 90 w 91"/>
                    <a:gd name="T3" fmla="*/ 15 h 91"/>
                    <a:gd name="T4" fmla="*/ 72 w 91"/>
                    <a:gd name="T5" fmla="*/ 36 h 91"/>
                    <a:gd name="T6" fmla="*/ 34 w 91"/>
                    <a:gd name="T7" fmla="*/ 74 h 91"/>
                    <a:gd name="T8" fmla="*/ 12 w 91"/>
                    <a:gd name="T9" fmla="*/ 91 h 91"/>
                    <a:gd name="T10" fmla="*/ 0 w 91"/>
                    <a:gd name="T11" fmla="*/ 79 h 91"/>
                    <a:gd name="T12" fmla="*/ 7 w 91"/>
                    <a:gd name="T13" fmla="*/ 67 h 91"/>
                    <a:gd name="T14" fmla="*/ 64 w 91"/>
                    <a:gd name="T15" fmla="*/ 10 h 91"/>
                    <a:gd name="T16" fmla="*/ 75 w 91"/>
                    <a:gd name="T17" fmla="*/ 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" h="91">
                      <a:moveTo>
                        <a:pt x="75" y="2"/>
                      </a:moveTo>
                      <a:cubicBezTo>
                        <a:pt x="84" y="0"/>
                        <a:pt x="91" y="6"/>
                        <a:pt x="90" y="15"/>
                      </a:cubicBezTo>
                      <a:cubicBezTo>
                        <a:pt x="89" y="22"/>
                        <a:pt x="77" y="31"/>
                        <a:pt x="72" y="36"/>
                      </a:cubicBezTo>
                      <a:cubicBezTo>
                        <a:pt x="58" y="49"/>
                        <a:pt x="47" y="60"/>
                        <a:pt x="34" y="74"/>
                      </a:cubicBezTo>
                      <a:cubicBezTo>
                        <a:pt x="28" y="79"/>
                        <a:pt x="21" y="90"/>
                        <a:pt x="12" y="91"/>
                      </a:cubicBezTo>
                      <a:cubicBezTo>
                        <a:pt x="6" y="91"/>
                        <a:pt x="0" y="86"/>
                        <a:pt x="0" y="79"/>
                      </a:cubicBezTo>
                      <a:cubicBezTo>
                        <a:pt x="0" y="74"/>
                        <a:pt x="3" y="70"/>
                        <a:pt x="7" y="67"/>
                      </a:cubicBezTo>
                      <a:cubicBezTo>
                        <a:pt x="26" y="47"/>
                        <a:pt x="45" y="29"/>
                        <a:pt x="64" y="10"/>
                      </a:cubicBezTo>
                      <a:cubicBezTo>
                        <a:pt x="67" y="7"/>
                        <a:pt x="70" y="2"/>
                        <a:pt x="7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22"/>
                <p:cNvSpPr/>
                <p:nvPr/>
              </p:nvSpPr>
              <p:spPr bwMode="auto">
                <a:xfrm>
                  <a:off x="9767900" y="3974554"/>
                  <a:ext cx="415924" cy="415924"/>
                </a:xfrm>
                <a:custGeom>
                  <a:avLst/>
                  <a:gdLst>
                    <a:gd name="T0" fmla="*/ 80 w 111"/>
                    <a:gd name="T1" fmla="*/ 2 h 111"/>
                    <a:gd name="T2" fmla="*/ 78 w 111"/>
                    <a:gd name="T3" fmla="*/ 5 h 111"/>
                    <a:gd name="T4" fmla="*/ 57 w 111"/>
                    <a:gd name="T5" fmla="*/ 26 h 111"/>
                    <a:gd name="T6" fmla="*/ 40 w 111"/>
                    <a:gd name="T7" fmla="*/ 41 h 111"/>
                    <a:gd name="T8" fmla="*/ 26 w 111"/>
                    <a:gd name="T9" fmla="*/ 64 h 111"/>
                    <a:gd name="T10" fmla="*/ 56 w 111"/>
                    <a:gd name="T11" fmla="*/ 83 h 111"/>
                    <a:gd name="T12" fmla="*/ 70 w 111"/>
                    <a:gd name="T13" fmla="*/ 71 h 111"/>
                    <a:gd name="T14" fmla="*/ 82 w 111"/>
                    <a:gd name="T15" fmla="*/ 59 h 111"/>
                    <a:gd name="T16" fmla="*/ 85 w 111"/>
                    <a:gd name="T17" fmla="*/ 53 h 111"/>
                    <a:gd name="T18" fmla="*/ 97 w 111"/>
                    <a:gd name="T19" fmla="*/ 42 h 111"/>
                    <a:gd name="T20" fmla="*/ 108 w 111"/>
                    <a:gd name="T21" fmla="*/ 31 h 111"/>
                    <a:gd name="T22" fmla="*/ 111 w 111"/>
                    <a:gd name="T23" fmla="*/ 45 h 111"/>
                    <a:gd name="T24" fmla="*/ 89 w 111"/>
                    <a:gd name="T25" fmla="*/ 85 h 111"/>
                    <a:gd name="T26" fmla="*/ 42 w 111"/>
                    <a:gd name="T27" fmla="*/ 109 h 111"/>
                    <a:gd name="T28" fmla="*/ 2 w 111"/>
                    <a:gd name="T29" fmla="*/ 68 h 111"/>
                    <a:gd name="T30" fmla="*/ 25 w 111"/>
                    <a:gd name="T31" fmla="*/ 22 h 111"/>
                    <a:gd name="T32" fmla="*/ 64 w 111"/>
                    <a:gd name="T33" fmla="*/ 0 h 111"/>
                    <a:gd name="T34" fmla="*/ 80 w 111"/>
                    <a:gd name="T35" fmla="*/ 2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1" h="111">
                      <a:moveTo>
                        <a:pt x="80" y="2"/>
                      </a:moveTo>
                      <a:cubicBezTo>
                        <a:pt x="80" y="4"/>
                        <a:pt x="78" y="4"/>
                        <a:pt x="78" y="5"/>
                      </a:cubicBezTo>
                      <a:cubicBezTo>
                        <a:pt x="71" y="12"/>
                        <a:pt x="64" y="19"/>
                        <a:pt x="57" y="26"/>
                      </a:cubicBezTo>
                      <a:cubicBezTo>
                        <a:pt x="51" y="29"/>
                        <a:pt x="46" y="35"/>
                        <a:pt x="40" y="41"/>
                      </a:cubicBezTo>
                      <a:cubicBezTo>
                        <a:pt x="34" y="47"/>
                        <a:pt x="26" y="52"/>
                        <a:pt x="26" y="64"/>
                      </a:cubicBezTo>
                      <a:cubicBezTo>
                        <a:pt x="26" y="79"/>
                        <a:pt x="41" y="90"/>
                        <a:pt x="56" y="83"/>
                      </a:cubicBezTo>
                      <a:cubicBezTo>
                        <a:pt x="61" y="81"/>
                        <a:pt x="65" y="76"/>
                        <a:pt x="70" y="71"/>
                      </a:cubicBezTo>
                      <a:cubicBezTo>
                        <a:pt x="74" y="67"/>
                        <a:pt x="79" y="63"/>
                        <a:pt x="82" y="59"/>
                      </a:cubicBezTo>
                      <a:cubicBezTo>
                        <a:pt x="83" y="57"/>
                        <a:pt x="84" y="55"/>
                        <a:pt x="85" y="53"/>
                      </a:cubicBezTo>
                      <a:cubicBezTo>
                        <a:pt x="88" y="49"/>
                        <a:pt x="93" y="45"/>
                        <a:pt x="97" y="42"/>
                      </a:cubicBezTo>
                      <a:cubicBezTo>
                        <a:pt x="101" y="38"/>
                        <a:pt x="104" y="34"/>
                        <a:pt x="108" y="31"/>
                      </a:cubicBezTo>
                      <a:cubicBezTo>
                        <a:pt x="110" y="36"/>
                        <a:pt x="111" y="40"/>
                        <a:pt x="111" y="45"/>
                      </a:cubicBezTo>
                      <a:cubicBezTo>
                        <a:pt x="111" y="65"/>
                        <a:pt x="100" y="74"/>
                        <a:pt x="89" y="85"/>
                      </a:cubicBezTo>
                      <a:cubicBezTo>
                        <a:pt x="77" y="97"/>
                        <a:pt x="67" y="111"/>
                        <a:pt x="42" y="109"/>
                      </a:cubicBezTo>
                      <a:cubicBezTo>
                        <a:pt x="21" y="107"/>
                        <a:pt x="4" y="90"/>
                        <a:pt x="2" y="68"/>
                      </a:cubicBezTo>
                      <a:cubicBezTo>
                        <a:pt x="0" y="44"/>
                        <a:pt x="13" y="34"/>
                        <a:pt x="25" y="22"/>
                      </a:cubicBezTo>
                      <a:cubicBezTo>
                        <a:pt x="36" y="11"/>
                        <a:pt x="45" y="1"/>
                        <a:pt x="64" y="0"/>
                      </a:cubicBezTo>
                      <a:cubicBezTo>
                        <a:pt x="70" y="0"/>
                        <a:pt x="75" y="1"/>
                        <a:pt x="8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>
              <a:off x="7016096" y="3947097"/>
              <a:ext cx="2748862" cy="558557"/>
              <a:chOff x="6569046" y="1941059"/>
              <a:chExt cx="2748862" cy="558557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6573646" y="2099506"/>
                <a:ext cx="27442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700" dirty="0"/>
                  <a:t>this is a sample text. insert your desired text here. Again. this is a dummy text. enter your own text here. </a:t>
                </a:r>
                <a:endParaRPr lang="zh-CN" altLang="en-US" sz="700" dirty="0"/>
              </a:p>
            </p:txBody>
          </p:sp>
          <p:sp>
            <p:nvSpPr>
              <p:cNvPr id="37" name="TextBox 9"/>
              <p:cNvSpPr txBox="1"/>
              <p:nvPr/>
            </p:nvSpPr>
            <p:spPr>
              <a:xfrm>
                <a:off x="6569046" y="1941059"/>
                <a:ext cx="99418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方正大黑简体" pitchFamily="2" charset="-122"/>
                    <a:cs typeface="Arial" panose="020B0604020202020204" pitchFamily="34" charset="0"/>
                  </a:rPr>
                  <a:t>Your text here</a:t>
                </a:r>
                <a:endPara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方正大黑简体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3476626" y="1171575"/>
            <a:ext cx="2876768" cy="3099445"/>
          </a:xfrm>
          <a:custGeom>
            <a:avLst/>
            <a:gdLst>
              <a:gd name="connsiteX0" fmla="*/ 0 w 790575"/>
              <a:gd name="connsiteY0" fmla="*/ 0 h 3533775"/>
              <a:gd name="connsiteX1" fmla="*/ 790575 w 790575"/>
              <a:gd name="connsiteY1" fmla="*/ 0 h 3533775"/>
              <a:gd name="connsiteX2" fmla="*/ 790575 w 790575"/>
              <a:gd name="connsiteY2" fmla="*/ 3533775 h 3533775"/>
              <a:gd name="connsiteX0-1" fmla="*/ 0 w 790575"/>
              <a:gd name="connsiteY0-2" fmla="*/ 0 h 3533775"/>
              <a:gd name="connsiteX1-3" fmla="*/ 790575 w 790575"/>
              <a:gd name="connsiteY1-4" fmla="*/ 0 h 3533775"/>
              <a:gd name="connsiteX2-5" fmla="*/ 788248 w 790575"/>
              <a:gd name="connsiteY2-6" fmla="*/ 3365524 h 3533775"/>
              <a:gd name="connsiteX3" fmla="*/ 790575 w 790575"/>
              <a:gd name="connsiteY3" fmla="*/ 3533775 h 3533775"/>
              <a:gd name="connsiteX0-7" fmla="*/ 0 w 3219668"/>
              <a:gd name="connsiteY0-8" fmla="*/ 0 h 3383614"/>
              <a:gd name="connsiteX1-9" fmla="*/ 790575 w 3219668"/>
              <a:gd name="connsiteY1-10" fmla="*/ 0 h 3383614"/>
              <a:gd name="connsiteX2-11" fmla="*/ 788248 w 3219668"/>
              <a:gd name="connsiteY2-12" fmla="*/ 3365524 h 3383614"/>
              <a:gd name="connsiteX3-13" fmla="*/ 3219668 w 3219668"/>
              <a:gd name="connsiteY3-14" fmla="*/ 3380212 h 3383614"/>
              <a:gd name="connsiteX0-15" fmla="*/ 0 w 3219668"/>
              <a:gd name="connsiteY0-16" fmla="*/ 0 h 3391150"/>
              <a:gd name="connsiteX1-17" fmla="*/ 790575 w 3219668"/>
              <a:gd name="connsiteY1-18" fmla="*/ 0 h 3391150"/>
              <a:gd name="connsiteX2-19" fmla="*/ 788248 w 3219668"/>
              <a:gd name="connsiteY2-20" fmla="*/ 3365524 h 3391150"/>
              <a:gd name="connsiteX3-21" fmla="*/ 3219668 w 3219668"/>
              <a:gd name="connsiteY3-22" fmla="*/ 3380212 h 3391150"/>
              <a:gd name="connsiteX0-23" fmla="*/ 0 w 3219668"/>
              <a:gd name="connsiteY0-24" fmla="*/ 0 h 3380212"/>
              <a:gd name="connsiteX1-25" fmla="*/ 790575 w 3219668"/>
              <a:gd name="connsiteY1-26" fmla="*/ 0 h 3380212"/>
              <a:gd name="connsiteX2-27" fmla="*/ 788248 w 3219668"/>
              <a:gd name="connsiteY2-28" fmla="*/ 3365524 h 3380212"/>
              <a:gd name="connsiteX3-29" fmla="*/ 3219668 w 3219668"/>
              <a:gd name="connsiteY3-30" fmla="*/ 3380212 h 3380212"/>
              <a:gd name="connsiteX0-31" fmla="*/ 0 w 3219668"/>
              <a:gd name="connsiteY0-32" fmla="*/ 0 h 3367512"/>
              <a:gd name="connsiteX1-33" fmla="*/ 790575 w 3219668"/>
              <a:gd name="connsiteY1-34" fmla="*/ 0 h 3367512"/>
              <a:gd name="connsiteX2-35" fmla="*/ 788248 w 3219668"/>
              <a:gd name="connsiteY2-36" fmla="*/ 3365524 h 3367512"/>
              <a:gd name="connsiteX3-37" fmla="*/ 3219668 w 3219668"/>
              <a:gd name="connsiteY3-38" fmla="*/ 3367512 h 3367512"/>
              <a:gd name="connsiteX0-39" fmla="*/ 0 w 2876768"/>
              <a:gd name="connsiteY0-40" fmla="*/ 0 h 3367512"/>
              <a:gd name="connsiteX1-41" fmla="*/ 790575 w 2876768"/>
              <a:gd name="connsiteY1-42" fmla="*/ 0 h 3367512"/>
              <a:gd name="connsiteX2-43" fmla="*/ 788248 w 2876768"/>
              <a:gd name="connsiteY2-44" fmla="*/ 3365524 h 3367512"/>
              <a:gd name="connsiteX3-45" fmla="*/ 2876768 w 2876768"/>
              <a:gd name="connsiteY3-46" fmla="*/ 3367512 h 33675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2876768" h="3367512">
                <a:moveTo>
                  <a:pt x="0" y="0"/>
                </a:moveTo>
                <a:lnTo>
                  <a:pt x="790575" y="0"/>
                </a:lnTo>
                <a:cubicBezTo>
                  <a:pt x="789799" y="1121841"/>
                  <a:pt x="789024" y="2243683"/>
                  <a:pt x="788248" y="3365524"/>
                </a:cubicBezTo>
                <a:lnTo>
                  <a:pt x="2876768" y="3367512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200525" y="1479054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02331" y="1408157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rPr>
              <a:t>2011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方正兰亭刊黑_GBK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52367" y="1469529"/>
            <a:ext cx="1967458" cy="668567"/>
            <a:chOff x="4452367" y="1469529"/>
            <a:chExt cx="1967458" cy="668567"/>
          </a:xfrm>
        </p:grpSpPr>
        <p:grpSp>
          <p:nvGrpSpPr>
            <p:cNvPr id="10" name="组合 9"/>
            <p:cNvGrpSpPr/>
            <p:nvPr/>
          </p:nvGrpSpPr>
          <p:grpSpPr>
            <a:xfrm>
              <a:off x="4452367" y="1469529"/>
              <a:ext cx="1804392" cy="273174"/>
              <a:chOff x="4452367" y="1640979"/>
              <a:chExt cx="1804392" cy="273174"/>
            </a:xfrm>
          </p:grpSpPr>
          <p:sp>
            <p:nvSpPr>
              <p:cNvPr id="12" name="矩形 8"/>
              <p:cNvSpPr/>
              <p:nvPr/>
            </p:nvSpPr>
            <p:spPr>
              <a:xfrm>
                <a:off x="4452367" y="1640979"/>
                <a:ext cx="1804392" cy="273174"/>
              </a:xfrm>
              <a:custGeom>
                <a:avLst/>
                <a:gdLst>
                  <a:gd name="connsiteX0" fmla="*/ 0 w 1728192"/>
                  <a:gd name="connsiteY0" fmla="*/ 0 h 273174"/>
                  <a:gd name="connsiteX1" fmla="*/ 1728192 w 1728192"/>
                  <a:gd name="connsiteY1" fmla="*/ 0 h 273174"/>
                  <a:gd name="connsiteX2" fmla="*/ 1728192 w 1728192"/>
                  <a:gd name="connsiteY2" fmla="*/ 273174 h 273174"/>
                  <a:gd name="connsiteX3" fmla="*/ 0 w 1728192"/>
                  <a:gd name="connsiteY3" fmla="*/ 273174 h 273174"/>
                  <a:gd name="connsiteX4" fmla="*/ 0 w 1728192"/>
                  <a:gd name="connsiteY4" fmla="*/ 0 h 273174"/>
                  <a:gd name="connsiteX0-1" fmla="*/ 1811 w 1730003"/>
                  <a:gd name="connsiteY0-2" fmla="*/ 0 h 273174"/>
                  <a:gd name="connsiteX1-3" fmla="*/ 1730003 w 1730003"/>
                  <a:gd name="connsiteY1-4" fmla="*/ 0 h 273174"/>
                  <a:gd name="connsiteX2-5" fmla="*/ 1730003 w 1730003"/>
                  <a:gd name="connsiteY2-6" fmla="*/ 273174 h 273174"/>
                  <a:gd name="connsiteX3-7" fmla="*/ 1811 w 1730003"/>
                  <a:gd name="connsiteY3-8" fmla="*/ 273174 h 273174"/>
                  <a:gd name="connsiteX4-9" fmla="*/ 0 w 1730003"/>
                  <a:gd name="connsiteY4-10" fmla="*/ 87809 h 273174"/>
                  <a:gd name="connsiteX5" fmla="*/ 1811 w 1730003"/>
                  <a:gd name="connsiteY5" fmla="*/ 0 h 273174"/>
                  <a:gd name="connsiteX0-11" fmla="*/ 3 w 1804395"/>
                  <a:gd name="connsiteY0-12" fmla="*/ 0 h 273174"/>
                  <a:gd name="connsiteX1-13" fmla="*/ 1804395 w 1804395"/>
                  <a:gd name="connsiteY1-14" fmla="*/ 0 h 273174"/>
                  <a:gd name="connsiteX2-15" fmla="*/ 1804395 w 1804395"/>
                  <a:gd name="connsiteY2-16" fmla="*/ 273174 h 273174"/>
                  <a:gd name="connsiteX3-17" fmla="*/ 76203 w 1804395"/>
                  <a:gd name="connsiteY3-18" fmla="*/ 273174 h 273174"/>
                  <a:gd name="connsiteX4-19" fmla="*/ 74392 w 1804395"/>
                  <a:gd name="connsiteY4-20" fmla="*/ 87809 h 273174"/>
                  <a:gd name="connsiteX5-21" fmla="*/ 3 w 1804395"/>
                  <a:gd name="connsiteY5-22" fmla="*/ 0 h 273174"/>
                  <a:gd name="connsiteX0-23" fmla="*/ 0 w 1804392"/>
                  <a:gd name="connsiteY0-24" fmla="*/ 0 h 273174"/>
                  <a:gd name="connsiteX1-25" fmla="*/ 1804392 w 1804392"/>
                  <a:gd name="connsiteY1-26" fmla="*/ 0 h 273174"/>
                  <a:gd name="connsiteX2-27" fmla="*/ 1804392 w 1804392"/>
                  <a:gd name="connsiteY2-28" fmla="*/ 273174 h 273174"/>
                  <a:gd name="connsiteX3-29" fmla="*/ 76200 w 1804392"/>
                  <a:gd name="connsiteY3-30" fmla="*/ 273174 h 273174"/>
                  <a:gd name="connsiteX4-31" fmla="*/ 74389 w 1804392"/>
                  <a:gd name="connsiteY4-32" fmla="*/ 87809 h 273174"/>
                  <a:gd name="connsiteX5-33" fmla="*/ 0 w 1804392"/>
                  <a:gd name="connsiteY5-34" fmla="*/ 0 h 273174"/>
                  <a:gd name="connsiteX0-35" fmla="*/ 0 w 1804392"/>
                  <a:gd name="connsiteY0-36" fmla="*/ 0 h 273174"/>
                  <a:gd name="connsiteX1-37" fmla="*/ 1804392 w 1804392"/>
                  <a:gd name="connsiteY1-38" fmla="*/ 0 h 273174"/>
                  <a:gd name="connsiteX2-39" fmla="*/ 1804392 w 1804392"/>
                  <a:gd name="connsiteY2-40" fmla="*/ 273174 h 273174"/>
                  <a:gd name="connsiteX3-41" fmla="*/ 76200 w 1804392"/>
                  <a:gd name="connsiteY3-42" fmla="*/ 273174 h 273174"/>
                  <a:gd name="connsiteX4-43" fmla="*/ 74389 w 1804392"/>
                  <a:gd name="connsiteY4-44" fmla="*/ 87809 h 273174"/>
                  <a:gd name="connsiteX5-45" fmla="*/ 0 w 1804392"/>
                  <a:gd name="connsiteY5-46" fmla="*/ 0 h 273174"/>
                  <a:gd name="connsiteX0-47" fmla="*/ 0 w 1804392"/>
                  <a:gd name="connsiteY0-48" fmla="*/ 0 h 273174"/>
                  <a:gd name="connsiteX1-49" fmla="*/ 1804392 w 1804392"/>
                  <a:gd name="connsiteY1-50" fmla="*/ 0 h 273174"/>
                  <a:gd name="connsiteX2-51" fmla="*/ 1804392 w 1804392"/>
                  <a:gd name="connsiteY2-52" fmla="*/ 273174 h 273174"/>
                  <a:gd name="connsiteX3-53" fmla="*/ 76200 w 1804392"/>
                  <a:gd name="connsiteY3-54" fmla="*/ 273174 h 273174"/>
                  <a:gd name="connsiteX4-55" fmla="*/ 74389 w 1804392"/>
                  <a:gd name="connsiteY4-56" fmla="*/ 87809 h 273174"/>
                  <a:gd name="connsiteX5-57" fmla="*/ 0 w 1804392"/>
                  <a:gd name="connsiteY5-58" fmla="*/ 0 h 2731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804392" h="273174">
                    <a:moveTo>
                      <a:pt x="0" y="0"/>
                    </a:moveTo>
                    <a:lnTo>
                      <a:pt x="1804392" y="0"/>
                    </a:lnTo>
                    <a:lnTo>
                      <a:pt x="1804392" y="273174"/>
                    </a:lnTo>
                    <a:lnTo>
                      <a:pt x="76200" y="273174"/>
                    </a:lnTo>
                    <a:cubicBezTo>
                      <a:pt x="75596" y="211386"/>
                      <a:pt x="74993" y="149597"/>
                      <a:pt x="74389" y="87809"/>
                    </a:cubicBezTo>
                    <a:cubicBezTo>
                      <a:pt x="51181" y="60919"/>
                      <a:pt x="27971" y="31651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696909" y="1655153"/>
                <a:ext cx="1284485" cy="23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4695801" y="1737986"/>
              <a:ext cx="1724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is a sample text. insert your desired text here. Again. 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4200525" y="2183904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00525" y="2898279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200525" y="3665398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321456" y="2122532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rPr>
              <a:t>2012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方正兰亭刊黑_GBK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02331" y="2836907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rPr>
              <a:t>2013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方正兰亭刊黑_GBK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21456" y="3598907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rPr>
              <a:t>2014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方正兰亭刊黑_GBK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016634" y="2202954"/>
            <a:ext cx="1963650" cy="660074"/>
            <a:chOff x="2016634" y="2202954"/>
            <a:chExt cx="1963650" cy="660074"/>
          </a:xfrm>
        </p:grpSpPr>
        <p:sp>
          <p:nvSpPr>
            <p:cNvPr id="21" name="文本框 20"/>
            <p:cNvSpPr txBox="1"/>
            <p:nvPr/>
          </p:nvSpPr>
          <p:spPr>
            <a:xfrm>
              <a:off x="2016634" y="2480936"/>
              <a:ext cx="1724024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is a sample text. insert your desired text here. Again. 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175892" y="2202954"/>
              <a:ext cx="1804392" cy="273174"/>
              <a:chOff x="2071117" y="2193429"/>
              <a:chExt cx="1804392" cy="273174"/>
            </a:xfrm>
          </p:grpSpPr>
          <p:sp>
            <p:nvSpPr>
              <p:cNvPr id="23" name="矩形 8"/>
              <p:cNvSpPr/>
              <p:nvPr/>
            </p:nvSpPr>
            <p:spPr>
              <a:xfrm flipH="1">
                <a:off x="2071117" y="2193429"/>
                <a:ext cx="1804392" cy="273174"/>
              </a:xfrm>
              <a:custGeom>
                <a:avLst/>
                <a:gdLst>
                  <a:gd name="connsiteX0" fmla="*/ 0 w 1728192"/>
                  <a:gd name="connsiteY0" fmla="*/ 0 h 273174"/>
                  <a:gd name="connsiteX1" fmla="*/ 1728192 w 1728192"/>
                  <a:gd name="connsiteY1" fmla="*/ 0 h 273174"/>
                  <a:gd name="connsiteX2" fmla="*/ 1728192 w 1728192"/>
                  <a:gd name="connsiteY2" fmla="*/ 273174 h 273174"/>
                  <a:gd name="connsiteX3" fmla="*/ 0 w 1728192"/>
                  <a:gd name="connsiteY3" fmla="*/ 273174 h 273174"/>
                  <a:gd name="connsiteX4" fmla="*/ 0 w 1728192"/>
                  <a:gd name="connsiteY4" fmla="*/ 0 h 273174"/>
                  <a:gd name="connsiteX0-1" fmla="*/ 1811 w 1730003"/>
                  <a:gd name="connsiteY0-2" fmla="*/ 0 h 273174"/>
                  <a:gd name="connsiteX1-3" fmla="*/ 1730003 w 1730003"/>
                  <a:gd name="connsiteY1-4" fmla="*/ 0 h 273174"/>
                  <a:gd name="connsiteX2-5" fmla="*/ 1730003 w 1730003"/>
                  <a:gd name="connsiteY2-6" fmla="*/ 273174 h 273174"/>
                  <a:gd name="connsiteX3-7" fmla="*/ 1811 w 1730003"/>
                  <a:gd name="connsiteY3-8" fmla="*/ 273174 h 273174"/>
                  <a:gd name="connsiteX4-9" fmla="*/ 0 w 1730003"/>
                  <a:gd name="connsiteY4-10" fmla="*/ 87809 h 273174"/>
                  <a:gd name="connsiteX5" fmla="*/ 1811 w 1730003"/>
                  <a:gd name="connsiteY5" fmla="*/ 0 h 273174"/>
                  <a:gd name="connsiteX0-11" fmla="*/ 3 w 1804395"/>
                  <a:gd name="connsiteY0-12" fmla="*/ 0 h 273174"/>
                  <a:gd name="connsiteX1-13" fmla="*/ 1804395 w 1804395"/>
                  <a:gd name="connsiteY1-14" fmla="*/ 0 h 273174"/>
                  <a:gd name="connsiteX2-15" fmla="*/ 1804395 w 1804395"/>
                  <a:gd name="connsiteY2-16" fmla="*/ 273174 h 273174"/>
                  <a:gd name="connsiteX3-17" fmla="*/ 76203 w 1804395"/>
                  <a:gd name="connsiteY3-18" fmla="*/ 273174 h 273174"/>
                  <a:gd name="connsiteX4-19" fmla="*/ 74392 w 1804395"/>
                  <a:gd name="connsiteY4-20" fmla="*/ 87809 h 273174"/>
                  <a:gd name="connsiteX5-21" fmla="*/ 3 w 1804395"/>
                  <a:gd name="connsiteY5-22" fmla="*/ 0 h 273174"/>
                  <a:gd name="connsiteX0-23" fmla="*/ 0 w 1804392"/>
                  <a:gd name="connsiteY0-24" fmla="*/ 0 h 273174"/>
                  <a:gd name="connsiteX1-25" fmla="*/ 1804392 w 1804392"/>
                  <a:gd name="connsiteY1-26" fmla="*/ 0 h 273174"/>
                  <a:gd name="connsiteX2-27" fmla="*/ 1804392 w 1804392"/>
                  <a:gd name="connsiteY2-28" fmla="*/ 273174 h 273174"/>
                  <a:gd name="connsiteX3-29" fmla="*/ 76200 w 1804392"/>
                  <a:gd name="connsiteY3-30" fmla="*/ 273174 h 273174"/>
                  <a:gd name="connsiteX4-31" fmla="*/ 74389 w 1804392"/>
                  <a:gd name="connsiteY4-32" fmla="*/ 87809 h 273174"/>
                  <a:gd name="connsiteX5-33" fmla="*/ 0 w 1804392"/>
                  <a:gd name="connsiteY5-34" fmla="*/ 0 h 273174"/>
                  <a:gd name="connsiteX0-35" fmla="*/ 0 w 1804392"/>
                  <a:gd name="connsiteY0-36" fmla="*/ 0 h 273174"/>
                  <a:gd name="connsiteX1-37" fmla="*/ 1804392 w 1804392"/>
                  <a:gd name="connsiteY1-38" fmla="*/ 0 h 273174"/>
                  <a:gd name="connsiteX2-39" fmla="*/ 1804392 w 1804392"/>
                  <a:gd name="connsiteY2-40" fmla="*/ 273174 h 273174"/>
                  <a:gd name="connsiteX3-41" fmla="*/ 76200 w 1804392"/>
                  <a:gd name="connsiteY3-42" fmla="*/ 273174 h 273174"/>
                  <a:gd name="connsiteX4-43" fmla="*/ 74389 w 1804392"/>
                  <a:gd name="connsiteY4-44" fmla="*/ 87809 h 273174"/>
                  <a:gd name="connsiteX5-45" fmla="*/ 0 w 1804392"/>
                  <a:gd name="connsiteY5-46" fmla="*/ 0 h 273174"/>
                  <a:gd name="connsiteX0-47" fmla="*/ 0 w 1804392"/>
                  <a:gd name="connsiteY0-48" fmla="*/ 0 h 273174"/>
                  <a:gd name="connsiteX1-49" fmla="*/ 1804392 w 1804392"/>
                  <a:gd name="connsiteY1-50" fmla="*/ 0 h 273174"/>
                  <a:gd name="connsiteX2-51" fmla="*/ 1804392 w 1804392"/>
                  <a:gd name="connsiteY2-52" fmla="*/ 273174 h 273174"/>
                  <a:gd name="connsiteX3-53" fmla="*/ 76200 w 1804392"/>
                  <a:gd name="connsiteY3-54" fmla="*/ 273174 h 273174"/>
                  <a:gd name="connsiteX4-55" fmla="*/ 74389 w 1804392"/>
                  <a:gd name="connsiteY4-56" fmla="*/ 87809 h 273174"/>
                  <a:gd name="connsiteX5-57" fmla="*/ 0 w 1804392"/>
                  <a:gd name="connsiteY5-58" fmla="*/ 0 h 2731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804392" h="273174">
                    <a:moveTo>
                      <a:pt x="0" y="0"/>
                    </a:moveTo>
                    <a:lnTo>
                      <a:pt x="1804392" y="0"/>
                    </a:lnTo>
                    <a:lnTo>
                      <a:pt x="1804392" y="273174"/>
                    </a:lnTo>
                    <a:lnTo>
                      <a:pt x="76200" y="273174"/>
                    </a:lnTo>
                    <a:cubicBezTo>
                      <a:pt x="75596" y="211386"/>
                      <a:pt x="74993" y="149597"/>
                      <a:pt x="74389" y="87809"/>
                    </a:cubicBezTo>
                    <a:cubicBezTo>
                      <a:pt x="51181" y="60919"/>
                      <a:pt x="27971" y="31651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379143" y="2208176"/>
                <a:ext cx="1284485" cy="23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452367" y="2936379"/>
            <a:ext cx="1967458" cy="668567"/>
            <a:chOff x="4452367" y="2936379"/>
            <a:chExt cx="1967458" cy="668567"/>
          </a:xfrm>
        </p:grpSpPr>
        <p:grpSp>
          <p:nvGrpSpPr>
            <p:cNvPr id="26" name="组合 25"/>
            <p:cNvGrpSpPr/>
            <p:nvPr/>
          </p:nvGrpSpPr>
          <p:grpSpPr>
            <a:xfrm>
              <a:off x="4452367" y="2936379"/>
              <a:ext cx="1804392" cy="273174"/>
              <a:chOff x="4452367" y="1640979"/>
              <a:chExt cx="1804392" cy="273174"/>
            </a:xfrm>
          </p:grpSpPr>
          <p:sp>
            <p:nvSpPr>
              <p:cNvPr id="28" name="矩形 8"/>
              <p:cNvSpPr/>
              <p:nvPr/>
            </p:nvSpPr>
            <p:spPr>
              <a:xfrm>
                <a:off x="4452367" y="1640979"/>
                <a:ext cx="1804392" cy="273174"/>
              </a:xfrm>
              <a:custGeom>
                <a:avLst/>
                <a:gdLst>
                  <a:gd name="connsiteX0" fmla="*/ 0 w 1728192"/>
                  <a:gd name="connsiteY0" fmla="*/ 0 h 273174"/>
                  <a:gd name="connsiteX1" fmla="*/ 1728192 w 1728192"/>
                  <a:gd name="connsiteY1" fmla="*/ 0 h 273174"/>
                  <a:gd name="connsiteX2" fmla="*/ 1728192 w 1728192"/>
                  <a:gd name="connsiteY2" fmla="*/ 273174 h 273174"/>
                  <a:gd name="connsiteX3" fmla="*/ 0 w 1728192"/>
                  <a:gd name="connsiteY3" fmla="*/ 273174 h 273174"/>
                  <a:gd name="connsiteX4" fmla="*/ 0 w 1728192"/>
                  <a:gd name="connsiteY4" fmla="*/ 0 h 273174"/>
                  <a:gd name="connsiteX0-1" fmla="*/ 1811 w 1730003"/>
                  <a:gd name="connsiteY0-2" fmla="*/ 0 h 273174"/>
                  <a:gd name="connsiteX1-3" fmla="*/ 1730003 w 1730003"/>
                  <a:gd name="connsiteY1-4" fmla="*/ 0 h 273174"/>
                  <a:gd name="connsiteX2-5" fmla="*/ 1730003 w 1730003"/>
                  <a:gd name="connsiteY2-6" fmla="*/ 273174 h 273174"/>
                  <a:gd name="connsiteX3-7" fmla="*/ 1811 w 1730003"/>
                  <a:gd name="connsiteY3-8" fmla="*/ 273174 h 273174"/>
                  <a:gd name="connsiteX4-9" fmla="*/ 0 w 1730003"/>
                  <a:gd name="connsiteY4-10" fmla="*/ 87809 h 273174"/>
                  <a:gd name="connsiteX5" fmla="*/ 1811 w 1730003"/>
                  <a:gd name="connsiteY5" fmla="*/ 0 h 273174"/>
                  <a:gd name="connsiteX0-11" fmla="*/ 3 w 1804395"/>
                  <a:gd name="connsiteY0-12" fmla="*/ 0 h 273174"/>
                  <a:gd name="connsiteX1-13" fmla="*/ 1804395 w 1804395"/>
                  <a:gd name="connsiteY1-14" fmla="*/ 0 h 273174"/>
                  <a:gd name="connsiteX2-15" fmla="*/ 1804395 w 1804395"/>
                  <a:gd name="connsiteY2-16" fmla="*/ 273174 h 273174"/>
                  <a:gd name="connsiteX3-17" fmla="*/ 76203 w 1804395"/>
                  <a:gd name="connsiteY3-18" fmla="*/ 273174 h 273174"/>
                  <a:gd name="connsiteX4-19" fmla="*/ 74392 w 1804395"/>
                  <a:gd name="connsiteY4-20" fmla="*/ 87809 h 273174"/>
                  <a:gd name="connsiteX5-21" fmla="*/ 3 w 1804395"/>
                  <a:gd name="connsiteY5-22" fmla="*/ 0 h 273174"/>
                  <a:gd name="connsiteX0-23" fmla="*/ 0 w 1804392"/>
                  <a:gd name="connsiteY0-24" fmla="*/ 0 h 273174"/>
                  <a:gd name="connsiteX1-25" fmla="*/ 1804392 w 1804392"/>
                  <a:gd name="connsiteY1-26" fmla="*/ 0 h 273174"/>
                  <a:gd name="connsiteX2-27" fmla="*/ 1804392 w 1804392"/>
                  <a:gd name="connsiteY2-28" fmla="*/ 273174 h 273174"/>
                  <a:gd name="connsiteX3-29" fmla="*/ 76200 w 1804392"/>
                  <a:gd name="connsiteY3-30" fmla="*/ 273174 h 273174"/>
                  <a:gd name="connsiteX4-31" fmla="*/ 74389 w 1804392"/>
                  <a:gd name="connsiteY4-32" fmla="*/ 87809 h 273174"/>
                  <a:gd name="connsiteX5-33" fmla="*/ 0 w 1804392"/>
                  <a:gd name="connsiteY5-34" fmla="*/ 0 h 273174"/>
                  <a:gd name="connsiteX0-35" fmla="*/ 0 w 1804392"/>
                  <a:gd name="connsiteY0-36" fmla="*/ 0 h 273174"/>
                  <a:gd name="connsiteX1-37" fmla="*/ 1804392 w 1804392"/>
                  <a:gd name="connsiteY1-38" fmla="*/ 0 h 273174"/>
                  <a:gd name="connsiteX2-39" fmla="*/ 1804392 w 1804392"/>
                  <a:gd name="connsiteY2-40" fmla="*/ 273174 h 273174"/>
                  <a:gd name="connsiteX3-41" fmla="*/ 76200 w 1804392"/>
                  <a:gd name="connsiteY3-42" fmla="*/ 273174 h 273174"/>
                  <a:gd name="connsiteX4-43" fmla="*/ 74389 w 1804392"/>
                  <a:gd name="connsiteY4-44" fmla="*/ 87809 h 273174"/>
                  <a:gd name="connsiteX5-45" fmla="*/ 0 w 1804392"/>
                  <a:gd name="connsiteY5-46" fmla="*/ 0 h 273174"/>
                  <a:gd name="connsiteX0-47" fmla="*/ 0 w 1804392"/>
                  <a:gd name="connsiteY0-48" fmla="*/ 0 h 273174"/>
                  <a:gd name="connsiteX1-49" fmla="*/ 1804392 w 1804392"/>
                  <a:gd name="connsiteY1-50" fmla="*/ 0 h 273174"/>
                  <a:gd name="connsiteX2-51" fmla="*/ 1804392 w 1804392"/>
                  <a:gd name="connsiteY2-52" fmla="*/ 273174 h 273174"/>
                  <a:gd name="connsiteX3-53" fmla="*/ 76200 w 1804392"/>
                  <a:gd name="connsiteY3-54" fmla="*/ 273174 h 273174"/>
                  <a:gd name="connsiteX4-55" fmla="*/ 74389 w 1804392"/>
                  <a:gd name="connsiteY4-56" fmla="*/ 87809 h 273174"/>
                  <a:gd name="connsiteX5-57" fmla="*/ 0 w 1804392"/>
                  <a:gd name="connsiteY5-58" fmla="*/ 0 h 2731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804392" h="273174">
                    <a:moveTo>
                      <a:pt x="0" y="0"/>
                    </a:moveTo>
                    <a:lnTo>
                      <a:pt x="1804392" y="0"/>
                    </a:lnTo>
                    <a:lnTo>
                      <a:pt x="1804392" y="273174"/>
                    </a:lnTo>
                    <a:lnTo>
                      <a:pt x="76200" y="273174"/>
                    </a:lnTo>
                    <a:cubicBezTo>
                      <a:pt x="75596" y="211386"/>
                      <a:pt x="74993" y="149597"/>
                      <a:pt x="74389" y="87809"/>
                    </a:cubicBezTo>
                    <a:cubicBezTo>
                      <a:pt x="51181" y="60919"/>
                      <a:pt x="27971" y="31651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696909" y="1655153"/>
                <a:ext cx="1284485" cy="23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4695801" y="3204836"/>
              <a:ext cx="1724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is a sample text. insert your desired text here. Again. 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016634" y="3679329"/>
            <a:ext cx="1963650" cy="660074"/>
            <a:chOff x="2016634" y="3679329"/>
            <a:chExt cx="1963650" cy="660074"/>
          </a:xfrm>
        </p:grpSpPr>
        <p:sp>
          <p:nvSpPr>
            <p:cNvPr id="31" name="文本框 30"/>
            <p:cNvSpPr txBox="1"/>
            <p:nvPr/>
          </p:nvSpPr>
          <p:spPr>
            <a:xfrm>
              <a:off x="2016634" y="3957311"/>
              <a:ext cx="1724024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is a sample text. insert your desired text here. Again. 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175892" y="3679329"/>
              <a:ext cx="1804392" cy="273174"/>
              <a:chOff x="2071117" y="2193429"/>
              <a:chExt cx="1804392" cy="273174"/>
            </a:xfrm>
          </p:grpSpPr>
          <p:sp>
            <p:nvSpPr>
              <p:cNvPr id="33" name="矩形 8"/>
              <p:cNvSpPr/>
              <p:nvPr/>
            </p:nvSpPr>
            <p:spPr>
              <a:xfrm flipH="1">
                <a:off x="2071117" y="2193429"/>
                <a:ext cx="1804392" cy="273174"/>
              </a:xfrm>
              <a:custGeom>
                <a:avLst/>
                <a:gdLst>
                  <a:gd name="connsiteX0" fmla="*/ 0 w 1728192"/>
                  <a:gd name="connsiteY0" fmla="*/ 0 h 273174"/>
                  <a:gd name="connsiteX1" fmla="*/ 1728192 w 1728192"/>
                  <a:gd name="connsiteY1" fmla="*/ 0 h 273174"/>
                  <a:gd name="connsiteX2" fmla="*/ 1728192 w 1728192"/>
                  <a:gd name="connsiteY2" fmla="*/ 273174 h 273174"/>
                  <a:gd name="connsiteX3" fmla="*/ 0 w 1728192"/>
                  <a:gd name="connsiteY3" fmla="*/ 273174 h 273174"/>
                  <a:gd name="connsiteX4" fmla="*/ 0 w 1728192"/>
                  <a:gd name="connsiteY4" fmla="*/ 0 h 273174"/>
                  <a:gd name="connsiteX0-1" fmla="*/ 1811 w 1730003"/>
                  <a:gd name="connsiteY0-2" fmla="*/ 0 h 273174"/>
                  <a:gd name="connsiteX1-3" fmla="*/ 1730003 w 1730003"/>
                  <a:gd name="connsiteY1-4" fmla="*/ 0 h 273174"/>
                  <a:gd name="connsiteX2-5" fmla="*/ 1730003 w 1730003"/>
                  <a:gd name="connsiteY2-6" fmla="*/ 273174 h 273174"/>
                  <a:gd name="connsiteX3-7" fmla="*/ 1811 w 1730003"/>
                  <a:gd name="connsiteY3-8" fmla="*/ 273174 h 273174"/>
                  <a:gd name="connsiteX4-9" fmla="*/ 0 w 1730003"/>
                  <a:gd name="connsiteY4-10" fmla="*/ 87809 h 273174"/>
                  <a:gd name="connsiteX5" fmla="*/ 1811 w 1730003"/>
                  <a:gd name="connsiteY5" fmla="*/ 0 h 273174"/>
                  <a:gd name="connsiteX0-11" fmla="*/ 3 w 1804395"/>
                  <a:gd name="connsiteY0-12" fmla="*/ 0 h 273174"/>
                  <a:gd name="connsiteX1-13" fmla="*/ 1804395 w 1804395"/>
                  <a:gd name="connsiteY1-14" fmla="*/ 0 h 273174"/>
                  <a:gd name="connsiteX2-15" fmla="*/ 1804395 w 1804395"/>
                  <a:gd name="connsiteY2-16" fmla="*/ 273174 h 273174"/>
                  <a:gd name="connsiteX3-17" fmla="*/ 76203 w 1804395"/>
                  <a:gd name="connsiteY3-18" fmla="*/ 273174 h 273174"/>
                  <a:gd name="connsiteX4-19" fmla="*/ 74392 w 1804395"/>
                  <a:gd name="connsiteY4-20" fmla="*/ 87809 h 273174"/>
                  <a:gd name="connsiteX5-21" fmla="*/ 3 w 1804395"/>
                  <a:gd name="connsiteY5-22" fmla="*/ 0 h 273174"/>
                  <a:gd name="connsiteX0-23" fmla="*/ 0 w 1804392"/>
                  <a:gd name="connsiteY0-24" fmla="*/ 0 h 273174"/>
                  <a:gd name="connsiteX1-25" fmla="*/ 1804392 w 1804392"/>
                  <a:gd name="connsiteY1-26" fmla="*/ 0 h 273174"/>
                  <a:gd name="connsiteX2-27" fmla="*/ 1804392 w 1804392"/>
                  <a:gd name="connsiteY2-28" fmla="*/ 273174 h 273174"/>
                  <a:gd name="connsiteX3-29" fmla="*/ 76200 w 1804392"/>
                  <a:gd name="connsiteY3-30" fmla="*/ 273174 h 273174"/>
                  <a:gd name="connsiteX4-31" fmla="*/ 74389 w 1804392"/>
                  <a:gd name="connsiteY4-32" fmla="*/ 87809 h 273174"/>
                  <a:gd name="connsiteX5-33" fmla="*/ 0 w 1804392"/>
                  <a:gd name="connsiteY5-34" fmla="*/ 0 h 273174"/>
                  <a:gd name="connsiteX0-35" fmla="*/ 0 w 1804392"/>
                  <a:gd name="connsiteY0-36" fmla="*/ 0 h 273174"/>
                  <a:gd name="connsiteX1-37" fmla="*/ 1804392 w 1804392"/>
                  <a:gd name="connsiteY1-38" fmla="*/ 0 h 273174"/>
                  <a:gd name="connsiteX2-39" fmla="*/ 1804392 w 1804392"/>
                  <a:gd name="connsiteY2-40" fmla="*/ 273174 h 273174"/>
                  <a:gd name="connsiteX3-41" fmla="*/ 76200 w 1804392"/>
                  <a:gd name="connsiteY3-42" fmla="*/ 273174 h 273174"/>
                  <a:gd name="connsiteX4-43" fmla="*/ 74389 w 1804392"/>
                  <a:gd name="connsiteY4-44" fmla="*/ 87809 h 273174"/>
                  <a:gd name="connsiteX5-45" fmla="*/ 0 w 1804392"/>
                  <a:gd name="connsiteY5-46" fmla="*/ 0 h 273174"/>
                  <a:gd name="connsiteX0-47" fmla="*/ 0 w 1804392"/>
                  <a:gd name="connsiteY0-48" fmla="*/ 0 h 273174"/>
                  <a:gd name="connsiteX1-49" fmla="*/ 1804392 w 1804392"/>
                  <a:gd name="connsiteY1-50" fmla="*/ 0 h 273174"/>
                  <a:gd name="connsiteX2-51" fmla="*/ 1804392 w 1804392"/>
                  <a:gd name="connsiteY2-52" fmla="*/ 273174 h 273174"/>
                  <a:gd name="connsiteX3-53" fmla="*/ 76200 w 1804392"/>
                  <a:gd name="connsiteY3-54" fmla="*/ 273174 h 273174"/>
                  <a:gd name="connsiteX4-55" fmla="*/ 74389 w 1804392"/>
                  <a:gd name="connsiteY4-56" fmla="*/ 87809 h 273174"/>
                  <a:gd name="connsiteX5-57" fmla="*/ 0 w 1804392"/>
                  <a:gd name="connsiteY5-58" fmla="*/ 0 h 27317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804392" h="273174">
                    <a:moveTo>
                      <a:pt x="0" y="0"/>
                    </a:moveTo>
                    <a:lnTo>
                      <a:pt x="1804392" y="0"/>
                    </a:lnTo>
                    <a:lnTo>
                      <a:pt x="1804392" y="273174"/>
                    </a:lnTo>
                    <a:lnTo>
                      <a:pt x="76200" y="273174"/>
                    </a:lnTo>
                    <a:cubicBezTo>
                      <a:pt x="75596" y="211386"/>
                      <a:pt x="74993" y="149597"/>
                      <a:pt x="74389" y="87809"/>
                    </a:cubicBezTo>
                    <a:cubicBezTo>
                      <a:pt x="51181" y="60919"/>
                      <a:pt x="27971" y="31651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379143" y="2208176"/>
                <a:ext cx="1284485" cy="23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800" b="1" dirty="0"/>
                  <a:t>ADD A TITLE IN HERE</a:t>
                </a:r>
                <a:endParaRPr lang="zh-CN" altLang="en-US" sz="800" b="1" dirty="0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023967" y="4013845"/>
            <a:ext cx="535724" cy="503684"/>
            <a:chOff x="3997606" y="4271020"/>
            <a:chExt cx="535724" cy="503684"/>
          </a:xfrm>
        </p:grpSpPr>
        <p:sp>
          <p:nvSpPr>
            <p:cNvPr id="36" name="椭圆 35"/>
            <p:cNvSpPr/>
            <p:nvPr/>
          </p:nvSpPr>
          <p:spPr>
            <a:xfrm>
              <a:off x="4020691" y="4271020"/>
              <a:ext cx="503684" cy="50368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76200" dist="38100" dir="8100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97606" y="4370432"/>
              <a:ext cx="535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6666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2015</a:t>
              </a:r>
              <a:endParaRPr lang="zh-CN" altLang="en-US" sz="1400" dirty="0">
                <a:solidFill>
                  <a:srgbClr val="FF6666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73444" y="1098163"/>
            <a:ext cx="410690" cy="326876"/>
            <a:chOff x="3976095" y="4271020"/>
            <a:chExt cx="632832" cy="503684"/>
          </a:xfrm>
        </p:grpSpPr>
        <p:sp>
          <p:nvSpPr>
            <p:cNvPr id="39" name="椭圆 38"/>
            <p:cNvSpPr/>
            <p:nvPr/>
          </p:nvSpPr>
          <p:spPr>
            <a:xfrm>
              <a:off x="4020691" y="4271020"/>
              <a:ext cx="503684" cy="50368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76200" dist="38100" dir="8100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76095" y="4359676"/>
              <a:ext cx="632832" cy="355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>
                  <a:solidFill>
                    <a:srgbClr val="FF6666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2010</a:t>
              </a:r>
              <a:endParaRPr lang="zh-CN" altLang="en-US" sz="900" dirty="0">
                <a:solidFill>
                  <a:srgbClr val="FF6666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19206003">
            <a:off x="5839884" y="3560595"/>
            <a:ext cx="1385888" cy="1647824"/>
            <a:chOff x="7343776" y="2416176"/>
            <a:chExt cx="1385888" cy="1647824"/>
          </a:xfrm>
        </p:grpSpPr>
        <p:sp>
          <p:nvSpPr>
            <p:cNvPr id="42" name="Freeform 5"/>
            <p:cNvSpPr/>
            <p:nvPr/>
          </p:nvSpPr>
          <p:spPr bwMode="auto">
            <a:xfrm>
              <a:off x="8143876" y="3360738"/>
              <a:ext cx="180975" cy="149225"/>
            </a:xfrm>
            <a:custGeom>
              <a:avLst/>
              <a:gdLst>
                <a:gd name="T0" fmla="*/ 114 w 114"/>
                <a:gd name="T1" fmla="*/ 31 h 94"/>
                <a:gd name="T2" fmla="*/ 20 w 114"/>
                <a:gd name="T3" fmla="*/ 94 h 94"/>
                <a:gd name="T4" fmla="*/ 0 w 114"/>
                <a:gd name="T5" fmla="*/ 66 h 94"/>
                <a:gd name="T6" fmla="*/ 91 w 114"/>
                <a:gd name="T7" fmla="*/ 0 h 94"/>
                <a:gd name="T8" fmla="*/ 114 w 114"/>
                <a:gd name="T9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94">
                  <a:moveTo>
                    <a:pt x="114" y="31"/>
                  </a:moveTo>
                  <a:lnTo>
                    <a:pt x="20" y="94"/>
                  </a:lnTo>
                  <a:lnTo>
                    <a:pt x="0" y="66"/>
                  </a:lnTo>
                  <a:lnTo>
                    <a:pt x="91" y="0"/>
                  </a:lnTo>
                  <a:lnTo>
                    <a:pt x="114" y="31"/>
                  </a:lnTo>
                  <a:close/>
                </a:path>
              </a:pathLst>
            </a:custGeom>
            <a:solidFill>
              <a:srgbClr val="6D2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8143876" y="3392488"/>
              <a:ext cx="585788" cy="671512"/>
            </a:xfrm>
            <a:custGeom>
              <a:avLst/>
              <a:gdLst>
                <a:gd name="T0" fmla="*/ 126 w 129"/>
                <a:gd name="T1" fmla="*/ 109 h 148"/>
                <a:gd name="T2" fmla="*/ 121 w 129"/>
                <a:gd name="T3" fmla="*/ 122 h 148"/>
                <a:gd name="T4" fmla="*/ 89 w 129"/>
                <a:gd name="T5" fmla="*/ 144 h 148"/>
                <a:gd name="T6" fmla="*/ 76 w 129"/>
                <a:gd name="T7" fmla="*/ 144 h 148"/>
                <a:gd name="T8" fmla="*/ 2 w 129"/>
                <a:gd name="T9" fmla="*/ 39 h 148"/>
                <a:gd name="T10" fmla="*/ 7 w 129"/>
                <a:gd name="T11" fmla="*/ 26 h 148"/>
                <a:gd name="T12" fmla="*/ 39 w 129"/>
                <a:gd name="T13" fmla="*/ 4 h 148"/>
                <a:gd name="T14" fmla="*/ 53 w 129"/>
                <a:gd name="T15" fmla="*/ 3 h 148"/>
                <a:gd name="T16" fmla="*/ 126 w 129"/>
                <a:gd name="T17" fmla="*/ 10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8">
                  <a:moveTo>
                    <a:pt x="126" y="109"/>
                  </a:moveTo>
                  <a:cubicBezTo>
                    <a:pt x="129" y="112"/>
                    <a:pt x="127" y="118"/>
                    <a:pt x="121" y="122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4" y="148"/>
                    <a:pt x="78" y="148"/>
                    <a:pt x="76" y="144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0" y="35"/>
                    <a:pt x="2" y="29"/>
                    <a:pt x="7" y="26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4" y="0"/>
                    <a:pt x="51" y="0"/>
                    <a:pt x="53" y="3"/>
                  </a:cubicBezTo>
                  <a:lnTo>
                    <a:pt x="126" y="10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8288338" y="3419475"/>
              <a:ext cx="395288" cy="531812"/>
            </a:xfrm>
            <a:custGeom>
              <a:avLst/>
              <a:gdLst>
                <a:gd name="T0" fmla="*/ 85 w 87"/>
                <a:gd name="T1" fmla="*/ 102 h 117"/>
                <a:gd name="T2" fmla="*/ 86 w 87"/>
                <a:gd name="T3" fmla="*/ 110 h 117"/>
                <a:gd name="T4" fmla="*/ 77 w 87"/>
                <a:gd name="T5" fmla="*/ 116 h 117"/>
                <a:gd name="T6" fmla="*/ 70 w 87"/>
                <a:gd name="T7" fmla="*/ 112 h 117"/>
                <a:gd name="T8" fmla="*/ 2 w 87"/>
                <a:gd name="T9" fmla="*/ 15 h 117"/>
                <a:gd name="T10" fmla="*/ 1 w 87"/>
                <a:gd name="T11" fmla="*/ 8 h 117"/>
                <a:gd name="T12" fmla="*/ 10 w 87"/>
                <a:gd name="T13" fmla="*/ 1 h 117"/>
                <a:gd name="T14" fmla="*/ 17 w 87"/>
                <a:gd name="T15" fmla="*/ 5 h 117"/>
                <a:gd name="T16" fmla="*/ 85 w 87"/>
                <a:gd name="T17" fmla="*/ 10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7">
                  <a:moveTo>
                    <a:pt x="85" y="102"/>
                  </a:moveTo>
                  <a:cubicBezTo>
                    <a:pt x="87" y="105"/>
                    <a:pt x="87" y="108"/>
                    <a:pt x="86" y="110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5" y="117"/>
                    <a:pt x="72" y="115"/>
                    <a:pt x="70" y="1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2"/>
                    <a:pt x="0" y="9"/>
                    <a:pt x="1" y="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5" y="2"/>
                    <a:pt x="17" y="5"/>
                  </a:cubicBezTo>
                  <a:lnTo>
                    <a:pt x="85" y="102"/>
                  </a:lnTo>
                  <a:close/>
                </a:path>
              </a:pathLst>
            </a:custGeom>
            <a:solidFill>
              <a:srgbClr val="F0B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8"/>
            <p:cNvSpPr>
              <a:spLocks noEditPoints="1"/>
            </p:cNvSpPr>
            <p:nvPr/>
          </p:nvSpPr>
          <p:spPr bwMode="auto">
            <a:xfrm>
              <a:off x="7343776" y="2416176"/>
              <a:ext cx="1171575" cy="1166812"/>
            </a:xfrm>
            <a:custGeom>
              <a:avLst/>
              <a:gdLst>
                <a:gd name="T0" fmla="*/ 64 w 258"/>
                <a:gd name="T1" fmla="*/ 35 h 257"/>
                <a:gd name="T2" fmla="*/ 35 w 258"/>
                <a:gd name="T3" fmla="*/ 193 h 257"/>
                <a:gd name="T4" fmla="*/ 193 w 258"/>
                <a:gd name="T5" fmla="*/ 221 h 257"/>
                <a:gd name="T6" fmla="*/ 222 w 258"/>
                <a:gd name="T7" fmla="*/ 64 h 257"/>
                <a:gd name="T8" fmla="*/ 64 w 258"/>
                <a:gd name="T9" fmla="*/ 35 h 257"/>
                <a:gd name="T10" fmla="*/ 178 w 258"/>
                <a:gd name="T11" fmla="*/ 199 h 257"/>
                <a:gd name="T12" fmla="*/ 58 w 258"/>
                <a:gd name="T13" fmla="*/ 177 h 257"/>
                <a:gd name="T14" fmla="*/ 80 w 258"/>
                <a:gd name="T15" fmla="*/ 58 h 257"/>
                <a:gd name="T16" fmla="*/ 199 w 258"/>
                <a:gd name="T17" fmla="*/ 80 h 257"/>
                <a:gd name="T18" fmla="*/ 178 w 258"/>
                <a:gd name="T19" fmla="*/ 19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257">
                  <a:moveTo>
                    <a:pt x="64" y="35"/>
                  </a:moveTo>
                  <a:cubicBezTo>
                    <a:pt x="12" y="71"/>
                    <a:pt x="0" y="142"/>
                    <a:pt x="35" y="193"/>
                  </a:cubicBezTo>
                  <a:cubicBezTo>
                    <a:pt x="71" y="244"/>
                    <a:pt x="142" y="257"/>
                    <a:pt x="193" y="221"/>
                  </a:cubicBezTo>
                  <a:cubicBezTo>
                    <a:pt x="245" y="186"/>
                    <a:pt x="258" y="115"/>
                    <a:pt x="222" y="64"/>
                  </a:cubicBezTo>
                  <a:cubicBezTo>
                    <a:pt x="186" y="12"/>
                    <a:pt x="115" y="0"/>
                    <a:pt x="64" y="35"/>
                  </a:cubicBezTo>
                  <a:close/>
                  <a:moveTo>
                    <a:pt x="178" y="199"/>
                  </a:moveTo>
                  <a:cubicBezTo>
                    <a:pt x="139" y="226"/>
                    <a:pt x="85" y="216"/>
                    <a:pt x="58" y="177"/>
                  </a:cubicBezTo>
                  <a:cubicBezTo>
                    <a:pt x="31" y="139"/>
                    <a:pt x="41" y="85"/>
                    <a:pt x="80" y="58"/>
                  </a:cubicBezTo>
                  <a:cubicBezTo>
                    <a:pt x="119" y="31"/>
                    <a:pt x="172" y="41"/>
                    <a:pt x="199" y="80"/>
                  </a:cubicBezTo>
                  <a:cubicBezTo>
                    <a:pt x="226" y="119"/>
                    <a:pt x="217" y="172"/>
                    <a:pt x="178" y="1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76841" y="900708"/>
            <a:ext cx="2591484" cy="2591484"/>
            <a:chOff x="1271856" y="1432987"/>
            <a:chExt cx="1326564" cy="1326564"/>
          </a:xfrm>
        </p:grpSpPr>
        <p:sp>
          <p:nvSpPr>
            <p:cNvPr id="5" name="矩形 4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72666" y="1529092"/>
              <a:ext cx="1060337" cy="1134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 smtClean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03</a:t>
              </a:r>
              <a:endParaRPr lang="zh-CN" altLang="en-US" sz="138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00345" y="3679936"/>
            <a:ext cx="5817046" cy="725447"/>
            <a:chOff x="1500345" y="3718036"/>
            <a:chExt cx="5817046" cy="725447"/>
          </a:xfrm>
        </p:grpSpPr>
        <p:sp>
          <p:nvSpPr>
            <p:cNvPr id="9" name="文本框 8"/>
            <p:cNvSpPr txBox="1"/>
            <p:nvPr/>
          </p:nvSpPr>
          <p:spPr>
            <a:xfrm>
              <a:off x="1500345" y="3992077"/>
              <a:ext cx="581704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ts val="1400"/>
                </a:lnSpc>
              </a:pPr>
              <a:r>
                <a:rPr lang="en-US" altLang="zh-CN" sz="700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7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30340" y="3718036"/>
              <a:ext cx="1284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添加标题内容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616025" y="1908862"/>
            <a:ext cx="216024" cy="1656184"/>
            <a:chOff x="2101425" y="2577623"/>
            <a:chExt cx="216024" cy="1656184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195736" y="2577623"/>
              <a:ext cx="0" cy="144016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2101425" y="4017783"/>
              <a:ext cx="216024" cy="21602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88900" dist="25400" dir="8100000" algn="tr" rotWithShape="0">
                <a:schemeClr val="tx1">
                  <a:lumMod val="65000"/>
                  <a:lumOff val="35000"/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63950" y="1908862"/>
            <a:ext cx="216024" cy="1656184"/>
            <a:chOff x="2101425" y="2577623"/>
            <a:chExt cx="216024" cy="16561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195736" y="2577623"/>
              <a:ext cx="0" cy="144016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2101425" y="4017783"/>
              <a:ext cx="216024" cy="21602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88900" dist="25400" dir="8100000" algn="tr" rotWithShape="0">
                <a:schemeClr val="tx1">
                  <a:lumMod val="65000"/>
                  <a:lumOff val="35000"/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01425" y="1908862"/>
            <a:ext cx="216024" cy="1656184"/>
            <a:chOff x="2101425" y="2577623"/>
            <a:chExt cx="216024" cy="1656184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2195736" y="2577623"/>
              <a:ext cx="0" cy="144016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2101425" y="4017783"/>
              <a:ext cx="216024" cy="21602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88900" dist="25400" dir="8100000" algn="tr" rotWithShape="0">
                <a:schemeClr val="tx1">
                  <a:lumMod val="65000"/>
                  <a:lumOff val="35000"/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69325" y="1527591"/>
            <a:ext cx="1451212" cy="1453734"/>
            <a:chOff x="1469325" y="1527591"/>
            <a:chExt cx="1451212" cy="1453734"/>
          </a:xfrm>
        </p:grpSpPr>
        <p:sp>
          <p:nvSpPr>
            <p:cNvPr id="16" name="任意多边形 15"/>
            <p:cNvSpPr/>
            <p:nvPr/>
          </p:nvSpPr>
          <p:spPr>
            <a:xfrm>
              <a:off x="1469325" y="1527591"/>
              <a:ext cx="1451212" cy="1453734"/>
            </a:xfrm>
            <a:custGeom>
              <a:avLst/>
              <a:gdLst>
                <a:gd name="connsiteX0" fmla="*/ 690058 w 1382518"/>
                <a:gd name="connsiteY0" fmla="*/ 0 h 1384920"/>
                <a:gd name="connsiteX1" fmla="*/ 1382518 w 1382518"/>
                <a:gd name="connsiteY1" fmla="*/ 692460 h 1384920"/>
                <a:gd name="connsiteX2" fmla="*/ 690058 w 1382518"/>
                <a:gd name="connsiteY2" fmla="*/ 1384920 h 1384920"/>
                <a:gd name="connsiteX3" fmla="*/ 11666 w 1382518"/>
                <a:gd name="connsiteY3" fmla="*/ 832015 h 1384920"/>
                <a:gd name="connsiteX4" fmla="*/ 0 w 1382518"/>
                <a:gd name="connsiteY4" fmla="*/ 716285 h 1384920"/>
                <a:gd name="connsiteX5" fmla="*/ 119633 w 1382518"/>
                <a:gd name="connsiteY5" fmla="*/ 716285 h 1384920"/>
                <a:gd name="connsiteX6" fmla="*/ 128869 w 1382518"/>
                <a:gd name="connsiteY6" fmla="*/ 807905 h 1384920"/>
                <a:gd name="connsiteX7" fmla="*/ 690058 w 1382518"/>
                <a:gd name="connsiteY7" fmla="*/ 1265287 h 1384920"/>
                <a:gd name="connsiteX8" fmla="*/ 1262885 w 1382518"/>
                <a:gd name="connsiteY8" fmla="*/ 692460 h 1384920"/>
                <a:gd name="connsiteX9" fmla="*/ 690058 w 1382518"/>
                <a:gd name="connsiteY9" fmla="*/ 119633 h 1384920"/>
                <a:gd name="connsiteX10" fmla="*/ 690058 w 1382518"/>
                <a:gd name="connsiteY10" fmla="*/ 0 h 138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2518" h="1384920">
                  <a:moveTo>
                    <a:pt x="690058" y="0"/>
                  </a:moveTo>
                  <a:cubicBezTo>
                    <a:pt x="1072493" y="0"/>
                    <a:pt x="1382518" y="310025"/>
                    <a:pt x="1382518" y="692460"/>
                  </a:cubicBezTo>
                  <a:cubicBezTo>
                    <a:pt x="1382518" y="1074895"/>
                    <a:pt x="1072493" y="1384920"/>
                    <a:pt x="690058" y="1384920"/>
                  </a:cubicBezTo>
                  <a:cubicBezTo>
                    <a:pt x="355427" y="1384920"/>
                    <a:pt x="76236" y="1147557"/>
                    <a:pt x="11666" y="832015"/>
                  </a:cubicBezTo>
                  <a:lnTo>
                    <a:pt x="0" y="716285"/>
                  </a:lnTo>
                  <a:lnTo>
                    <a:pt x="119633" y="716285"/>
                  </a:lnTo>
                  <a:lnTo>
                    <a:pt x="128869" y="807905"/>
                  </a:lnTo>
                  <a:cubicBezTo>
                    <a:pt x="182283" y="1068933"/>
                    <a:pt x="413240" y="1265287"/>
                    <a:pt x="690058" y="1265287"/>
                  </a:cubicBezTo>
                  <a:cubicBezTo>
                    <a:pt x="1006422" y="1265287"/>
                    <a:pt x="1262885" y="1008824"/>
                    <a:pt x="1262885" y="692460"/>
                  </a:cubicBezTo>
                  <a:cubicBezTo>
                    <a:pt x="1262885" y="376096"/>
                    <a:pt x="1006422" y="119633"/>
                    <a:pt x="690058" y="119633"/>
                  </a:cubicBezTo>
                  <a:lnTo>
                    <a:pt x="690058" y="0"/>
                  </a:lnTo>
                  <a:close/>
                </a:path>
              </a:pathLst>
            </a:custGeom>
            <a:solidFill>
              <a:srgbClr val="FF6666"/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564574" y="1623922"/>
              <a:ext cx="1229213" cy="122921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88900" dist="25400" dir="8100000" algn="tr" rotWithShape="0">
                <a:schemeClr val="tx1">
                  <a:lumMod val="65000"/>
                  <a:lumOff val="35000"/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90092" y="1931292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80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69649" y="1527591"/>
            <a:ext cx="1355963" cy="1453734"/>
            <a:chOff x="4069649" y="1527591"/>
            <a:chExt cx="1355963" cy="1453734"/>
          </a:xfrm>
        </p:grpSpPr>
        <p:sp>
          <p:nvSpPr>
            <p:cNvPr id="20" name="任意多边形 19"/>
            <p:cNvSpPr/>
            <p:nvPr/>
          </p:nvSpPr>
          <p:spPr>
            <a:xfrm>
              <a:off x="4450618" y="1527591"/>
              <a:ext cx="974994" cy="1453734"/>
            </a:xfrm>
            <a:custGeom>
              <a:avLst/>
              <a:gdLst>
                <a:gd name="connsiteX0" fmla="*/ 248128 w 974994"/>
                <a:gd name="connsiteY0" fmla="*/ 0 h 1453734"/>
                <a:gd name="connsiteX1" fmla="*/ 974994 w 974994"/>
                <a:gd name="connsiteY1" fmla="*/ 726867 h 1453734"/>
                <a:gd name="connsiteX2" fmla="*/ 248128 w 974994"/>
                <a:gd name="connsiteY2" fmla="*/ 1453734 h 1453734"/>
                <a:gd name="connsiteX3" fmla="*/ 119460 w 974994"/>
                <a:gd name="connsiteY3" fmla="*/ 1442381 h 1453734"/>
                <a:gd name="connsiteX4" fmla="*/ 0 w 974994"/>
                <a:gd name="connsiteY4" fmla="*/ 1410112 h 1453734"/>
                <a:gd name="connsiteX5" fmla="*/ 40087 w 974994"/>
                <a:gd name="connsiteY5" fmla="*/ 1291066 h 1453734"/>
                <a:gd name="connsiteX6" fmla="*/ 41384 w 974994"/>
                <a:gd name="connsiteY6" fmla="*/ 1291671 h 1453734"/>
                <a:gd name="connsiteX7" fmla="*/ 248128 w 974994"/>
                <a:gd name="connsiteY7" fmla="*/ 1328157 h 1453734"/>
                <a:gd name="connsiteX8" fmla="*/ 849417 w 974994"/>
                <a:gd name="connsiteY8" fmla="*/ 726867 h 1453734"/>
                <a:gd name="connsiteX9" fmla="*/ 248128 w 974994"/>
                <a:gd name="connsiteY9" fmla="*/ 125577 h 1453734"/>
                <a:gd name="connsiteX10" fmla="*/ 248128 w 974994"/>
                <a:gd name="connsiteY10" fmla="*/ 0 h 145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4994" h="1453734">
                  <a:moveTo>
                    <a:pt x="248128" y="0"/>
                  </a:moveTo>
                  <a:cubicBezTo>
                    <a:pt x="649565" y="0"/>
                    <a:pt x="974994" y="325430"/>
                    <a:pt x="974994" y="726867"/>
                  </a:cubicBezTo>
                  <a:cubicBezTo>
                    <a:pt x="974994" y="1128305"/>
                    <a:pt x="649565" y="1453734"/>
                    <a:pt x="248128" y="1453734"/>
                  </a:cubicBezTo>
                  <a:cubicBezTo>
                    <a:pt x="204221" y="1453734"/>
                    <a:pt x="161223" y="1449841"/>
                    <a:pt x="119460" y="1442381"/>
                  </a:cubicBezTo>
                  <a:lnTo>
                    <a:pt x="0" y="1410112"/>
                  </a:lnTo>
                  <a:lnTo>
                    <a:pt x="40087" y="1291066"/>
                  </a:lnTo>
                  <a:lnTo>
                    <a:pt x="41384" y="1291671"/>
                  </a:lnTo>
                  <a:cubicBezTo>
                    <a:pt x="105850" y="1315275"/>
                    <a:pt x="175485" y="1328157"/>
                    <a:pt x="248128" y="1328157"/>
                  </a:cubicBezTo>
                  <a:cubicBezTo>
                    <a:pt x="580211" y="1328157"/>
                    <a:pt x="849417" y="1058951"/>
                    <a:pt x="849417" y="726867"/>
                  </a:cubicBezTo>
                  <a:cubicBezTo>
                    <a:pt x="849417" y="394784"/>
                    <a:pt x="580211" y="125577"/>
                    <a:pt x="248128" y="125577"/>
                  </a:cubicBezTo>
                  <a:lnTo>
                    <a:pt x="248128" y="0"/>
                  </a:lnTo>
                  <a:close/>
                </a:path>
              </a:pathLst>
            </a:custGeom>
            <a:solidFill>
              <a:srgbClr val="A6C36B"/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069649" y="1623922"/>
              <a:ext cx="1229213" cy="122921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88900" dist="25400" dir="8100000" algn="tr" rotWithShape="0">
                <a:schemeClr val="tx1">
                  <a:lumMod val="65000"/>
                  <a:lumOff val="35000"/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323868" y="1915362"/>
              <a:ext cx="843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65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98524" y="1527591"/>
            <a:ext cx="1315900" cy="1325544"/>
            <a:chOff x="6498524" y="1527591"/>
            <a:chExt cx="1315900" cy="1325544"/>
          </a:xfrm>
        </p:grpSpPr>
        <p:sp>
          <p:nvSpPr>
            <p:cNvPr id="24" name="任意多边形 23"/>
            <p:cNvSpPr/>
            <p:nvPr/>
          </p:nvSpPr>
          <p:spPr>
            <a:xfrm>
              <a:off x="7127621" y="1527591"/>
              <a:ext cx="686803" cy="538097"/>
            </a:xfrm>
            <a:custGeom>
              <a:avLst/>
              <a:gdLst>
                <a:gd name="connsiteX0" fmla="*/ 0 w 686803"/>
                <a:gd name="connsiteY0" fmla="*/ 0 h 538097"/>
                <a:gd name="connsiteX1" fmla="*/ 669745 w 686803"/>
                <a:gd name="connsiteY1" fmla="*/ 443938 h 538097"/>
                <a:gd name="connsiteX2" fmla="*/ 686803 w 686803"/>
                <a:gd name="connsiteY2" fmla="*/ 498889 h 538097"/>
                <a:gd name="connsiteX3" fmla="*/ 568092 w 686803"/>
                <a:gd name="connsiteY3" fmla="*/ 538097 h 538097"/>
                <a:gd name="connsiteX4" fmla="*/ 554037 w 686803"/>
                <a:gd name="connsiteY4" fmla="*/ 492818 h 538097"/>
                <a:gd name="connsiteX5" fmla="*/ 0 w 686803"/>
                <a:gd name="connsiteY5" fmla="*/ 125577 h 538097"/>
                <a:gd name="connsiteX6" fmla="*/ 0 w 686803"/>
                <a:gd name="connsiteY6" fmla="*/ 0 h 53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803" h="538097">
                  <a:moveTo>
                    <a:pt x="0" y="0"/>
                  </a:moveTo>
                  <a:cubicBezTo>
                    <a:pt x="301078" y="0"/>
                    <a:pt x="559401" y="183054"/>
                    <a:pt x="669745" y="443938"/>
                  </a:cubicBezTo>
                  <a:lnTo>
                    <a:pt x="686803" y="498889"/>
                  </a:lnTo>
                  <a:lnTo>
                    <a:pt x="568092" y="538097"/>
                  </a:lnTo>
                  <a:lnTo>
                    <a:pt x="554037" y="492818"/>
                  </a:lnTo>
                  <a:cubicBezTo>
                    <a:pt x="462756" y="277006"/>
                    <a:pt x="249062" y="125577"/>
                    <a:pt x="0" y="1255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498524" y="1623922"/>
              <a:ext cx="1229213" cy="122921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88900" dist="25400" dir="8100000" algn="tr" rotWithShape="0">
                <a:schemeClr val="tx1">
                  <a:lumMod val="65000"/>
                  <a:lumOff val="35000"/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08275" y="1915361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20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77527" y="3746361"/>
            <a:ext cx="1816978" cy="585052"/>
            <a:chOff x="2942471" y="1591806"/>
            <a:chExt cx="1816978" cy="585052"/>
          </a:xfrm>
        </p:grpSpPr>
        <p:sp>
          <p:nvSpPr>
            <p:cNvPr id="28" name="文本框 27"/>
            <p:cNvSpPr txBox="1"/>
            <p:nvPr/>
          </p:nvSpPr>
          <p:spPr>
            <a:xfrm>
              <a:off x="2942471" y="1776748"/>
              <a:ext cx="1816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</a:t>
              </a:r>
              <a:endParaRPr lang="zh-CN" altLang="en-US" sz="700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944615" y="159180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68327" y="3746361"/>
            <a:ext cx="1816978" cy="585052"/>
            <a:chOff x="2942471" y="1591806"/>
            <a:chExt cx="1816978" cy="585052"/>
          </a:xfrm>
        </p:grpSpPr>
        <p:sp>
          <p:nvSpPr>
            <p:cNvPr id="31" name="文本框 30"/>
            <p:cNvSpPr txBox="1"/>
            <p:nvPr/>
          </p:nvSpPr>
          <p:spPr>
            <a:xfrm>
              <a:off x="2942471" y="1776748"/>
              <a:ext cx="1816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</a:t>
              </a:r>
              <a:endParaRPr lang="zh-CN" altLang="en-US" sz="7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944615" y="159180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563877" y="3746361"/>
            <a:ext cx="1816978" cy="585052"/>
            <a:chOff x="2942471" y="1591806"/>
            <a:chExt cx="1816978" cy="585052"/>
          </a:xfrm>
        </p:grpSpPr>
        <p:sp>
          <p:nvSpPr>
            <p:cNvPr id="34" name="文本框 33"/>
            <p:cNvSpPr txBox="1"/>
            <p:nvPr/>
          </p:nvSpPr>
          <p:spPr>
            <a:xfrm>
              <a:off x="2942471" y="1776748"/>
              <a:ext cx="1816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</a:t>
              </a:r>
              <a:endParaRPr lang="zh-CN" altLang="en-US" sz="70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944615" y="159180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6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1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0000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1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513608" y="1203598"/>
            <a:ext cx="6188307" cy="3231242"/>
            <a:chOff x="1513608" y="1203598"/>
            <a:chExt cx="6188307" cy="3231242"/>
          </a:xfrm>
        </p:grpSpPr>
        <p:sp>
          <p:nvSpPr>
            <p:cNvPr id="7" name="矩形 6"/>
            <p:cNvSpPr/>
            <p:nvPr/>
          </p:nvSpPr>
          <p:spPr>
            <a:xfrm>
              <a:off x="1513608" y="1203598"/>
              <a:ext cx="6120680" cy="3168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932295" y="3665220"/>
              <a:ext cx="769620" cy="769620"/>
            </a:xfrm>
            <a:custGeom>
              <a:avLst/>
              <a:gdLst>
                <a:gd name="connsiteX0" fmla="*/ 819150 w 819150"/>
                <a:gd name="connsiteY0" fmla="*/ 0 h 819150"/>
                <a:gd name="connsiteX1" fmla="*/ 0 w 819150"/>
                <a:gd name="connsiteY1" fmla="*/ 819150 h 819150"/>
                <a:gd name="connsiteX2" fmla="*/ 819150 w 819150"/>
                <a:gd name="connsiteY2" fmla="*/ 819150 h 819150"/>
                <a:gd name="connsiteX3" fmla="*/ 819150 w 819150"/>
                <a:gd name="connsiteY3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150" h="819150">
                  <a:moveTo>
                    <a:pt x="819150" y="0"/>
                  </a:moveTo>
                  <a:lnTo>
                    <a:pt x="0" y="819150"/>
                  </a:lnTo>
                  <a:lnTo>
                    <a:pt x="819150" y="819150"/>
                  </a:lnTo>
                  <a:lnTo>
                    <a:pt x="8191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31641" y="1550192"/>
            <a:ext cx="5735910" cy="2224114"/>
            <a:chOff x="1331641" y="1550192"/>
            <a:chExt cx="5735910" cy="2224114"/>
          </a:xfrm>
        </p:grpSpPr>
        <p:grpSp>
          <p:nvGrpSpPr>
            <p:cNvPr id="10" name="组合 9"/>
            <p:cNvGrpSpPr/>
            <p:nvPr/>
          </p:nvGrpSpPr>
          <p:grpSpPr>
            <a:xfrm>
              <a:off x="1971675" y="1664398"/>
              <a:ext cx="5095876" cy="2038350"/>
              <a:chOff x="1835696" y="1550098"/>
              <a:chExt cx="5256584" cy="2038350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835696" y="3588448"/>
                <a:ext cx="525658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835696" y="3248723"/>
                <a:ext cx="525658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835696" y="2908998"/>
                <a:ext cx="525658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835696" y="2569273"/>
                <a:ext cx="525658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835696" y="2229548"/>
                <a:ext cx="525658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835696" y="1889823"/>
                <a:ext cx="525658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835696" y="1550098"/>
                <a:ext cx="525658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>
              <a:off x="1331641" y="1550192"/>
              <a:ext cx="640034" cy="2224114"/>
              <a:chOff x="1331641" y="1550192"/>
              <a:chExt cx="640034" cy="2224114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331641" y="3550443"/>
                <a:ext cx="640034" cy="223863"/>
                <a:chOff x="1370310" y="3550443"/>
                <a:chExt cx="533738" cy="223863"/>
              </a:xfrm>
            </p:grpSpPr>
            <p:sp>
              <p:nvSpPr>
                <p:cNvPr id="31" name="任意多边形 30"/>
                <p:cNvSpPr/>
                <p:nvPr/>
              </p:nvSpPr>
              <p:spPr>
                <a:xfrm>
                  <a:off x="1370310" y="3550443"/>
                  <a:ext cx="138535" cy="73818"/>
                </a:xfrm>
                <a:custGeom>
                  <a:avLst/>
                  <a:gdLst>
                    <a:gd name="connsiteX0" fmla="*/ 0 w 142875"/>
                    <a:gd name="connsiteY0" fmla="*/ 71437 h 107156"/>
                    <a:gd name="connsiteX1" fmla="*/ 142875 w 142875"/>
                    <a:gd name="connsiteY1" fmla="*/ 0 h 107156"/>
                    <a:gd name="connsiteX2" fmla="*/ 142875 w 142875"/>
                    <a:gd name="connsiteY2" fmla="*/ 107156 h 107156"/>
                    <a:gd name="connsiteX3" fmla="*/ 0 w 142875"/>
                    <a:gd name="connsiteY3" fmla="*/ 71437 h 107156"/>
                    <a:gd name="connsiteX0-1" fmla="*/ 0 w 145256"/>
                    <a:gd name="connsiteY0-2" fmla="*/ 71437 h 76199"/>
                    <a:gd name="connsiteX1-3" fmla="*/ 142875 w 145256"/>
                    <a:gd name="connsiteY1-4" fmla="*/ 0 h 76199"/>
                    <a:gd name="connsiteX2-5" fmla="*/ 145256 w 145256"/>
                    <a:gd name="connsiteY2-6" fmla="*/ 76199 h 76199"/>
                    <a:gd name="connsiteX3-7" fmla="*/ 0 w 145256"/>
                    <a:gd name="connsiteY3-8" fmla="*/ 71437 h 76199"/>
                    <a:gd name="connsiteX0-9" fmla="*/ 0 w 142875"/>
                    <a:gd name="connsiteY0-10" fmla="*/ 73818 h 76199"/>
                    <a:gd name="connsiteX1-11" fmla="*/ 140494 w 142875"/>
                    <a:gd name="connsiteY1-12" fmla="*/ 0 h 76199"/>
                    <a:gd name="connsiteX2-13" fmla="*/ 142875 w 142875"/>
                    <a:gd name="connsiteY2-14" fmla="*/ 76199 h 76199"/>
                    <a:gd name="connsiteX3-15" fmla="*/ 0 w 142875"/>
                    <a:gd name="connsiteY3-16" fmla="*/ 73818 h 76199"/>
                    <a:gd name="connsiteX0-17" fmla="*/ 0 w 140723"/>
                    <a:gd name="connsiteY0-18" fmla="*/ 73818 h 73818"/>
                    <a:gd name="connsiteX1-19" fmla="*/ 140494 w 140723"/>
                    <a:gd name="connsiteY1-20" fmla="*/ 0 h 73818"/>
                    <a:gd name="connsiteX2-21" fmla="*/ 140494 w 140723"/>
                    <a:gd name="connsiteY2-22" fmla="*/ 71437 h 73818"/>
                    <a:gd name="connsiteX3-23" fmla="*/ 0 w 140723"/>
                    <a:gd name="connsiteY3-24" fmla="*/ 73818 h 738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0723" h="73818">
                      <a:moveTo>
                        <a:pt x="0" y="73818"/>
                      </a:moveTo>
                      <a:lnTo>
                        <a:pt x="140494" y="0"/>
                      </a:lnTo>
                      <a:cubicBezTo>
                        <a:pt x="141288" y="25400"/>
                        <a:pt x="139700" y="46037"/>
                        <a:pt x="140494" y="71437"/>
                      </a:cubicBezTo>
                      <a:lnTo>
                        <a:pt x="0" y="7381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1375073" y="3619976"/>
                  <a:ext cx="528975" cy="15433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331641" y="3217067"/>
                <a:ext cx="640034" cy="223863"/>
                <a:chOff x="1370310" y="3550443"/>
                <a:chExt cx="533738" cy="223863"/>
              </a:xfrm>
            </p:grpSpPr>
            <p:sp>
              <p:nvSpPr>
                <p:cNvPr id="29" name="任意多边形 28"/>
                <p:cNvSpPr/>
                <p:nvPr/>
              </p:nvSpPr>
              <p:spPr>
                <a:xfrm>
                  <a:off x="1370310" y="3550443"/>
                  <a:ext cx="138535" cy="73818"/>
                </a:xfrm>
                <a:custGeom>
                  <a:avLst/>
                  <a:gdLst>
                    <a:gd name="connsiteX0" fmla="*/ 0 w 142875"/>
                    <a:gd name="connsiteY0" fmla="*/ 71437 h 107156"/>
                    <a:gd name="connsiteX1" fmla="*/ 142875 w 142875"/>
                    <a:gd name="connsiteY1" fmla="*/ 0 h 107156"/>
                    <a:gd name="connsiteX2" fmla="*/ 142875 w 142875"/>
                    <a:gd name="connsiteY2" fmla="*/ 107156 h 107156"/>
                    <a:gd name="connsiteX3" fmla="*/ 0 w 142875"/>
                    <a:gd name="connsiteY3" fmla="*/ 71437 h 107156"/>
                    <a:gd name="connsiteX0-1" fmla="*/ 0 w 145256"/>
                    <a:gd name="connsiteY0-2" fmla="*/ 71437 h 76199"/>
                    <a:gd name="connsiteX1-3" fmla="*/ 142875 w 145256"/>
                    <a:gd name="connsiteY1-4" fmla="*/ 0 h 76199"/>
                    <a:gd name="connsiteX2-5" fmla="*/ 145256 w 145256"/>
                    <a:gd name="connsiteY2-6" fmla="*/ 76199 h 76199"/>
                    <a:gd name="connsiteX3-7" fmla="*/ 0 w 145256"/>
                    <a:gd name="connsiteY3-8" fmla="*/ 71437 h 76199"/>
                    <a:gd name="connsiteX0-9" fmla="*/ 0 w 142875"/>
                    <a:gd name="connsiteY0-10" fmla="*/ 73818 h 76199"/>
                    <a:gd name="connsiteX1-11" fmla="*/ 140494 w 142875"/>
                    <a:gd name="connsiteY1-12" fmla="*/ 0 h 76199"/>
                    <a:gd name="connsiteX2-13" fmla="*/ 142875 w 142875"/>
                    <a:gd name="connsiteY2-14" fmla="*/ 76199 h 76199"/>
                    <a:gd name="connsiteX3-15" fmla="*/ 0 w 142875"/>
                    <a:gd name="connsiteY3-16" fmla="*/ 73818 h 76199"/>
                    <a:gd name="connsiteX0-17" fmla="*/ 0 w 140723"/>
                    <a:gd name="connsiteY0-18" fmla="*/ 73818 h 73818"/>
                    <a:gd name="connsiteX1-19" fmla="*/ 140494 w 140723"/>
                    <a:gd name="connsiteY1-20" fmla="*/ 0 h 73818"/>
                    <a:gd name="connsiteX2-21" fmla="*/ 140494 w 140723"/>
                    <a:gd name="connsiteY2-22" fmla="*/ 71437 h 73818"/>
                    <a:gd name="connsiteX3-23" fmla="*/ 0 w 140723"/>
                    <a:gd name="connsiteY3-24" fmla="*/ 73818 h 738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0723" h="73818">
                      <a:moveTo>
                        <a:pt x="0" y="73818"/>
                      </a:moveTo>
                      <a:lnTo>
                        <a:pt x="140494" y="0"/>
                      </a:lnTo>
                      <a:cubicBezTo>
                        <a:pt x="141288" y="25400"/>
                        <a:pt x="139700" y="46037"/>
                        <a:pt x="140494" y="71437"/>
                      </a:cubicBezTo>
                      <a:lnTo>
                        <a:pt x="0" y="7381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375073" y="3619976"/>
                  <a:ext cx="528975" cy="15433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331641" y="2883692"/>
                <a:ext cx="640034" cy="223863"/>
                <a:chOff x="1370310" y="3550443"/>
                <a:chExt cx="533738" cy="223863"/>
              </a:xfrm>
            </p:grpSpPr>
            <p:sp>
              <p:nvSpPr>
                <p:cNvPr id="27" name="任意多边形 26"/>
                <p:cNvSpPr/>
                <p:nvPr/>
              </p:nvSpPr>
              <p:spPr>
                <a:xfrm>
                  <a:off x="1370310" y="3550443"/>
                  <a:ext cx="138535" cy="73818"/>
                </a:xfrm>
                <a:custGeom>
                  <a:avLst/>
                  <a:gdLst>
                    <a:gd name="connsiteX0" fmla="*/ 0 w 142875"/>
                    <a:gd name="connsiteY0" fmla="*/ 71437 h 107156"/>
                    <a:gd name="connsiteX1" fmla="*/ 142875 w 142875"/>
                    <a:gd name="connsiteY1" fmla="*/ 0 h 107156"/>
                    <a:gd name="connsiteX2" fmla="*/ 142875 w 142875"/>
                    <a:gd name="connsiteY2" fmla="*/ 107156 h 107156"/>
                    <a:gd name="connsiteX3" fmla="*/ 0 w 142875"/>
                    <a:gd name="connsiteY3" fmla="*/ 71437 h 107156"/>
                    <a:gd name="connsiteX0-1" fmla="*/ 0 w 145256"/>
                    <a:gd name="connsiteY0-2" fmla="*/ 71437 h 76199"/>
                    <a:gd name="connsiteX1-3" fmla="*/ 142875 w 145256"/>
                    <a:gd name="connsiteY1-4" fmla="*/ 0 h 76199"/>
                    <a:gd name="connsiteX2-5" fmla="*/ 145256 w 145256"/>
                    <a:gd name="connsiteY2-6" fmla="*/ 76199 h 76199"/>
                    <a:gd name="connsiteX3-7" fmla="*/ 0 w 145256"/>
                    <a:gd name="connsiteY3-8" fmla="*/ 71437 h 76199"/>
                    <a:gd name="connsiteX0-9" fmla="*/ 0 w 142875"/>
                    <a:gd name="connsiteY0-10" fmla="*/ 73818 h 76199"/>
                    <a:gd name="connsiteX1-11" fmla="*/ 140494 w 142875"/>
                    <a:gd name="connsiteY1-12" fmla="*/ 0 h 76199"/>
                    <a:gd name="connsiteX2-13" fmla="*/ 142875 w 142875"/>
                    <a:gd name="connsiteY2-14" fmla="*/ 76199 h 76199"/>
                    <a:gd name="connsiteX3-15" fmla="*/ 0 w 142875"/>
                    <a:gd name="connsiteY3-16" fmla="*/ 73818 h 76199"/>
                    <a:gd name="connsiteX0-17" fmla="*/ 0 w 140723"/>
                    <a:gd name="connsiteY0-18" fmla="*/ 73818 h 73818"/>
                    <a:gd name="connsiteX1-19" fmla="*/ 140494 w 140723"/>
                    <a:gd name="connsiteY1-20" fmla="*/ 0 h 73818"/>
                    <a:gd name="connsiteX2-21" fmla="*/ 140494 w 140723"/>
                    <a:gd name="connsiteY2-22" fmla="*/ 71437 h 73818"/>
                    <a:gd name="connsiteX3-23" fmla="*/ 0 w 140723"/>
                    <a:gd name="connsiteY3-24" fmla="*/ 73818 h 738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0723" h="73818">
                      <a:moveTo>
                        <a:pt x="0" y="73818"/>
                      </a:moveTo>
                      <a:lnTo>
                        <a:pt x="140494" y="0"/>
                      </a:lnTo>
                      <a:cubicBezTo>
                        <a:pt x="141288" y="25400"/>
                        <a:pt x="139700" y="46037"/>
                        <a:pt x="140494" y="71437"/>
                      </a:cubicBezTo>
                      <a:lnTo>
                        <a:pt x="0" y="7381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1375073" y="3619976"/>
                  <a:ext cx="528975" cy="15433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1331641" y="2550317"/>
                <a:ext cx="640034" cy="223863"/>
                <a:chOff x="1370310" y="3550443"/>
                <a:chExt cx="533738" cy="223863"/>
              </a:xfrm>
            </p:grpSpPr>
            <p:sp>
              <p:nvSpPr>
                <p:cNvPr id="25" name="任意多边形 24"/>
                <p:cNvSpPr/>
                <p:nvPr/>
              </p:nvSpPr>
              <p:spPr>
                <a:xfrm>
                  <a:off x="1370310" y="3550443"/>
                  <a:ext cx="138535" cy="73818"/>
                </a:xfrm>
                <a:custGeom>
                  <a:avLst/>
                  <a:gdLst>
                    <a:gd name="connsiteX0" fmla="*/ 0 w 142875"/>
                    <a:gd name="connsiteY0" fmla="*/ 71437 h 107156"/>
                    <a:gd name="connsiteX1" fmla="*/ 142875 w 142875"/>
                    <a:gd name="connsiteY1" fmla="*/ 0 h 107156"/>
                    <a:gd name="connsiteX2" fmla="*/ 142875 w 142875"/>
                    <a:gd name="connsiteY2" fmla="*/ 107156 h 107156"/>
                    <a:gd name="connsiteX3" fmla="*/ 0 w 142875"/>
                    <a:gd name="connsiteY3" fmla="*/ 71437 h 107156"/>
                    <a:gd name="connsiteX0-1" fmla="*/ 0 w 145256"/>
                    <a:gd name="connsiteY0-2" fmla="*/ 71437 h 76199"/>
                    <a:gd name="connsiteX1-3" fmla="*/ 142875 w 145256"/>
                    <a:gd name="connsiteY1-4" fmla="*/ 0 h 76199"/>
                    <a:gd name="connsiteX2-5" fmla="*/ 145256 w 145256"/>
                    <a:gd name="connsiteY2-6" fmla="*/ 76199 h 76199"/>
                    <a:gd name="connsiteX3-7" fmla="*/ 0 w 145256"/>
                    <a:gd name="connsiteY3-8" fmla="*/ 71437 h 76199"/>
                    <a:gd name="connsiteX0-9" fmla="*/ 0 w 142875"/>
                    <a:gd name="connsiteY0-10" fmla="*/ 73818 h 76199"/>
                    <a:gd name="connsiteX1-11" fmla="*/ 140494 w 142875"/>
                    <a:gd name="connsiteY1-12" fmla="*/ 0 h 76199"/>
                    <a:gd name="connsiteX2-13" fmla="*/ 142875 w 142875"/>
                    <a:gd name="connsiteY2-14" fmla="*/ 76199 h 76199"/>
                    <a:gd name="connsiteX3-15" fmla="*/ 0 w 142875"/>
                    <a:gd name="connsiteY3-16" fmla="*/ 73818 h 76199"/>
                    <a:gd name="connsiteX0-17" fmla="*/ 0 w 140723"/>
                    <a:gd name="connsiteY0-18" fmla="*/ 73818 h 73818"/>
                    <a:gd name="connsiteX1-19" fmla="*/ 140494 w 140723"/>
                    <a:gd name="connsiteY1-20" fmla="*/ 0 h 73818"/>
                    <a:gd name="connsiteX2-21" fmla="*/ 140494 w 140723"/>
                    <a:gd name="connsiteY2-22" fmla="*/ 71437 h 73818"/>
                    <a:gd name="connsiteX3-23" fmla="*/ 0 w 140723"/>
                    <a:gd name="connsiteY3-24" fmla="*/ 73818 h 738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0723" h="73818">
                      <a:moveTo>
                        <a:pt x="0" y="73818"/>
                      </a:moveTo>
                      <a:lnTo>
                        <a:pt x="140494" y="0"/>
                      </a:lnTo>
                      <a:cubicBezTo>
                        <a:pt x="141288" y="25400"/>
                        <a:pt x="139700" y="46037"/>
                        <a:pt x="140494" y="71437"/>
                      </a:cubicBezTo>
                      <a:lnTo>
                        <a:pt x="0" y="7381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375073" y="3619976"/>
                  <a:ext cx="528975" cy="15433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1331641" y="2216942"/>
                <a:ext cx="640034" cy="223863"/>
                <a:chOff x="1370310" y="3550443"/>
                <a:chExt cx="533738" cy="223863"/>
              </a:xfrm>
            </p:grpSpPr>
            <p:sp>
              <p:nvSpPr>
                <p:cNvPr id="23" name="任意多边形 22"/>
                <p:cNvSpPr/>
                <p:nvPr/>
              </p:nvSpPr>
              <p:spPr>
                <a:xfrm>
                  <a:off x="1370310" y="3550443"/>
                  <a:ext cx="138535" cy="73818"/>
                </a:xfrm>
                <a:custGeom>
                  <a:avLst/>
                  <a:gdLst>
                    <a:gd name="connsiteX0" fmla="*/ 0 w 142875"/>
                    <a:gd name="connsiteY0" fmla="*/ 71437 h 107156"/>
                    <a:gd name="connsiteX1" fmla="*/ 142875 w 142875"/>
                    <a:gd name="connsiteY1" fmla="*/ 0 h 107156"/>
                    <a:gd name="connsiteX2" fmla="*/ 142875 w 142875"/>
                    <a:gd name="connsiteY2" fmla="*/ 107156 h 107156"/>
                    <a:gd name="connsiteX3" fmla="*/ 0 w 142875"/>
                    <a:gd name="connsiteY3" fmla="*/ 71437 h 107156"/>
                    <a:gd name="connsiteX0-1" fmla="*/ 0 w 145256"/>
                    <a:gd name="connsiteY0-2" fmla="*/ 71437 h 76199"/>
                    <a:gd name="connsiteX1-3" fmla="*/ 142875 w 145256"/>
                    <a:gd name="connsiteY1-4" fmla="*/ 0 h 76199"/>
                    <a:gd name="connsiteX2-5" fmla="*/ 145256 w 145256"/>
                    <a:gd name="connsiteY2-6" fmla="*/ 76199 h 76199"/>
                    <a:gd name="connsiteX3-7" fmla="*/ 0 w 145256"/>
                    <a:gd name="connsiteY3-8" fmla="*/ 71437 h 76199"/>
                    <a:gd name="connsiteX0-9" fmla="*/ 0 w 142875"/>
                    <a:gd name="connsiteY0-10" fmla="*/ 73818 h 76199"/>
                    <a:gd name="connsiteX1-11" fmla="*/ 140494 w 142875"/>
                    <a:gd name="connsiteY1-12" fmla="*/ 0 h 76199"/>
                    <a:gd name="connsiteX2-13" fmla="*/ 142875 w 142875"/>
                    <a:gd name="connsiteY2-14" fmla="*/ 76199 h 76199"/>
                    <a:gd name="connsiteX3-15" fmla="*/ 0 w 142875"/>
                    <a:gd name="connsiteY3-16" fmla="*/ 73818 h 76199"/>
                    <a:gd name="connsiteX0-17" fmla="*/ 0 w 140723"/>
                    <a:gd name="connsiteY0-18" fmla="*/ 73818 h 73818"/>
                    <a:gd name="connsiteX1-19" fmla="*/ 140494 w 140723"/>
                    <a:gd name="connsiteY1-20" fmla="*/ 0 h 73818"/>
                    <a:gd name="connsiteX2-21" fmla="*/ 140494 w 140723"/>
                    <a:gd name="connsiteY2-22" fmla="*/ 71437 h 73818"/>
                    <a:gd name="connsiteX3-23" fmla="*/ 0 w 140723"/>
                    <a:gd name="connsiteY3-24" fmla="*/ 73818 h 738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0723" h="73818">
                      <a:moveTo>
                        <a:pt x="0" y="73818"/>
                      </a:moveTo>
                      <a:lnTo>
                        <a:pt x="140494" y="0"/>
                      </a:lnTo>
                      <a:cubicBezTo>
                        <a:pt x="141288" y="25400"/>
                        <a:pt x="139700" y="46037"/>
                        <a:pt x="140494" y="71437"/>
                      </a:cubicBezTo>
                      <a:lnTo>
                        <a:pt x="0" y="7381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1375073" y="3619976"/>
                  <a:ext cx="528975" cy="15433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1331641" y="1883567"/>
                <a:ext cx="640034" cy="223863"/>
                <a:chOff x="1370310" y="3550443"/>
                <a:chExt cx="533738" cy="223863"/>
              </a:xfrm>
            </p:grpSpPr>
            <p:sp>
              <p:nvSpPr>
                <p:cNvPr id="21" name="任意多边形 20"/>
                <p:cNvSpPr/>
                <p:nvPr/>
              </p:nvSpPr>
              <p:spPr>
                <a:xfrm>
                  <a:off x="1370310" y="3550443"/>
                  <a:ext cx="138535" cy="73818"/>
                </a:xfrm>
                <a:custGeom>
                  <a:avLst/>
                  <a:gdLst>
                    <a:gd name="connsiteX0" fmla="*/ 0 w 142875"/>
                    <a:gd name="connsiteY0" fmla="*/ 71437 h 107156"/>
                    <a:gd name="connsiteX1" fmla="*/ 142875 w 142875"/>
                    <a:gd name="connsiteY1" fmla="*/ 0 h 107156"/>
                    <a:gd name="connsiteX2" fmla="*/ 142875 w 142875"/>
                    <a:gd name="connsiteY2" fmla="*/ 107156 h 107156"/>
                    <a:gd name="connsiteX3" fmla="*/ 0 w 142875"/>
                    <a:gd name="connsiteY3" fmla="*/ 71437 h 107156"/>
                    <a:gd name="connsiteX0-1" fmla="*/ 0 w 145256"/>
                    <a:gd name="connsiteY0-2" fmla="*/ 71437 h 76199"/>
                    <a:gd name="connsiteX1-3" fmla="*/ 142875 w 145256"/>
                    <a:gd name="connsiteY1-4" fmla="*/ 0 h 76199"/>
                    <a:gd name="connsiteX2-5" fmla="*/ 145256 w 145256"/>
                    <a:gd name="connsiteY2-6" fmla="*/ 76199 h 76199"/>
                    <a:gd name="connsiteX3-7" fmla="*/ 0 w 145256"/>
                    <a:gd name="connsiteY3-8" fmla="*/ 71437 h 76199"/>
                    <a:gd name="connsiteX0-9" fmla="*/ 0 w 142875"/>
                    <a:gd name="connsiteY0-10" fmla="*/ 73818 h 76199"/>
                    <a:gd name="connsiteX1-11" fmla="*/ 140494 w 142875"/>
                    <a:gd name="connsiteY1-12" fmla="*/ 0 h 76199"/>
                    <a:gd name="connsiteX2-13" fmla="*/ 142875 w 142875"/>
                    <a:gd name="connsiteY2-14" fmla="*/ 76199 h 76199"/>
                    <a:gd name="connsiteX3-15" fmla="*/ 0 w 142875"/>
                    <a:gd name="connsiteY3-16" fmla="*/ 73818 h 76199"/>
                    <a:gd name="connsiteX0-17" fmla="*/ 0 w 140723"/>
                    <a:gd name="connsiteY0-18" fmla="*/ 73818 h 73818"/>
                    <a:gd name="connsiteX1-19" fmla="*/ 140494 w 140723"/>
                    <a:gd name="connsiteY1-20" fmla="*/ 0 h 73818"/>
                    <a:gd name="connsiteX2-21" fmla="*/ 140494 w 140723"/>
                    <a:gd name="connsiteY2-22" fmla="*/ 71437 h 73818"/>
                    <a:gd name="connsiteX3-23" fmla="*/ 0 w 140723"/>
                    <a:gd name="connsiteY3-24" fmla="*/ 73818 h 738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0723" h="73818">
                      <a:moveTo>
                        <a:pt x="0" y="73818"/>
                      </a:moveTo>
                      <a:lnTo>
                        <a:pt x="140494" y="0"/>
                      </a:lnTo>
                      <a:cubicBezTo>
                        <a:pt x="141288" y="25400"/>
                        <a:pt x="139700" y="46037"/>
                        <a:pt x="140494" y="71437"/>
                      </a:cubicBezTo>
                      <a:lnTo>
                        <a:pt x="0" y="7381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375073" y="3619976"/>
                  <a:ext cx="528975" cy="15433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1331641" y="1550192"/>
                <a:ext cx="640034" cy="223863"/>
                <a:chOff x="1370310" y="3550443"/>
                <a:chExt cx="533738" cy="223863"/>
              </a:xfrm>
            </p:grpSpPr>
            <p:sp>
              <p:nvSpPr>
                <p:cNvPr id="19" name="任意多边形 18"/>
                <p:cNvSpPr/>
                <p:nvPr/>
              </p:nvSpPr>
              <p:spPr>
                <a:xfrm>
                  <a:off x="1370310" y="3550443"/>
                  <a:ext cx="138535" cy="73818"/>
                </a:xfrm>
                <a:custGeom>
                  <a:avLst/>
                  <a:gdLst>
                    <a:gd name="connsiteX0" fmla="*/ 0 w 142875"/>
                    <a:gd name="connsiteY0" fmla="*/ 71437 h 107156"/>
                    <a:gd name="connsiteX1" fmla="*/ 142875 w 142875"/>
                    <a:gd name="connsiteY1" fmla="*/ 0 h 107156"/>
                    <a:gd name="connsiteX2" fmla="*/ 142875 w 142875"/>
                    <a:gd name="connsiteY2" fmla="*/ 107156 h 107156"/>
                    <a:gd name="connsiteX3" fmla="*/ 0 w 142875"/>
                    <a:gd name="connsiteY3" fmla="*/ 71437 h 107156"/>
                    <a:gd name="connsiteX0-1" fmla="*/ 0 w 145256"/>
                    <a:gd name="connsiteY0-2" fmla="*/ 71437 h 76199"/>
                    <a:gd name="connsiteX1-3" fmla="*/ 142875 w 145256"/>
                    <a:gd name="connsiteY1-4" fmla="*/ 0 h 76199"/>
                    <a:gd name="connsiteX2-5" fmla="*/ 145256 w 145256"/>
                    <a:gd name="connsiteY2-6" fmla="*/ 76199 h 76199"/>
                    <a:gd name="connsiteX3-7" fmla="*/ 0 w 145256"/>
                    <a:gd name="connsiteY3-8" fmla="*/ 71437 h 76199"/>
                    <a:gd name="connsiteX0-9" fmla="*/ 0 w 142875"/>
                    <a:gd name="connsiteY0-10" fmla="*/ 73818 h 76199"/>
                    <a:gd name="connsiteX1-11" fmla="*/ 140494 w 142875"/>
                    <a:gd name="connsiteY1-12" fmla="*/ 0 h 76199"/>
                    <a:gd name="connsiteX2-13" fmla="*/ 142875 w 142875"/>
                    <a:gd name="connsiteY2-14" fmla="*/ 76199 h 76199"/>
                    <a:gd name="connsiteX3-15" fmla="*/ 0 w 142875"/>
                    <a:gd name="connsiteY3-16" fmla="*/ 73818 h 76199"/>
                    <a:gd name="connsiteX0-17" fmla="*/ 0 w 140723"/>
                    <a:gd name="connsiteY0-18" fmla="*/ 73818 h 73818"/>
                    <a:gd name="connsiteX1-19" fmla="*/ 140494 w 140723"/>
                    <a:gd name="connsiteY1-20" fmla="*/ 0 h 73818"/>
                    <a:gd name="connsiteX2-21" fmla="*/ 140494 w 140723"/>
                    <a:gd name="connsiteY2-22" fmla="*/ 71437 h 73818"/>
                    <a:gd name="connsiteX3-23" fmla="*/ 0 w 140723"/>
                    <a:gd name="connsiteY3-24" fmla="*/ 73818 h 738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0723" h="73818">
                      <a:moveTo>
                        <a:pt x="0" y="73818"/>
                      </a:moveTo>
                      <a:lnTo>
                        <a:pt x="140494" y="0"/>
                      </a:lnTo>
                      <a:cubicBezTo>
                        <a:pt x="141288" y="25400"/>
                        <a:pt x="139700" y="46037"/>
                        <a:pt x="140494" y="71437"/>
                      </a:cubicBezTo>
                      <a:lnTo>
                        <a:pt x="0" y="7381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375073" y="3619976"/>
                  <a:ext cx="528975" cy="15433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40" name="组合 39"/>
          <p:cNvGrpSpPr/>
          <p:nvPr/>
        </p:nvGrpSpPr>
        <p:grpSpPr>
          <a:xfrm>
            <a:off x="2539880" y="2693023"/>
            <a:ext cx="418704" cy="1009726"/>
            <a:chOff x="2539880" y="2693023"/>
            <a:chExt cx="418704" cy="1009726"/>
          </a:xfrm>
        </p:grpSpPr>
        <p:sp>
          <p:nvSpPr>
            <p:cNvPr id="41" name="矩形 40"/>
            <p:cNvSpPr/>
            <p:nvPr/>
          </p:nvSpPr>
          <p:spPr>
            <a:xfrm>
              <a:off x="2580875" y="2994789"/>
              <a:ext cx="296367" cy="707960"/>
            </a:xfrm>
            <a:prstGeom prst="rect">
              <a:avLst/>
            </a:prstGeom>
            <a:solidFill>
              <a:srgbClr val="FF6666"/>
            </a:solidFill>
            <a:ln w="28575">
              <a:noFill/>
            </a:ln>
            <a:effectLst>
              <a:innerShdw blurRad="38100" dist="25400" dir="18900000">
                <a:srgbClr val="026880">
                  <a:alpha val="28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539880" y="2693023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30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273305" y="1349998"/>
            <a:ext cx="418704" cy="2352751"/>
            <a:chOff x="3273305" y="1349998"/>
            <a:chExt cx="418704" cy="2352751"/>
          </a:xfrm>
        </p:grpSpPr>
        <p:sp>
          <p:nvSpPr>
            <p:cNvPr id="44" name="矩形 43"/>
            <p:cNvSpPr/>
            <p:nvPr/>
          </p:nvSpPr>
          <p:spPr>
            <a:xfrm>
              <a:off x="3305320" y="1677938"/>
              <a:ext cx="296367" cy="2024811"/>
            </a:xfrm>
            <a:prstGeom prst="rect">
              <a:avLst/>
            </a:prstGeom>
            <a:solidFill>
              <a:srgbClr val="FF6666"/>
            </a:solidFill>
            <a:ln w="28575">
              <a:noFill/>
            </a:ln>
            <a:effectLst>
              <a:innerShdw blurRad="38100" dist="25400" dir="18900000">
                <a:srgbClr val="026880">
                  <a:alpha val="28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273305" y="1349998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80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987680" y="2616823"/>
            <a:ext cx="413896" cy="1085925"/>
            <a:chOff x="3987680" y="2616823"/>
            <a:chExt cx="413896" cy="1085925"/>
          </a:xfrm>
        </p:grpSpPr>
        <p:sp>
          <p:nvSpPr>
            <p:cNvPr id="47" name="矩形 46"/>
            <p:cNvSpPr/>
            <p:nvPr/>
          </p:nvSpPr>
          <p:spPr>
            <a:xfrm>
              <a:off x="4029765" y="2902074"/>
              <a:ext cx="296367" cy="800674"/>
            </a:xfrm>
            <a:prstGeom prst="rect">
              <a:avLst/>
            </a:prstGeom>
            <a:solidFill>
              <a:srgbClr val="A6C36B"/>
            </a:solidFill>
            <a:ln w="28575">
              <a:noFill/>
            </a:ln>
            <a:effectLst>
              <a:innerShdw blurRad="38100" dist="25400" dir="18900000">
                <a:srgbClr val="026880">
                  <a:alpha val="28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987680" y="2616823"/>
              <a:ext cx="413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32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02055" y="2016748"/>
            <a:ext cx="413896" cy="1686000"/>
            <a:chOff x="4702055" y="2016748"/>
            <a:chExt cx="413896" cy="1686000"/>
          </a:xfrm>
        </p:grpSpPr>
        <p:sp>
          <p:nvSpPr>
            <p:cNvPr id="50" name="矩形 49"/>
            <p:cNvSpPr/>
            <p:nvPr/>
          </p:nvSpPr>
          <p:spPr>
            <a:xfrm>
              <a:off x="4754210" y="2342351"/>
              <a:ext cx="296367" cy="1360397"/>
            </a:xfrm>
            <a:prstGeom prst="rect">
              <a:avLst/>
            </a:prstGeom>
            <a:solidFill>
              <a:srgbClr val="FF6666"/>
            </a:solidFill>
            <a:ln w="28575">
              <a:noFill/>
            </a:ln>
            <a:effectLst>
              <a:innerShdw blurRad="38100" dist="25400" dir="18900000">
                <a:srgbClr val="026880">
                  <a:alpha val="28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702055" y="2016748"/>
              <a:ext cx="413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40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16430" y="2407273"/>
            <a:ext cx="418704" cy="1295475"/>
            <a:chOff x="5416430" y="2407273"/>
            <a:chExt cx="418704" cy="1295475"/>
          </a:xfrm>
        </p:grpSpPr>
        <p:sp>
          <p:nvSpPr>
            <p:cNvPr id="53" name="矩形 52"/>
            <p:cNvSpPr/>
            <p:nvPr/>
          </p:nvSpPr>
          <p:spPr>
            <a:xfrm>
              <a:off x="5478655" y="2729813"/>
              <a:ext cx="296367" cy="972935"/>
            </a:xfrm>
            <a:prstGeom prst="rect">
              <a:avLst/>
            </a:prstGeom>
            <a:solidFill>
              <a:srgbClr val="FF6666"/>
            </a:solidFill>
            <a:ln w="28575">
              <a:noFill/>
            </a:ln>
            <a:effectLst>
              <a:innerShdw blurRad="38100" dist="25400" dir="18900000">
                <a:srgbClr val="026880">
                  <a:alpha val="28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416430" y="2407273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38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40330" y="1807198"/>
            <a:ext cx="421910" cy="1895551"/>
            <a:chOff x="6140330" y="1807198"/>
            <a:chExt cx="421910" cy="1895551"/>
          </a:xfrm>
        </p:grpSpPr>
        <p:sp>
          <p:nvSpPr>
            <p:cNvPr id="56" name="矩形 55"/>
            <p:cNvSpPr/>
            <p:nvPr/>
          </p:nvSpPr>
          <p:spPr>
            <a:xfrm>
              <a:off x="6203100" y="2109986"/>
              <a:ext cx="296367" cy="1592763"/>
            </a:xfrm>
            <a:prstGeom prst="rect">
              <a:avLst/>
            </a:prstGeom>
            <a:solidFill>
              <a:srgbClr val="A6C36B"/>
            </a:solidFill>
            <a:ln w="28575">
              <a:noFill/>
            </a:ln>
            <a:effectLst>
              <a:innerShdw blurRad="38100" dist="25400" dir="18900000">
                <a:srgbClr val="026880">
                  <a:alpha val="28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140330" y="1807198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55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466385" y="3740844"/>
            <a:ext cx="4118463" cy="282797"/>
            <a:chOff x="2466385" y="3740844"/>
            <a:chExt cx="4118463" cy="282797"/>
          </a:xfrm>
        </p:grpSpPr>
        <p:sp>
          <p:nvSpPr>
            <p:cNvPr id="59" name="TextBox 47"/>
            <p:cNvSpPr txBox="1"/>
            <p:nvPr/>
          </p:nvSpPr>
          <p:spPr>
            <a:xfrm>
              <a:off x="2466385" y="3740844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MON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0" name="TextBox 48"/>
            <p:cNvSpPr txBox="1"/>
            <p:nvPr/>
          </p:nvSpPr>
          <p:spPr>
            <a:xfrm>
              <a:off x="3219604" y="3740844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TUES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1" name="TextBox 49"/>
            <p:cNvSpPr txBox="1"/>
            <p:nvPr/>
          </p:nvSpPr>
          <p:spPr>
            <a:xfrm>
              <a:off x="3947234" y="3777420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WED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2" name="TextBox 50"/>
            <p:cNvSpPr txBox="1"/>
            <p:nvPr/>
          </p:nvSpPr>
          <p:spPr>
            <a:xfrm>
              <a:off x="4648076" y="3777420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THUR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3" name="TextBox 58"/>
            <p:cNvSpPr txBox="1"/>
            <p:nvPr/>
          </p:nvSpPr>
          <p:spPr>
            <a:xfrm>
              <a:off x="5439004" y="3777420"/>
              <a:ext cx="3914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FRI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4" name="TextBox 59"/>
            <p:cNvSpPr txBox="1"/>
            <p:nvPr/>
          </p:nvSpPr>
          <p:spPr>
            <a:xfrm>
              <a:off x="6151716" y="3777420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SAT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933700" y="1625600"/>
            <a:ext cx="3505200" cy="2578100"/>
          </a:xfrm>
          <a:custGeom>
            <a:avLst/>
            <a:gdLst>
              <a:gd name="connsiteX0" fmla="*/ 0 w 3505200"/>
              <a:gd name="connsiteY0" fmla="*/ 0 h 2578100"/>
              <a:gd name="connsiteX1" fmla="*/ 1447800 w 3505200"/>
              <a:gd name="connsiteY1" fmla="*/ 609600 h 2578100"/>
              <a:gd name="connsiteX2" fmla="*/ 863600 w 3505200"/>
              <a:gd name="connsiteY2" fmla="*/ 1447800 h 2578100"/>
              <a:gd name="connsiteX3" fmla="*/ 3505200 w 3505200"/>
              <a:gd name="connsiteY3" fmla="*/ 1168400 h 2578100"/>
              <a:gd name="connsiteX4" fmla="*/ 1689100 w 3505200"/>
              <a:gd name="connsiteY4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2578100">
                <a:moveTo>
                  <a:pt x="0" y="0"/>
                </a:moveTo>
                <a:lnTo>
                  <a:pt x="1447800" y="609600"/>
                </a:lnTo>
                <a:lnTo>
                  <a:pt x="863600" y="1447800"/>
                </a:lnTo>
                <a:lnTo>
                  <a:pt x="3505200" y="1168400"/>
                </a:lnTo>
                <a:lnTo>
                  <a:pt x="1689100" y="257810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318172" y="1089174"/>
            <a:ext cx="1080120" cy="1080120"/>
            <a:chOff x="2318172" y="1089174"/>
            <a:chExt cx="1080120" cy="1080120"/>
          </a:xfrm>
        </p:grpSpPr>
        <p:sp>
          <p:nvSpPr>
            <p:cNvPr id="8" name="椭圆 7"/>
            <p:cNvSpPr/>
            <p:nvPr/>
          </p:nvSpPr>
          <p:spPr>
            <a:xfrm>
              <a:off x="2318172" y="1089174"/>
              <a:ext cx="1080120" cy="1080120"/>
            </a:xfrm>
            <a:prstGeom prst="ellipse">
              <a:avLst/>
            </a:prstGeom>
            <a:solidFill>
              <a:srgbClr val="A6C36B"/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95313" y="1302434"/>
              <a:ext cx="6078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67551" y="2453755"/>
            <a:ext cx="709736" cy="709736"/>
            <a:chOff x="6067551" y="2453755"/>
            <a:chExt cx="709736" cy="709736"/>
          </a:xfrm>
        </p:grpSpPr>
        <p:sp>
          <p:nvSpPr>
            <p:cNvPr id="11" name="椭圆 10"/>
            <p:cNvSpPr/>
            <p:nvPr/>
          </p:nvSpPr>
          <p:spPr>
            <a:xfrm>
              <a:off x="6067551" y="2453755"/>
              <a:ext cx="709736" cy="709736"/>
            </a:xfrm>
            <a:prstGeom prst="ellipse">
              <a:avLst/>
            </a:prstGeom>
            <a:solidFill>
              <a:srgbClr val="FF6666"/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64452" y="2562126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41664" y="3734991"/>
            <a:ext cx="887536" cy="887536"/>
            <a:chOff x="4141664" y="3734991"/>
            <a:chExt cx="887536" cy="887536"/>
          </a:xfrm>
        </p:grpSpPr>
        <p:sp>
          <p:nvSpPr>
            <p:cNvPr id="14" name="椭圆 13"/>
            <p:cNvSpPr/>
            <p:nvPr/>
          </p:nvSpPr>
          <p:spPr>
            <a:xfrm>
              <a:off x="4141664" y="3734991"/>
              <a:ext cx="887536" cy="887536"/>
            </a:xfrm>
            <a:prstGeom prst="ellipse">
              <a:avLst/>
            </a:prstGeom>
            <a:solidFill>
              <a:srgbClr val="A6C36B"/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318913" y="3917149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44764" y="2795191"/>
            <a:ext cx="495544" cy="493836"/>
            <a:chOff x="3544764" y="2795191"/>
            <a:chExt cx="495544" cy="493836"/>
          </a:xfrm>
        </p:grpSpPr>
        <p:sp>
          <p:nvSpPr>
            <p:cNvPr id="17" name="椭圆 16"/>
            <p:cNvSpPr/>
            <p:nvPr/>
          </p:nvSpPr>
          <p:spPr>
            <a:xfrm>
              <a:off x="3544764" y="2795191"/>
              <a:ext cx="493836" cy="4938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81528" y="2852449"/>
              <a:ext cx="458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03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32139" y="1991916"/>
            <a:ext cx="462086" cy="462086"/>
            <a:chOff x="4132139" y="1991916"/>
            <a:chExt cx="462086" cy="462086"/>
          </a:xfrm>
        </p:grpSpPr>
        <p:sp>
          <p:nvSpPr>
            <p:cNvPr id="20" name="椭圆 19"/>
            <p:cNvSpPr/>
            <p:nvPr/>
          </p:nvSpPr>
          <p:spPr>
            <a:xfrm>
              <a:off x="4132139" y="1991916"/>
              <a:ext cx="462086" cy="462086"/>
            </a:xfrm>
            <a:prstGeom prst="ellipse">
              <a:avLst/>
            </a:prstGeom>
            <a:solidFill>
              <a:srgbClr val="A6C36B"/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167417" y="2054099"/>
              <a:ext cx="3978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134342" y="1551213"/>
            <a:ext cx="1096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a sample text. insert your desired text here. Again. </a:t>
            </a:r>
            <a:endParaRPr lang="zh-CN" altLang="en-U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63266" y="1461418"/>
            <a:ext cx="1357982" cy="1357982"/>
            <a:chOff x="1579166" y="1385218"/>
            <a:chExt cx="1357982" cy="1357982"/>
          </a:xfrm>
        </p:grpSpPr>
        <p:sp>
          <p:nvSpPr>
            <p:cNvPr id="24" name="椭圆 23"/>
            <p:cNvSpPr/>
            <p:nvPr/>
          </p:nvSpPr>
          <p:spPr>
            <a:xfrm>
              <a:off x="1579166" y="1385218"/>
              <a:ext cx="1357982" cy="135798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831350" y="1619252"/>
              <a:ext cx="853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52247" y="1975828"/>
              <a:ext cx="10320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is a sample text. insert your desired text here. Again. 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45375" y="1497932"/>
            <a:ext cx="1386159" cy="1386159"/>
            <a:chOff x="6407275" y="1548732"/>
            <a:chExt cx="1386159" cy="1386159"/>
          </a:xfrm>
        </p:grpSpPr>
        <p:sp>
          <p:nvSpPr>
            <p:cNvPr id="28" name="椭圆 27"/>
            <p:cNvSpPr/>
            <p:nvPr/>
          </p:nvSpPr>
          <p:spPr>
            <a:xfrm>
              <a:off x="6407275" y="1548732"/>
              <a:ext cx="1386159" cy="138615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70050" y="1797052"/>
              <a:ext cx="853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90947" y="2153628"/>
              <a:ext cx="10320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7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is a sample text. insert your desired text here. Again. </a:t>
              </a:r>
              <a:endPara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51200" y="3670027"/>
            <a:ext cx="1072847" cy="1054100"/>
            <a:chOff x="3314700" y="3670027"/>
            <a:chExt cx="1072847" cy="1054100"/>
          </a:xfrm>
        </p:grpSpPr>
        <p:sp>
          <p:nvSpPr>
            <p:cNvPr id="32" name="椭圆 31"/>
            <p:cNvSpPr/>
            <p:nvPr/>
          </p:nvSpPr>
          <p:spPr>
            <a:xfrm>
              <a:off x="3314700" y="3670027"/>
              <a:ext cx="1054100" cy="10541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18850" y="3892552"/>
              <a:ext cx="853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3334053" y="4242028"/>
              <a:ext cx="10534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is a sample text. </a:t>
              </a:r>
              <a:endParaRPr lang="zh-CN" altLang="en-US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335647" y="1506011"/>
            <a:ext cx="721985" cy="659066"/>
            <a:chOff x="4335647" y="1506011"/>
            <a:chExt cx="721985" cy="659066"/>
          </a:xfrm>
        </p:grpSpPr>
        <p:sp>
          <p:nvSpPr>
            <p:cNvPr id="36" name="椭圆 35"/>
            <p:cNvSpPr/>
            <p:nvPr/>
          </p:nvSpPr>
          <p:spPr>
            <a:xfrm>
              <a:off x="4357564" y="1506011"/>
              <a:ext cx="659066" cy="65906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335647" y="1663370"/>
              <a:ext cx="721985" cy="379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600" b="1" dirty="0"/>
                <a:t>ADD A TITLE IN HERE</a:t>
              </a:r>
              <a:endParaRPr lang="zh-CN" altLang="en-US" sz="6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35006" y="1658882"/>
            <a:ext cx="5409403" cy="2626808"/>
          </a:xfrm>
          <a:prstGeom prst="rect">
            <a:avLst/>
          </a:prstGeom>
          <a:noFill/>
          <a:ln>
            <a:solidFill>
              <a:srgbClr val="FF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" name="前言"/>
          <p:cNvSpPr>
            <a:spLocks noChangeArrowheads="1"/>
          </p:cNvSpPr>
          <p:nvPr/>
        </p:nvSpPr>
        <p:spPr bwMode="auto">
          <a:xfrm>
            <a:off x="2597077" y="772675"/>
            <a:ext cx="4079910" cy="55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6" rIns="91413" bIns="4570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3000" b="1" dirty="0">
                <a:solidFill>
                  <a:srgbClr val="585858"/>
                </a:solidFill>
              </a:rPr>
              <a:t>前言</a:t>
            </a:r>
            <a:r>
              <a:rPr lang="zh-CN" altLang="en-US" sz="2700" b="1" dirty="0">
                <a:solidFill>
                  <a:srgbClr val="585858"/>
                </a:solidFill>
              </a:rPr>
              <a:t> </a:t>
            </a:r>
            <a:r>
              <a:rPr lang="en-US" altLang="zh-CN" sz="2700" b="1" dirty="0">
                <a:solidFill>
                  <a:srgbClr val="585858"/>
                </a:solidFill>
              </a:rPr>
              <a:t>/</a:t>
            </a:r>
            <a:r>
              <a:rPr lang="zh-CN" altLang="en-US" sz="2700" b="1" dirty="0">
                <a:solidFill>
                  <a:srgbClr val="585858"/>
                </a:solidFill>
              </a:rPr>
              <a:t>  </a:t>
            </a:r>
            <a:r>
              <a:rPr lang="en-US" altLang="zh-CN" sz="2700" dirty="0">
                <a:solidFill>
                  <a:srgbClr val="585858"/>
                </a:solidFill>
                <a:latin typeface="Impact MT Std" pitchFamily="34" charset="0"/>
              </a:rPr>
              <a:t>INTRODUCTION</a:t>
            </a:r>
            <a:endParaRPr lang="zh-CN" altLang="en-US" sz="2700" dirty="0">
              <a:solidFill>
                <a:srgbClr val="585858"/>
              </a:solidFill>
              <a:latin typeface="Impact MT Std" pitchFamily="34" charset="0"/>
              <a:sym typeface="Impact" panose="020B0806030902050204" pitchFamily="34" charset="0"/>
            </a:endParaRPr>
          </a:p>
        </p:txBody>
      </p:sp>
      <p:sp>
        <p:nvSpPr>
          <p:cNvPr id="6" name="TextBox 504"/>
          <p:cNvSpPr txBox="1"/>
          <p:nvPr/>
        </p:nvSpPr>
        <p:spPr>
          <a:xfrm>
            <a:off x="2298392" y="1991248"/>
            <a:ext cx="488262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首先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感谢您在百忙之中审阅我，当您打开这个文件时，您将开始对我的能力进行评估，对我的经历进行阅读；希望当您关闭这个胶片时，我能够契合您的要求，加入一个新的家庭，共同奋斗！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99" y="3898904"/>
            <a:ext cx="1110430" cy="69401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3333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54817">
            <a:off x="6650030" y="3985219"/>
            <a:ext cx="1061979" cy="75523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8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125410" y="3606899"/>
            <a:ext cx="1774774" cy="1118968"/>
            <a:chOff x="1277810" y="3159859"/>
            <a:chExt cx="1774774" cy="1118968"/>
          </a:xfrm>
        </p:grpSpPr>
        <p:sp>
          <p:nvSpPr>
            <p:cNvPr id="7" name="TextBox 6"/>
            <p:cNvSpPr txBox="1"/>
            <p:nvPr/>
          </p:nvSpPr>
          <p:spPr>
            <a:xfrm>
              <a:off x="1787529" y="3159859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FF6666"/>
                  </a:solidFill>
                  <a:latin typeface="Impact" panose="020B0806030902050204" pitchFamily="34" charset="0"/>
                  <a:ea typeface="方正大黑简体" pitchFamily="2" charset="-122"/>
                </a:rPr>
                <a:t>2012</a:t>
              </a:r>
              <a:endParaRPr lang="zh-CN" altLang="en-US" sz="2000" dirty="0">
                <a:solidFill>
                  <a:srgbClr val="FF6666"/>
                </a:solidFill>
                <a:latin typeface="Impact" panose="020B0806030902050204" pitchFamily="34" charset="0"/>
                <a:ea typeface="方正大黑简体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77810" y="3724829"/>
              <a:ext cx="17747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600" dirty="0"/>
                <a:t>this is a sample text. insert your desired text here. Again. this is a dummy text. enter your own text here. </a:t>
              </a:r>
              <a:endParaRPr lang="zh-CN" altLang="en-US" sz="6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17611" y="3562748"/>
              <a:ext cx="10951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方正大黑简体" pitchFamily="2" charset="-122"/>
                  <a:cs typeface="Arial" panose="020B0604020202020204" pitchFamily="34" charset="0"/>
                </a:rPr>
                <a:t>Your text here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13616" y="3606899"/>
            <a:ext cx="1774774" cy="1118968"/>
            <a:chOff x="1277810" y="3159859"/>
            <a:chExt cx="1774774" cy="1118968"/>
          </a:xfrm>
        </p:grpSpPr>
        <p:sp>
          <p:nvSpPr>
            <p:cNvPr id="11" name="TextBox 6"/>
            <p:cNvSpPr txBox="1"/>
            <p:nvPr/>
          </p:nvSpPr>
          <p:spPr>
            <a:xfrm>
              <a:off x="1787529" y="3159859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A6C36B"/>
                  </a:solidFill>
                  <a:latin typeface="Impact" panose="020B0806030902050204" pitchFamily="34" charset="0"/>
                  <a:ea typeface="方正大黑简体" pitchFamily="2" charset="-122"/>
                </a:rPr>
                <a:t>2013</a:t>
              </a:r>
              <a:endParaRPr lang="zh-CN" altLang="en-US" sz="2000" dirty="0">
                <a:solidFill>
                  <a:srgbClr val="A6C36B"/>
                </a:solidFill>
                <a:latin typeface="Impact" panose="020B0806030902050204" pitchFamily="34" charset="0"/>
                <a:ea typeface="方正大黑简体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77810" y="3724829"/>
              <a:ext cx="17747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600" dirty="0"/>
                <a:t>this is a sample text. insert your desired text here. Again. this is a dummy text. enter your own text here. </a:t>
              </a:r>
              <a:endParaRPr lang="zh-CN" altLang="en-US" sz="600" dirty="0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1617611" y="3562748"/>
              <a:ext cx="10951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方正大黑简体" pitchFamily="2" charset="-122"/>
                  <a:cs typeface="Arial" panose="020B0604020202020204" pitchFamily="34" charset="0"/>
                </a:rPr>
                <a:t>Your text here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98806" y="3606899"/>
            <a:ext cx="1774774" cy="1118968"/>
            <a:chOff x="1277810" y="3159859"/>
            <a:chExt cx="1774774" cy="1118968"/>
          </a:xfrm>
        </p:grpSpPr>
        <p:sp>
          <p:nvSpPr>
            <p:cNvPr id="15" name="TextBox 6"/>
            <p:cNvSpPr txBox="1"/>
            <p:nvPr/>
          </p:nvSpPr>
          <p:spPr>
            <a:xfrm>
              <a:off x="1822751" y="3159859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方正大黑简体" pitchFamily="2" charset="-122"/>
                </a:rPr>
                <a:t>2014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方正大黑简体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77810" y="3724829"/>
              <a:ext cx="17747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600" dirty="0"/>
                <a:t>this is a sample text. insert your desired text here. Again. this is a dummy text. enter your own text here. </a:t>
              </a:r>
              <a:endParaRPr lang="zh-CN" altLang="en-US" sz="600" dirty="0"/>
            </a:p>
          </p:txBody>
        </p:sp>
        <p:sp>
          <p:nvSpPr>
            <p:cNvPr id="17" name="TextBox 9"/>
            <p:cNvSpPr txBox="1"/>
            <p:nvPr/>
          </p:nvSpPr>
          <p:spPr>
            <a:xfrm>
              <a:off x="1617611" y="3562748"/>
              <a:ext cx="10951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方正大黑简体" pitchFamily="2" charset="-122"/>
                  <a:cs typeface="Arial" panose="020B0604020202020204" pitchFamily="34" charset="0"/>
                </a:rPr>
                <a:t>Your text here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六边形 17"/>
          <p:cNvSpPr/>
          <p:nvPr/>
        </p:nvSpPr>
        <p:spPr>
          <a:xfrm rot="5400000">
            <a:off x="1202713" y="1637420"/>
            <a:ext cx="1327205" cy="1144142"/>
          </a:xfrm>
          <a:prstGeom prst="hexagon">
            <a:avLst/>
          </a:prstGeom>
          <a:blipFill>
            <a:blip r:embed="rId1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 rot="5400000">
            <a:off x="2472813" y="2468326"/>
            <a:ext cx="1327205" cy="1144142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/>
        </p:nvSpPr>
        <p:spPr>
          <a:xfrm rot="5400000">
            <a:off x="3759618" y="1655170"/>
            <a:ext cx="1327205" cy="1144142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/>
          <p:nvPr/>
        </p:nvSpPr>
        <p:spPr>
          <a:xfrm rot="5400000">
            <a:off x="5042399" y="809083"/>
            <a:ext cx="1327205" cy="1144142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六边形 21"/>
          <p:cNvSpPr/>
          <p:nvPr/>
        </p:nvSpPr>
        <p:spPr>
          <a:xfrm rot="16200000">
            <a:off x="5041221" y="2468324"/>
            <a:ext cx="1327205" cy="1144142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/>
        </p:nvSpPr>
        <p:spPr>
          <a:xfrm rot="5400000">
            <a:off x="6311688" y="1646798"/>
            <a:ext cx="1327205" cy="1144142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5" presetClass="entr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5" presetClass="entr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5" presetClass="entr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5" presetClass="entr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5" presetClass="entr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5" presetClass="entr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 rot="15822328">
            <a:off x="4621788" y="2062773"/>
            <a:ext cx="1315414" cy="1390281"/>
          </a:xfrm>
          <a:prstGeom prst="arc">
            <a:avLst>
              <a:gd name="adj1" fmla="val 16200000"/>
              <a:gd name="adj2" fmla="val 20714443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 rot="7572609">
            <a:off x="5723635" y="2917188"/>
            <a:ext cx="1664592" cy="1759334"/>
          </a:xfrm>
          <a:prstGeom prst="arc">
            <a:avLst>
              <a:gd name="adj1" fmla="val 16200000"/>
              <a:gd name="adj2" fmla="val 20714443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 rot="1122031">
            <a:off x="7349318" y="2358951"/>
            <a:ext cx="936364" cy="989658"/>
          </a:xfrm>
          <a:prstGeom prst="arc">
            <a:avLst>
              <a:gd name="adj1" fmla="val 16200000"/>
              <a:gd name="adj2" fmla="val 20714443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56327" y="2485155"/>
            <a:ext cx="3203083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 sample text. insert your desired text here. Again. this is a dummy text. enter your own text here. this is a sample text. insert your desired text here. Again. this is a dummy text. enter your own text here.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328" y="2140065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TEXT HERE</a:t>
            </a:r>
            <a:endParaRPr lang="zh-CN" altLang="en-US" sz="1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6327" y="3120156"/>
            <a:ext cx="3262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700" dirty="0"/>
              <a:t>this is a sample text. insert your desired text here. Again. this is a dummy text. enter your own text here. this is a sample text. insert your desired text here. Again. this is a dummy text. enter your own text here.</a:t>
            </a:r>
            <a:endParaRPr lang="zh-CN" altLang="en-US" sz="7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680471" y="2674568"/>
            <a:ext cx="1756152" cy="1756152"/>
            <a:chOff x="5680471" y="2674568"/>
            <a:chExt cx="1756152" cy="1756152"/>
          </a:xfrm>
        </p:grpSpPr>
        <p:grpSp>
          <p:nvGrpSpPr>
            <p:cNvPr id="13" name="组合 12"/>
            <p:cNvGrpSpPr/>
            <p:nvPr/>
          </p:nvGrpSpPr>
          <p:grpSpPr>
            <a:xfrm>
              <a:off x="5680471" y="2674568"/>
              <a:ext cx="1756152" cy="1756152"/>
              <a:chOff x="5611081" y="2655659"/>
              <a:chExt cx="1914650" cy="1914650"/>
            </a:xfrm>
          </p:grpSpPr>
          <p:sp>
            <p:nvSpPr>
              <p:cNvPr id="18" name="齿轮1"/>
              <p:cNvSpPr/>
              <p:nvPr/>
            </p:nvSpPr>
            <p:spPr>
              <a:xfrm>
                <a:off x="5611081" y="2655659"/>
                <a:ext cx="1914650" cy="1914650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999646" y="3046836"/>
                <a:ext cx="1132296" cy="11322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9800000" scaled="0"/>
                </a:gradFill>
              </a:ln>
              <a:effectLst>
                <a:outerShdw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394700" y="3221415"/>
              <a:ext cx="398922" cy="357074"/>
              <a:chOff x="1618649" y="3780727"/>
              <a:chExt cx="305312" cy="273284"/>
            </a:xfrm>
          </p:grpSpPr>
          <p:sp>
            <p:nvSpPr>
              <p:cNvPr id="16" name="Freeform 6"/>
              <p:cNvSpPr/>
              <p:nvPr/>
            </p:nvSpPr>
            <p:spPr bwMode="auto">
              <a:xfrm>
                <a:off x="1655669" y="3814004"/>
                <a:ext cx="227944" cy="240007"/>
              </a:xfrm>
              <a:custGeom>
                <a:avLst/>
                <a:gdLst>
                  <a:gd name="T0" fmla="*/ 0 w 548"/>
                  <a:gd name="T1" fmla="*/ 189 h 577"/>
                  <a:gd name="T2" fmla="*/ 0 w 548"/>
                  <a:gd name="T3" fmla="*/ 562 h 577"/>
                  <a:gd name="T4" fmla="*/ 178 w 548"/>
                  <a:gd name="T5" fmla="*/ 577 h 577"/>
                  <a:gd name="T6" fmla="*/ 180 w 548"/>
                  <a:gd name="T7" fmla="*/ 340 h 577"/>
                  <a:gd name="T8" fmla="*/ 355 w 548"/>
                  <a:gd name="T9" fmla="*/ 343 h 577"/>
                  <a:gd name="T10" fmla="*/ 357 w 548"/>
                  <a:gd name="T11" fmla="*/ 577 h 577"/>
                  <a:gd name="T12" fmla="*/ 548 w 548"/>
                  <a:gd name="T13" fmla="*/ 562 h 577"/>
                  <a:gd name="T14" fmla="*/ 548 w 548"/>
                  <a:gd name="T15" fmla="*/ 173 h 577"/>
                  <a:gd name="T16" fmla="*/ 272 w 548"/>
                  <a:gd name="T17" fmla="*/ 0 h 577"/>
                  <a:gd name="T18" fmla="*/ 0 w 548"/>
                  <a:gd name="T19" fmla="*/ 1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8" h="577">
                    <a:moveTo>
                      <a:pt x="0" y="189"/>
                    </a:moveTo>
                    <a:lnTo>
                      <a:pt x="0" y="562"/>
                    </a:lnTo>
                    <a:lnTo>
                      <a:pt x="178" y="577"/>
                    </a:lnTo>
                    <a:lnTo>
                      <a:pt x="180" y="340"/>
                    </a:lnTo>
                    <a:lnTo>
                      <a:pt x="355" y="343"/>
                    </a:lnTo>
                    <a:lnTo>
                      <a:pt x="357" y="577"/>
                    </a:lnTo>
                    <a:lnTo>
                      <a:pt x="548" y="562"/>
                    </a:lnTo>
                    <a:lnTo>
                      <a:pt x="548" y="173"/>
                    </a:lnTo>
                    <a:lnTo>
                      <a:pt x="272" y="0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1618649" y="3780727"/>
                <a:ext cx="305312" cy="117716"/>
              </a:xfrm>
              <a:custGeom>
                <a:avLst/>
                <a:gdLst>
                  <a:gd name="T0" fmla="*/ 304 w 311"/>
                  <a:gd name="T1" fmla="*/ 87 h 120"/>
                  <a:gd name="T2" fmla="*/ 157 w 311"/>
                  <a:gd name="T3" fmla="*/ 2 h 120"/>
                  <a:gd name="T4" fmla="*/ 153 w 311"/>
                  <a:gd name="T5" fmla="*/ 0 h 120"/>
                  <a:gd name="T6" fmla="*/ 146 w 311"/>
                  <a:gd name="T7" fmla="*/ 2 h 120"/>
                  <a:gd name="T8" fmla="*/ 6 w 311"/>
                  <a:gd name="T9" fmla="*/ 100 h 120"/>
                  <a:gd name="T10" fmla="*/ 4 w 311"/>
                  <a:gd name="T11" fmla="*/ 114 h 120"/>
                  <a:gd name="T12" fmla="*/ 18 w 311"/>
                  <a:gd name="T13" fmla="*/ 117 h 120"/>
                  <a:gd name="T14" fmla="*/ 152 w 311"/>
                  <a:gd name="T15" fmla="*/ 22 h 120"/>
                  <a:gd name="T16" fmla="*/ 294 w 311"/>
                  <a:gd name="T17" fmla="*/ 105 h 120"/>
                  <a:gd name="T18" fmla="*/ 308 w 311"/>
                  <a:gd name="T19" fmla="*/ 101 h 120"/>
                  <a:gd name="T20" fmla="*/ 304 w 311"/>
                  <a:gd name="T21" fmla="*/ 8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1" h="120">
                    <a:moveTo>
                      <a:pt x="304" y="87"/>
                    </a:moveTo>
                    <a:cubicBezTo>
                      <a:pt x="157" y="2"/>
                      <a:pt x="157" y="2"/>
                      <a:pt x="157" y="2"/>
                    </a:cubicBezTo>
                    <a:cubicBezTo>
                      <a:pt x="156" y="1"/>
                      <a:pt x="154" y="0"/>
                      <a:pt x="153" y="0"/>
                    </a:cubicBezTo>
                    <a:cubicBezTo>
                      <a:pt x="150" y="0"/>
                      <a:pt x="148" y="1"/>
                      <a:pt x="146" y="2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2" y="103"/>
                      <a:pt x="0" y="109"/>
                      <a:pt x="4" y="114"/>
                    </a:cubicBezTo>
                    <a:cubicBezTo>
                      <a:pt x="7" y="119"/>
                      <a:pt x="13" y="120"/>
                      <a:pt x="18" y="117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294" y="105"/>
                      <a:pt x="294" y="105"/>
                      <a:pt x="294" y="105"/>
                    </a:cubicBezTo>
                    <a:cubicBezTo>
                      <a:pt x="299" y="108"/>
                      <a:pt x="305" y="106"/>
                      <a:pt x="308" y="101"/>
                    </a:cubicBezTo>
                    <a:cubicBezTo>
                      <a:pt x="311" y="97"/>
                      <a:pt x="309" y="90"/>
                      <a:pt x="304" y="87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6293399" y="3598664"/>
              <a:ext cx="63350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here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21655" y="2210768"/>
            <a:ext cx="1277201" cy="1277202"/>
            <a:chOff x="4750230" y="2182193"/>
            <a:chExt cx="1277201" cy="1277202"/>
          </a:xfrm>
        </p:grpSpPr>
        <p:grpSp>
          <p:nvGrpSpPr>
            <p:cNvPr id="21" name="组合 20"/>
            <p:cNvGrpSpPr/>
            <p:nvPr/>
          </p:nvGrpSpPr>
          <p:grpSpPr>
            <a:xfrm>
              <a:off x="4750230" y="2182193"/>
              <a:ext cx="1277201" cy="1277202"/>
              <a:chOff x="4596883" y="2118846"/>
              <a:chExt cx="1392473" cy="1392473"/>
            </a:xfrm>
          </p:grpSpPr>
          <p:sp>
            <p:nvSpPr>
              <p:cNvPr id="28" name="齿轮2"/>
              <p:cNvSpPr/>
              <p:nvPr/>
            </p:nvSpPr>
            <p:spPr>
              <a:xfrm>
                <a:off x="4596883" y="2118846"/>
                <a:ext cx="1392473" cy="1392473"/>
              </a:xfrm>
              <a:custGeom>
                <a:avLst/>
                <a:gdLst>
                  <a:gd name="connsiteX0" fmla="*/ 1216350 w 1625600"/>
                  <a:gd name="connsiteY0" fmla="*/ 411723 h 1625600"/>
                  <a:gd name="connsiteX1" fmla="*/ 1456181 w 1625600"/>
                  <a:gd name="connsiteY1" fmla="*/ 339443 h 1625600"/>
                  <a:gd name="connsiteX2" fmla="*/ 1544430 w 1625600"/>
                  <a:gd name="connsiteY2" fmla="*/ 492294 h 1625600"/>
                  <a:gd name="connsiteX3" fmla="*/ 1361918 w 1625600"/>
                  <a:gd name="connsiteY3" fmla="*/ 663854 h 1625600"/>
                  <a:gd name="connsiteX4" fmla="*/ 1361918 w 1625600"/>
                  <a:gd name="connsiteY4" fmla="*/ 961747 h 1625600"/>
                  <a:gd name="connsiteX5" fmla="*/ 1544430 w 1625600"/>
                  <a:gd name="connsiteY5" fmla="*/ 1133306 h 1625600"/>
                  <a:gd name="connsiteX6" fmla="*/ 1456181 w 1625600"/>
                  <a:gd name="connsiteY6" fmla="*/ 1286157 h 1625600"/>
                  <a:gd name="connsiteX7" fmla="*/ 1216350 w 1625600"/>
                  <a:gd name="connsiteY7" fmla="*/ 1213877 h 1625600"/>
                  <a:gd name="connsiteX8" fmla="*/ 958367 w 1625600"/>
                  <a:gd name="connsiteY8" fmla="*/ 1362823 h 1625600"/>
                  <a:gd name="connsiteX9" fmla="*/ 901049 w 1625600"/>
                  <a:gd name="connsiteY9" fmla="*/ 1606663 h 1625600"/>
                  <a:gd name="connsiteX10" fmla="*/ 724551 w 1625600"/>
                  <a:gd name="connsiteY10" fmla="*/ 1606663 h 1625600"/>
                  <a:gd name="connsiteX11" fmla="*/ 667232 w 1625600"/>
                  <a:gd name="connsiteY11" fmla="*/ 1362823 h 1625600"/>
                  <a:gd name="connsiteX12" fmla="*/ 409249 w 1625600"/>
                  <a:gd name="connsiteY12" fmla="*/ 1213877 h 1625600"/>
                  <a:gd name="connsiteX13" fmla="*/ 169419 w 1625600"/>
                  <a:gd name="connsiteY13" fmla="*/ 1286157 h 1625600"/>
                  <a:gd name="connsiteX14" fmla="*/ 81170 w 1625600"/>
                  <a:gd name="connsiteY14" fmla="*/ 1133306 h 1625600"/>
                  <a:gd name="connsiteX15" fmla="*/ 263682 w 1625600"/>
                  <a:gd name="connsiteY15" fmla="*/ 961746 h 1625600"/>
                  <a:gd name="connsiteX16" fmla="*/ 263682 w 1625600"/>
                  <a:gd name="connsiteY16" fmla="*/ 663853 h 1625600"/>
                  <a:gd name="connsiteX17" fmla="*/ 81170 w 1625600"/>
                  <a:gd name="connsiteY17" fmla="*/ 492294 h 1625600"/>
                  <a:gd name="connsiteX18" fmla="*/ 169419 w 1625600"/>
                  <a:gd name="connsiteY18" fmla="*/ 339443 h 1625600"/>
                  <a:gd name="connsiteX19" fmla="*/ 409250 w 1625600"/>
                  <a:gd name="connsiteY19" fmla="*/ 411723 h 1625600"/>
                  <a:gd name="connsiteX20" fmla="*/ 667233 w 1625600"/>
                  <a:gd name="connsiteY20" fmla="*/ 262777 h 1625600"/>
                  <a:gd name="connsiteX21" fmla="*/ 724551 w 1625600"/>
                  <a:gd name="connsiteY21" fmla="*/ 18937 h 1625600"/>
                  <a:gd name="connsiteX22" fmla="*/ 901049 w 1625600"/>
                  <a:gd name="connsiteY22" fmla="*/ 18937 h 1625600"/>
                  <a:gd name="connsiteX23" fmla="*/ 958368 w 1625600"/>
                  <a:gd name="connsiteY23" fmla="*/ 262777 h 1625600"/>
                  <a:gd name="connsiteX24" fmla="*/ 1216351 w 1625600"/>
                  <a:gd name="connsiteY24" fmla="*/ 411723 h 1625600"/>
                  <a:gd name="connsiteX25" fmla="*/ 1216350 w 1625600"/>
                  <a:gd name="connsiteY25" fmla="*/ 411723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25600" h="1625600">
                    <a:moveTo>
                      <a:pt x="1216350" y="411723"/>
                    </a:moveTo>
                    <a:lnTo>
                      <a:pt x="1456181" y="339443"/>
                    </a:lnTo>
                    <a:lnTo>
                      <a:pt x="1544430" y="492294"/>
                    </a:lnTo>
                    <a:lnTo>
                      <a:pt x="1361918" y="663854"/>
                    </a:lnTo>
                    <a:cubicBezTo>
                      <a:pt x="1388374" y="761389"/>
                      <a:pt x="1388374" y="864211"/>
                      <a:pt x="1361918" y="961747"/>
                    </a:cubicBezTo>
                    <a:lnTo>
                      <a:pt x="1544430" y="1133306"/>
                    </a:lnTo>
                    <a:lnTo>
                      <a:pt x="1456181" y="1286157"/>
                    </a:lnTo>
                    <a:lnTo>
                      <a:pt x="1216350" y="1213877"/>
                    </a:lnTo>
                    <a:cubicBezTo>
                      <a:pt x="1145110" y="1285556"/>
                      <a:pt x="1056063" y="1336967"/>
                      <a:pt x="958367" y="1362823"/>
                    </a:cubicBezTo>
                    <a:lnTo>
                      <a:pt x="901049" y="1606663"/>
                    </a:lnTo>
                    <a:lnTo>
                      <a:pt x="724551" y="1606663"/>
                    </a:lnTo>
                    <a:lnTo>
                      <a:pt x="667232" y="1362823"/>
                    </a:lnTo>
                    <a:cubicBezTo>
                      <a:pt x="569536" y="1336967"/>
                      <a:pt x="480489" y="1285556"/>
                      <a:pt x="409249" y="1213877"/>
                    </a:cubicBezTo>
                    <a:lnTo>
                      <a:pt x="169419" y="1286157"/>
                    </a:lnTo>
                    <a:lnTo>
                      <a:pt x="81170" y="1133306"/>
                    </a:lnTo>
                    <a:lnTo>
                      <a:pt x="263682" y="961746"/>
                    </a:lnTo>
                    <a:cubicBezTo>
                      <a:pt x="237226" y="864211"/>
                      <a:pt x="237226" y="761389"/>
                      <a:pt x="263682" y="663853"/>
                    </a:cubicBezTo>
                    <a:lnTo>
                      <a:pt x="81170" y="492294"/>
                    </a:lnTo>
                    <a:lnTo>
                      <a:pt x="169419" y="339443"/>
                    </a:lnTo>
                    <a:lnTo>
                      <a:pt x="409250" y="411723"/>
                    </a:lnTo>
                    <a:cubicBezTo>
                      <a:pt x="480490" y="340044"/>
                      <a:pt x="569537" y="288633"/>
                      <a:pt x="667233" y="262777"/>
                    </a:cubicBezTo>
                    <a:lnTo>
                      <a:pt x="724551" y="18937"/>
                    </a:lnTo>
                    <a:lnTo>
                      <a:pt x="901049" y="18937"/>
                    </a:lnTo>
                    <a:lnTo>
                      <a:pt x="958368" y="262777"/>
                    </a:lnTo>
                    <a:cubicBezTo>
                      <a:pt x="1056064" y="288633"/>
                      <a:pt x="1145111" y="340044"/>
                      <a:pt x="1216351" y="411723"/>
                    </a:cubicBezTo>
                    <a:lnTo>
                      <a:pt x="1216350" y="4117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4985447" y="2504574"/>
                <a:ext cx="615344" cy="6153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9800000" scaled="0"/>
                </a:gradFill>
              </a:ln>
              <a:effectLst>
                <a:outerShdw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5301724" y="2682001"/>
              <a:ext cx="198441" cy="150462"/>
              <a:chOff x="3595616" y="3834042"/>
              <a:chExt cx="240634" cy="182454"/>
            </a:xfrm>
          </p:grpSpPr>
          <p:sp>
            <p:nvSpPr>
              <p:cNvPr id="24" name="Freeform 12"/>
              <p:cNvSpPr/>
              <p:nvPr/>
            </p:nvSpPr>
            <p:spPr bwMode="auto">
              <a:xfrm>
                <a:off x="3603508" y="3834042"/>
                <a:ext cx="232742" cy="113878"/>
              </a:xfrm>
              <a:custGeom>
                <a:avLst/>
                <a:gdLst>
                  <a:gd name="T0" fmla="*/ 103 w 237"/>
                  <a:gd name="T1" fmla="*/ 99 h 116"/>
                  <a:gd name="T2" fmla="*/ 134 w 237"/>
                  <a:gd name="T3" fmla="*/ 95 h 116"/>
                  <a:gd name="T4" fmla="*/ 226 w 237"/>
                  <a:gd name="T5" fmla="*/ 12 h 116"/>
                  <a:gd name="T6" fmla="*/ 219 w 237"/>
                  <a:gd name="T7" fmla="*/ 0 h 116"/>
                  <a:gd name="T8" fmla="*/ 13 w 237"/>
                  <a:gd name="T9" fmla="*/ 0 h 116"/>
                  <a:gd name="T10" fmla="*/ 6 w 237"/>
                  <a:gd name="T11" fmla="*/ 10 h 116"/>
                  <a:gd name="T12" fmla="*/ 103 w 237"/>
                  <a:gd name="T13" fmla="*/ 9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6">
                    <a:moveTo>
                      <a:pt x="103" y="99"/>
                    </a:moveTo>
                    <a:cubicBezTo>
                      <a:pt x="103" y="99"/>
                      <a:pt x="115" y="116"/>
                      <a:pt x="134" y="95"/>
                    </a:cubicBezTo>
                    <a:cubicBezTo>
                      <a:pt x="226" y="12"/>
                      <a:pt x="226" y="12"/>
                      <a:pt x="226" y="12"/>
                    </a:cubicBezTo>
                    <a:cubicBezTo>
                      <a:pt x="226" y="12"/>
                      <a:pt x="237" y="1"/>
                      <a:pt x="2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0" y="1"/>
                      <a:pt x="6" y="10"/>
                    </a:cubicBezTo>
                    <a:lnTo>
                      <a:pt x="103" y="9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753963" y="3852745"/>
                <a:ext cx="81460" cy="149205"/>
              </a:xfrm>
              <a:custGeom>
                <a:avLst/>
                <a:gdLst>
                  <a:gd name="T0" fmla="*/ 82 w 83"/>
                  <a:gd name="T1" fmla="*/ 132 h 152"/>
                  <a:gd name="T2" fmla="*/ 82 w 83"/>
                  <a:gd name="T3" fmla="*/ 17 h 152"/>
                  <a:gd name="T4" fmla="*/ 70 w 83"/>
                  <a:gd name="T5" fmla="*/ 12 h 152"/>
                  <a:gd name="T6" fmla="*/ 6 w 83"/>
                  <a:gd name="T7" fmla="*/ 74 h 152"/>
                  <a:gd name="T8" fmla="*/ 10 w 83"/>
                  <a:gd name="T9" fmla="*/ 84 h 152"/>
                  <a:gd name="T10" fmla="*/ 67 w 83"/>
                  <a:gd name="T11" fmla="*/ 137 h 152"/>
                  <a:gd name="T12" fmla="*/ 82 w 83"/>
                  <a:gd name="T13" fmla="*/ 1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52">
                    <a:moveTo>
                      <a:pt x="82" y="132"/>
                    </a:moveTo>
                    <a:cubicBezTo>
                      <a:pt x="82" y="17"/>
                      <a:pt x="82" y="17"/>
                      <a:pt x="82" y="17"/>
                    </a:cubicBezTo>
                    <a:cubicBezTo>
                      <a:pt x="80" y="0"/>
                      <a:pt x="70" y="12"/>
                      <a:pt x="70" y="12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0" y="80"/>
                      <a:pt x="10" y="84"/>
                      <a:pt x="10" y="84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83" y="152"/>
                      <a:pt x="82" y="132"/>
                      <a:pt x="82" y="132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601434" y="3940023"/>
                <a:ext cx="229832" cy="76473"/>
              </a:xfrm>
              <a:custGeom>
                <a:avLst/>
                <a:gdLst>
                  <a:gd name="T0" fmla="*/ 224 w 234"/>
                  <a:gd name="T1" fmla="*/ 66 h 78"/>
                  <a:gd name="T2" fmla="*/ 144 w 234"/>
                  <a:gd name="T3" fmla="*/ 0 h 78"/>
                  <a:gd name="T4" fmla="*/ 117 w 234"/>
                  <a:gd name="T5" fmla="*/ 13 h 78"/>
                  <a:gd name="T6" fmla="*/ 90 w 234"/>
                  <a:gd name="T7" fmla="*/ 0 h 78"/>
                  <a:gd name="T8" fmla="*/ 10 w 234"/>
                  <a:gd name="T9" fmla="*/ 66 h 78"/>
                  <a:gd name="T10" fmla="*/ 13 w 234"/>
                  <a:gd name="T11" fmla="*/ 78 h 78"/>
                  <a:gd name="T12" fmla="*/ 117 w 234"/>
                  <a:gd name="T13" fmla="*/ 78 h 78"/>
                  <a:gd name="T14" fmla="*/ 118 w 234"/>
                  <a:gd name="T15" fmla="*/ 78 h 78"/>
                  <a:gd name="T16" fmla="*/ 221 w 234"/>
                  <a:gd name="T17" fmla="*/ 78 h 78"/>
                  <a:gd name="T18" fmla="*/ 224 w 234"/>
                  <a:gd name="T19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78">
                    <a:moveTo>
                      <a:pt x="224" y="66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32" y="12"/>
                      <a:pt x="117" y="13"/>
                    </a:cubicBezTo>
                    <a:cubicBezTo>
                      <a:pt x="102" y="12"/>
                      <a:pt x="90" y="0"/>
                      <a:pt x="90" y="0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0" y="73"/>
                      <a:pt x="13" y="78"/>
                      <a:pt x="13" y="78"/>
                    </a:cubicBezTo>
                    <a:cubicBezTo>
                      <a:pt x="117" y="78"/>
                      <a:pt x="117" y="78"/>
                      <a:pt x="117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221" y="78"/>
                      <a:pt x="221" y="78"/>
                      <a:pt x="221" y="78"/>
                    </a:cubicBezTo>
                    <a:cubicBezTo>
                      <a:pt x="221" y="78"/>
                      <a:pt x="234" y="73"/>
                      <a:pt x="224" y="66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595616" y="3855654"/>
                <a:ext cx="88525" cy="143386"/>
              </a:xfrm>
              <a:custGeom>
                <a:avLst/>
                <a:gdLst>
                  <a:gd name="T0" fmla="*/ 1 w 90"/>
                  <a:gd name="T1" fmla="*/ 127 h 146"/>
                  <a:gd name="T2" fmla="*/ 1 w 90"/>
                  <a:gd name="T3" fmla="*/ 17 h 146"/>
                  <a:gd name="T4" fmla="*/ 14 w 90"/>
                  <a:gd name="T5" fmla="*/ 11 h 146"/>
                  <a:gd name="T6" fmla="*/ 84 w 90"/>
                  <a:gd name="T7" fmla="*/ 71 h 146"/>
                  <a:gd name="T8" fmla="*/ 79 w 90"/>
                  <a:gd name="T9" fmla="*/ 81 h 146"/>
                  <a:gd name="T10" fmla="*/ 17 w 90"/>
                  <a:gd name="T11" fmla="*/ 131 h 146"/>
                  <a:gd name="T12" fmla="*/ 1 w 90"/>
                  <a:gd name="T13" fmla="*/ 1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46">
                    <a:moveTo>
                      <a:pt x="1" y="12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4" y="0"/>
                      <a:pt x="14" y="11"/>
                      <a:pt x="14" y="1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76"/>
                      <a:pt x="79" y="81"/>
                      <a:pt x="79" y="8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0" y="146"/>
                      <a:pt x="1" y="127"/>
                      <a:pt x="1" y="12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5142779" y="2829044"/>
              <a:ext cx="5357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here</a:t>
              </a: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99137" y="1141456"/>
            <a:ext cx="1850163" cy="1850161"/>
            <a:chOff x="5699137" y="1141456"/>
            <a:chExt cx="1850163" cy="1850161"/>
          </a:xfrm>
        </p:grpSpPr>
        <p:grpSp>
          <p:nvGrpSpPr>
            <p:cNvPr id="31" name="组合 30"/>
            <p:cNvGrpSpPr/>
            <p:nvPr/>
          </p:nvGrpSpPr>
          <p:grpSpPr>
            <a:xfrm>
              <a:off x="5699137" y="1141456"/>
              <a:ext cx="1850163" cy="1850161"/>
              <a:chOff x="5631432" y="984179"/>
              <a:chExt cx="2017146" cy="2017144"/>
            </a:xfrm>
          </p:grpSpPr>
          <p:sp>
            <p:nvSpPr>
              <p:cNvPr id="39" name="齿轮3"/>
              <p:cNvSpPr/>
              <p:nvPr/>
            </p:nvSpPr>
            <p:spPr>
              <a:xfrm rot="20976518">
                <a:off x="5631432" y="984179"/>
                <a:ext cx="2017146" cy="2017144"/>
              </a:xfrm>
              <a:custGeom>
                <a:avLst/>
                <a:gdLst>
                  <a:gd name="connsiteX0" fmla="*/ 1191775 w 1592756"/>
                  <a:gd name="connsiteY0" fmla="*/ 403405 h 1592756"/>
                  <a:gd name="connsiteX1" fmla="*/ 1426760 w 1592756"/>
                  <a:gd name="connsiteY1" fmla="*/ 332584 h 1592756"/>
                  <a:gd name="connsiteX2" fmla="*/ 1513226 w 1592756"/>
                  <a:gd name="connsiteY2" fmla="*/ 482348 h 1592756"/>
                  <a:gd name="connsiteX3" fmla="*/ 1334401 w 1592756"/>
                  <a:gd name="connsiteY3" fmla="*/ 650441 h 1592756"/>
                  <a:gd name="connsiteX4" fmla="*/ 1334401 w 1592756"/>
                  <a:gd name="connsiteY4" fmla="*/ 942315 h 1592756"/>
                  <a:gd name="connsiteX5" fmla="*/ 1513226 w 1592756"/>
                  <a:gd name="connsiteY5" fmla="*/ 1110408 h 1592756"/>
                  <a:gd name="connsiteX6" fmla="*/ 1426760 w 1592756"/>
                  <a:gd name="connsiteY6" fmla="*/ 1260172 h 1592756"/>
                  <a:gd name="connsiteX7" fmla="*/ 1191775 w 1592756"/>
                  <a:gd name="connsiteY7" fmla="*/ 1189351 h 1592756"/>
                  <a:gd name="connsiteX8" fmla="*/ 939004 w 1592756"/>
                  <a:gd name="connsiteY8" fmla="*/ 1335288 h 1592756"/>
                  <a:gd name="connsiteX9" fmla="*/ 882844 w 1592756"/>
                  <a:gd name="connsiteY9" fmla="*/ 1574202 h 1592756"/>
                  <a:gd name="connsiteX10" fmla="*/ 709912 w 1592756"/>
                  <a:gd name="connsiteY10" fmla="*/ 1574202 h 1592756"/>
                  <a:gd name="connsiteX11" fmla="*/ 653752 w 1592756"/>
                  <a:gd name="connsiteY11" fmla="*/ 1335288 h 1592756"/>
                  <a:gd name="connsiteX12" fmla="*/ 400981 w 1592756"/>
                  <a:gd name="connsiteY12" fmla="*/ 1189351 h 1592756"/>
                  <a:gd name="connsiteX13" fmla="*/ 165996 w 1592756"/>
                  <a:gd name="connsiteY13" fmla="*/ 1260172 h 1592756"/>
                  <a:gd name="connsiteX14" fmla="*/ 79530 w 1592756"/>
                  <a:gd name="connsiteY14" fmla="*/ 1110408 h 1592756"/>
                  <a:gd name="connsiteX15" fmla="*/ 258355 w 1592756"/>
                  <a:gd name="connsiteY15" fmla="*/ 942315 h 1592756"/>
                  <a:gd name="connsiteX16" fmla="*/ 258355 w 1592756"/>
                  <a:gd name="connsiteY16" fmla="*/ 650441 h 1592756"/>
                  <a:gd name="connsiteX17" fmla="*/ 79530 w 1592756"/>
                  <a:gd name="connsiteY17" fmla="*/ 482348 h 1592756"/>
                  <a:gd name="connsiteX18" fmla="*/ 165996 w 1592756"/>
                  <a:gd name="connsiteY18" fmla="*/ 332584 h 1592756"/>
                  <a:gd name="connsiteX19" fmla="*/ 400981 w 1592756"/>
                  <a:gd name="connsiteY19" fmla="*/ 403405 h 1592756"/>
                  <a:gd name="connsiteX20" fmla="*/ 653752 w 1592756"/>
                  <a:gd name="connsiteY20" fmla="*/ 257468 h 1592756"/>
                  <a:gd name="connsiteX21" fmla="*/ 709912 w 1592756"/>
                  <a:gd name="connsiteY21" fmla="*/ 18554 h 1592756"/>
                  <a:gd name="connsiteX22" fmla="*/ 882844 w 1592756"/>
                  <a:gd name="connsiteY22" fmla="*/ 18554 h 1592756"/>
                  <a:gd name="connsiteX23" fmla="*/ 939004 w 1592756"/>
                  <a:gd name="connsiteY23" fmla="*/ 257468 h 1592756"/>
                  <a:gd name="connsiteX24" fmla="*/ 1191775 w 1592756"/>
                  <a:gd name="connsiteY24" fmla="*/ 403405 h 159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92756" h="1592756">
                    <a:moveTo>
                      <a:pt x="1025173" y="402893"/>
                    </a:moveTo>
                    <a:lnTo>
                      <a:pt x="1195533" y="297380"/>
                    </a:lnTo>
                    <a:lnTo>
                      <a:pt x="1295376" y="397223"/>
                    </a:lnTo>
                    <a:lnTo>
                      <a:pt x="1189863" y="567584"/>
                    </a:lnTo>
                    <a:cubicBezTo>
                      <a:pt x="1230502" y="637475"/>
                      <a:pt x="1251792" y="716930"/>
                      <a:pt x="1251543" y="797777"/>
                    </a:cubicBezTo>
                    <a:lnTo>
                      <a:pt x="1428100" y="892558"/>
                    </a:lnTo>
                    <a:lnTo>
                      <a:pt x="1391556" y="1028945"/>
                    </a:lnTo>
                    <a:lnTo>
                      <a:pt x="1191263" y="1022749"/>
                    </a:lnTo>
                    <a:cubicBezTo>
                      <a:pt x="1151054" y="1092889"/>
                      <a:pt x="1092889" y="1151054"/>
                      <a:pt x="1022749" y="1191262"/>
                    </a:cubicBezTo>
                    <a:lnTo>
                      <a:pt x="1028945" y="1391556"/>
                    </a:lnTo>
                    <a:lnTo>
                      <a:pt x="892558" y="1428101"/>
                    </a:lnTo>
                    <a:lnTo>
                      <a:pt x="797778" y="1251543"/>
                    </a:lnTo>
                    <a:cubicBezTo>
                      <a:pt x="716930" y="1251791"/>
                      <a:pt x="637475" y="1230502"/>
                      <a:pt x="567583" y="1189863"/>
                    </a:cubicBezTo>
                    <a:lnTo>
                      <a:pt x="397223" y="1295376"/>
                    </a:lnTo>
                    <a:lnTo>
                      <a:pt x="297380" y="1195533"/>
                    </a:lnTo>
                    <a:lnTo>
                      <a:pt x="402893" y="1025172"/>
                    </a:lnTo>
                    <a:cubicBezTo>
                      <a:pt x="362254" y="955281"/>
                      <a:pt x="340964" y="875826"/>
                      <a:pt x="341213" y="794979"/>
                    </a:cubicBezTo>
                    <a:lnTo>
                      <a:pt x="164656" y="700198"/>
                    </a:lnTo>
                    <a:lnTo>
                      <a:pt x="201200" y="563811"/>
                    </a:lnTo>
                    <a:lnTo>
                      <a:pt x="401493" y="570007"/>
                    </a:lnTo>
                    <a:cubicBezTo>
                      <a:pt x="441702" y="499867"/>
                      <a:pt x="499867" y="441702"/>
                      <a:pt x="570007" y="401494"/>
                    </a:cubicBezTo>
                    <a:lnTo>
                      <a:pt x="563811" y="201200"/>
                    </a:lnTo>
                    <a:lnTo>
                      <a:pt x="700198" y="164655"/>
                    </a:lnTo>
                    <a:lnTo>
                      <a:pt x="794978" y="341213"/>
                    </a:lnTo>
                    <a:cubicBezTo>
                      <a:pt x="875826" y="340965"/>
                      <a:pt x="955281" y="362254"/>
                      <a:pt x="1025173" y="4028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230340" y="1592924"/>
                <a:ext cx="819330" cy="81933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9800000" scaled="0"/>
                </a:gradFill>
              </a:ln>
              <a:effectLst>
                <a:outerShdw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530520" y="1856315"/>
              <a:ext cx="236040" cy="293726"/>
              <a:chOff x="8033529" y="2996357"/>
              <a:chExt cx="850900" cy="1058862"/>
            </a:xfrm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8033529" y="3202732"/>
                <a:ext cx="850900" cy="852487"/>
              </a:xfrm>
              <a:custGeom>
                <a:avLst/>
                <a:gdLst>
                  <a:gd name="T0" fmla="*/ 114 w 227"/>
                  <a:gd name="T1" fmla="*/ 0 h 227"/>
                  <a:gd name="T2" fmla="*/ 0 w 227"/>
                  <a:gd name="T3" fmla="*/ 114 h 227"/>
                  <a:gd name="T4" fmla="*/ 114 w 227"/>
                  <a:gd name="T5" fmla="*/ 227 h 227"/>
                  <a:gd name="T6" fmla="*/ 227 w 227"/>
                  <a:gd name="T7" fmla="*/ 114 h 227"/>
                  <a:gd name="T8" fmla="*/ 114 w 227"/>
                  <a:gd name="T9" fmla="*/ 0 h 227"/>
                  <a:gd name="T10" fmla="*/ 114 w 227"/>
                  <a:gd name="T11" fmla="*/ 204 h 227"/>
                  <a:gd name="T12" fmla="*/ 23 w 227"/>
                  <a:gd name="T13" fmla="*/ 114 h 227"/>
                  <a:gd name="T14" fmla="*/ 114 w 227"/>
                  <a:gd name="T15" fmla="*/ 23 h 227"/>
                  <a:gd name="T16" fmla="*/ 204 w 227"/>
                  <a:gd name="T17" fmla="*/ 114 h 227"/>
                  <a:gd name="T18" fmla="*/ 114 w 227"/>
                  <a:gd name="T19" fmla="*/ 20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227">
                    <a:moveTo>
                      <a:pt x="114" y="0"/>
                    </a:moveTo>
                    <a:cubicBezTo>
                      <a:pt x="51" y="0"/>
                      <a:pt x="0" y="51"/>
                      <a:pt x="0" y="114"/>
                    </a:cubicBezTo>
                    <a:cubicBezTo>
                      <a:pt x="0" y="176"/>
                      <a:pt x="51" y="227"/>
                      <a:pt x="114" y="227"/>
                    </a:cubicBezTo>
                    <a:cubicBezTo>
                      <a:pt x="176" y="227"/>
                      <a:pt x="227" y="176"/>
                      <a:pt x="227" y="114"/>
                    </a:cubicBezTo>
                    <a:cubicBezTo>
                      <a:pt x="227" y="51"/>
                      <a:pt x="176" y="0"/>
                      <a:pt x="114" y="0"/>
                    </a:cubicBezTo>
                    <a:close/>
                    <a:moveTo>
                      <a:pt x="114" y="204"/>
                    </a:moveTo>
                    <a:cubicBezTo>
                      <a:pt x="64" y="204"/>
                      <a:pt x="23" y="164"/>
                      <a:pt x="23" y="114"/>
                    </a:cubicBezTo>
                    <a:cubicBezTo>
                      <a:pt x="23" y="63"/>
                      <a:pt x="64" y="23"/>
                      <a:pt x="114" y="23"/>
                    </a:cubicBezTo>
                    <a:cubicBezTo>
                      <a:pt x="164" y="23"/>
                      <a:pt x="204" y="63"/>
                      <a:pt x="204" y="114"/>
                    </a:cubicBezTo>
                    <a:cubicBezTo>
                      <a:pt x="204" y="164"/>
                      <a:pt x="164" y="204"/>
                      <a:pt x="114" y="20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8089092" y="3009057"/>
                <a:ext cx="214313" cy="190500"/>
              </a:xfrm>
              <a:custGeom>
                <a:avLst/>
                <a:gdLst>
                  <a:gd name="T0" fmla="*/ 57 w 57"/>
                  <a:gd name="T1" fmla="*/ 21 h 51"/>
                  <a:gd name="T2" fmla="*/ 16 w 57"/>
                  <a:gd name="T3" fmla="*/ 9 h 51"/>
                  <a:gd name="T4" fmla="*/ 10 w 57"/>
                  <a:gd name="T5" fmla="*/ 51 h 51"/>
                  <a:gd name="T6" fmla="*/ 26 w 57"/>
                  <a:gd name="T7" fmla="*/ 41 h 51"/>
                  <a:gd name="T8" fmla="*/ 31 w 57"/>
                  <a:gd name="T9" fmla="*/ 49 h 51"/>
                  <a:gd name="T10" fmla="*/ 47 w 57"/>
                  <a:gd name="T11" fmla="*/ 39 h 51"/>
                  <a:gd name="T12" fmla="*/ 41 w 57"/>
                  <a:gd name="T13" fmla="*/ 31 h 51"/>
                  <a:gd name="T14" fmla="*/ 57 w 57"/>
                  <a:gd name="T1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1">
                    <a:moveTo>
                      <a:pt x="57" y="21"/>
                    </a:moveTo>
                    <a:cubicBezTo>
                      <a:pt x="48" y="6"/>
                      <a:pt x="29" y="0"/>
                      <a:pt x="16" y="9"/>
                    </a:cubicBezTo>
                    <a:cubicBezTo>
                      <a:pt x="3" y="17"/>
                      <a:pt x="0" y="36"/>
                      <a:pt x="10" y="5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1" y="31"/>
                      <a:pt x="41" y="31"/>
                      <a:pt x="41" y="31"/>
                    </a:cubicBezTo>
                    <a:lnTo>
                      <a:pt x="57" y="2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8578042" y="2996357"/>
                <a:ext cx="217488" cy="184150"/>
              </a:xfrm>
              <a:custGeom>
                <a:avLst/>
                <a:gdLst>
                  <a:gd name="T0" fmla="*/ 50 w 58"/>
                  <a:gd name="T1" fmla="*/ 49 h 49"/>
                  <a:gd name="T2" fmla="*/ 40 w 58"/>
                  <a:gd name="T3" fmla="*/ 7 h 49"/>
                  <a:gd name="T4" fmla="*/ 0 w 58"/>
                  <a:gd name="T5" fmla="*/ 23 h 49"/>
                  <a:gd name="T6" fmla="*/ 16 w 58"/>
                  <a:gd name="T7" fmla="*/ 31 h 49"/>
                  <a:gd name="T8" fmla="*/ 12 w 58"/>
                  <a:gd name="T9" fmla="*/ 40 h 49"/>
                  <a:gd name="T10" fmla="*/ 29 w 58"/>
                  <a:gd name="T11" fmla="*/ 49 h 49"/>
                  <a:gd name="T12" fmla="*/ 33 w 58"/>
                  <a:gd name="T13" fmla="*/ 40 h 49"/>
                  <a:gd name="T14" fmla="*/ 50 w 58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49">
                    <a:moveTo>
                      <a:pt x="50" y="49"/>
                    </a:moveTo>
                    <a:cubicBezTo>
                      <a:pt x="58" y="33"/>
                      <a:pt x="53" y="14"/>
                      <a:pt x="40" y="7"/>
                    </a:cubicBezTo>
                    <a:cubicBezTo>
                      <a:pt x="26" y="0"/>
                      <a:pt x="8" y="7"/>
                      <a:pt x="0" y="2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3" y="40"/>
                      <a:pt x="33" y="40"/>
                      <a:pt x="33" y="40"/>
                    </a:cubicBez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>
                <a:off x="8482792" y="3394819"/>
                <a:ext cx="57150" cy="292100"/>
              </a:xfrm>
              <a:custGeom>
                <a:avLst/>
                <a:gdLst>
                  <a:gd name="T0" fmla="*/ 36 w 36"/>
                  <a:gd name="T1" fmla="*/ 184 h 184"/>
                  <a:gd name="T2" fmla="*/ 0 w 36"/>
                  <a:gd name="T3" fmla="*/ 184 h 184"/>
                  <a:gd name="T4" fmla="*/ 0 w 36"/>
                  <a:gd name="T5" fmla="*/ 64 h 184"/>
                  <a:gd name="T6" fmla="*/ 0 w 36"/>
                  <a:gd name="T7" fmla="*/ 0 h 184"/>
                  <a:gd name="T8" fmla="*/ 36 w 36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4">
                    <a:moveTo>
                      <a:pt x="36" y="184"/>
                    </a:moveTo>
                    <a:lnTo>
                      <a:pt x="0" y="18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36" y="1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0"/>
              <p:cNvSpPr/>
              <p:nvPr/>
            </p:nvSpPr>
            <p:spPr bwMode="auto">
              <a:xfrm>
                <a:off x="8224029" y="3631357"/>
                <a:ext cx="293688" cy="55562"/>
              </a:xfrm>
              <a:custGeom>
                <a:avLst/>
                <a:gdLst>
                  <a:gd name="T0" fmla="*/ 185 w 185"/>
                  <a:gd name="T1" fmla="*/ 0 h 35"/>
                  <a:gd name="T2" fmla="*/ 185 w 185"/>
                  <a:gd name="T3" fmla="*/ 35 h 35"/>
                  <a:gd name="T4" fmla="*/ 64 w 185"/>
                  <a:gd name="T5" fmla="*/ 35 h 35"/>
                  <a:gd name="T6" fmla="*/ 0 w 185"/>
                  <a:gd name="T7" fmla="*/ 35 h 35"/>
                  <a:gd name="T8" fmla="*/ 185 w 18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35">
                    <a:moveTo>
                      <a:pt x="185" y="0"/>
                    </a:moveTo>
                    <a:lnTo>
                      <a:pt x="185" y="35"/>
                    </a:lnTo>
                    <a:lnTo>
                      <a:pt x="64" y="35"/>
                    </a:lnTo>
                    <a:lnTo>
                      <a:pt x="0" y="35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6377219" y="2135624"/>
              <a:ext cx="58702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here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177264" y="2451312"/>
            <a:ext cx="948642" cy="948640"/>
            <a:chOff x="7177264" y="2451312"/>
            <a:chExt cx="948642" cy="948640"/>
          </a:xfrm>
        </p:grpSpPr>
        <p:grpSp>
          <p:nvGrpSpPr>
            <p:cNvPr id="42" name="组合 41"/>
            <p:cNvGrpSpPr/>
            <p:nvPr/>
          </p:nvGrpSpPr>
          <p:grpSpPr>
            <a:xfrm>
              <a:off x="7177264" y="2451312"/>
              <a:ext cx="948642" cy="948640"/>
              <a:chOff x="7242965" y="2412254"/>
              <a:chExt cx="1034260" cy="1034258"/>
            </a:xfrm>
          </p:grpSpPr>
          <p:sp>
            <p:nvSpPr>
              <p:cNvPr id="48" name="齿轮2"/>
              <p:cNvSpPr/>
              <p:nvPr/>
            </p:nvSpPr>
            <p:spPr>
              <a:xfrm>
                <a:off x="7242965" y="2412254"/>
                <a:ext cx="1034260" cy="1034258"/>
              </a:xfrm>
              <a:custGeom>
                <a:avLst/>
                <a:gdLst>
                  <a:gd name="connsiteX0" fmla="*/ 1216350 w 1625600"/>
                  <a:gd name="connsiteY0" fmla="*/ 411723 h 1625600"/>
                  <a:gd name="connsiteX1" fmla="*/ 1456181 w 1625600"/>
                  <a:gd name="connsiteY1" fmla="*/ 339443 h 1625600"/>
                  <a:gd name="connsiteX2" fmla="*/ 1544430 w 1625600"/>
                  <a:gd name="connsiteY2" fmla="*/ 492294 h 1625600"/>
                  <a:gd name="connsiteX3" fmla="*/ 1361918 w 1625600"/>
                  <a:gd name="connsiteY3" fmla="*/ 663854 h 1625600"/>
                  <a:gd name="connsiteX4" fmla="*/ 1361918 w 1625600"/>
                  <a:gd name="connsiteY4" fmla="*/ 961747 h 1625600"/>
                  <a:gd name="connsiteX5" fmla="*/ 1544430 w 1625600"/>
                  <a:gd name="connsiteY5" fmla="*/ 1133306 h 1625600"/>
                  <a:gd name="connsiteX6" fmla="*/ 1456181 w 1625600"/>
                  <a:gd name="connsiteY6" fmla="*/ 1286157 h 1625600"/>
                  <a:gd name="connsiteX7" fmla="*/ 1216350 w 1625600"/>
                  <a:gd name="connsiteY7" fmla="*/ 1213877 h 1625600"/>
                  <a:gd name="connsiteX8" fmla="*/ 958367 w 1625600"/>
                  <a:gd name="connsiteY8" fmla="*/ 1362823 h 1625600"/>
                  <a:gd name="connsiteX9" fmla="*/ 901049 w 1625600"/>
                  <a:gd name="connsiteY9" fmla="*/ 1606663 h 1625600"/>
                  <a:gd name="connsiteX10" fmla="*/ 724551 w 1625600"/>
                  <a:gd name="connsiteY10" fmla="*/ 1606663 h 1625600"/>
                  <a:gd name="connsiteX11" fmla="*/ 667232 w 1625600"/>
                  <a:gd name="connsiteY11" fmla="*/ 1362823 h 1625600"/>
                  <a:gd name="connsiteX12" fmla="*/ 409249 w 1625600"/>
                  <a:gd name="connsiteY12" fmla="*/ 1213877 h 1625600"/>
                  <a:gd name="connsiteX13" fmla="*/ 169419 w 1625600"/>
                  <a:gd name="connsiteY13" fmla="*/ 1286157 h 1625600"/>
                  <a:gd name="connsiteX14" fmla="*/ 81170 w 1625600"/>
                  <a:gd name="connsiteY14" fmla="*/ 1133306 h 1625600"/>
                  <a:gd name="connsiteX15" fmla="*/ 263682 w 1625600"/>
                  <a:gd name="connsiteY15" fmla="*/ 961746 h 1625600"/>
                  <a:gd name="connsiteX16" fmla="*/ 263682 w 1625600"/>
                  <a:gd name="connsiteY16" fmla="*/ 663853 h 1625600"/>
                  <a:gd name="connsiteX17" fmla="*/ 81170 w 1625600"/>
                  <a:gd name="connsiteY17" fmla="*/ 492294 h 1625600"/>
                  <a:gd name="connsiteX18" fmla="*/ 169419 w 1625600"/>
                  <a:gd name="connsiteY18" fmla="*/ 339443 h 1625600"/>
                  <a:gd name="connsiteX19" fmla="*/ 409250 w 1625600"/>
                  <a:gd name="connsiteY19" fmla="*/ 411723 h 1625600"/>
                  <a:gd name="connsiteX20" fmla="*/ 667233 w 1625600"/>
                  <a:gd name="connsiteY20" fmla="*/ 262777 h 1625600"/>
                  <a:gd name="connsiteX21" fmla="*/ 724551 w 1625600"/>
                  <a:gd name="connsiteY21" fmla="*/ 18937 h 1625600"/>
                  <a:gd name="connsiteX22" fmla="*/ 901049 w 1625600"/>
                  <a:gd name="connsiteY22" fmla="*/ 18937 h 1625600"/>
                  <a:gd name="connsiteX23" fmla="*/ 958368 w 1625600"/>
                  <a:gd name="connsiteY23" fmla="*/ 262777 h 1625600"/>
                  <a:gd name="connsiteX24" fmla="*/ 1216351 w 1625600"/>
                  <a:gd name="connsiteY24" fmla="*/ 411723 h 1625600"/>
                  <a:gd name="connsiteX25" fmla="*/ 1216350 w 1625600"/>
                  <a:gd name="connsiteY25" fmla="*/ 411723 h 162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25600" h="1625600">
                    <a:moveTo>
                      <a:pt x="1216350" y="411723"/>
                    </a:moveTo>
                    <a:lnTo>
                      <a:pt x="1456181" y="339443"/>
                    </a:lnTo>
                    <a:lnTo>
                      <a:pt x="1544430" y="492294"/>
                    </a:lnTo>
                    <a:lnTo>
                      <a:pt x="1361918" y="663854"/>
                    </a:lnTo>
                    <a:cubicBezTo>
                      <a:pt x="1388374" y="761389"/>
                      <a:pt x="1388374" y="864211"/>
                      <a:pt x="1361918" y="961747"/>
                    </a:cubicBezTo>
                    <a:lnTo>
                      <a:pt x="1544430" y="1133306"/>
                    </a:lnTo>
                    <a:lnTo>
                      <a:pt x="1456181" y="1286157"/>
                    </a:lnTo>
                    <a:lnTo>
                      <a:pt x="1216350" y="1213877"/>
                    </a:lnTo>
                    <a:cubicBezTo>
                      <a:pt x="1145110" y="1285556"/>
                      <a:pt x="1056063" y="1336967"/>
                      <a:pt x="958367" y="1362823"/>
                    </a:cubicBezTo>
                    <a:lnTo>
                      <a:pt x="901049" y="1606663"/>
                    </a:lnTo>
                    <a:lnTo>
                      <a:pt x="724551" y="1606663"/>
                    </a:lnTo>
                    <a:lnTo>
                      <a:pt x="667232" y="1362823"/>
                    </a:lnTo>
                    <a:cubicBezTo>
                      <a:pt x="569536" y="1336967"/>
                      <a:pt x="480489" y="1285556"/>
                      <a:pt x="409249" y="1213877"/>
                    </a:cubicBezTo>
                    <a:lnTo>
                      <a:pt x="169419" y="1286157"/>
                    </a:lnTo>
                    <a:lnTo>
                      <a:pt x="81170" y="1133306"/>
                    </a:lnTo>
                    <a:lnTo>
                      <a:pt x="263682" y="961746"/>
                    </a:lnTo>
                    <a:cubicBezTo>
                      <a:pt x="237226" y="864211"/>
                      <a:pt x="237226" y="761389"/>
                      <a:pt x="263682" y="663853"/>
                    </a:cubicBezTo>
                    <a:lnTo>
                      <a:pt x="81170" y="492294"/>
                    </a:lnTo>
                    <a:lnTo>
                      <a:pt x="169419" y="339443"/>
                    </a:lnTo>
                    <a:lnTo>
                      <a:pt x="409250" y="411723"/>
                    </a:lnTo>
                    <a:cubicBezTo>
                      <a:pt x="480490" y="340044"/>
                      <a:pt x="569537" y="288633"/>
                      <a:pt x="667233" y="262777"/>
                    </a:cubicBezTo>
                    <a:lnTo>
                      <a:pt x="724551" y="18937"/>
                    </a:lnTo>
                    <a:lnTo>
                      <a:pt x="901049" y="18937"/>
                    </a:lnTo>
                    <a:lnTo>
                      <a:pt x="958368" y="262777"/>
                    </a:lnTo>
                    <a:cubicBezTo>
                      <a:pt x="1056064" y="288633"/>
                      <a:pt x="1145111" y="340044"/>
                      <a:pt x="1216351" y="411723"/>
                    </a:cubicBezTo>
                    <a:lnTo>
                      <a:pt x="1216350" y="4117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7510405" y="2677341"/>
                <a:ext cx="504082" cy="5040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9800000" scaled="0"/>
                </a:gradFill>
              </a:ln>
              <a:effectLst>
                <a:outerShdw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7576571" y="2769631"/>
              <a:ext cx="194360" cy="194360"/>
              <a:chOff x="3788903" y="4249277"/>
              <a:chExt cx="252966" cy="252966"/>
            </a:xfrm>
          </p:grpSpPr>
          <p:sp>
            <p:nvSpPr>
              <p:cNvPr id="45" name="Freeform 20"/>
              <p:cNvSpPr/>
              <p:nvPr/>
            </p:nvSpPr>
            <p:spPr bwMode="auto">
              <a:xfrm>
                <a:off x="3908246" y="4249277"/>
                <a:ext cx="133623" cy="133623"/>
              </a:xfrm>
              <a:custGeom>
                <a:avLst/>
                <a:gdLst>
                  <a:gd name="T0" fmla="*/ 31 w 111"/>
                  <a:gd name="T1" fmla="*/ 108 h 111"/>
                  <a:gd name="T2" fmla="*/ 42 w 111"/>
                  <a:gd name="T3" fmla="*/ 96 h 111"/>
                  <a:gd name="T4" fmla="*/ 54 w 111"/>
                  <a:gd name="T5" fmla="*/ 85 h 111"/>
                  <a:gd name="T6" fmla="*/ 58 w 111"/>
                  <a:gd name="T7" fmla="*/ 83 h 111"/>
                  <a:gd name="T8" fmla="*/ 71 w 111"/>
                  <a:gd name="T9" fmla="*/ 70 h 111"/>
                  <a:gd name="T10" fmla="*/ 82 w 111"/>
                  <a:gd name="T11" fmla="*/ 58 h 111"/>
                  <a:gd name="T12" fmla="*/ 53 w 111"/>
                  <a:gd name="T13" fmla="*/ 29 h 111"/>
                  <a:gd name="T14" fmla="*/ 41 w 111"/>
                  <a:gd name="T15" fmla="*/ 40 h 111"/>
                  <a:gd name="T16" fmla="*/ 28 w 111"/>
                  <a:gd name="T17" fmla="*/ 52 h 111"/>
                  <a:gd name="T18" fmla="*/ 26 w 111"/>
                  <a:gd name="T19" fmla="*/ 57 h 111"/>
                  <a:gd name="T20" fmla="*/ 14 w 111"/>
                  <a:gd name="T21" fmla="*/ 69 h 111"/>
                  <a:gd name="T22" fmla="*/ 2 w 111"/>
                  <a:gd name="T23" fmla="*/ 80 h 111"/>
                  <a:gd name="T24" fmla="*/ 0 w 111"/>
                  <a:gd name="T25" fmla="*/ 62 h 111"/>
                  <a:gd name="T26" fmla="*/ 22 w 111"/>
                  <a:gd name="T27" fmla="*/ 24 h 111"/>
                  <a:gd name="T28" fmla="*/ 67 w 111"/>
                  <a:gd name="T29" fmla="*/ 2 h 111"/>
                  <a:gd name="T30" fmla="*/ 109 w 111"/>
                  <a:gd name="T31" fmla="*/ 50 h 111"/>
                  <a:gd name="T32" fmla="*/ 87 w 111"/>
                  <a:gd name="T33" fmla="*/ 88 h 111"/>
                  <a:gd name="T34" fmla="*/ 49 w 111"/>
                  <a:gd name="T35" fmla="*/ 110 h 111"/>
                  <a:gd name="T36" fmla="*/ 31 w 111"/>
                  <a:gd name="T37" fmla="*/ 10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" h="111">
                    <a:moveTo>
                      <a:pt x="31" y="108"/>
                    </a:moveTo>
                    <a:cubicBezTo>
                      <a:pt x="34" y="104"/>
                      <a:pt x="38" y="100"/>
                      <a:pt x="42" y="96"/>
                    </a:cubicBezTo>
                    <a:cubicBezTo>
                      <a:pt x="46" y="93"/>
                      <a:pt x="49" y="88"/>
                      <a:pt x="54" y="85"/>
                    </a:cubicBezTo>
                    <a:cubicBezTo>
                      <a:pt x="55" y="84"/>
                      <a:pt x="57" y="84"/>
                      <a:pt x="58" y="83"/>
                    </a:cubicBezTo>
                    <a:cubicBezTo>
                      <a:pt x="62" y="80"/>
                      <a:pt x="66" y="75"/>
                      <a:pt x="71" y="70"/>
                    </a:cubicBezTo>
                    <a:cubicBezTo>
                      <a:pt x="75" y="66"/>
                      <a:pt x="80" y="62"/>
                      <a:pt x="82" y="58"/>
                    </a:cubicBezTo>
                    <a:cubicBezTo>
                      <a:pt x="93" y="39"/>
                      <a:pt x="73" y="18"/>
                      <a:pt x="53" y="29"/>
                    </a:cubicBezTo>
                    <a:cubicBezTo>
                      <a:pt x="49" y="31"/>
                      <a:pt x="45" y="36"/>
                      <a:pt x="41" y="40"/>
                    </a:cubicBezTo>
                    <a:cubicBezTo>
                      <a:pt x="37" y="44"/>
                      <a:pt x="31" y="49"/>
                      <a:pt x="28" y="52"/>
                    </a:cubicBezTo>
                    <a:cubicBezTo>
                      <a:pt x="27" y="54"/>
                      <a:pt x="27" y="56"/>
                      <a:pt x="26" y="57"/>
                    </a:cubicBezTo>
                    <a:cubicBezTo>
                      <a:pt x="23" y="62"/>
                      <a:pt x="18" y="65"/>
                      <a:pt x="14" y="69"/>
                    </a:cubicBezTo>
                    <a:cubicBezTo>
                      <a:pt x="10" y="73"/>
                      <a:pt x="7" y="77"/>
                      <a:pt x="2" y="80"/>
                    </a:cubicBezTo>
                    <a:cubicBezTo>
                      <a:pt x="1" y="74"/>
                      <a:pt x="0" y="70"/>
                      <a:pt x="0" y="62"/>
                    </a:cubicBezTo>
                    <a:cubicBezTo>
                      <a:pt x="2" y="45"/>
                      <a:pt x="12" y="35"/>
                      <a:pt x="22" y="24"/>
                    </a:cubicBezTo>
                    <a:cubicBezTo>
                      <a:pt x="34" y="12"/>
                      <a:pt x="45" y="0"/>
                      <a:pt x="67" y="2"/>
                    </a:cubicBezTo>
                    <a:cubicBezTo>
                      <a:pt x="90" y="3"/>
                      <a:pt x="111" y="22"/>
                      <a:pt x="109" y="50"/>
                    </a:cubicBezTo>
                    <a:cubicBezTo>
                      <a:pt x="108" y="68"/>
                      <a:pt x="98" y="77"/>
                      <a:pt x="87" y="88"/>
                    </a:cubicBezTo>
                    <a:cubicBezTo>
                      <a:pt x="76" y="98"/>
                      <a:pt x="67" y="109"/>
                      <a:pt x="49" y="110"/>
                    </a:cubicBezTo>
                    <a:cubicBezTo>
                      <a:pt x="42" y="111"/>
                      <a:pt x="37" y="110"/>
                      <a:pt x="31" y="10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1"/>
              <p:cNvSpPr/>
              <p:nvPr/>
            </p:nvSpPr>
            <p:spPr bwMode="auto">
              <a:xfrm>
                <a:off x="3861325" y="4320168"/>
                <a:ext cx="109653" cy="109653"/>
              </a:xfrm>
              <a:custGeom>
                <a:avLst/>
                <a:gdLst>
                  <a:gd name="T0" fmla="*/ 75 w 91"/>
                  <a:gd name="T1" fmla="*/ 2 h 91"/>
                  <a:gd name="T2" fmla="*/ 90 w 91"/>
                  <a:gd name="T3" fmla="*/ 15 h 91"/>
                  <a:gd name="T4" fmla="*/ 72 w 91"/>
                  <a:gd name="T5" fmla="*/ 36 h 91"/>
                  <a:gd name="T6" fmla="*/ 34 w 91"/>
                  <a:gd name="T7" fmla="*/ 74 h 91"/>
                  <a:gd name="T8" fmla="*/ 12 w 91"/>
                  <a:gd name="T9" fmla="*/ 91 h 91"/>
                  <a:gd name="T10" fmla="*/ 0 w 91"/>
                  <a:gd name="T11" fmla="*/ 79 h 91"/>
                  <a:gd name="T12" fmla="*/ 7 w 91"/>
                  <a:gd name="T13" fmla="*/ 67 h 91"/>
                  <a:gd name="T14" fmla="*/ 64 w 91"/>
                  <a:gd name="T15" fmla="*/ 10 h 91"/>
                  <a:gd name="T16" fmla="*/ 75 w 91"/>
                  <a:gd name="T17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91">
                    <a:moveTo>
                      <a:pt x="75" y="2"/>
                    </a:moveTo>
                    <a:cubicBezTo>
                      <a:pt x="84" y="0"/>
                      <a:pt x="91" y="6"/>
                      <a:pt x="90" y="15"/>
                    </a:cubicBezTo>
                    <a:cubicBezTo>
                      <a:pt x="89" y="22"/>
                      <a:pt x="77" y="31"/>
                      <a:pt x="72" y="36"/>
                    </a:cubicBezTo>
                    <a:cubicBezTo>
                      <a:pt x="58" y="49"/>
                      <a:pt x="47" y="60"/>
                      <a:pt x="34" y="74"/>
                    </a:cubicBezTo>
                    <a:cubicBezTo>
                      <a:pt x="28" y="79"/>
                      <a:pt x="21" y="90"/>
                      <a:pt x="12" y="91"/>
                    </a:cubicBezTo>
                    <a:cubicBezTo>
                      <a:pt x="6" y="91"/>
                      <a:pt x="0" y="86"/>
                      <a:pt x="0" y="79"/>
                    </a:cubicBezTo>
                    <a:cubicBezTo>
                      <a:pt x="0" y="74"/>
                      <a:pt x="3" y="70"/>
                      <a:pt x="7" y="67"/>
                    </a:cubicBezTo>
                    <a:cubicBezTo>
                      <a:pt x="26" y="47"/>
                      <a:pt x="45" y="29"/>
                      <a:pt x="64" y="10"/>
                    </a:cubicBezTo>
                    <a:cubicBezTo>
                      <a:pt x="67" y="7"/>
                      <a:pt x="70" y="2"/>
                      <a:pt x="75" y="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2"/>
              <p:cNvSpPr/>
              <p:nvPr/>
            </p:nvSpPr>
            <p:spPr bwMode="auto">
              <a:xfrm>
                <a:off x="3788903" y="4368620"/>
                <a:ext cx="133623" cy="133623"/>
              </a:xfrm>
              <a:custGeom>
                <a:avLst/>
                <a:gdLst>
                  <a:gd name="T0" fmla="*/ 80 w 111"/>
                  <a:gd name="T1" fmla="*/ 2 h 111"/>
                  <a:gd name="T2" fmla="*/ 78 w 111"/>
                  <a:gd name="T3" fmla="*/ 5 h 111"/>
                  <a:gd name="T4" fmla="*/ 57 w 111"/>
                  <a:gd name="T5" fmla="*/ 26 h 111"/>
                  <a:gd name="T6" fmla="*/ 40 w 111"/>
                  <a:gd name="T7" fmla="*/ 41 h 111"/>
                  <a:gd name="T8" fmla="*/ 26 w 111"/>
                  <a:gd name="T9" fmla="*/ 64 h 111"/>
                  <a:gd name="T10" fmla="*/ 56 w 111"/>
                  <a:gd name="T11" fmla="*/ 83 h 111"/>
                  <a:gd name="T12" fmla="*/ 70 w 111"/>
                  <a:gd name="T13" fmla="*/ 71 h 111"/>
                  <a:gd name="T14" fmla="*/ 82 w 111"/>
                  <a:gd name="T15" fmla="*/ 59 h 111"/>
                  <a:gd name="T16" fmla="*/ 85 w 111"/>
                  <a:gd name="T17" fmla="*/ 53 h 111"/>
                  <a:gd name="T18" fmla="*/ 97 w 111"/>
                  <a:gd name="T19" fmla="*/ 42 h 111"/>
                  <a:gd name="T20" fmla="*/ 108 w 111"/>
                  <a:gd name="T21" fmla="*/ 31 h 111"/>
                  <a:gd name="T22" fmla="*/ 111 w 111"/>
                  <a:gd name="T23" fmla="*/ 45 h 111"/>
                  <a:gd name="T24" fmla="*/ 89 w 111"/>
                  <a:gd name="T25" fmla="*/ 85 h 111"/>
                  <a:gd name="T26" fmla="*/ 42 w 111"/>
                  <a:gd name="T27" fmla="*/ 109 h 111"/>
                  <a:gd name="T28" fmla="*/ 2 w 111"/>
                  <a:gd name="T29" fmla="*/ 68 h 111"/>
                  <a:gd name="T30" fmla="*/ 25 w 111"/>
                  <a:gd name="T31" fmla="*/ 22 h 111"/>
                  <a:gd name="T32" fmla="*/ 64 w 111"/>
                  <a:gd name="T33" fmla="*/ 0 h 111"/>
                  <a:gd name="T34" fmla="*/ 80 w 111"/>
                  <a:gd name="T35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111">
                    <a:moveTo>
                      <a:pt x="80" y="2"/>
                    </a:moveTo>
                    <a:cubicBezTo>
                      <a:pt x="80" y="4"/>
                      <a:pt x="78" y="4"/>
                      <a:pt x="78" y="5"/>
                    </a:cubicBezTo>
                    <a:cubicBezTo>
                      <a:pt x="71" y="12"/>
                      <a:pt x="64" y="19"/>
                      <a:pt x="57" y="26"/>
                    </a:cubicBezTo>
                    <a:cubicBezTo>
                      <a:pt x="51" y="29"/>
                      <a:pt x="46" y="35"/>
                      <a:pt x="40" y="41"/>
                    </a:cubicBezTo>
                    <a:cubicBezTo>
                      <a:pt x="34" y="47"/>
                      <a:pt x="26" y="52"/>
                      <a:pt x="26" y="64"/>
                    </a:cubicBezTo>
                    <a:cubicBezTo>
                      <a:pt x="26" y="79"/>
                      <a:pt x="41" y="90"/>
                      <a:pt x="56" y="83"/>
                    </a:cubicBezTo>
                    <a:cubicBezTo>
                      <a:pt x="61" y="81"/>
                      <a:pt x="65" y="76"/>
                      <a:pt x="70" y="71"/>
                    </a:cubicBezTo>
                    <a:cubicBezTo>
                      <a:pt x="74" y="67"/>
                      <a:pt x="79" y="63"/>
                      <a:pt x="82" y="59"/>
                    </a:cubicBezTo>
                    <a:cubicBezTo>
                      <a:pt x="83" y="57"/>
                      <a:pt x="84" y="55"/>
                      <a:pt x="85" y="53"/>
                    </a:cubicBezTo>
                    <a:cubicBezTo>
                      <a:pt x="88" y="49"/>
                      <a:pt x="93" y="45"/>
                      <a:pt x="97" y="42"/>
                    </a:cubicBezTo>
                    <a:cubicBezTo>
                      <a:pt x="101" y="38"/>
                      <a:pt x="104" y="34"/>
                      <a:pt x="108" y="31"/>
                    </a:cubicBezTo>
                    <a:cubicBezTo>
                      <a:pt x="110" y="36"/>
                      <a:pt x="111" y="40"/>
                      <a:pt x="111" y="45"/>
                    </a:cubicBezTo>
                    <a:cubicBezTo>
                      <a:pt x="111" y="65"/>
                      <a:pt x="100" y="74"/>
                      <a:pt x="89" y="85"/>
                    </a:cubicBezTo>
                    <a:cubicBezTo>
                      <a:pt x="77" y="97"/>
                      <a:pt x="67" y="111"/>
                      <a:pt x="42" y="109"/>
                    </a:cubicBezTo>
                    <a:cubicBezTo>
                      <a:pt x="21" y="107"/>
                      <a:pt x="4" y="90"/>
                      <a:pt x="2" y="68"/>
                    </a:cubicBezTo>
                    <a:cubicBezTo>
                      <a:pt x="0" y="44"/>
                      <a:pt x="13" y="34"/>
                      <a:pt x="25" y="22"/>
                    </a:cubicBezTo>
                    <a:cubicBezTo>
                      <a:pt x="36" y="11"/>
                      <a:pt x="45" y="1"/>
                      <a:pt x="64" y="0"/>
                    </a:cubicBezTo>
                    <a:cubicBezTo>
                      <a:pt x="70" y="0"/>
                      <a:pt x="75" y="1"/>
                      <a:pt x="80" y="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7436399" y="2928104"/>
              <a:ext cx="4844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here</a:t>
              </a:r>
              <a:endPara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1" presetClass="entr" presetSubtype="1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44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44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44000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1" presetClass="entr" presetSubtype="1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/>
          <p:bldP spid="10" grpId="0"/>
          <p:bldP spid="11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76841" y="900708"/>
            <a:ext cx="2591484" cy="2591484"/>
            <a:chOff x="1271856" y="1432987"/>
            <a:chExt cx="1326564" cy="1326564"/>
          </a:xfrm>
        </p:grpSpPr>
        <p:sp>
          <p:nvSpPr>
            <p:cNvPr id="5" name="矩形 4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72666" y="1529092"/>
              <a:ext cx="1060337" cy="1134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 smtClean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04</a:t>
              </a:r>
              <a:endParaRPr lang="zh-CN" altLang="en-US" sz="138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00345" y="3679936"/>
            <a:ext cx="5817046" cy="725447"/>
            <a:chOff x="1500345" y="3718036"/>
            <a:chExt cx="5817046" cy="725447"/>
          </a:xfrm>
        </p:grpSpPr>
        <p:sp>
          <p:nvSpPr>
            <p:cNvPr id="9" name="文本框 8"/>
            <p:cNvSpPr txBox="1"/>
            <p:nvPr/>
          </p:nvSpPr>
          <p:spPr>
            <a:xfrm>
              <a:off x="1500345" y="3992077"/>
              <a:ext cx="581704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ts val="1400"/>
                </a:lnSpc>
              </a:pPr>
              <a:r>
                <a:rPr lang="en-US" altLang="zh-CN" sz="700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7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30340" y="3718036"/>
              <a:ext cx="1284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添加标题内容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581532" y="1142500"/>
            <a:ext cx="5857494" cy="2880482"/>
            <a:chOff x="1658938" y="1250950"/>
            <a:chExt cx="5394325" cy="2652713"/>
          </a:xfrm>
          <a:solidFill>
            <a:schemeClr val="bg1">
              <a:lumMod val="85000"/>
            </a:schemeClr>
          </a:solidFill>
        </p:grpSpPr>
        <p:sp>
          <p:nvSpPr>
            <p:cNvPr id="7" name="Freeform 91"/>
            <p:cNvSpPr>
              <a:spLocks noEditPoints="1"/>
            </p:cNvSpPr>
            <p:nvPr/>
          </p:nvSpPr>
          <p:spPr bwMode="auto">
            <a:xfrm>
              <a:off x="1658938" y="1625600"/>
              <a:ext cx="1965325" cy="2278063"/>
            </a:xfrm>
            <a:custGeom>
              <a:avLst/>
              <a:gdLst>
                <a:gd name="T0" fmla="*/ 186 w 283"/>
                <a:gd name="T1" fmla="*/ 22 h 328"/>
                <a:gd name="T2" fmla="*/ 167 w 283"/>
                <a:gd name="T3" fmla="*/ 35 h 328"/>
                <a:gd name="T4" fmla="*/ 165 w 283"/>
                <a:gd name="T5" fmla="*/ 54 h 328"/>
                <a:gd name="T6" fmla="*/ 188 w 283"/>
                <a:gd name="T7" fmla="*/ 69 h 328"/>
                <a:gd name="T8" fmla="*/ 195 w 283"/>
                <a:gd name="T9" fmla="*/ 48 h 328"/>
                <a:gd name="T10" fmla="*/ 214 w 283"/>
                <a:gd name="T11" fmla="*/ 48 h 328"/>
                <a:gd name="T12" fmla="*/ 232 w 283"/>
                <a:gd name="T13" fmla="*/ 53 h 328"/>
                <a:gd name="T14" fmla="*/ 239 w 283"/>
                <a:gd name="T15" fmla="*/ 71 h 328"/>
                <a:gd name="T16" fmla="*/ 217 w 283"/>
                <a:gd name="T17" fmla="*/ 79 h 328"/>
                <a:gd name="T18" fmla="*/ 230 w 283"/>
                <a:gd name="T19" fmla="*/ 87 h 328"/>
                <a:gd name="T20" fmla="*/ 225 w 283"/>
                <a:gd name="T21" fmla="*/ 89 h 328"/>
                <a:gd name="T22" fmla="*/ 201 w 283"/>
                <a:gd name="T23" fmla="*/ 107 h 328"/>
                <a:gd name="T24" fmla="*/ 191 w 283"/>
                <a:gd name="T25" fmla="*/ 137 h 328"/>
                <a:gd name="T26" fmla="*/ 170 w 283"/>
                <a:gd name="T27" fmla="*/ 125 h 328"/>
                <a:gd name="T28" fmla="*/ 154 w 283"/>
                <a:gd name="T29" fmla="*/ 148 h 328"/>
                <a:gd name="T30" fmla="*/ 172 w 283"/>
                <a:gd name="T31" fmla="*/ 157 h 328"/>
                <a:gd name="T32" fmla="*/ 198 w 283"/>
                <a:gd name="T33" fmla="*/ 174 h 328"/>
                <a:gd name="T34" fmla="*/ 220 w 283"/>
                <a:gd name="T35" fmla="*/ 171 h 328"/>
                <a:gd name="T36" fmla="*/ 253 w 283"/>
                <a:gd name="T37" fmla="*/ 185 h 328"/>
                <a:gd name="T38" fmla="*/ 283 w 283"/>
                <a:gd name="T39" fmla="*/ 204 h 328"/>
                <a:gd name="T40" fmla="*/ 270 w 283"/>
                <a:gd name="T41" fmla="*/ 245 h 328"/>
                <a:gd name="T42" fmla="*/ 254 w 283"/>
                <a:gd name="T43" fmla="*/ 263 h 328"/>
                <a:gd name="T44" fmla="*/ 238 w 283"/>
                <a:gd name="T45" fmla="*/ 280 h 328"/>
                <a:gd name="T46" fmla="*/ 223 w 283"/>
                <a:gd name="T47" fmla="*/ 297 h 328"/>
                <a:gd name="T48" fmla="*/ 217 w 283"/>
                <a:gd name="T49" fmla="*/ 310 h 328"/>
                <a:gd name="T50" fmla="*/ 205 w 283"/>
                <a:gd name="T51" fmla="*/ 323 h 328"/>
                <a:gd name="T52" fmla="*/ 202 w 283"/>
                <a:gd name="T53" fmla="*/ 305 h 328"/>
                <a:gd name="T54" fmla="*/ 211 w 283"/>
                <a:gd name="T55" fmla="*/ 268 h 328"/>
                <a:gd name="T56" fmla="*/ 210 w 283"/>
                <a:gd name="T57" fmla="*/ 233 h 328"/>
                <a:gd name="T58" fmla="*/ 191 w 283"/>
                <a:gd name="T59" fmla="*/ 209 h 328"/>
                <a:gd name="T60" fmla="*/ 195 w 283"/>
                <a:gd name="T61" fmla="*/ 189 h 328"/>
                <a:gd name="T62" fmla="*/ 178 w 283"/>
                <a:gd name="T63" fmla="*/ 168 h 328"/>
                <a:gd name="T64" fmla="*/ 160 w 283"/>
                <a:gd name="T65" fmla="*/ 158 h 328"/>
                <a:gd name="T66" fmla="*/ 133 w 283"/>
                <a:gd name="T67" fmla="*/ 142 h 328"/>
                <a:gd name="T68" fmla="*/ 118 w 283"/>
                <a:gd name="T69" fmla="*/ 126 h 328"/>
                <a:gd name="T70" fmla="*/ 118 w 283"/>
                <a:gd name="T71" fmla="*/ 133 h 328"/>
                <a:gd name="T72" fmla="*/ 102 w 283"/>
                <a:gd name="T73" fmla="*/ 112 h 328"/>
                <a:gd name="T74" fmla="*/ 92 w 283"/>
                <a:gd name="T75" fmla="*/ 77 h 328"/>
                <a:gd name="T76" fmla="*/ 86 w 283"/>
                <a:gd name="T77" fmla="*/ 67 h 328"/>
                <a:gd name="T78" fmla="*/ 70 w 283"/>
                <a:gd name="T79" fmla="*/ 50 h 328"/>
                <a:gd name="T80" fmla="*/ 44 w 283"/>
                <a:gd name="T81" fmla="*/ 41 h 328"/>
                <a:gd name="T82" fmla="*/ 30 w 283"/>
                <a:gd name="T83" fmla="*/ 48 h 328"/>
                <a:gd name="T84" fmla="*/ 17 w 283"/>
                <a:gd name="T85" fmla="*/ 57 h 328"/>
                <a:gd name="T86" fmla="*/ 7 w 283"/>
                <a:gd name="T87" fmla="*/ 44 h 328"/>
                <a:gd name="T88" fmla="*/ 3 w 283"/>
                <a:gd name="T89" fmla="*/ 28 h 328"/>
                <a:gd name="T90" fmla="*/ 8 w 283"/>
                <a:gd name="T91" fmla="*/ 18 h 328"/>
                <a:gd name="T92" fmla="*/ 28 w 283"/>
                <a:gd name="T93" fmla="*/ 6 h 328"/>
                <a:gd name="T94" fmla="*/ 74 w 283"/>
                <a:gd name="T95" fmla="*/ 11 h 328"/>
                <a:gd name="T96" fmla="*/ 95 w 283"/>
                <a:gd name="T97" fmla="*/ 12 h 328"/>
                <a:gd name="T98" fmla="*/ 130 w 283"/>
                <a:gd name="T99" fmla="*/ 21 h 328"/>
                <a:gd name="T100" fmla="*/ 154 w 283"/>
                <a:gd name="T101" fmla="*/ 15 h 328"/>
                <a:gd name="T102" fmla="*/ 161 w 283"/>
                <a:gd name="T103" fmla="*/ 4 h 328"/>
                <a:gd name="T104" fmla="*/ 174 w 283"/>
                <a:gd name="T105" fmla="*/ 15 h 328"/>
                <a:gd name="T106" fmla="*/ 93 w 283"/>
                <a:gd name="T107" fmla="*/ 25 h 328"/>
                <a:gd name="T108" fmla="*/ 120 w 283"/>
                <a:gd name="T109" fmla="*/ 39 h 328"/>
                <a:gd name="T110" fmla="*/ 116 w 283"/>
                <a:gd name="T111" fmla="*/ 38 h 328"/>
                <a:gd name="T112" fmla="*/ 153 w 283"/>
                <a:gd name="T113" fmla="*/ 72 h 328"/>
                <a:gd name="T114" fmla="*/ 165 w 283"/>
                <a:gd name="T115" fmla="*/ 85 h 328"/>
                <a:gd name="T116" fmla="*/ 176 w 283"/>
                <a:gd name="T117" fmla="*/ 78 h 328"/>
                <a:gd name="T118" fmla="*/ 174 w 283"/>
                <a:gd name="T119" fmla="*/ 97 h 328"/>
                <a:gd name="T120" fmla="*/ 192 w 283"/>
                <a:gd name="T121" fmla="*/ 91 h 328"/>
                <a:gd name="T122" fmla="*/ 187 w 283"/>
                <a:gd name="T123" fmla="*/ 9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" h="328">
                  <a:moveTo>
                    <a:pt x="173" y="18"/>
                  </a:moveTo>
                  <a:cubicBezTo>
                    <a:pt x="173" y="19"/>
                    <a:pt x="174" y="17"/>
                    <a:pt x="174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6" y="19"/>
                    <a:pt x="177" y="18"/>
                    <a:pt x="176" y="17"/>
                  </a:cubicBezTo>
                  <a:cubicBezTo>
                    <a:pt x="177" y="17"/>
                    <a:pt x="178" y="16"/>
                    <a:pt x="178" y="15"/>
                  </a:cubicBezTo>
                  <a:cubicBezTo>
                    <a:pt x="179" y="16"/>
                    <a:pt x="178" y="14"/>
                    <a:pt x="180" y="14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2" y="10"/>
                    <a:pt x="182" y="10"/>
                    <a:pt x="184" y="11"/>
                  </a:cubicBezTo>
                  <a:cubicBezTo>
                    <a:pt x="185" y="11"/>
                    <a:pt x="184" y="12"/>
                    <a:pt x="184" y="12"/>
                  </a:cubicBezTo>
                  <a:cubicBezTo>
                    <a:pt x="185" y="12"/>
                    <a:pt x="185" y="12"/>
                    <a:pt x="186" y="12"/>
                  </a:cubicBezTo>
                  <a:cubicBezTo>
                    <a:pt x="186" y="12"/>
                    <a:pt x="186" y="13"/>
                    <a:pt x="187" y="13"/>
                  </a:cubicBezTo>
                  <a:cubicBezTo>
                    <a:pt x="187" y="15"/>
                    <a:pt x="186" y="15"/>
                    <a:pt x="186" y="16"/>
                  </a:cubicBezTo>
                  <a:cubicBezTo>
                    <a:pt x="187" y="17"/>
                    <a:pt x="186" y="19"/>
                    <a:pt x="188" y="19"/>
                  </a:cubicBezTo>
                  <a:cubicBezTo>
                    <a:pt x="187" y="20"/>
                    <a:pt x="186" y="20"/>
                    <a:pt x="186" y="22"/>
                  </a:cubicBezTo>
                  <a:cubicBezTo>
                    <a:pt x="185" y="22"/>
                    <a:pt x="184" y="23"/>
                    <a:pt x="184" y="22"/>
                  </a:cubicBezTo>
                  <a:cubicBezTo>
                    <a:pt x="183" y="22"/>
                    <a:pt x="183" y="24"/>
                    <a:pt x="182" y="24"/>
                  </a:cubicBezTo>
                  <a:cubicBezTo>
                    <a:pt x="182" y="24"/>
                    <a:pt x="183" y="23"/>
                    <a:pt x="180" y="23"/>
                  </a:cubicBezTo>
                  <a:cubicBezTo>
                    <a:pt x="180" y="23"/>
                    <a:pt x="181" y="23"/>
                    <a:pt x="181" y="23"/>
                  </a:cubicBezTo>
                  <a:cubicBezTo>
                    <a:pt x="180" y="21"/>
                    <a:pt x="178" y="23"/>
                    <a:pt x="176" y="23"/>
                  </a:cubicBezTo>
                  <a:cubicBezTo>
                    <a:pt x="177" y="24"/>
                    <a:pt x="177" y="24"/>
                    <a:pt x="176" y="26"/>
                  </a:cubicBezTo>
                  <a:cubicBezTo>
                    <a:pt x="176" y="26"/>
                    <a:pt x="176" y="25"/>
                    <a:pt x="176" y="25"/>
                  </a:cubicBezTo>
                  <a:cubicBezTo>
                    <a:pt x="175" y="25"/>
                    <a:pt x="175" y="27"/>
                    <a:pt x="173" y="27"/>
                  </a:cubicBezTo>
                  <a:cubicBezTo>
                    <a:pt x="173" y="27"/>
                    <a:pt x="174" y="27"/>
                    <a:pt x="174" y="28"/>
                  </a:cubicBezTo>
                  <a:cubicBezTo>
                    <a:pt x="174" y="29"/>
                    <a:pt x="174" y="29"/>
                    <a:pt x="174" y="30"/>
                  </a:cubicBezTo>
                  <a:cubicBezTo>
                    <a:pt x="173" y="29"/>
                    <a:pt x="171" y="32"/>
                    <a:pt x="171" y="31"/>
                  </a:cubicBezTo>
                  <a:cubicBezTo>
                    <a:pt x="170" y="31"/>
                    <a:pt x="170" y="31"/>
                    <a:pt x="170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4"/>
                    <a:pt x="167" y="35"/>
                  </a:cubicBezTo>
                  <a:cubicBezTo>
                    <a:pt x="166" y="34"/>
                    <a:pt x="166" y="34"/>
                    <a:pt x="166" y="35"/>
                  </a:cubicBezTo>
                  <a:cubicBezTo>
                    <a:pt x="165" y="34"/>
                    <a:pt x="164" y="35"/>
                    <a:pt x="163" y="35"/>
                  </a:cubicBezTo>
                  <a:cubicBezTo>
                    <a:pt x="164" y="36"/>
                    <a:pt x="164" y="36"/>
                    <a:pt x="164" y="37"/>
                  </a:cubicBezTo>
                  <a:cubicBezTo>
                    <a:pt x="162" y="36"/>
                    <a:pt x="163" y="37"/>
                    <a:pt x="162" y="39"/>
                  </a:cubicBezTo>
                  <a:cubicBezTo>
                    <a:pt x="161" y="40"/>
                    <a:pt x="160" y="41"/>
                    <a:pt x="160" y="44"/>
                  </a:cubicBezTo>
                  <a:cubicBezTo>
                    <a:pt x="159" y="44"/>
                    <a:pt x="158" y="46"/>
                    <a:pt x="157" y="47"/>
                  </a:cubicBezTo>
                  <a:cubicBezTo>
                    <a:pt x="157" y="48"/>
                    <a:pt x="158" y="47"/>
                    <a:pt x="158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60" y="49"/>
                    <a:pt x="160" y="47"/>
                    <a:pt x="162" y="48"/>
                  </a:cubicBezTo>
                  <a:cubicBezTo>
                    <a:pt x="162" y="49"/>
                    <a:pt x="162" y="49"/>
                    <a:pt x="163" y="49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3" y="52"/>
                    <a:pt x="164" y="51"/>
                    <a:pt x="164" y="52"/>
                  </a:cubicBezTo>
                  <a:cubicBezTo>
                    <a:pt x="164" y="53"/>
                    <a:pt x="165" y="53"/>
                    <a:pt x="165" y="54"/>
                  </a:cubicBezTo>
                  <a:cubicBezTo>
                    <a:pt x="168" y="53"/>
                    <a:pt x="170" y="54"/>
                    <a:pt x="171" y="54"/>
                  </a:cubicBezTo>
                  <a:cubicBezTo>
                    <a:pt x="171" y="56"/>
                    <a:pt x="174" y="55"/>
                    <a:pt x="175" y="56"/>
                  </a:cubicBezTo>
                  <a:cubicBezTo>
                    <a:pt x="175" y="57"/>
                    <a:pt x="175" y="56"/>
                    <a:pt x="175" y="57"/>
                  </a:cubicBezTo>
                  <a:cubicBezTo>
                    <a:pt x="175" y="58"/>
                    <a:pt x="176" y="57"/>
                    <a:pt x="176" y="57"/>
                  </a:cubicBezTo>
                  <a:cubicBezTo>
                    <a:pt x="177" y="57"/>
                    <a:pt x="177" y="58"/>
                    <a:pt x="177" y="58"/>
                  </a:cubicBezTo>
                  <a:cubicBezTo>
                    <a:pt x="178" y="58"/>
                    <a:pt x="179" y="58"/>
                    <a:pt x="179" y="59"/>
                  </a:cubicBezTo>
                  <a:cubicBezTo>
                    <a:pt x="181" y="59"/>
                    <a:pt x="183" y="60"/>
                    <a:pt x="186" y="60"/>
                  </a:cubicBezTo>
                  <a:cubicBezTo>
                    <a:pt x="186" y="62"/>
                    <a:pt x="185" y="63"/>
                    <a:pt x="186" y="64"/>
                  </a:cubicBezTo>
                  <a:cubicBezTo>
                    <a:pt x="186" y="64"/>
                    <a:pt x="187" y="65"/>
                    <a:pt x="187" y="65"/>
                  </a:cubicBezTo>
                  <a:cubicBezTo>
                    <a:pt x="187" y="65"/>
                    <a:pt x="186" y="66"/>
                    <a:pt x="186" y="66"/>
                  </a:cubicBezTo>
                  <a:cubicBezTo>
                    <a:pt x="186" y="67"/>
                    <a:pt x="187" y="66"/>
                    <a:pt x="187" y="67"/>
                  </a:cubicBezTo>
                  <a:cubicBezTo>
                    <a:pt x="187" y="67"/>
                    <a:pt x="186" y="68"/>
                    <a:pt x="188" y="68"/>
                  </a:cubicBezTo>
                  <a:cubicBezTo>
                    <a:pt x="187" y="68"/>
                    <a:pt x="187" y="68"/>
                    <a:pt x="187" y="69"/>
                  </a:cubicBezTo>
                  <a:cubicBezTo>
                    <a:pt x="187" y="70"/>
                    <a:pt x="188" y="70"/>
                    <a:pt x="188" y="69"/>
                  </a:cubicBezTo>
                  <a:cubicBezTo>
                    <a:pt x="188" y="69"/>
                    <a:pt x="188" y="70"/>
                    <a:pt x="188" y="70"/>
                  </a:cubicBezTo>
                  <a:cubicBezTo>
                    <a:pt x="188" y="70"/>
                    <a:pt x="189" y="70"/>
                    <a:pt x="189" y="70"/>
                  </a:cubicBezTo>
                  <a:cubicBezTo>
                    <a:pt x="190" y="71"/>
                    <a:pt x="192" y="71"/>
                    <a:pt x="194" y="70"/>
                  </a:cubicBezTo>
                  <a:cubicBezTo>
                    <a:pt x="194" y="68"/>
                    <a:pt x="194" y="67"/>
                    <a:pt x="194" y="65"/>
                  </a:cubicBezTo>
                  <a:cubicBezTo>
                    <a:pt x="194" y="64"/>
                    <a:pt x="193" y="65"/>
                    <a:pt x="192" y="64"/>
                  </a:cubicBezTo>
                  <a:cubicBezTo>
                    <a:pt x="192" y="64"/>
                    <a:pt x="193" y="62"/>
                    <a:pt x="191" y="62"/>
                  </a:cubicBezTo>
                  <a:cubicBezTo>
                    <a:pt x="192" y="62"/>
                    <a:pt x="193" y="62"/>
                    <a:pt x="192" y="61"/>
                  </a:cubicBezTo>
                  <a:cubicBezTo>
                    <a:pt x="195" y="61"/>
                    <a:pt x="195" y="60"/>
                    <a:pt x="196" y="60"/>
                  </a:cubicBezTo>
                  <a:cubicBezTo>
                    <a:pt x="197" y="60"/>
                    <a:pt x="196" y="58"/>
                    <a:pt x="197" y="58"/>
                  </a:cubicBezTo>
                  <a:cubicBezTo>
                    <a:pt x="197" y="58"/>
                    <a:pt x="198" y="59"/>
                    <a:pt x="198" y="58"/>
                  </a:cubicBezTo>
                  <a:cubicBezTo>
                    <a:pt x="197" y="56"/>
                    <a:pt x="199" y="53"/>
                    <a:pt x="198" y="52"/>
                  </a:cubicBezTo>
                  <a:cubicBezTo>
                    <a:pt x="198" y="51"/>
                    <a:pt x="197" y="52"/>
                    <a:pt x="197" y="52"/>
                  </a:cubicBezTo>
                  <a:cubicBezTo>
                    <a:pt x="196" y="52"/>
                    <a:pt x="197" y="50"/>
                    <a:pt x="196" y="51"/>
                  </a:cubicBezTo>
                  <a:cubicBezTo>
                    <a:pt x="196" y="50"/>
                    <a:pt x="195" y="49"/>
                    <a:pt x="195" y="48"/>
                  </a:cubicBezTo>
                  <a:cubicBezTo>
                    <a:pt x="195" y="47"/>
                    <a:pt x="196" y="47"/>
                    <a:pt x="197" y="47"/>
                  </a:cubicBezTo>
                  <a:cubicBezTo>
                    <a:pt x="196" y="46"/>
                    <a:pt x="197" y="43"/>
                    <a:pt x="195" y="43"/>
                  </a:cubicBezTo>
                  <a:cubicBezTo>
                    <a:pt x="196" y="43"/>
                    <a:pt x="196" y="42"/>
                    <a:pt x="196" y="41"/>
                  </a:cubicBezTo>
                  <a:cubicBezTo>
                    <a:pt x="196" y="42"/>
                    <a:pt x="195" y="41"/>
                    <a:pt x="195" y="41"/>
                  </a:cubicBezTo>
                  <a:cubicBezTo>
                    <a:pt x="195" y="41"/>
                    <a:pt x="196" y="41"/>
                    <a:pt x="196" y="40"/>
                  </a:cubicBezTo>
                  <a:cubicBezTo>
                    <a:pt x="196" y="40"/>
                    <a:pt x="195" y="40"/>
                    <a:pt x="195" y="39"/>
                  </a:cubicBezTo>
                  <a:cubicBezTo>
                    <a:pt x="195" y="39"/>
                    <a:pt x="196" y="38"/>
                    <a:pt x="195" y="37"/>
                  </a:cubicBezTo>
                  <a:cubicBezTo>
                    <a:pt x="195" y="36"/>
                    <a:pt x="200" y="36"/>
                    <a:pt x="199" y="38"/>
                  </a:cubicBezTo>
                  <a:cubicBezTo>
                    <a:pt x="201" y="38"/>
                    <a:pt x="204" y="38"/>
                    <a:pt x="205" y="37"/>
                  </a:cubicBezTo>
                  <a:cubicBezTo>
                    <a:pt x="206" y="38"/>
                    <a:pt x="209" y="38"/>
                    <a:pt x="208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3" y="42"/>
                    <a:pt x="213" y="42"/>
                    <a:pt x="214" y="42"/>
                  </a:cubicBezTo>
                  <a:cubicBezTo>
                    <a:pt x="214" y="43"/>
                    <a:pt x="214" y="44"/>
                    <a:pt x="214" y="45"/>
                  </a:cubicBezTo>
                  <a:cubicBezTo>
                    <a:pt x="214" y="46"/>
                    <a:pt x="215" y="48"/>
                    <a:pt x="214" y="48"/>
                  </a:cubicBezTo>
                  <a:cubicBezTo>
                    <a:pt x="214" y="48"/>
                    <a:pt x="215" y="48"/>
                    <a:pt x="216" y="48"/>
                  </a:cubicBezTo>
                  <a:cubicBezTo>
                    <a:pt x="216" y="50"/>
                    <a:pt x="218" y="49"/>
                    <a:pt x="216" y="51"/>
                  </a:cubicBezTo>
                  <a:cubicBezTo>
                    <a:pt x="219" y="51"/>
                    <a:pt x="219" y="50"/>
                    <a:pt x="221" y="50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1" y="48"/>
                    <a:pt x="222" y="48"/>
                    <a:pt x="222" y="48"/>
                  </a:cubicBezTo>
                  <a:cubicBezTo>
                    <a:pt x="222" y="47"/>
                    <a:pt x="224" y="47"/>
                    <a:pt x="224" y="46"/>
                  </a:cubicBezTo>
                  <a:cubicBezTo>
                    <a:pt x="224" y="46"/>
                    <a:pt x="223" y="46"/>
                    <a:pt x="223" y="46"/>
                  </a:cubicBezTo>
                  <a:cubicBezTo>
                    <a:pt x="223" y="45"/>
                    <a:pt x="225" y="45"/>
                    <a:pt x="226" y="45"/>
                  </a:cubicBezTo>
                  <a:cubicBezTo>
                    <a:pt x="224" y="46"/>
                    <a:pt x="225" y="46"/>
                    <a:pt x="227" y="47"/>
                  </a:cubicBezTo>
                  <a:cubicBezTo>
                    <a:pt x="227" y="48"/>
                    <a:pt x="228" y="49"/>
                    <a:pt x="230" y="49"/>
                  </a:cubicBezTo>
                  <a:cubicBezTo>
                    <a:pt x="230" y="50"/>
                    <a:pt x="229" y="50"/>
                    <a:pt x="229" y="51"/>
                  </a:cubicBezTo>
                  <a:cubicBezTo>
                    <a:pt x="229" y="51"/>
                    <a:pt x="230" y="51"/>
                    <a:pt x="230" y="52"/>
                  </a:cubicBezTo>
                  <a:cubicBezTo>
                    <a:pt x="230" y="52"/>
                    <a:pt x="230" y="51"/>
                    <a:pt x="230" y="51"/>
                  </a:cubicBezTo>
                  <a:cubicBezTo>
                    <a:pt x="232" y="51"/>
                    <a:pt x="230" y="53"/>
                    <a:pt x="232" y="53"/>
                  </a:cubicBezTo>
                  <a:cubicBezTo>
                    <a:pt x="231" y="54"/>
                    <a:pt x="232" y="55"/>
                    <a:pt x="231" y="56"/>
                  </a:cubicBezTo>
                  <a:cubicBezTo>
                    <a:pt x="231" y="57"/>
                    <a:pt x="232" y="56"/>
                    <a:pt x="233" y="57"/>
                  </a:cubicBezTo>
                  <a:cubicBezTo>
                    <a:pt x="233" y="57"/>
                    <a:pt x="232" y="58"/>
                    <a:pt x="232" y="58"/>
                  </a:cubicBezTo>
                  <a:cubicBezTo>
                    <a:pt x="233" y="58"/>
                    <a:pt x="234" y="58"/>
                    <a:pt x="234" y="59"/>
                  </a:cubicBezTo>
                  <a:cubicBezTo>
                    <a:pt x="234" y="59"/>
                    <a:pt x="235" y="59"/>
                    <a:pt x="235" y="60"/>
                  </a:cubicBezTo>
                  <a:cubicBezTo>
                    <a:pt x="236" y="60"/>
                    <a:pt x="237" y="60"/>
                    <a:pt x="238" y="61"/>
                  </a:cubicBezTo>
                  <a:cubicBezTo>
                    <a:pt x="239" y="61"/>
                    <a:pt x="239" y="59"/>
                    <a:pt x="239" y="61"/>
                  </a:cubicBezTo>
                  <a:cubicBezTo>
                    <a:pt x="239" y="62"/>
                    <a:pt x="238" y="62"/>
                    <a:pt x="237" y="62"/>
                  </a:cubicBezTo>
                  <a:cubicBezTo>
                    <a:pt x="238" y="63"/>
                    <a:pt x="239" y="64"/>
                    <a:pt x="241" y="64"/>
                  </a:cubicBezTo>
                  <a:cubicBezTo>
                    <a:pt x="241" y="65"/>
                    <a:pt x="241" y="65"/>
                    <a:pt x="242" y="65"/>
                  </a:cubicBezTo>
                  <a:cubicBezTo>
                    <a:pt x="242" y="66"/>
                    <a:pt x="242" y="67"/>
                    <a:pt x="243" y="67"/>
                  </a:cubicBezTo>
                  <a:cubicBezTo>
                    <a:pt x="243" y="67"/>
                    <a:pt x="242" y="68"/>
                    <a:pt x="243" y="69"/>
                  </a:cubicBezTo>
                  <a:cubicBezTo>
                    <a:pt x="242" y="70"/>
                    <a:pt x="241" y="70"/>
                    <a:pt x="239" y="70"/>
                  </a:cubicBezTo>
                  <a:cubicBezTo>
                    <a:pt x="239" y="70"/>
                    <a:pt x="240" y="71"/>
                    <a:pt x="239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2"/>
                    <a:pt x="237" y="71"/>
                    <a:pt x="237" y="71"/>
                  </a:cubicBezTo>
                  <a:cubicBezTo>
                    <a:pt x="237" y="72"/>
                    <a:pt x="236" y="72"/>
                    <a:pt x="236" y="72"/>
                  </a:cubicBezTo>
                  <a:cubicBezTo>
                    <a:pt x="236" y="73"/>
                    <a:pt x="235" y="74"/>
                    <a:pt x="235" y="74"/>
                  </a:cubicBezTo>
                  <a:cubicBezTo>
                    <a:pt x="235" y="74"/>
                    <a:pt x="233" y="74"/>
                    <a:pt x="234" y="75"/>
                  </a:cubicBezTo>
                  <a:cubicBezTo>
                    <a:pt x="234" y="76"/>
                    <a:pt x="232" y="75"/>
                    <a:pt x="231" y="75"/>
                  </a:cubicBezTo>
                  <a:cubicBezTo>
                    <a:pt x="230" y="75"/>
                    <a:pt x="229" y="75"/>
                    <a:pt x="228" y="75"/>
                  </a:cubicBezTo>
                  <a:cubicBezTo>
                    <a:pt x="227" y="75"/>
                    <a:pt x="227" y="75"/>
                    <a:pt x="226" y="75"/>
                  </a:cubicBezTo>
                  <a:cubicBezTo>
                    <a:pt x="224" y="74"/>
                    <a:pt x="221" y="75"/>
                    <a:pt x="219" y="75"/>
                  </a:cubicBezTo>
                  <a:cubicBezTo>
                    <a:pt x="217" y="76"/>
                    <a:pt x="217" y="78"/>
                    <a:pt x="214" y="78"/>
                  </a:cubicBezTo>
                  <a:cubicBezTo>
                    <a:pt x="216" y="79"/>
                    <a:pt x="213" y="80"/>
                    <a:pt x="213" y="80"/>
                  </a:cubicBezTo>
                  <a:cubicBezTo>
                    <a:pt x="213" y="81"/>
                    <a:pt x="213" y="81"/>
                    <a:pt x="213" y="82"/>
                  </a:cubicBezTo>
                  <a:cubicBezTo>
                    <a:pt x="214" y="82"/>
                    <a:pt x="214" y="80"/>
                    <a:pt x="215" y="80"/>
                  </a:cubicBezTo>
                  <a:cubicBezTo>
                    <a:pt x="215" y="79"/>
                    <a:pt x="217" y="80"/>
                    <a:pt x="217" y="79"/>
                  </a:cubicBezTo>
                  <a:cubicBezTo>
                    <a:pt x="217" y="77"/>
                    <a:pt x="218" y="80"/>
                    <a:pt x="218" y="78"/>
                  </a:cubicBezTo>
                  <a:cubicBezTo>
                    <a:pt x="219" y="77"/>
                    <a:pt x="219" y="78"/>
                    <a:pt x="219" y="78"/>
                  </a:cubicBezTo>
                  <a:cubicBezTo>
                    <a:pt x="220" y="78"/>
                    <a:pt x="219" y="77"/>
                    <a:pt x="220" y="77"/>
                  </a:cubicBezTo>
                  <a:cubicBezTo>
                    <a:pt x="221" y="77"/>
                    <a:pt x="222" y="77"/>
                    <a:pt x="223" y="77"/>
                  </a:cubicBezTo>
                  <a:cubicBezTo>
                    <a:pt x="224" y="78"/>
                    <a:pt x="224" y="78"/>
                    <a:pt x="224" y="77"/>
                  </a:cubicBezTo>
                  <a:cubicBezTo>
                    <a:pt x="225" y="77"/>
                    <a:pt x="225" y="80"/>
                    <a:pt x="223" y="79"/>
                  </a:cubicBezTo>
                  <a:cubicBezTo>
                    <a:pt x="225" y="81"/>
                    <a:pt x="222" y="81"/>
                    <a:pt x="223" y="83"/>
                  </a:cubicBezTo>
                  <a:cubicBezTo>
                    <a:pt x="223" y="84"/>
                    <a:pt x="223" y="84"/>
                    <a:pt x="223" y="85"/>
                  </a:cubicBezTo>
                  <a:cubicBezTo>
                    <a:pt x="224" y="84"/>
                    <a:pt x="224" y="84"/>
                    <a:pt x="224" y="85"/>
                  </a:cubicBezTo>
                  <a:cubicBezTo>
                    <a:pt x="225" y="85"/>
                    <a:pt x="225" y="85"/>
                    <a:pt x="226" y="85"/>
                  </a:cubicBezTo>
                  <a:cubicBezTo>
                    <a:pt x="226" y="85"/>
                    <a:pt x="226" y="86"/>
                    <a:pt x="227" y="86"/>
                  </a:cubicBezTo>
                  <a:cubicBezTo>
                    <a:pt x="227" y="86"/>
                    <a:pt x="227" y="86"/>
                    <a:pt x="228" y="86"/>
                  </a:cubicBezTo>
                  <a:cubicBezTo>
                    <a:pt x="228" y="86"/>
                    <a:pt x="228" y="87"/>
                    <a:pt x="228" y="87"/>
                  </a:cubicBezTo>
                  <a:cubicBezTo>
                    <a:pt x="229" y="87"/>
                    <a:pt x="230" y="86"/>
                    <a:pt x="230" y="87"/>
                  </a:cubicBezTo>
                  <a:cubicBezTo>
                    <a:pt x="231" y="87"/>
                    <a:pt x="231" y="86"/>
                    <a:pt x="231" y="86"/>
                  </a:cubicBezTo>
                  <a:cubicBezTo>
                    <a:pt x="231" y="86"/>
                    <a:pt x="232" y="86"/>
                    <a:pt x="232" y="86"/>
                  </a:cubicBezTo>
                  <a:cubicBezTo>
                    <a:pt x="232" y="85"/>
                    <a:pt x="232" y="85"/>
                    <a:pt x="232" y="84"/>
                  </a:cubicBezTo>
                  <a:cubicBezTo>
                    <a:pt x="233" y="84"/>
                    <a:pt x="233" y="85"/>
                    <a:pt x="233" y="85"/>
                  </a:cubicBezTo>
                  <a:cubicBezTo>
                    <a:pt x="233" y="86"/>
                    <a:pt x="235" y="86"/>
                    <a:pt x="234" y="87"/>
                  </a:cubicBezTo>
                  <a:cubicBezTo>
                    <a:pt x="233" y="88"/>
                    <a:pt x="233" y="87"/>
                    <a:pt x="232" y="87"/>
                  </a:cubicBezTo>
                  <a:cubicBezTo>
                    <a:pt x="232" y="87"/>
                    <a:pt x="232" y="88"/>
                    <a:pt x="231" y="88"/>
                  </a:cubicBezTo>
                  <a:cubicBezTo>
                    <a:pt x="231" y="89"/>
                    <a:pt x="230" y="88"/>
                    <a:pt x="229" y="88"/>
                  </a:cubicBezTo>
                  <a:cubicBezTo>
                    <a:pt x="228" y="89"/>
                    <a:pt x="229" y="90"/>
                    <a:pt x="227" y="89"/>
                  </a:cubicBezTo>
                  <a:cubicBezTo>
                    <a:pt x="226" y="89"/>
                    <a:pt x="226" y="91"/>
                    <a:pt x="226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4" y="91"/>
                    <a:pt x="224" y="92"/>
                    <a:pt x="222" y="92"/>
                  </a:cubicBezTo>
                  <a:cubicBezTo>
                    <a:pt x="223" y="91"/>
                    <a:pt x="222" y="91"/>
                    <a:pt x="222" y="90"/>
                  </a:cubicBezTo>
                  <a:cubicBezTo>
                    <a:pt x="223" y="90"/>
                    <a:pt x="224" y="88"/>
                    <a:pt x="225" y="89"/>
                  </a:cubicBezTo>
                  <a:cubicBezTo>
                    <a:pt x="225" y="88"/>
                    <a:pt x="224" y="88"/>
                    <a:pt x="223" y="87"/>
                  </a:cubicBezTo>
                  <a:cubicBezTo>
                    <a:pt x="222" y="87"/>
                    <a:pt x="221" y="89"/>
                    <a:pt x="220" y="89"/>
                  </a:cubicBezTo>
                  <a:cubicBezTo>
                    <a:pt x="220" y="89"/>
                    <a:pt x="219" y="89"/>
                    <a:pt x="219" y="89"/>
                  </a:cubicBezTo>
                  <a:cubicBezTo>
                    <a:pt x="218" y="90"/>
                    <a:pt x="218" y="90"/>
                    <a:pt x="218" y="91"/>
                  </a:cubicBezTo>
                  <a:cubicBezTo>
                    <a:pt x="215" y="90"/>
                    <a:pt x="215" y="92"/>
                    <a:pt x="213" y="91"/>
                  </a:cubicBezTo>
                  <a:cubicBezTo>
                    <a:pt x="214" y="92"/>
                    <a:pt x="214" y="92"/>
                    <a:pt x="212" y="92"/>
                  </a:cubicBezTo>
                  <a:cubicBezTo>
                    <a:pt x="211" y="93"/>
                    <a:pt x="210" y="96"/>
                    <a:pt x="212" y="96"/>
                  </a:cubicBezTo>
                  <a:cubicBezTo>
                    <a:pt x="212" y="97"/>
                    <a:pt x="210" y="97"/>
                    <a:pt x="211" y="99"/>
                  </a:cubicBezTo>
                  <a:cubicBezTo>
                    <a:pt x="210" y="99"/>
                    <a:pt x="210" y="98"/>
                    <a:pt x="209" y="99"/>
                  </a:cubicBezTo>
                  <a:cubicBezTo>
                    <a:pt x="208" y="99"/>
                    <a:pt x="208" y="99"/>
                    <a:pt x="208" y="100"/>
                  </a:cubicBezTo>
                  <a:cubicBezTo>
                    <a:pt x="207" y="100"/>
                    <a:pt x="206" y="100"/>
                    <a:pt x="205" y="101"/>
                  </a:cubicBezTo>
                  <a:cubicBezTo>
                    <a:pt x="204" y="101"/>
                    <a:pt x="204" y="101"/>
                    <a:pt x="204" y="102"/>
                  </a:cubicBezTo>
                  <a:cubicBezTo>
                    <a:pt x="203" y="102"/>
                    <a:pt x="203" y="104"/>
                    <a:pt x="202" y="104"/>
                  </a:cubicBezTo>
                  <a:cubicBezTo>
                    <a:pt x="202" y="105"/>
                    <a:pt x="201" y="105"/>
                    <a:pt x="201" y="107"/>
                  </a:cubicBezTo>
                  <a:cubicBezTo>
                    <a:pt x="200" y="107"/>
                    <a:pt x="200" y="106"/>
                    <a:pt x="199" y="105"/>
                  </a:cubicBezTo>
                  <a:cubicBezTo>
                    <a:pt x="198" y="106"/>
                    <a:pt x="199" y="107"/>
                    <a:pt x="198" y="107"/>
                  </a:cubicBezTo>
                  <a:cubicBezTo>
                    <a:pt x="200" y="109"/>
                    <a:pt x="200" y="110"/>
                    <a:pt x="200" y="113"/>
                  </a:cubicBezTo>
                  <a:cubicBezTo>
                    <a:pt x="199" y="113"/>
                    <a:pt x="199" y="114"/>
                    <a:pt x="199" y="115"/>
                  </a:cubicBezTo>
                  <a:cubicBezTo>
                    <a:pt x="199" y="115"/>
                    <a:pt x="198" y="114"/>
                    <a:pt x="198" y="115"/>
                  </a:cubicBezTo>
                  <a:cubicBezTo>
                    <a:pt x="197" y="115"/>
                    <a:pt x="197" y="115"/>
                    <a:pt x="197" y="116"/>
                  </a:cubicBezTo>
                  <a:cubicBezTo>
                    <a:pt x="196" y="116"/>
                    <a:pt x="196" y="117"/>
                    <a:pt x="195" y="117"/>
                  </a:cubicBezTo>
                  <a:cubicBezTo>
                    <a:pt x="194" y="118"/>
                    <a:pt x="193" y="117"/>
                    <a:pt x="193" y="118"/>
                  </a:cubicBezTo>
                  <a:cubicBezTo>
                    <a:pt x="192" y="118"/>
                    <a:pt x="191" y="119"/>
                    <a:pt x="191" y="120"/>
                  </a:cubicBezTo>
                  <a:cubicBezTo>
                    <a:pt x="189" y="120"/>
                    <a:pt x="190" y="122"/>
                    <a:pt x="188" y="122"/>
                  </a:cubicBezTo>
                  <a:cubicBezTo>
                    <a:pt x="189" y="124"/>
                    <a:pt x="187" y="128"/>
                    <a:pt x="189" y="128"/>
                  </a:cubicBezTo>
                  <a:cubicBezTo>
                    <a:pt x="188" y="130"/>
                    <a:pt x="190" y="130"/>
                    <a:pt x="190" y="133"/>
                  </a:cubicBezTo>
                  <a:cubicBezTo>
                    <a:pt x="190" y="133"/>
                    <a:pt x="190" y="133"/>
                    <a:pt x="191" y="133"/>
                  </a:cubicBezTo>
                  <a:cubicBezTo>
                    <a:pt x="190" y="135"/>
                    <a:pt x="191" y="135"/>
                    <a:pt x="191" y="137"/>
                  </a:cubicBezTo>
                  <a:cubicBezTo>
                    <a:pt x="190" y="137"/>
                    <a:pt x="189" y="137"/>
                    <a:pt x="189" y="138"/>
                  </a:cubicBezTo>
                  <a:cubicBezTo>
                    <a:pt x="188" y="138"/>
                    <a:pt x="189" y="137"/>
                    <a:pt x="188" y="136"/>
                  </a:cubicBezTo>
                  <a:cubicBezTo>
                    <a:pt x="188" y="136"/>
                    <a:pt x="187" y="136"/>
                    <a:pt x="187" y="136"/>
                  </a:cubicBezTo>
                  <a:cubicBezTo>
                    <a:pt x="186" y="136"/>
                    <a:pt x="187" y="134"/>
                    <a:pt x="186" y="135"/>
                  </a:cubicBezTo>
                  <a:cubicBezTo>
                    <a:pt x="186" y="134"/>
                    <a:pt x="186" y="132"/>
                    <a:pt x="184" y="132"/>
                  </a:cubicBezTo>
                  <a:cubicBezTo>
                    <a:pt x="185" y="130"/>
                    <a:pt x="184" y="130"/>
                    <a:pt x="184" y="127"/>
                  </a:cubicBezTo>
                  <a:cubicBezTo>
                    <a:pt x="184" y="127"/>
                    <a:pt x="183" y="128"/>
                    <a:pt x="183" y="128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2" y="127"/>
                    <a:pt x="179" y="128"/>
                    <a:pt x="179" y="127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7" y="126"/>
                    <a:pt x="176" y="126"/>
                    <a:pt x="175" y="126"/>
                  </a:cubicBezTo>
                  <a:cubicBezTo>
                    <a:pt x="175" y="126"/>
                    <a:pt x="177" y="124"/>
                    <a:pt x="175" y="125"/>
                  </a:cubicBezTo>
                  <a:cubicBezTo>
                    <a:pt x="175" y="125"/>
                    <a:pt x="175" y="126"/>
                    <a:pt x="175" y="126"/>
                  </a:cubicBezTo>
                  <a:cubicBezTo>
                    <a:pt x="173" y="126"/>
                    <a:pt x="171" y="126"/>
                    <a:pt x="170" y="125"/>
                  </a:cubicBezTo>
                  <a:cubicBezTo>
                    <a:pt x="169" y="125"/>
                    <a:pt x="170" y="127"/>
                    <a:pt x="170" y="128"/>
                  </a:cubicBezTo>
                  <a:cubicBezTo>
                    <a:pt x="167" y="127"/>
                    <a:pt x="163" y="127"/>
                    <a:pt x="160" y="127"/>
                  </a:cubicBezTo>
                  <a:cubicBezTo>
                    <a:pt x="160" y="127"/>
                    <a:pt x="159" y="127"/>
                    <a:pt x="159" y="127"/>
                  </a:cubicBezTo>
                  <a:cubicBezTo>
                    <a:pt x="158" y="127"/>
                    <a:pt x="159" y="128"/>
                    <a:pt x="158" y="128"/>
                  </a:cubicBezTo>
                  <a:cubicBezTo>
                    <a:pt x="157" y="128"/>
                    <a:pt x="157" y="129"/>
                    <a:pt x="157" y="129"/>
                  </a:cubicBezTo>
                  <a:cubicBezTo>
                    <a:pt x="157" y="130"/>
                    <a:pt x="156" y="129"/>
                    <a:pt x="155" y="129"/>
                  </a:cubicBezTo>
                  <a:cubicBezTo>
                    <a:pt x="155" y="130"/>
                    <a:pt x="155" y="131"/>
                    <a:pt x="154" y="131"/>
                  </a:cubicBezTo>
                  <a:cubicBezTo>
                    <a:pt x="154" y="132"/>
                    <a:pt x="153" y="134"/>
                    <a:pt x="154" y="134"/>
                  </a:cubicBezTo>
                  <a:cubicBezTo>
                    <a:pt x="154" y="135"/>
                    <a:pt x="153" y="136"/>
                    <a:pt x="152" y="136"/>
                  </a:cubicBezTo>
                  <a:cubicBezTo>
                    <a:pt x="153" y="138"/>
                    <a:pt x="152" y="139"/>
                    <a:pt x="152" y="141"/>
                  </a:cubicBezTo>
                  <a:cubicBezTo>
                    <a:pt x="153" y="141"/>
                    <a:pt x="153" y="142"/>
                    <a:pt x="153" y="142"/>
                  </a:cubicBezTo>
                  <a:cubicBezTo>
                    <a:pt x="153" y="144"/>
                    <a:pt x="153" y="145"/>
                    <a:pt x="152" y="146"/>
                  </a:cubicBezTo>
                  <a:cubicBezTo>
                    <a:pt x="152" y="147"/>
                    <a:pt x="154" y="146"/>
                    <a:pt x="154" y="147"/>
                  </a:cubicBezTo>
                  <a:cubicBezTo>
                    <a:pt x="154" y="147"/>
                    <a:pt x="153" y="147"/>
                    <a:pt x="154" y="148"/>
                  </a:cubicBezTo>
                  <a:cubicBezTo>
                    <a:pt x="154" y="147"/>
                    <a:pt x="154" y="148"/>
                    <a:pt x="154" y="148"/>
                  </a:cubicBezTo>
                  <a:cubicBezTo>
                    <a:pt x="154" y="149"/>
                    <a:pt x="155" y="148"/>
                    <a:pt x="155" y="149"/>
                  </a:cubicBezTo>
                  <a:cubicBezTo>
                    <a:pt x="155" y="149"/>
                    <a:pt x="155" y="150"/>
                    <a:pt x="155" y="150"/>
                  </a:cubicBezTo>
                  <a:cubicBezTo>
                    <a:pt x="155" y="150"/>
                    <a:pt x="156" y="150"/>
                    <a:pt x="156" y="150"/>
                  </a:cubicBezTo>
                  <a:cubicBezTo>
                    <a:pt x="156" y="150"/>
                    <a:pt x="156" y="151"/>
                    <a:pt x="156" y="151"/>
                  </a:cubicBezTo>
                  <a:cubicBezTo>
                    <a:pt x="156" y="151"/>
                    <a:pt x="157" y="152"/>
                    <a:pt x="157" y="153"/>
                  </a:cubicBezTo>
                  <a:cubicBezTo>
                    <a:pt x="162" y="153"/>
                    <a:pt x="164" y="152"/>
                    <a:pt x="166" y="153"/>
                  </a:cubicBezTo>
                  <a:cubicBezTo>
                    <a:pt x="166" y="153"/>
                    <a:pt x="167" y="152"/>
                    <a:pt x="167" y="152"/>
                  </a:cubicBezTo>
                  <a:cubicBezTo>
                    <a:pt x="167" y="151"/>
                    <a:pt x="168" y="150"/>
                    <a:pt x="168" y="149"/>
                  </a:cubicBezTo>
                  <a:cubicBezTo>
                    <a:pt x="169" y="149"/>
                    <a:pt x="169" y="148"/>
                    <a:pt x="168" y="148"/>
                  </a:cubicBezTo>
                  <a:cubicBezTo>
                    <a:pt x="170" y="146"/>
                    <a:pt x="174" y="145"/>
                    <a:pt x="176" y="147"/>
                  </a:cubicBezTo>
                  <a:cubicBezTo>
                    <a:pt x="175" y="148"/>
                    <a:pt x="175" y="150"/>
                    <a:pt x="174" y="151"/>
                  </a:cubicBezTo>
                  <a:cubicBezTo>
                    <a:pt x="173" y="153"/>
                    <a:pt x="175" y="153"/>
                    <a:pt x="174" y="154"/>
                  </a:cubicBezTo>
                  <a:cubicBezTo>
                    <a:pt x="173" y="154"/>
                    <a:pt x="173" y="155"/>
                    <a:pt x="172" y="157"/>
                  </a:cubicBezTo>
                  <a:cubicBezTo>
                    <a:pt x="172" y="157"/>
                    <a:pt x="172" y="157"/>
                    <a:pt x="172" y="157"/>
                  </a:cubicBezTo>
                  <a:cubicBezTo>
                    <a:pt x="171" y="158"/>
                    <a:pt x="174" y="157"/>
                    <a:pt x="173" y="159"/>
                  </a:cubicBezTo>
                  <a:cubicBezTo>
                    <a:pt x="175" y="159"/>
                    <a:pt x="175" y="158"/>
                    <a:pt x="176" y="158"/>
                  </a:cubicBezTo>
                  <a:cubicBezTo>
                    <a:pt x="176" y="159"/>
                    <a:pt x="178" y="159"/>
                    <a:pt x="178" y="160"/>
                  </a:cubicBezTo>
                  <a:cubicBezTo>
                    <a:pt x="180" y="159"/>
                    <a:pt x="181" y="161"/>
                    <a:pt x="184" y="160"/>
                  </a:cubicBezTo>
                  <a:cubicBezTo>
                    <a:pt x="183" y="162"/>
                    <a:pt x="185" y="163"/>
                    <a:pt x="183" y="164"/>
                  </a:cubicBezTo>
                  <a:cubicBezTo>
                    <a:pt x="184" y="165"/>
                    <a:pt x="183" y="169"/>
                    <a:pt x="183" y="170"/>
                  </a:cubicBezTo>
                  <a:cubicBezTo>
                    <a:pt x="183" y="171"/>
                    <a:pt x="184" y="171"/>
                    <a:pt x="185" y="171"/>
                  </a:cubicBezTo>
                  <a:cubicBezTo>
                    <a:pt x="185" y="172"/>
                    <a:pt x="186" y="172"/>
                    <a:pt x="186" y="173"/>
                  </a:cubicBezTo>
                  <a:cubicBezTo>
                    <a:pt x="186" y="173"/>
                    <a:pt x="188" y="173"/>
                    <a:pt x="188" y="174"/>
                  </a:cubicBezTo>
                  <a:cubicBezTo>
                    <a:pt x="189" y="172"/>
                    <a:pt x="193" y="174"/>
                    <a:pt x="194" y="173"/>
                  </a:cubicBezTo>
                  <a:cubicBezTo>
                    <a:pt x="194" y="174"/>
                    <a:pt x="194" y="174"/>
                    <a:pt x="194" y="174"/>
                  </a:cubicBezTo>
                  <a:cubicBezTo>
                    <a:pt x="195" y="174"/>
                    <a:pt x="197" y="173"/>
                    <a:pt x="197" y="175"/>
                  </a:cubicBezTo>
                  <a:cubicBezTo>
                    <a:pt x="197" y="175"/>
                    <a:pt x="198" y="174"/>
                    <a:pt x="198" y="174"/>
                  </a:cubicBezTo>
                  <a:cubicBezTo>
                    <a:pt x="199" y="174"/>
                    <a:pt x="199" y="174"/>
                    <a:pt x="199" y="173"/>
                  </a:cubicBezTo>
                  <a:cubicBezTo>
                    <a:pt x="200" y="173"/>
                    <a:pt x="200" y="173"/>
                    <a:pt x="200" y="173"/>
                  </a:cubicBezTo>
                  <a:cubicBezTo>
                    <a:pt x="200" y="172"/>
                    <a:pt x="201" y="173"/>
                    <a:pt x="201" y="172"/>
                  </a:cubicBezTo>
                  <a:cubicBezTo>
                    <a:pt x="201" y="172"/>
                    <a:pt x="201" y="171"/>
                    <a:pt x="201" y="171"/>
                  </a:cubicBezTo>
                  <a:cubicBezTo>
                    <a:pt x="201" y="171"/>
                    <a:pt x="202" y="172"/>
                    <a:pt x="202" y="172"/>
                  </a:cubicBezTo>
                  <a:cubicBezTo>
                    <a:pt x="202" y="171"/>
                    <a:pt x="202" y="171"/>
                    <a:pt x="203" y="171"/>
                  </a:cubicBezTo>
                  <a:cubicBezTo>
                    <a:pt x="203" y="170"/>
                    <a:pt x="204" y="170"/>
                    <a:pt x="205" y="169"/>
                  </a:cubicBezTo>
                  <a:cubicBezTo>
                    <a:pt x="205" y="169"/>
                    <a:pt x="205" y="168"/>
                    <a:pt x="205" y="168"/>
                  </a:cubicBezTo>
                  <a:cubicBezTo>
                    <a:pt x="206" y="169"/>
                    <a:pt x="211" y="169"/>
                    <a:pt x="208" y="169"/>
                  </a:cubicBezTo>
                  <a:cubicBezTo>
                    <a:pt x="209" y="170"/>
                    <a:pt x="210" y="170"/>
                    <a:pt x="211" y="170"/>
                  </a:cubicBezTo>
                  <a:cubicBezTo>
                    <a:pt x="211" y="170"/>
                    <a:pt x="211" y="169"/>
                    <a:pt x="211" y="169"/>
                  </a:cubicBezTo>
                  <a:cubicBezTo>
                    <a:pt x="215" y="169"/>
                    <a:pt x="215" y="169"/>
                    <a:pt x="215" y="169"/>
                  </a:cubicBezTo>
                  <a:cubicBezTo>
                    <a:pt x="215" y="171"/>
                    <a:pt x="218" y="170"/>
                    <a:pt x="219" y="171"/>
                  </a:cubicBezTo>
                  <a:cubicBezTo>
                    <a:pt x="219" y="171"/>
                    <a:pt x="219" y="171"/>
                    <a:pt x="220" y="171"/>
                  </a:cubicBezTo>
                  <a:cubicBezTo>
                    <a:pt x="220" y="171"/>
                    <a:pt x="220" y="172"/>
                    <a:pt x="221" y="172"/>
                  </a:cubicBezTo>
                  <a:cubicBezTo>
                    <a:pt x="222" y="172"/>
                    <a:pt x="222" y="171"/>
                    <a:pt x="223" y="171"/>
                  </a:cubicBezTo>
                  <a:cubicBezTo>
                    <a:pt x="226" y="171"/>
                    <a:pt x="228" y="172"/>
                    <a:pt x="231" y="172"/>
                  </a:cubicBezTo>
                  <a:cubicBezTo>
                    <a:pt x="231" y="173"/>
                    <a:pt x="231" y="174"/>
                    <a:pt x="231" y="173"/>
                  </a:cubicBezTo>
                  <a:cubicBezTo>
                    <a:pt x="232" y="173"/>
                    <a:pt x="232" y="173"/>
                    <a:pt x="231" y="173"/>
                  </a:cubicBezTo>
                  <a:cubicBezTo>
                    <a:pt x="231" y="174"/>
                    <a:pt x="233" y="173"/>
                    <a:pt x="234" y="174"/>
                  </a:cubicBezTo>
                  <a:cubicBezTo>
                    <a:pt x="234" y="174"/>
                    <a:pt x="233" y="175"/>
                    <a:pt x="234" y="175"/>
                  </a:cubicBezTo>
                  <a:cubicBezTo>
                    <a:pt x="234" y="176"/>
                    <a:pt x="235" y="175"/>
                    <a:pt x="236" y="175"/>
                  </a:cubicBezTo>
                  <a:cubicBezTo>
                    <a:pt x="235" y="177"/>
                    <a:pt x="236" y="177"/>
                    <a:pt x="237" y="177"/>
                  </a:cubicBezTo>
                  <a:cubicBezTo>
                    <a:pt x="238" y="178"/>
                    <a:pt x="238" y="179"/>
                    <a:pt x="239" y="180"/>
                  </a:cubicBezTo>
                  <a:cubicBezTo>
                    <a:pt x="242" y="180"/>
                    <a:pt x="244" y="182"/>
                    <a:pt x="246" y="181"/>
                  </a:cubicBezTo>
                  <a:cubicBezTo>
                    <a:pt x="246" y="183"/>
                    <a:pt x="249" y="181"/>
                    <a:pt x="248" y="183"/>
                  </a:cubicBezTo>
                  <a:cubicBezTo>
                    <a:pt x="250" y="182"/>
                    <a:pt x="250" y="184"/>
                    <a:pt x="252" y="184"/>
                  </a:cubicBezTo>
                  <a:cubicBezTo>
                    <a:pt x="252" y="184"/>
                    <a:pt x="252" y="186"/>
                    <a:pt x="253" y="185"/>
                  </a:cubicBezTo>
                  <a:cubicBezTo>
                    <a:pt x="252" y="187"/>
                    <a:pt x="254" y="187"/>
                    <a:pt x="254" y="188"/>
                  </a:cubicBezTo>
                  <a:cubicBezTo>
                    <a:pt x="254" y="189"/>
                    <a:pt x="255" y="189"/>
                    <a:pt x="255" y="189"/>
                  </a:cubicBezTo>
                  <a:cubicBezTo>
                    <a:pt x="256" y="189"/>
                    <a:pt x="255" y="191"/>
                    <a:pt x="256" y="190"/>
                  </a:cubicBezTo>
                  <a:cubicBezTo>
                    <a:pt x="254" y="192"/>
                    <a:pt x="259" y="193"/>
                    <a:pt x="258" y="195"/>
                  </a:cubicBezTo>
                  <a:cubicBezTo>
                    <a:pt x="259" y="194"/>
                    <a:pt x="259" y="195"/>
                    <a:pt x="259" y="196"/>
                  </a:cubicBezTo>
                  <a:cubicBezTo>
                    <a:pt x="262" y="195"/>
                    <a:pt x="265" y="196"/>
                    <a:pt x="267" y="198"/>
                  </a:cubicBezTo>
                  <a:cubicBezTo>
                    <a:pt x="269" y="198"/>
                    <a:pt x="271" y="199"/>
                    <a:pt x="274" y="199"/>
                  </a:cubicBezTo>
                  <a:cubicBezTo>
                    <a:pt x="274" y="199"/>
                    <a:pt x="273" y="199"/>
                    <a:pt x="272" y="199"/>
                  </a:cubicBezTo>
                  <a:cubicBezTo>
                    <a:pt x="273" y="200"/>
                    <a:pt x="276" y="200"/>
                    <a:pt x="278" y="200"/>
                  </a:cubicBezTo>
                  <a:cubicBezTo>
                    <a:pt x="278" y="200"/>
                    <a:pt x="279" y="200"/>
                    <a:pt x="279" y="200"/>
                  </a:cubicBezTo>
                  <a:cubicBezTo>
                    <a:pt x="279" y="201"/>
                    <a:pt x="281" y="201"/>
                    <a:pt x="281" y="201"/>
                  </a:cubicBezTo>
                  <a:cubicBezTo>
                    <a:pt x="281" y="202"/>
                    <a:pt x="281" y="202"/>
                    <a:pt x="281" y="203"/>
                  </a:cubicBezTo>
                  <a:cubicBezTo>
                    <a:pt x="281" y="203"/>
                    <a:pt x="282" y="202"/>
                    <a:pt x="282" y="203"/>
                  </a:cubicBezTo>
                  <a:cubicBezTo>
                    <a:pt x="282" y="203"/>
                    <a:pt x="282" y="204"/>
                    <a:pt x="283" y="204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1" y="219"/>
                    <a:pt x="283" y="223"/>
                    <a:pt x="281" y="222"/>
                  </a:cubicBezTo>
                  <a:cubicBezTo>
                    <a:pt x="281" y="224"/>
                    <a:pt x="281" y="226"/>
                    <a:pt x="280" y="228"/>
                  </a:cubicBezTo>
                  <a:cubicBezTo>
                    <a:pt x="280" y="229"/>
                    <a:pt x="281" y="231"/>
                    <a:pt x="281" y="233"/>
                  </a:cubicBezTo>
                  <a:cubicBezTo>
                    <a:pt x="281" y="233"/>
                    <a:pt x="281" y="233"/>
                    <a:pt x="280" y="233"/>
                  </a:cubicBezTo>
                  <a:cubicBezTo>
                    <a:pt x="280" y="234"/>
                    <a:pt x="281" y="234"/>
                    <a:pt x="280" y="235"/>
                  </a:cubicBezTo>
                  <a:cubicBezTo>
                    <a:pt x="280" y="235"/>
                    <a:pt x="279" y="235"/>
                    <a:pt x="279" y="237"/>
                  </a:cubicBezTo>
                  <a:cubicBezTo>
                    <a:pt x="278" y="238"/>
                    <a:pt x="278" y="238"/>
                    <a:pt x="277" y="239"/>
                  </a:cubicBezTo>
                  <a:cubicBezTo>
                    <a:pt x="277" y="239"/>
                    <a:pt x="277" y="240"/>
                    <a:pt x="277" y="240"/>
                  </a:cubicBezTo>
                  <a:cubicBezTo>
                    <a:pt x="277" y="241"/>
                    <a:pt x="276" y="240"/>
                    <a:pt x="276" y="240"/>
                  </a:cubicBezTo>
                  <a:cubicBezTo>
                    <a:pt x="276" y="241"/>
                    <a:pt x="276" y="241"/>
                    <a:pt x="276" y="241"/>
                  </a:cubicBezTo>
                  <a:cubicBezTo>
                    <a:pt x="275" y="242"/>
                    <a:pt x="274" y="242"/>
                    <a:pt x="274" y="243"/>
                  </a:cubicBezTo>
                  <a:cubicBezTo>
                    <a:pt x="274" y="243"/>
                    <a:pt x="272" y="243"/>
                    <a:pt x="271" y="244"/>
                  </a:cubicBezTo>
                  <a:cubicBezTo>
                    <a:pt x="271" y="244"/>
                    <a:pt x="271" y="245"/>
                    <a:pt x="270" y="245"/>
                  </a:cubicBezTo>
                  <a:cubicBezTo>
                    <a:pt x="270" y="245"/>
                    <a:pt x="270" y="244"/>
                    <a:pt x="269" y="244"/>
                  </a:cubicBezTo>
                  <a:cubicBezTo>
                    <a:pt x="269" y="244"/>
                    <a:pt x="269" y="245"/>
                    <a:pt x="269" y="245"/>
                  </a:cubicBezTo>
                  <a:cubicBezTo>
                    <a:pt x="268" y="245"/>
                    <a:pt x="268" y="245"/>
                    <a:pt x="268" y="246"/>
                  </a:cubicBezTo>
                  <a:cubicBezTo>
                    <a:pt x="266" y="245"/>
                    <a:pt x="264" y="247"/>
                    <a:pt x="263" y="248"/>
                  </a:cubicBezTo>
                  <a:cubicBezTo>
                    <a:pt x="263" y="248"/>
                    <a:pt x="263" y="248"/>
                    <a:pt x="262" y="248"/>
                  </a:cubicBezTo>
                  <a:cubicBezTo>
                    <a:pt x="262" y="248"/>
                    <a:pt x="262" y="249"/>
                    <a:pt x="261" y="249"/>
                  </a:cubicBezTo>
                  <a:cubicBezTo>
                    <a:pt x="261" y="249"/>
                    <a:pt x="260" y="250"/>
                    <a:pt x="260" y="250"/>
                  </a:cubicBezTo>
                  <a:cubicBezTo>
                    <a:pt x="260" y="250"/>
                    <a:pt x="261" y="251"/>
                    <a:pt x="260" y="251"/>
                  </a:cubicBezTo>
                  <a:cubicBezTo>
                    <a:pt x="260" y="254"/>
                    <a:pt x="259" y="255"/>
                    <a:pt x="259" y="257"/>
                  </a:cubicBezTo>
                  <a:cubicBezTo>
                    <a:pt x="258" y="256"/>
                    <a:pt x="259" y="258"/>
                    <a:pt x="258" y="259"/>
                  </a:cubicBezTo>
                  <a:cubicBezTo>
                    <a:pt x="258" y="259"/>
                    <a:pt x="257" y="258"/>
                    <a:pt x="257" y="259"/>
                  </a:cubicBezTo>
                  <a:cubicBezTo>
                    <a:pt x="257" y="259"/>
                    <a:pt x="258" y="260"/>
                    <a:pt x="257" y="260"/>
                  </a:cubicBezTo>
                  <a:cubicBezTo>
                    <a:pt x="256" y="260"/>
                    <a:pt x="256" y="262"/>
                    <a:pt x="255" y="262"/>
                  </a:cubicBezTo>
                  <a:cubicBezTo>
                    <a:pt x="255" y="262"/>
                    <a:pt x="254" y="263"/>
                    <a:pt x="254" y="263"/>
                  </a:cubicBezTo>
                  <a:cubicBezTo>
                    <a:pt x="253" y="263"/>
                    <a:pt x="252" y="265"/>
                    <a:pt x="251" y="266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9"/>
                    <a:pt x="249" y="269"/>
                    <a:pt x="250" y="270"/>
                  </a:cubicBezTo>
                  <a:cubicBezTo>
                    <a:pt x="247" y="270"/>
                    <a:pt x="247" y="270"/>
                    <a:pt x="247" y="270"/>
                  </a:cubicBezTo>
                  <a:cubicBezTo>
                    <a:pt x="247" y="271"/>
                    <a:pt x="248" y="271"/>
                    <a:pt x="248" y="271"/>
                  </a:cubicBezTo>
                  <a:cubicBezTo>
                    <a:pt x="248" y="271"/>
                    <a:pt x="247" y="271"/>
                    <a:pt x="246" y="271"/>
                  </a:cubicBezTo>
                  <a:cubicBezTo>
                    <a:pt x="246" y="272"/>
                    <a:pt x="245" y="272"/>
                    <a:pt x="245" y="273"/>
                  </a:cubicBezTo>
                  <a:cubicBezTo>
                    <a:pt x="245" y="273"/>
                    <a:pt x="244" y="273"/>
                    <a:pt x="244" y="274"/>
                  </a:cubicBezTo>
                  <a:cubicBezTo>
                    <a:pt x="244" y="274"/>
                    <a:pt x="244" y="273"/>
                    <a:pt x="244" y="273"/>
                  </a:cubicBezTo>
                  <a:cubicBezTo>
                    <a:pt x="243" y="273"/>
                    <a:pt x="242" y="273"/>
                    <a:pt x="242" y="272"/>
                  </a:cubicBezTo>
                  <a:cubicBezTo>
                    <a:pt x="242" y="273"/>
                    <a:pt x="242" y="274"/>
                    <a:pt x="240" y="273"/>
                  </a:cubicBezTo>
                  <a:cubicBezTo>
                    <a:pt x="240" y="275"/>
                    <a:pt x="241" y="275"/>
                    <a:pt x="242" y="276"/>
                  </a:cubicBezTo>
                  <a:cubicBezTo>
                    <a:pt x="242" y="277"/>
                    <a:pt x="240" y="278"/>
                    <a:pt x="241" y="279"/>
                  </a:cubicBezTo>
                  <a:cubicBezTo>
                    <a:pt x="241" y="281"/>
                    <a:pt x="238" y="279"/>
                    <a:pt x="238" y="280"/>
                  </a:cubicBezTo>
                  <a:cubicBezTo>
                    <a:pt x="237" y="280"/>
                    <a:pt x="238" y="281"/>
                    <a:pt x="237" y="281"/>
                  </a:cubicBezTo>
                  <a:cubicBezTo>
                    <a:pt x="237" y="282"/>
                    <a:pt x="235" y="281"/>
                    <a:pt x="235" y="283"/>
                  </a:cubicBezTo>
                  <a:cubicBezTo>
                    <a:pt x="234" y="282"/>
                    <a:pt x="230" y="282"/>
                    <a:pt x="230" y="284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32" y="284"/>
                    <a:pt x="230" y="285"/>
                    <a:pt x="229" y="285"/>
                  </a:cubicBezTo>
                  <a:cubicBezTo>
                    <a:pt x="230" y="286"/>
                    <a:pt x="228" y="288"/>
                    <a:pt x="229" y="288"/>
                  </a:cubicBezTo>
                  <a:cubicBezTo>
                    <a:pt x="229" y="288"/>
                    <a:pt x="228" y="289"/>
                    <a:pt x="228" y="288"/>
                  </a:cubicBezTo>
                  <a:cubicBezTo>
                    <a:pt x="228" y="288"/>
                    <a:pt x="227" y="288"/>
                    <a:pt x="227" y="288"/>
                  </a:cubicBezTo>
                  <a:cubicBezTo>
                    <a:pt x="227" y="288"/>
                    <a:pt x="225" y="289"/>
                    <a:pt x="226" y="287"/>
                  </a:cubicBezTo>
                  <a:cubicBezTo>
                    <a:pt x="225" y="288"/>
                    <a:pt x="225" y="289"/>
                    <a:pt x="224" y="288"/>
                  </a:cubicBezTo>
                  <a:cubicBezTo>
                    <a:pt x="224" y="288"/>
                    <a:pt x="225" y="291"/>
                    <a:pt x="225" y="292"/>
                  </a:cubicBezTo>
                  <a:cubicBezTo>
                    <a:pt x="225" y="294"/>
                    <a:pt x="224" y="293"/>
                    <a:pt x="224" y="294"/>
                  </a:cubicBezTo>
                  <a:cubicBezTo>
                    <a:pt x="224" y="295"/>
                    <a:pt x="224" y="296"/>
                    <a:pt x="222" y="296"/>
                  </a:cubicBezTo>
                  <a:cubicBezTo>
                    <a:pt x="222" y="296"/>
                    <a:pt x="223" y="297"/>
                    <a:pt x="223" y="297"/>
                  </a:cubicBezTo>
                  <a:cubicBezTo>
                    <a:pt x="224" y="298"/>
                    <a:pt x="223" y="297"/>
                    <a:pt x="222" y="297"/>
                  </a:cubicBezTo>
                  <a:cubicBezTo>
                    <a:pt x="222" y="297"/>
                    <a:pt x="222" y="299"/>
                    <a:pt x="222" y="299"/>
                  </a:cubicBezTo>
                  <a:cubicBezTo>
                    <a:pt x="222" y="299"/>
                    <a:pt x="222" y="299"/>
                    <a:pt x="221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0" y="298"/>
                    <a:pt x="221" y="299"/>
                    <a:pt x="220" y="300"/>
                  </a:cubicBezTo>
                  <a:cubicBezTo>
                    <a:pt x="219" y="301"/>
                    <a:pt x="219" y="300"/>
                    <a:pt x="218" y="301"/>
                  </a:cubicBezTo>
                  <a:cubicBezTo>
                    <a:pt x="217" y="302"/>
                    <a:pt x="221" y="302"/>
                    <a:pt x="219" y="303"/>
                  </a:cubicBezTo>
                  <a:cubicBezTo>
                    <a:pt x="219" y="303"/>
                    <a:pt x="220" y="303"/>
                    <a:pt x="220" y="303"/>
                  </a:cubicBezTo>
                  <a:cubicBezTo>
                    <a:pt x="220" y="304"/>
                    <a:pt x="220" y="305"/>
                    <a:pt x="221" y="305"/>
                  </a:cubicBezTo>
                  <a:cubicBezTo>
                    <a:pt x="222" y="306"/>
                    <a:pt x="220" y="307"/>
                    <a:pt x="220" y="307"/>
                  </a:cubicBezTo>
                  <a:cubicBezTo>
                    <a:pt x="220" y="307"/>
                    <a:pt x="221" y="308"/>
                    <a:pt x="221" y="308"/>
                  </a:cubicBezTo>
                  <a:cubicBezTo>
                    <a:pt x="220" y="308"/>
                    <a:pt x="221" y="308"/>
                    <a:pt x="220" y="308"/>
                  </a:cubicBezTo>
                  <a:cubicBezTo>
                    <a:pt x="219" y="308"/>
                    <a:pt x="220" y="309"/>
                    <a:pt x="218" y="309"/>
                  </a:cubicBezTo>
                  <a:cubicBezTo>
                    <a:pt x="219" y="310"/>
                    <a:pt x="219" y="310"/>
                    <a:pt x="217" y="310"/>
                  </a:cubicBezTo>
                  <a:cubicBezTo>
                    <a:pt x="217" y="311"/>
                    <a:pt x="216" y="311"/>
                    <a:pt x="216" y="312"/>
                  </a:cubicBezTo>
                  <a:cubicBezTo>
                    <a:pt x="214" y="313"/>
                    <a:pt x="217" y="315"/>
                    <a:pt x="215" y="313"/>
                  </a:cubicBezTo>
                  <a:cubicBezTo>
                    <a:pt x="215" y="315"/>
                    <a:pt x="215" y="316"/>
                    <a:pt x="215" y="317"/>
                  </a:cubicBezTo>
                  <a:cubicBezTo>
                    <a:pt x="215" y="317"/>
                    <a:pt x="215" y="318"/>
                    <a:pt x="215" y="318"/>
                  </a:cubicBezTo>
                  <a:cubicBezTo>
                    <a:pt x="215" y="319"/>
                    <a:pt x="214" y="319"/>
                    <a:pt x="215" y="320"/>
                  </a:cubicBezTo>
                  <a:cubicBezTo>
                    <a:pt x="216" y="321"/>
                    <a:pt x="215" y="321"/>
                    <a:pt x="216" y="323"/>
                  </a:cubicBezTo>
                  <a:cubicBezTo>
                    <a:pt x="216" y="324"/>
                    <a:pt x="218" y="324"/>
                    <a:pt x="218" y="325"/>
                  </a:cubicBezTo>
                  <a:cubicBezTo>
                    <a:pt x="219" y="326"/>
                    <a:pt x="220" y="324"/>
                    <a:pt x="221" y="326"/>
                  </a:cubicBezTo>
                  <a:cubicBezTo>
                    <a:pt x="222" y="328"/>
                    <a:pt x="220" y="327"/>
                    <a:pt x="219" y="327"/>
                  </a:cubicBezTo>
                  <a:cubicBezTo>
                    <a:pt x="216" y="327"/>
                    <a:pt x="214" y="328"/>
                    <a:pt x="212" y="328"/>
                  </a:cubicBezTo>
                  <a:cubicBezTo>
                    <a:pt x="212" y="328"/>
                    <a:pt x="212" y="327"/>
                    <a:pt x="212" y="327"/>
                  </a:cubicBezTo>
                  <a:cubicBezTo>
                    <a:pt x="210" y="327"/>
                    <a:pt x="209" y="326"/>
                    <a:pt x="207" y="326"/>
                  </a:cubicBezTo>
                  <a:cubicBezTo>
                    <a:pt x="207" y="324"/>
                    <a:pt x="207" y="324"/>
                    <a:pt x="207" y="324"/>
                  </a:cubicBezTo>
                  <a:cubicBezTo>
                    <a:pt x="207" y="323"/>
                    <a:pt x="205" y="324"/>
                    <a:pt x="205" y="323"/>
                  </a:cubicBezTo>
                  <a:cubicBezTo>
                    <a:pt x="205" y="322"/>
                    <a:pt x="205" y="322"/>
                    <a:pt x="205" y="321"/>
                  </a:cubicBezTo>
                  <a:cubicBezTo>
                    <a:pt x="205" y="321"/>
                    <a:pt x="204" y="321"/>
                    <a:pt x="204" y="321"/>
                  </a:cubicBezTo>
                  <a:cubicBezTo>
                    <a:pt x="204" y="321"/>
                    <a:pt x="205" y="319"/>
                    <a:pt x="204" y="319"/>
                  </a:cubicBezTo>
                  <a:cubicBezTo>
                    <a:pt x="203" y="319"/>
                    <a:pt x="204" y="319"/>
                    <a:pt x="204" y="318"/>
                  </a:cubicBezTo>
                  <a:cubicBezTo>
                    <a:pt x="204" y="318"/>
                    <a:pt x="203" y="318"/>
                    <a:pt x="203" y="317"/>
                  </a:cubicBezTo>
                  <a:cubicBezTo>
                    <a:pt x="203" y="317"/>
                    <a:pt x="204" y="317"/>
                    <a:pt x="204" y="316"/>
                  </a:cubicBezTo>
                  <a:cubicBezTo>
                    <a:pt x="204" y="316"/>
                    <a:pt x="203" y="316"/>
                    <a:pt x="203" y="316"/>
                  </a:cubicBezTo>
                  <a:cubicBezTo>
                    <a:pt x="203" y="315"/>
                    <a:pt x="203" y="314"/>
                    <a:pt x="202" y="314"/>
                  </a:cubicBezTo>
                  <a:cubicBezTo>
                    <a:pt x="202" y="313"/>
                    <a:pt x="203" y="313"/>
                    <a:pt x="203" y="312"/>
                  </a:cubicBezTo>
                  <a:cubicBezTo>
                    <a:pt x="203" y="312"/>
                    <a:pt x="202" y="312"/>
                    <a:pt x="202" y="312"/>
                  </a:cubicBezTo>
                  <a:cubicBezTo>
                    <a:pt x="202" y="311"/>
                    <a:pt x="204" y="311"/>
                    <a:pt x="202" y="310"/>
                  </a:cubicBezTo>
                  <a:cubicBezTo>
                    <a:pt x="202" y="310"/>
                    <a:pt x="203" y="310"/>
                    <a:pt x="203" y="310"/>
                  </a:cubicBezTo>
                  <a:cubicBezTo>
                    <a:pt x="203" y="306"/>
                    <a:pt x="203" y="306"/>
                    <a:pt x="203" y="306"/>
                  </a:cubicBezTo>
                  <a:cubicBezTo>
                    <a:pt x="203" y="306"/>
                    <a:pt x="202" y="305"/>
                    <a:pt x="202" y="305"/>
                  </a:cubicBezTo>
                  <a:cubicBezTo>
                    <a:pt x="202" y="303"/>
                    <a:pt x="203" y="302"/>
                    <a:pt x="203" y="300"/>
                  </a:cubicBezTo>
                  <a:cubicBezTo>
                    <a:pt x="204" y="301"/>
                    <a:pt x="204" y="299"/>
                    <a:pt x="205" y="300"/>
                  </a:cubicBezTo>
                  <a:cubicBezTo>
                    <a:pt x="205" y="295"/>
                    <a:pt x="205" y="295"/>
                    <a:pt x="205" y="295"/>
                  </a:cubicBezTo>
                  <a:cubicBezTo>
                    <a:pt x="208" y="295"/>
                    <a:pt x="207" y="291"/>
                    <a:pt x="208" y="290"/>
                  </a:cubicBezTo>
                  <a:cubicBezTo>
                    <a:pt x="207" y="290"/>
                    <a:pt x="207" y="291"/>
                    <a:pt x="207" y="290"/>
                  </a:cubicBezTo>
                  <a:cubicBezTo>
                    <a:pt x="206" y="291"/>
                    <a:pt x="205" y="292"/>
                    <a:pt x="205" y="293"/>
                  </a:cubicBezTo>
                  <a:cubicBezTo>
                    <a:pt x="205" y="293"/>
                    <a:pt x="204" y="292"/>
                    <a:pt x="204" y="291"/>
                  </a:cubicBezTo>
                  <a:cubicBezTo>
                    <a:pt x="203" y="290"/>
                    <a:pt x="205" y="289"/>
                    <a:pt x="205" y="289"/>
                  </a:cubicBezTo>
                  <a:cubicBezTo>
                    <a:pt x="204" y="288"/>
                    <a:pt x="205" y="289"/>
                    <a:pt x="206" y="288"/>
                  </a:cubicBezTo>
                  <a:cubicBezTo>
                    <a:pt x="206" y="286"/>
                    <a:pt x="205" y="283"/>
                    <a:pt x="205" y="281"/>
                  </a:cubicBezTo>
                  <a:cubicBezTo>
                    <a:pt x="205" y="281"/>
                    <a:pt x="206" y="281"/>
                    <a:pt x="206" y="281"/>
                  </a:cubicBezTo>
                  <a:cubicBezTo>
                    <a:pt x="206" y="278"/>
                    <a:pt x="206" y="278"/>
                    <a:pt x="206" y="275"/>
                  </a:cubicBezTo>
                  <a:cubicBezTo>
                    <a:pt x="207" y="274"/>
                    <a:pt x="209" y="272"/>
                    <a:pt x="208" y="270"/>
                  </a:cubicBezTo>
                  <a:cubicBezTo>
                    <a:pt x="210" y="272"/>
                    <a:pt x="209" y="266"/>
                    <a:pt x="211" y="268"/>
                  </a:cubicBezTo>
                  <a:cubicBezTo>
                    <a:pt x="211" y="267"/>
                    <a:pt x="211" y="266"/>
                    <a:pt x="210" y="264"/>
                  </a:cubicBezTo>
                  <a:cubicBezTo>
                    <a:pt x="210" y="264"/>
                    <a:pt x="209" y="263"/>
                    <a:pt x="209" y="262"/>
                  </a:cubicBezTo>
                  <a:cubicBezTo>
                    <a:pt x="209" y="261"/>
                    <a:pt x="209" y="261"/>
                    <a:pt x="210" y="261"/>
                  </a:cubicBezTo>
                  <a:cubicBezTo>
                    <a:pt x="210" y="260"/>
                    <a:pt x="209" y="258"/>
                    <a:pt x="211" y="259"/>
                  </a:cubicBezTo>
                  <a:cubicBezTo>
                    <a:pt x="211" y="258"/>
                    <a:pt x="211" y="256"/>
                    <a:pt x="211" y="255"/>
                  </a:cubicBezTo>
                  <a:cubicBezTo>
                    <a:pt x="212" y="254"/>
                    <a:pt x="211" y="254"/>
                    <a:pt x="211" y="253"/>
                  </a:cubicBezTo>
                  <a:cubicBezTo>
                    <a:pt x="211" y="253"/>
                    <a:pt x="212" y="251"/>
                    <a:pt x="212" y="251"/>
                  </a:cubicBezTo>
                  <a:cubicBezTo>
                    <a:pt x="211" y="250"/>
                    <a:pt x="212" y="250"/>
                    <a:pt x="212" y="249"/>
                  </a:cubicBezTo>
                  <a:cubicBezTo>
                    <a:pt x="212" y="248"/>
                    <a:pt x="212" y="248"/>
                    <a:pt x="212" y="247"/>
                  </a:cubicBezTo>
                  <a:cubicBezTo>
                    <a:pt x="212" y="246"/>
                    <a:pt x="212" y="246"/>
                    <a:pt x="212" y="245"/>
                  </a:cubicBezTo>
                  <a:cubicBezTo>
                    <a:pt x="212" y="243"/>
                    <a:pt x="212" y="241"/>
                    <a:pt x="212" y="239"/>
                  </a:cubicBezTo>
                  <a:cubicBezTo>
                    <a:pt x="212" y="239"/>
                    <a:pt x="213" y="238"/>
                    <a:pt x="213" y="238"/>
                  </a:cubicBezTo>
                  <a:cubicBezTo>
                    <a:pt x="213" y="236"/>
                    <a:pt x="211" y="235"/>
                    <a:pt x="211" y="233"/>
                  </a:cubicBezTo>
                  <a:cubicBezTo>
                    <a:pt x="211" y="232"/>
                    <a:pt x="210" y="233"/>
                    <a:pt x="210" y="233"/>
                  </a:cubicBezTo>
                  <a:cubicBezTo>
                    <a:pt x="209" y="232"/>
                    <a:pt x="207" y="230"/>
                    <a:pt x="206" y="230"/>
                  </a:cubicBezTo>
                  <a:cubicBezTo>
                    <a:pt x="206" y="230"/>
                    <a:pt x="205" y="229"/>
                    <a:pt x="205" y="229"/>
                  </a:cubicBezTo>
                  <a:cubicBezTo>
                    <a:pt x="204" y="230"/>
                    <a:pt x="205" y="229"/>
                    <a:pt x="204" y="229"/>
                  </a:cubicBezTo>
                  <a:cubicBezTo>
                    <a:pt x="203" y="228"/>
                    <a:pt x="202" y="229"/>
                    <a:pt x="203" y="228"/>
                  </a:cubicBezTo>
                  <a:cubicBezTo>
                    <a:pt x="203" y="227"/>
                    <a:pt x="202" y="227"/>
                    <a:pt x="201" y="227"/>
                  </a:cubicBezTo>
                  <a:cubicBezTo>
                    <a:pt x="201" y="227"/>
                    <a:pt x="201" y="226"/>
                    <a:pt x="201" y="226"/>
                  </a:cubicBezTo>
                  <a:cubicBezTo>
                    <a:pt x="201" y="226"/>
                    <a:pt x="200" y="226"/>
                    <a:pt x="200" y="225"/>
                  </a:cubicBezTo>
                  <a:cubicBezTo>
                    <a:pt x="199" y="225"/>
                    <a:pt x="199" y="223"/>
                    <a:pt x="198" y="222"/>
                  </a:cubicBezTo>
                  <a:cubicBezTo>
                    <a:pt x="198" y="221"/>
                    <a:pt x="198" y="221"/>
                    <a:pt x="197" y="221"/>
                  </a:cubicBezTo>
                  <a:cubicBezTo>
                    <a:pt x="197" y="221"/>
                    <a:pt x="197" y="219"/>
                    <a:pt x="196" y="219"/>
                  </a:cubicBezTo>
                  <a:cubicBezTo>
                    <a:pt x="195" y="219"/>
                    <a:pt x="195" y="215"/>
                    <a:pt x="194" y="214"/>
                  </a:cubicBezTo>
                  <a:cubicBezTo>
                    <a:pt x="193" y="214"/>
                    <a:pt x="193" y="212"/>
                    <a:pt x="192" y="211"/>
                  </a:cubicBezTo>
                  <a:cubicBezTo>
                    <a:pt x="192" y="211"/>
                    <a:pt x="191" y="210"/>
                    <a:pt x="191" y="210"/>
                  </a:cubicBezTo>
                  <a:cubicBezTo>
                    <a:pt x="191" y="210"/>
                    <a:pt x="191" y="209"/>
                    <a:pt x="191" y="209"/>
                  </a:cubicBezTo>
                  <a:cubicBezTo>
                    <a:pt x="191" y="208"/>
                    <a:pt x="190" y="209"/>
                    <a:pt x="190" y="208"/>
                  </a:cubicBezTo>
                  <a:cubicBezTo>
                    <a:pt x="190" y="208"/>
                    <a:pt x="189" y="204"/>
                    <a:pt x="189" y="207"/>
                  </a:cubicBezTo>
                  <a:cubicBezTo>
                    <a:pt x="188" y="207"/>
                    <a:pt x="189" y="204"/>
                    <a:pt x="188" y="203"/>
                  </a:cubicBezTo>
                  <a:cubicBezTo>
                    <a:pt x="190" y="203"/>
                    <a:pt x="190" y="201"/>
                    <a:pt x="190" y="200"/>
                  </a:cubicBezTo>
                  <a:cubicBezTo>
                    <a:pt x="191" y="199"/>
                    <a:pt x="189" y="199"/>
                    <a:pt x="189" y="199"/>
                  </a:cubicBezTo>
                  <a:cubicBezTo>
                    <a:pt x="189" y="197"/>
                    <a:pt x="190" y="197"/>
                    <a:pt x="189" y="195"/>
                  </a:cubicBezTo>
                  <a:cubicBezTo>
                    <a:pt x="190" y="194"/>
                    <a:pt x="190" y="194"/>
                    <a:pt x="191" y="194"/>
                  </a:cubicBezTo>
                  <a:cubicBezTo>
                    <a:pt x="191" y="194"/>
                    <a:pt x="191" y="193"/>
                    <a:pt x="191" y="192"/>
                  </a:cubicBezTo>
                  <a:cubicBezTo>
                    <a:pt x="191" y="192"/>
                    <a:pt x="192" y="193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3" y="191"/>
                    <a:pt x="193" y="191"/>
                  </a:cubicBezTo>
                  <a:cubicBezTo>
                    <a:pt x="193" y="191"/>
                    <a:pt x="193" y="191"/>
                    <a:pt x="192" y="191"/>
                  </a:cubicBezTo>
                  <a:cubicBezTo>
                    <a:pt x="193" y="191"/>
                    <a:pt x="193" y="190"/>
                    <a:pt x="193" y="190"/>
                  </a:cubicBezTo>
                  <a:cubicBezTo>
                    <a:pt x="194" y="192"/>
                    <a:pt x="193" y="189"/>
                    <a:pt x="195" y="189"/>
                  </a:cubicBezTo>
                  <a:cubicBezTo>
                    <a:pt x="196" y="189"/>
                    <a:pt x="195" y="188"/>
                    <a:pt x="196" y="187"/>
                  </a:cubicBezTo>
                  <a:cubicBezTo>
                    <a:pt x="196" y="187"/>
                    <a:pt x="198" y="185"/>
                    <a:pt x="197" y="184"/>
                  </a:cubicBezTo>
                  <a:cubicBezTo>
                    <a:pt x="196" y="183"/>
                    <a:pt x="197" y="184"/>
                    <a:pt x="197" y="183"/>
                  </a:cubicBezTo>
                  <a:cubicBezTo>
                    <a:pt x="197" y="182"/>
                    <a:pt x="196" y="178"/>
                    <a:pt x="196" y="176"/>
                  </a:cubicBezTo>
                  <a:cubicBezTo>
                    <a:pt x="194" y="177"/>
                    <a:pt x="194" y="175"/>
                    <a:pt x="191" y="175"/>
                  </a:cubicBezTo>
                  <a:cubicBezTo>
                    <a:pt x="190" y="176"/>
                    <a:pt x="191" y="176"/>
                    <a:pt x="190" y="177"/>
                  </a:cubicBezTo>
                  <a:cubicBezTo>
                    <a:pt x="188" y="178"/>
                    <a:pt x="186" y="176"/>
                    <a:pt x="184" y="176"/>
                  </a:cubicBezTo>
                  <a:cubicBezTo>
                    <a:pt x="184" y="175"/>
                    <a:pt x="183" y="175"/>
                    <a:pt x="183" y="174"/>
                  </a:cubicBezTo>
                  <a:cubicBezTo>
                    <a:pt x="182" y="173"/>
                    <a:pt x="181" y="174"/>
                    <a:pt x="181" y="173"/>
                  </a:cubicBezTo>
                  <a:cubicBezTo>
                    <a:pt x="181" y="173"/>
                    <a:pt x="181" y="172"/>
                    <a:pt x="181" y="172"/>
                  </a:cubicBezTo>
                  <a:cubicBezTo>
                    <a:pt x="181" y="172"/>
                    <a:pt x="180" y="172"/>
                    <a:pt x="180" y="172"/>
                  </a:cubicBezTo>
                  <a:cubicBezTo>
                    <a:pt x="179" y="172"/>
                    <a:pt x="180" y="170"/>
                    <a:pt x="179" y="171"/>
                  </a:cubicBezTo>
                  <a:cubicBezTo>
                    <a:pt x="179" y="169"/>
                    <a:pt x="180" y="169"/>
                    <a:pt x="179" y="168"/>
                  </a:cubicBezTo>
                  <a:cubicBezTo>
                    <a:pt x="179" y="168"/>
                    <a:pt x="178" y="168"/>
                    <a:pt x="178" y="168"/>
                  </a:cubicBezTo>
                  <a:cubicBezTo>
                    <a:pt x="177" y="168"/>
                    <a:pt x="177" y="167"/>
                    <a:pt x="175" y="167"/>
                  </a:cubicBezTo>
                  <a:cubicBezTo>
                    <a:pt x="176" y="165"/>
                    <a:pt x="174" y="166"/>
                    <a:pt x="174" y="165"/>
                  </a:cubicBezTo>
                  <a:cubicBezTo>
                    <a:pt x="174" y="165"/>
                    <a:pt x="171" y="164"/>
                    <a:pt x="172" y="165"/>
                  </a:cubicBezTo>
                  <a:cubicBezTo>
                    <a:pt x="171" y="164"/>
                    <a:pt x="172" y="164"/>
                    <a:pt x="171" y="164"/>
                  </a:cubicBezTo>
                  <a:cubicBezTo>
                    <a:pt x="171" y="163"/>
                    <a:pt x="170" y="164"/>
                    <a:pt x="170" y="164"/>
                  </a:cubicBezTo>
                  <a:cubicBezTo>
                    <a:pt x="170" y="164"/>
                    <a:pt x="169" y="163"/>
                    <a:pt x="167" y="163"/>
                  </a:cubicBezTo>
                  <a:cubicBezTo>
                    <a:pt x="168" y="161"/>
                    <a:pt x="166" y="162"/>
                    <a:pt x="165" y="161"/>
                  </a:cubicBezTo>
                  <a:cubicBezTo>
                    <a:pt x="165" y="161"/>
                    <a:pt x="165" y="161"/>
                    <a:pt x="165" y="160"/>
                  </a:cubicBezTo>
                  <a:cubicBezTo>
                    <a:pt x="165" y="160"/>
                    <a:pt x="164" y="161"/>
                    <a:pt x="164" y="160"/>
                  </a:cubicBezTo>
                  <a:cubicBezTo>
                    <a:pt x="164" y="160"/>
                    <a:pt x="164" y="160"/>
                    <a:pt x="164" y="159"/>
                  </a:cubicBezTo>
                  <a:cubicBezTo>
                    <a:pt x="164" y="159"/>
                    <a:pt x="163" y="160"/>
                    <a:pt x="163" y="159"/>
                  </a:cubicBezTo>
                  <a:cubicBezTo>
                    <a:pt x="162" y="159"/>
                    <a:pt x="163" y="158"/>
                    <a:pt x="163" y="158"/>
                  </a:cubicBezTo>
                  <a:cubicBezTo>
                    <a:pt x="162" y="158"/>
                    <a:pt x="162" y="159"/>
                    <a:pt x="162" y="159"/>
                  </a:cubicBezTo>
                  <a:cubicBezTo>
                    <a:pt x="162" y="159"/>
                    <a:pt x="161" y="158"/>
                    <a:pt x="160" y="158"/>
                  </a:cubicBezTo>
                  <a:cubicBezTo>
                    <a:pt x="160" y="159"/>
                    <a:pt x="160" y="158"/>
                    <a:pt x="159" y="158"/>
                  </a:cubicBezTo>
                  <a:cubicBezTo>
                    <a:pt x="158" y="158"/>
                    <a:pt x="157" y="159"/>
                    <a:pt x="156" y="159"/>
                  </a:cubicBezTo>
                  <a:cubicBezTo>
                    <a:pt x="155" y="159"/>
                    <a:pt x="155" y="158"/>
                    <a:pt x="154" y="158"/>
                  </a:cubicBezTo>
                  <a:cubicBezTo>
                    <a:pt x="153" y="158"/>
                    <a:pt x="153" y="159"/>
                    <a:pt x="152" y="158"/>
                  </a:cubicBezTo>
                  <a:cubicBezTo>
                    <a:pt x="151" y="158"/>
                    <a:pt x="151" y="158"/>
                    <a:pt x="149" y="158"/>
                  </a:cubicBezTo>
                  <a:cubicBezTo>
                    <a:pt x="149" y="158"/>
                    <a:pt x="149" y="157"/>
                    <a:pt x="149" y="157"/>
                  </a:cubicBezTo>
                  <a:cubicBezTo>
                    <a:pt x="149" y="157"/>
                    <a:pt x="148" y="157"/>
                    <a:pt x="148" y="157"/>
                  </a:cubicBezTo>
                  <a:cubicBezTo>
                    <a:pt x="147" y="157"/>
                    <a:pt x="145" y="156"/>
                    <a:pt x="146" y="155"/>
                  </a:cubicBezTo>
                  <a:cubicBezTo>
                    <a:pt x="145" y="155"/>
                    <a:pt x="144" y="154"/>
                    <a:pt x="143" y="154"/>
                  </a:cubicBezTo>
                  <a:cubicBezTo>
                    <a:pt x="143" y="154"/>
                    <a:pt x="142" y="153"/>
                    <a:pt x="142" y="152"/>
                  </a:cubicBezTo>
                  <a:cubicBezTo>
                    <a:pt x="140" y="152"/>
                    <a:pt x="139" y="150"/>
                    <a:pt x="137" y="150"/>
                  </a:cubicBezTo>
                  <a:cubicBezTo>
                    <a:pt x="137" y="148"/>
                    <a:pt x="135" y="148"/>
                    <a:pt x="136" y="145"/>
                  </a:cubicBezTo>
                  <a:cubicBezTo>
                    <a:pt x="136" y="143"/>
                    <a:pt x="133" y="144"/>
                    <a:pt x="134" y="142"/>
                  </a:cubicBezTo>
                  <a:cubicBezTo>
                    <a:pt x="134" y="142"/>
                    <a:pt x="133" y="142"/>
                    <a:pt x="133" y="142"/>
                  </a:cubicBezTo>
                  <a:cubicBezTo>
                    <a:pt x="133" y="142"/>
                    <a:pt x="133" y="142"/>
                    <a:pt x="133" y="141"/>
                  </a:cubicBezTo>
                  <a:cubicBezTo>
                    <a:pt x="132" y="141"/>
                    <a:pt x="131" y="141"/>
                    <a:pt x="131" y="140"/>
                  </a:cubicBezTo>
                  <a:cubicBezTo>
                    <a:pt x="131" y="139"/>
                    <a:pt x="130" y="139"/>
                    <a:pt x="130" y="139"/>
                  </a:cubicBezTo>
                  <a:cubicBezTo>
                    <a:pt x="129" y="139"/>
                    <a:pt x="130" y="138"/>
                    <a:pt x="130" y="138"/>
                  </a:cubicBezTo>
                  <a:cubicBezTo>
                    <a:pt x="130" y="138"/>
                    <a:pt x="130" y="137"/>
                    <a:pt x="130" y="137"/>
                  </a:cubicBezTo>
                  <a:cubicBezTo>
                    <a:pt x="129" y="137"/>
                    <a:pt x="129" y="137"/>
                    <a:pt x="128" y="137"/>
                  </a:cubicBezTo>
                  <a:cubicBezTo>
                    <a:pt x="128" y="137"/>
                    <a:pt x="128" y="136"/>
                    <a:pt x="128" y="135"/>
                  </a:cubicBezTo>
                  <a:cubicBezTo>
                    <a:pt x="127" y="134"/>
                    <a:pt x="125" y="134"/>
                    <a:pt x="125" y="132"/>
                  </a:cubicBezTo>
                  <a:cubicBezTo>
                    <a:pt x="124" y="131"/>
                    <a:pt x="124" y="132"/>
                    <a:pt x="123" y="131"/>
                  </a:cubicBezTo>
                  <a:cubicBezTo>
                    <a:pt x="123" y="130"/>
                    <a:pt x="122" y="130"/>
                    <a:pt x="122" y="129"/>
                  </a:cubicBezTo>
                  <a:cubicBezTo>
                    <a:pt x="121" y="129"/>
                    <a:pt x="122" y="127"/>
                    <a:pt x="120" y="127"/>
                  </a:cubicBezTo>
                  <a:cubicBezTo>
                    <a:pt x="120" y="124"/>
                    <a:pt x="119" y="123"/>
                    <a:pt x="117" y="123"/>
                  </a:cubicBezTo>
                  <a:cubicBezTo>
                    <a:pt x="117" y="123"/>
                    <a:pt x="116" y="124"/>
                    <a:pt x="116" y="124"/>
                  </a:cubicBezTo>
                  <a:cubicBezTo>
                    <a:pt x="116" y="125"/>
                    <a:pt x="117" y="126"/>
                    <a:pt x="118" y="126"/>
                  </a:cubicBezTo>
                  <a:cubicBezTo>
                    <a:pt x="118" y="126"/>
                    <a:pt x="118" y="127"/>
                    <a:pt x="118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8"/>
                    <a:pt x="118" y="129"/>
                    <a:pt x="119" y="129"/>
                  </a:cubicBezTo>
                  <a:cubicBezTo>
                    <a:pt x="120" y="130"/>
                    <a:pt x="119" y="131"/>
                    <a:pt x="120" y="132"/>
                  </a:cubicBezTo>
                  <a:cubicBezTo>
                    <a:pt x="120" y="132"/>
                    <a:pt x="120" y="132"/>
                    <a:pt x="120" y="133"/>
                  </a:cubicBezTo>
                  <a:cubicBezTo>
                    <a:pt x="121" y="134"/>
                    <a:pt x="122" y="133"/>
                    <a:pt x="122" y="135"/>
                  </a:cubicBezTo>
                  <a:cubicBezTo>
                    <a:pt x="122" y="136"/>
                    <a:pt x="123" y="136"/>
                    <a:pt x="123" y="136"/>
                  </a:cubicBezTo>
                  <a:cubicBezTo>
                    <a:pt x="123" y="137"/>
                    <a:pt x="124" y="137"/>
                    <a:pt x="124" y="137"/>
                  </a:cubicBezTo>
                  <a:cubicBezTo>
                    <a:pt x="124" y="137"/>
                    <a:pt x="123" y="138"/>
                    <a:pt x="123" y="138"/>
                  </a:cubicBezTo>
                  <a:cubicBezTo>
                    <a:pt x="123" y="139"/>
                    <a:pt x="125" y="139"/>
                    <a:pt x="124" y="140"/>
                  </a:cubicBezTo>
                  <a:cubicBezTo>
                    <a:pt x="124" y="140"/>
                    <a:pt x="123" y="139"/>
                    <a:pt x="122" y="139"/>
                  </a:cubicBezTo>
                  <a:cubicBezTo>
                    <a:pt x="122" y="137"/>
                    <a:pt x="120" y="137"/>
                    <a:pt x="120" y="136"/>
                  </a:cubicBezTo>
                  <a:cubicBezTo>
                    <a:pt x="120" y="135"/>
                    <a:pt x="119" y="135"/>
                    <a:pt x="119" y="134"/>
                  </a:cubicBezTo>
                  <a:cubicBezTo>
                    <a:pt x="118" y="134"/>
                    <a:pt x="118" y="133"/>
                    <a:pt x="118" y="133"/>
                  </a:cubicBezTo>
                  <a:cubicBezTo>
                    <a:pt x="117" y="133"/>
                    <a:pt x="116" y="132"/>
                    <a:pt x="116" y="132"/>
                  </a:cubicBezTo>
                  <a:cubicBezTo>
                    <a:pt x="116" y="130"/>
                    <a:pt x="116" y="131"/>
                    <a:pt x="117" y="131"/>
                  </a:cubicBezTo>
                  <a:cubicBezTo>
                    <a:pt x="117" y="129"/>
                    <a:pt x="115" y="129"/>
                    <a:pt x="115" y="127"/>
                  </a:cubicBezTo>
                  <a:cubicBezTo>
                    <a:pt x="114" y="127"/>
                    <a:pt x="114" y="126"/>
                    <a:pt x="112" y="126"/>
                  </a:cubicBezTo>
                  <a:cubicBezTo>
                    <a:pt x="113" y="125"/>
                    <a:pt x="113" y="125"/>
                    <a:pt x="112" y="124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1" y="122"/>
                    <a:pt x="112" y="120"/>
                    <a:pt x="109" y="120"/>
                  </a:cubicBezTo>
                  <a:cubicBezTo>
                    <a:pt x="110" y="120"/>
                    <a:pt x="110" y="119"/>
                    <a:pt x="109" y="119"/>
                  </a:cubicBezTo>
                  <a:cubicBezTo>
                    <a:pt x="109" y="119"/>
                    <a:pt x="109" y="118"/>
                    <a:pt x="109" y="118"/>
                  </a:cubicBezTo>
                  <a:cubicBezTo>
                    <a:pt x="108" y="118"/>
                    <a:pt x="107" y="118"/>
                    <a:pt x="107" y="118"/>
                  </a:cubicBezTo>
                  <a:cubicBezTo>
                    <a:pt x="107" y="117"/>
                    <a:pt x="108" y="117"/>
                    <a:pt x="108" y="117"/>
                  </a:cubicBezTo>
                  <a:cubicBezTo>
                    <a:pt x="108" y="116"/>
                    <a:pt x="105" y="116"/>
                    <a:pt x="103" y="115"/>
                  </a:cubicBezTo>
                  <a:cubicBezTo>
                    <a:pt x="103" y="115"/>
                    <a:pt x="103" y="114"/>
                    <a:pt x="103" y="114"/>
                  </a:cubicBezTo>
                  <a:cubicBezTo>
                    <a:pt x="102" y="113"/>
                    <a:pt x="102" y="113"/>
                    <a:pt x="102" y="112"/>
                  </a:cubicBezTo>
                  <a:cubicBezTo>
                    <a:pt x="101" y="112"/>
                    <a:pt x="101" y="111"/>
                    <a:pt x="101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8"/>
                    <a:pt x="100" y="107"/>
                    <a:pt x="99" y="107"/>
                  </a:cubicBezTo>
                  <a:cubicBezTo>
                    <a:pt x="99" y="105"/>
                    <a:pt x="98" y="104"/>
                    <a:pt x="96" y="102"/>
                  </a:cubicBezTo>
                  <a:cubicBezTo>
                    <a:pt x="96" y="102"/>
                    <a:pt x="96" y="100"/>
                    <a:pt x="95" y="101"/>
                  </a:cubicBezTo>
                  <a:cubicBezTo>
                    <a:pt x="96" y="94"/>
                    <a:pt x="95" y="91"/>
                    <a:pt x="95" y="83"/>
                  </a:cubicBezTo>
                  <a:cubicBezTo>
                    <a:pt x="95" y="83"/>
                    <a:pt x="94" y="83"/>
                    <a:pt x="94" y="82"/>
                  </a:cubicBezTo>
                  <a:cubicBezTo>
                    <a:pt x="94" y="82"/>
                    <a:pt x="94" y="81"/>
                    <a:pt x="93" y="81"/>
                  </a:cubicBezTo>
                  <a:cubicBezTo>
                    <a:pt x="93" y="81"/>
                    <a:pt x="93" y="80"/>
                    <a:pt x="92" y="80"/>
                  </a:cubicBezTo>
                  <a:cubicBezTo>
                    <a:pt x="92" y="78"/>
                    <a:pt x="90" y="76"/>
                    <a:pt x="88" y="75"/>
                  </a:cubicBezTo>
                  <a:cubicBezTo>
                    <a:pt x="88" y="74"/>
                    <a:pt x="87" y="74"/>
                    <a:pt x="87" y="73"/>
                  </a:cubicBezTo>
                  <a:cubicBezTo>
                    <a:pt x="88" y="74"/>
                    <a:pt x="89" y="74"/>
                    <a:pt x="89" y="73"/>
                  </a:cubicBezTo>
                  <a:cubicBezTo>
                    <a:pt x="90" y="73"/>
                    <a:pt x="90" y="75"/>
                    <a:pt x="91" y="75"/>
                  </a:cubicBezTo>
                  <a:cubicBezTo>
                    <a:pt x="92" y="75"/>
                    <a:pt x="92" y="76"/>
                    <a:pt x="92" y="77"/>
                  </a:cubicBezTo>
                  <a:cubicBezTo>
                    <a:pt x="94" y="76"/>
                    <a:pt x="95" y="78"/>
                    <a:pt x="96" y="79"/>
                  </a:cubicBezTo>
                  <a:cubicBezTo>
                    <a:pt x="96" y="81"/>
                    <a:pt x="97" y="81"/>
                    <a:pt x="98" y="82"/>
                  </a:cubicBezTo>
                  <a:cubicBezTo>
                    <a:pt x="99" y="82"/>
                    <a:pt x="99" y="81"/>
                    <a:pt x="99" y="80"/>
                  </a:cubicBezTo>
                  <a:cubicBezTo>
                    <a:pt x="98" y="80"/>
                    <a:pt x="98" y="80"/>
                    <a:pt x="98" y="79"/>
                  </a:cubicBezTo>
                  <a:cubicBezTo>
                    <a:pt x="97" y="78"/>
                    <a:pt x="97" y="78"/>
                    <a:pt x="97" y="77"/>
                  </a:cubicBezTo>
                  <a:cubicBezTo>
                    <a:pt x="97" y="77"/>
                    <a:pt x="96" y="77"/>
                    <a:pt x="96" y="77"/>
                  </a:cubicBezTo>
                  <a:cubicBezTo>
                    <a:pt x="96" y="76"/>
                    <a:pt x="97" y="76"/>
                    <a:pt x="97" y="76"/>
                  </a:cubicBezTo>
                  <a:cubicBezTo>
                    <a:pt x="96" y="75"/>
                    <a:pt x="95" y="75"/>
                    <a:pt x="95" y="74"/>
                  </a:cubicBezTo>
                  <a:cubicBezTo>
                    <a:pt x="93" y="74"/>
                    <a:pt x="92" y="72"/>
                    <a:pt x="90" y="72"/>
                  </a:cubicBezTo>
                  <a:cubicBezTo>
                    <a:pt x="91" y="71"/>
                    <a:pt x="88" y="72"/>
                    <a:pt x="89" y="70"/>
                  </a:cubicBezTo>
                  <a:cubicBezTo>
                    <a:pt x="89" y="70"/>
                    <a:pt x="88" y="70"/>
                    <a:pt x="87" y="69"/>
                  </a:cubicBezTo>
                  <a:cubicBezTo>
                    <a:pt x="87" y="69"/>
                    <a:pt x="88" y="69"/>
                    <a:pt x="88" y="69"/>
                  </a:cubicBezTo>
                  <a:cubicBezTo>
                    <a:pt x="89" y="67"/>
                    <a:pt x="86" y="68"/>
                    <a:pt x="86" y="68"/>
                  </a:cubicBezTo>
                  <a:cubicBezTo>
                    <a:pt x="86" y="68"/>
                    <a:pt x="86" y="67"/>
                    <a:pt x="86" y="67"/>
                  </a:cubicBezTo>
                  <a:cubicBezTo>
                    <a:pt x="86" y="67"/>
                    <a:pt x="85" y="67"/>
                    <a:pt x="85" y="67"/>
                  </a:cubicBezTo>
                  <a:cubicBezTo>
                    <a:pt x="85" y="67"/>
                    <a:pt x="85" y="66"/>
                    <a:pt x="85" y="66"/>
                  </a:cubicBezTo>
                  <a:cubicBezTo>
                    <a:pt x="85" y="65"/>
                    <a:pt x="85" y="66"/>
                    <a:pt x="84" y="66"/>
                  </a:cubicBezTo>
                  <a:cubicBezTo>
                    <a:pt x="83" y="65"/>
                    <a:pt x="83" y="64"/>
                    <a:pt x="83" y="63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3" y="60"/>
                    <a:pt x="77" y="62"/>
                    <a:pt x="77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7"/>
                    <a:pt x="76" y="59"/>
                    <a:pt x="77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5" y="56"/>
                    <a:pt x="73" y="56"/>
                    <a:pt x="75" y="55"/>
                  </a:cubicBezTo>
                  <a:cubicBezTo>
                    <a:pt x="75" y="54"/>
                    <a:pt x="73" y="54"/>
                    <a:pt x="74" y="55"/>
                  </a:cubicBezTo>
                  <a:cubicBezTo>
                    <a:pt x="72" y="54"/>
                    <a:pt x="73" y="53"/>
                    <a:pt x="72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49"/>
                    <a:pt x="69" y="50"/>
                    <a:pt x="70" y="48"/>
                  </a:cubicBezTo>
                  <a:cubicBezTo>
                    <a:pt x="68" y="49"/>
                    <a:pt x="67" y="49"/>
                    <a:pt x="64" y="49"/>
                  </a:cubicBezTo>
                  <a:cubicBezTo>
                    <a:pt x="65" y="47"/>
                    <a:pt x="63" y="47"/>
                    <a:pt x="62" y="46"/>
                  </a:cubicBezTo>
                  <a:cubicBezTo>
                    <a:pt x="61" y="46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60" y="44"/>
                    <a:pt x="59" y="45"/>
                    <a:pt x="59" y="44"/>
                  </a:cubicBezTo>
                  <a:cubicBezTo>
                    <a:pt x="57" y="43"/>
                    <a:pt x="54" y="45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4"/>
                    <a:pt x="51" y="42"/>
                    <a:pt x="49" y="43"/>
                  </a:cubicBezTo>
                  <a:cubicBezTo>
                    <a:pt x="49" y="42"/>
                    <a:pt x="47" y="42"/>
                    <a:pt x="48" y="41"/>
                  </a:cubicBezTo>
                  <a:cubicBezTo>
                    <a:pt x="48" y="41"/>
                    <a:pt x="47" y="42"/>
                    <a:pt x="47" y="41"/>
                  </a:cubicBezTo>
                  <a:cubicBezTo>
                    <a:pt x="47" y="41"/>
                    <a:pt x="46" y="41"/>
                    <a:pt x="46" y="41"/>
                  </a:cubicBezTo>
                  <a:cubicBezTo>
                    <a:pt x="45" y="41"/>
                    <a:pt x="45" y="42"/>
                    <a:pt x="44" y="41"/>
                  </a:cubicBezTo>
                  <a:cubicBezTo>
                    <a:pt x="43" y="41"/>
                    <a:pt x="43" y="43"/>
                    <a:pt x="43" y="44"/>
                  </a:cubicBezTo>
                  <a:cubicBezTo>
                    <a:pt x="43" y="44"/>
                    <a:pt x="42" y="43"/>
                    <a:pt x="42" y="44"/>
                  </a:cubicBezTo>
                  <a:cubicBezTo>
                    <a:pt x="41" y="44"/>
                    <a:pt x="41" y="45"/>
                    <a:pt x="41" y="45"/>
                  </a:cubicBezTo>
                  <a:cubicBezTo>
                    <a:pt x="40" y="45"/>
                    <a:pt x="39" y="45"/>
                    <a:pt x="38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5" y="46"/>
                  </a:cubicBezTo>
                  <a:cubicBezTo>
                    <a:pt x="35" y="45"/>
                    <a:pt x="37" y="45"/>
                    <a:pt x="36" y="43"/>
                  </a:cubicBezTo>
                  <a:cubicBezTo>
                    <a:pt x="37" y="43"/>
                    <a:pt x="37" y="42"/>
                    <a:pt x="37" y="41"/>
                  </a:cubicBezTo>
                  <a:cubicBezTo>
                    <a:pt x="37" y="41"/>
                    <a:pt x="36" y="41"/>
                    <a:pt x="36" y="41"/>
                  </a:cubicBezTo>
                  <a:cubicBezTo>
                    <a:pt x="35" y="42"/>
                    <a:pt x="35" y="42"/>
                    <a:pt x="34" y="43"/>
                  </a:cubicBezTo>
                  <a:cubicBezTo>
                    <a:pt x="34" y="43"/>
                    <a:pt x="34" y="44"/>
                    <a:pt x="33" y="44"/>
                  </a:cubicBezTo>
                  <a:cubicBezTo>
                    <a:pt x="32" y="44"/>
                    <a:pt x="32" y="46"/>
                    <a:pt x="31" y="45"/>
                  </a:cubicBezTo>
                  <a:cubicBezTo>
                    <a:pt x="32" y="46"/>
                    <a:pt x="31" y="46"/>
                    <a:pt x="30" y="46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49"/>
                    <a:pt x="28" y="51"/>
                    <a:pt x="27" y="52"/>
                  </a:cubicBezTo>
                  <a:cubicBezTo>
                    <a:pt x="27" y="52"/>
                    <a:pt x="26" y="51"/>
                    <a:pt x="26" y="52"/>
                  </a:cubicBezTo>
                  <a:cubicBezTo>
                    <a:pt x="26" y="52"/>
                    <a:pt x="26" y="53"/>
                    <a:pt x="26" y="53"/>
                  </a:cubicBezTo>
                  <a:cubicBezTo>
                    <a:pt x="26" y="53"/>
                    <a:pt x="24" y="53"/>
                    <a:pt x="24" y="53"/>
                  </a:cubicBezTo>
                  <a:cubicBezTo>
                    <a:pt x="25" y="54"/>
                    <a:pt x="23" y="54"/>
                    <a:pt x="22" y="55"/>
                  </a:cubicBezTo>
                  <a:cubicBezTo>
                    <a:pt x="22" y="55"/>
                    <a:pt x="22" y="57"/>
                    <a:pt x="21" y="56"/>
                  </a:cubicBezTo>
                  <a:cubicBezTo>
                    <a:pt x="21" y="56"/>
                    <a:pt x="21" y="56"/>
                    <a:pt x="21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8"/>
                    <a:pt x="20" y="58"/>
                    <a:pt x="17" y="58"/>
                  </a:cubicBezTo>
                  <a:cubicBezTo>
                    <a:pt x="16" y="58"/>
                    <a:pt x="15" y="58"/>
                    <a:pt x="14" y="59"/>
                  </a:cubicBezTo>
                  <a:cubicBezTo>
                    <a:pt x="13" y="59"/>
                    <a:pt x="13" y="60"/>
                    <a:pt x="12" y="60"/>
                  </a:cubicBezTo>
                  <a:cubicBezTo>
                    <a:pt x="12" y="58"/>
                    <a:pt x="13" y="59"/>
                    <a:pt x="14" y="58"/>
                  </a:cubicBezTo>
                  <a:cubicBezTo>
                    <a:pt x="15" y="58"/>
                    <a:pt x="15" y="58"/>
                    <a:pt x="15" y="57"/>
                  </a:cubicBezTo>
                  <a:cubicBezTo>
                    <a:pt x="15" y="57"/>
                    <a:pt x="16" y="57"/>
                    <a:pt x="17" y="57"/>
                  </a:cubicBezTo>
                  <a:cubicBezTo>
                    <a:pt x="18" y="57"/>
                    <a:pt x="17" y="56"/>
                    <a:pt x="18" y="55"/>
                  </a:cubicBezTo>
                  <a:cubicBezTo>
                    <a:pt x="18" y="55"/>
                    <a:pt x="18" y="56"/>
                    <a:pt x="19" y="55"/>
                  </a:cubicBezTo>
                  <a:cubicBezTo>
                    <a:pt x="19" y="55"/>
                    <a:pt x="20" y="55"/>
                    <a:pt x="20" y="54"/>
                  </a:cubicBezTo>
                  <a:cubicBezTo>
                    <a:pt x="20" y="53"/>
                    <a:pt x="21" y="54"/>
                    <a:pt x="22" y="53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2"/>
                    <a:pt x="22" y="49"/>
                    <a:pt x="24" y="49"/>
                  </a:cubicBezTo>
                  <a:cubicBezTo>
                    <a:pt x="24" y="48"/>
                    <a:pt x="22" y="50"/>
                    <a:pt x="22" y="48"/>
                  </a:cubicBezTo>
                  <a:cubicBezTo>
                    <a:pt x="22" y="49"/>
                    <a:pt x="19" y="48"/>
                    <a:pt x="18" y="49"/>
                  </a:cubicBezTo>
                  <a:cubicBezTo>
                    <a:pt x="17" y="49"/>
                    <a:pt x="18" y="48"/>
                    <a:pt x="18" y="48"/>
                  </a:cubicBezTo>
                  <a:cubicBezTo>
                    <a:pt x="17" y="47"/>
                    <a:pt x="15" y="48"/>
                    <a:pt x="14" y="48"/>
                  </a:cubicBezTo>
                  <a:cubicBezTo>
                    <a:pt x="15" y="47"/>
                    <a:pt x="13" y="47"/>
                    <a:pt x="13" y="47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3" y="45"/>
                    <a:pt x="12" y="45"/>
                    <a:pt x="11" y="44"/>
                  </a:cubicBezTo>
                  <a:cubicBezTo>
                    <a:pt x="10" y="44"/>
                    <a:pt x="9" y="44"/>
                    <a:pt x="7" y="44"/>
                  </a:cubicBezTo>
                  <a:cubicBezTo>
                    <a:pt x="7" y="44"/>
                    <a:pt x="8" y="43"/>
                    <a:pt x="8" y="43"/>
                  </a:cubicBezTo>
                  <a:cubicBezTo>
                    <a:pt x="7" y="42"/>
                    <a:pt x="6" y="42"/>
                    <a:pt x="6" y="40"/>
                  </a:cubicBezTo>
                  <a:cubicBezTo>
                    <a:pt x="6" y="40"/>
                    <a:pt x="5" y="39"/>
                    <a:pt x="5" y="40"/>
                  </a:cubicBezTo>
                  <a:cubicBezTo>
                    <a:pt x="4" y="40"/>
                    <a:pt x="5" y="38"/>
                    <a:pt x="5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6" y="37"/>
                    <a:pt x="6" y="37"/>
                  </a:cubicBezTo>
                  <a:cubicBezTo>
                    <a:pt x="7" y="36"/>
                    <a:pt x="6" y="35"/>
                    <a:pt x="7" y="35"/>
                  </a:cubicBezTo>
                  <a:cubicBezTo>
                    <a:pt x="8" y="35"/>
                    <a:pt x="10" y="35"/>
                    <a:pt x="11" y="34"/>
                  </a:cubicBezTo>
                  <a:cubicBezTo>
                    <a:pt x="12" y="34"/>
                    <a:pt x="12" y="34"/>
                    <a:pt x="13" y="33"/>
                  </a:cubicBezTo>
                  <a:cubicBezTo>
                    <a:pt x="14" y="33"/>
                    <a:pt x="12" y="32"/>
                    <a:pt x="15" y="32"/>
                  </a:cubicBezTo>
                  <a:cubicBezTo>
                    <a:pt x="15" y="31"/>
                    <a:pt x="15" y="30"/>
                    <a:pt x="14" y="28"/>
                  </a:cubicBezTo>
                  <a:cubicBezTo>
                    <a:pt x="13" y="27"/>
                    <a:pt x="10" y="30"/>
                    <a:pt x="9" y="29"/>
                  </a:cubicBezTo>
                  <a:cubicBezTo>
                    <a:pt x="8" y="28"/>
                    <a:pt x="9" y="29"/>
                    <a:pt x="7" y="29"/>
                  </a:cubicBezTo>
                  <a:cubicBezTo>
                    <a:pt x="6" y="28"/>
                    <a:pt x="4" y="29"/>
                    <a:pt x="3" y="28"/>
                  </a:cubicBezTo>
                  <a:cubicBezTo>
                    <a:pt x="3" y="28"/>
                    <a:pt x="4" y="27"/>
                    <a:pt x="3" y="27"/>
                  </a:cubicBezTo>
                  <a:cubicBezTo>
                    <a:pt x="2" y="27"/>
                    <a:pt x="1" y="27"/>
                    <a:pt x="1" y="25"/>
                  </a:cubicBezTo>
                  <a:cubicBezTo>
                    <a:pt x="4" y="25"/>
                    <a:pt x="0" y="23"/>
                    <a:pt x="4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5" y="23"/>
                    <a:pt x="5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5" y="24"/>
                    <a:pt x="14" y="23"/>
                    <a:pt x="14" y="23"/>
                  </a:cubicBezTo>
                  <a:cubicBezTo>
                    <a:pt x="14" y="23"/>
                    <a:pt x="15" y="23"/>
                    <a:pt x="15" y="22"/>
                  </a:cubicBezTo>
                  <a:cubicBezTo>
                    <a:pt x="15" y="21"/>
                    <a:pt x="12" y="23"/>
                    <a:pt x="13" y="21"/>
                  </a:cubicBezTo>
                  <a:cubicBezTo>
                    <a:pt x="12" y="20"/>
                    <a:pt x="11" y="20"/>
                    <a:pt x="9" y="20"/>
                  </a:cubicBezTo>
                  <a:cubicBezTo>
                    <a:pt x="10" y="19"/>
                    <a:pt x="10" y="19"/>
                    <a:pt x="8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6" y="17"/>
                    <a:pt x="7" y="15"/>
                    <a:pt x="6" y="15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5" y="14"/>
                    <a:pt x="7" y="13"/>
                    <a:pt x="9" y="13"/>
                  </a:cubicBezTo>
                  <a:cubicBezTo>
                    <a:pt x="8" y="11"/>
                    <a:pt x="11" y="11"/>
                    <a:pt x="11" y="10"/>
                  </a:cubicBezTo>
                  <a:cubicBezTo>
                    <a:pt x="12" y="9"/>
                    <a:pt x="11" y="8"/>
                    <a:pt x="12" y="8"/>
                  </a:cubicBezTo>
                  <a:cubicBezTo>
                    <a:pt x="13" y="9"/>
                    <a:pt x="13" y="8"/>
                    <a:pt x="15" y="8"/>
                  </a:cubicBezTo>
                  <a:cubicBezTo>
                    <a:pt x="17" y="7"/>
                    <a:pt x="18" y="6"/>
                    <a:pt x="21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3" y="5"/>
                    <a:pt x="25" y="6"/>
                    <a:pt x="25" y="4"/>
                  </a:cubicBezTo>
                  <a:cubicBezTo>
                    <a:pt x="26" y="4"/>
                    <a:pt x="26" y="5"/>
                    <a:pt x="26" y="5"/>
                  </a:cubicBezTo>
                  <a:cubicBezTo>
                    <a:pt x="27" y="6"/>
                    <a:pt x="28" y="5"/>
                    <a:pt x="28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8"/>
                    <a:pt x="38" y="5"/>
                    <a:pt x="36" y="8"/>
                  </a:cubicBezTo>
                  <a:cubicBezTo>
                    <a:pt x="37" y="8"/>
                    <a:pt x="38" y="8"/>
                    <a:pt x="38" y="7"/>
                  </a:cubicBezTo>
                  <a:cubicBezTo>
                    <a:pt x="39" y="8"/>
                    <a:pt x="42" y="7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4" y="8"/>
                    <a:pt x="44" y="9"/>
                    <a:pt x="45" y="9"/>
                  </a:cubicBezTo>
                  <a:cubicBezTo>
                    <a:pt x="46" y="9"/>
                    <a:pt x="47" y="8"/>
                    <a:pt x="47" y="9"/>
                  </a:cubicBezTo>
                  <a:cubicBezTo>
                    <a:pt x="48" y="9"/>
                    <a:pt x="54" y="9"/>
                    <a:pt x="54" y="9"/>
                  </a:cubicBezTo>
                  <a:cubicBezTo>
                    <a:pt x="55" y="10"/>
                    <a:pt x="58" y="10"/>
                    <a:pt x="60" y="11"/>
                  </a:cubicBezTo>
                  <a:cubicBezTo>
                    <a:pt x="61" y="11"/>
                    <a:pt x="62" y="12"/>
                    <a:pt x="62" y="13"/>
                  </a:cubicBezTo>
                  <a:cubicBezTo>
                    <a:pt x="64" y="13"/>
                    <a:pt x="64" y="14"/>
                    <a:pt x="66" y="13"/>
                  </a:cubicBezTo>
                  <a:cubicBezTo>
                    <a:pt x="66" y="15"/>
                    <a:pt x="69" y="14"/>
                    <a:pt x="70" y="14"/>
                  </a:cubicBezTo>
                  <a:cubicBezTo>
                    <a:pt x="70" y="14"/>
                    <a:pt x="70" y="14"/>
                    <a:pt x="69" y="14"/>
                  </a:cubicBezTo>
                  <a:cubicBezTo>
                    <a:pt x="70" y="12"/>
                    <a:pt x="72" y="11"/>
                    <a:pt x="74" y="11"/>
                  </a:cubicBezTo>
                  <a:cubicBezTo>
                    <a:pt x="73" y="12"/>
                    <a:pt x="74" y="12"/>
                    <a:pt x="74" y="12"/>
                  </a:cubicBezTo>
                  <a:cubicBezTo>
                    <a:pt x="75" y="12"/>
                    <a:pt x="74" y="13"/>
                    <a:pt x="75" y="13"/>
                  </a:cubicBezTo>
                  <a:cubicBezTo>
                    <a:pt x="76" y="13"/>
                    <a:pt x="76" y="12"/>
                    <a:pt x="76" y="11"/>
                  </a:cubicBezTo>
                  <a:cubicBezTo>
                    <a:pt x="77" y="11"/>
                    <a:pt x="78" y="11"/>
                    <a:pt x="78" y="12"/>
                  </a:cubicBezTo>
                  <a:cubicBezTo>
                    <a:pt x="79" y="11"/>
                    <a:pt x="78" y="10"/>
                    <a:pt x="79" y="9"/>
                  </a:cubicBezTo>
                  <a:cubicBezTo>
                    <a:pt x="80" y="9"/>
                    <a:pt x="81" y="10"/>
                    <a:pt x="81" y="9"/>
                  </a:cubicBezTo>
                  <a:cubicBezTo>
                    <a:pt x="82" y="10"/>
                    <a:pt x="81" y="11"/>
                    <a:pt x="80" y="11"/>
                  </a:cubicBezTo>
                  <a:cubicBezTo>
                    <a:pt x="81" y="12"/>
                    <a:pt x="85" y="9"/>
                    <a:pt x="86" y="11"/>
                  </a:cubicBezTo>
                  <a:cubicBezTo>
                    <a:pt x="87" y="11"/>
                    <a:pt x="84" y="10"/>
                    <a:pt x="86" y="9"/>
                  </a:cubicBezTo>
                  <a:cubicBezTo>
                    <a:pt x="87" y="9"/>
                    <a:pt x="87" y="8"/>
                    <a:pt x="88" y="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9" y="9"/>
                    <a:pt x="89" y="11"/>
                    <a:pt x="91" y="11"/>
                  </a:cubicBezTo>
                  <a:cubicBezTo>
                    <a:pt x="92" y="11"/>
                    <a:pt x="93" y="11"/>
                    <a:pt x="94" y="10"/>
                  </a:cubicBezTo>
                  <a:cubicBezTo>
                    <a:pt x="95" y="10"/>
                    <a:pt x="96" y="10"/>
                    <a:pt x="95" y="12"/>
                  </a:cubicBezTo>
                  <a:cubicBezTo>
                    <a:pt x="97" y="12"/>
                    <a:pt x="98" y="11"/>
                    <a:pt x="98" y="10"/>
                  </a:cubicBezTo>
                  <a:cubicBezTo>
                    <a:pt x="100" y="11"/>
                    <a:pt x="100" y="10"/>
                    <a:pt x="101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4" y="12"/>
                    <a:pt x="104" y="12"/>
                  </a:cubicBezTo>
                  <a:cubicBezTo>
                    <a:pt x="104" y="12"/>
                    <a:pt x="106" y="13"/>
                    <a:pt x="106" y="13"/>
                  </a:cubicBezTo>
                  <a:cubicBezTo>
                    <a:pt x="106" y="13"/>
                    <a:pt x="106" y="12"/>
                    <a:pt x="107" y="12"/>
                  </a:cubicBezTo>
                  <a:cubicBezTo>
                    <a:pt x="107" y="12"/>
                    <a:pt x="107" y="13"/>
                    <a:pt x="107" y="13"/>
                  </a:cubicBezTo>
                  <a:cubicBezTo>
                    <a:pt x="109" y="14"/>
                    <a:pt x="111" y="13"/>
                    <a:pt x="112" y="13"/>
                  </a:cubicBezTo>
                  <a:cubicBezTo>
                    <a:pt x="113" y="14"/>
                    <a:pt x="113" y="14"/>
                    <a:pt x="114" y="14"/>
                  </a:cubicBezTo>
                  <a:cubicBezTo>
                    <a:pt x="113" y="16"/>
                    <a:pt x="116" y="14"/>
                    <a:pt x="116" y="15"/>
                  </a:cubicBezTo>
                  <a:cubicBezTo>
                    <a:pt x="116" y="17"/>
                    <a:pt x="115" y="16"/>
                    <a:pt x="115" y="17"/>
                  </a:cubicBezTo>
                  <a:cubicBezTo>
                    <a:pt x="114" y="18"/>
                    <a:pt x="115" y="18"/>
                    <a:pt x="115" y="19"/>
                  </a:cubicBezTo>
                  <a:cubicBezTo>
                    <a:pt x="121" y="18"/>
                    <a:pt x="126" y="18"/>
                    <a:pt x="130" y="20"/>
                  </a:cubicBezTo>
                  <a:cubicBezTo>
                    <a:pt x="130" y="20"/>
                    <a:pt x="130" y="20"/>
                    <a:pt x="130" y="21"/>
                  </a:cubicBezTo>
                  <a:cubicBezTo>
                    <a:pt x="131" y="21"/>
                    <a:pt x="131" y="21"/>
                    <a:pt x="132" y="21"/>
                  </a:cubicBezTo>
                  <a:cubicBezTo>
                    <a:pt x="131" y="19"/>
                    <a:pt x="132" y="19"/>
                    <a:pt x="131" y="17"/>
                  </a:cubicBezTo>
                  <a:cubicBezTo>
                    <a:pt x="132" y="17"/>
                    <a:pt x="135" y="17"/>
                    <a:pt x="134" y="16"/>
                  </a:cubicBezTo>
                  <a:cubicBezTo>
                    <a:pt x="135" y="15"/>
                    <a:pt x="135" y="16"/>
                    <a:pt x="136" y="16"/>
                  </a:cubicBezTo>
                  <a:cubicBezTo>
                    <a:pt x="136" y="16"/>
                    <a:pt x="137" y="16"/>
                    <a:pt x="137" y="17"/>
                  </a:cubicBezTo>
                  <a:cubicBezTo>
                    <a:pt x="139" y="17"/>
                    <a:pt x="141" y="16"/>
                    <a:pt x="142" y="17"/>
                  </a:cubicBezTo>
                  <a:cubicBezTo>
                    <a:pt x="142" y="17"/>
                    <a:pt x="142" y="17"/>
                    <a:pt x="143" y="17"/>
                  </a:cubicBezTo>
                  <a:cubicBezTo>
                    <a:pt x="143" y="17"/>
                    <a:pt x="143" y="18"/>
                    <a:pt x="144" y="18"/>
                  </a:cubicBezTo>
                  <a:cubicBezTo>
                    <a:pt x="146" y="18"/>
                    <a:pt x="148" y="17"/>
                    <a:pt x="150" y="17"/>
                  </a:cubicBezTo>
                  <a:cubicBezTo>
                    <a:pt x="152" y="16"/>
                    <a:pt x="152" y="15"/>
                    <a:pt x="152" y="14"/>
                  </a:cubicBezTo>
                  <a:cubicBezTo>
                    <a:pt x="152" y="13"/>
                    <a:pt x="150" y="13"/>
                    <a:pt x="150" y="13"/>
                  </a:cubicBezTo>
                  <a:cubicBezTo>
                    <a:pt x="150" y="10"/>
                    <a:pt x="155" y="11"/>
                    <a:pt x="156" y="12"/>
                  </a:cubicBezTo>
                  <a:cubicBezTo>
                    <a:pt x="156" y="13"/>
                    <a:pt x="156" y="13"/>
                    <a:pt x="155" y="13"/>
                  </a:cubicBezTo>
                  <a:cubicBezTo>
                    <a:pt x="156" y="14"/>
                    <a:pt x="155" y="15"/>
                    <a:pt x="154" y="15"/>
                  </a:cubicBezTo>
                  <a:cubicBezTo>
                    <a:pt x="154" y="16"/>
                    <a:pt x="155" y="16"/>
                    <a:pt x="156" y="16"/>
                  </a:cubicBezTo>
                  <a:cubicBezTo>
                    <a:pt x="155" y="18"/>
                    <a:pt x="156" y="18"/>
                    <a:pt x="155" y="20"/>
                  </a:cubicBezTo>
                  <a:cubicBezTo>
                    <a:pt x="157" y="20"/>
                    <a:pt x="158" y="17"/>
                    <a:pt x="157" y="17"/>
                  </a:cubicBezTo>
                  <a:cubicBezTo>
                    <a:pt x="157" y="17"/>
                    <a:pt x="159" y="19"/>
                    <a:pt x="158" y="16"/>
                  </a:cubicBezTo>
                  <a:cubicBezTo>
                    <a:pt x="161" y="17"/>
                    <a:pt x="160" y="14"/>
                    <a:pt x="162" y="14"/>
                  </a:cubicBezTo>
                  <a:cubicBezTo>
                    <a:pt x="161" y="12"/>
                    <a:pt x="160" y="11"/>
                    <a:pt x="158" y="11"/>
                  </a:cubicBezTo>
                  <a:cubicBezTo>
                    <a:pt x="159" y="10"/>
                    <a:pt x="157" y="9"/>
                    <a:pt x="155" y="8"/>
                  </a:cubicBezTo>
                  <a:cubicBezTo>
                    <a:pt x="155" y="8"/>
                    <a:pt x="155" y="7"/>
                    <a:pt x="155" y="7"/>
                  </a:cubicBezTo>
                  <a:cubicBezTo>
                    <a:pt x="155" y="6"/>
                    <a:pt x="156" y="5"/>
                    <a:pt x="156" y="4"/>
                  </a:cubicBezTo>
                  <a:cubicBezTo>
                    <a:pt x="156" y="4"/>
                    <a:pt x="158" y="3"/>
                    <a:pt x="157" y="3"/>
                  </a:cubicBezTo>
                  <a:cubicBezTo>
                    <a:pt x="156" y="2"/>
                    <a:pt x="159" y="3"/>
                    <a:pt x="158" y="2"/>
                  </a:cubicBezTo>
                  <a:cubicBezTo>
                    <a:pt x="158" y="0"/>
                    <a:pt x="159" y="2"/>
                    <a:pt x="159" y="3"/>
                  </a:cubicBezTo>
                  <a:cubicBezTo>
                    <a:pt x="160" y="3"/>
                    <a:pt x="161" y="2"/>
                    <a:pt x="162" y="3"/>
                  </a:cubicBezTo>
                  <a:cubicBezTo>
                    <a:pt x="162" y="3"/>
                    <a:pt x="161" y="3"/>
                    <a:pt x="161" y="4"/>
                  </a:cubicBezTo>
                  <a:cubicBezTo>
                    <a:pt x="161" y="4"/>
                    <a:pt x="162" y="3"/>
                    <a:pt x="163" y="4"/>
                  </a:cubicBezTo>
                  <a:cubicBezTo>
                    <a:pt x="163" y="4"/>
                    <a:pt x="162" y="5"/>
                    <a:pt x="163" y="5"/>
                  </a:cubicBezTo>
                  <a:cubicBezTo>
                    <a:pt x="163" y="5"/>
                    <a:pt x="164" y="5"/>
                    <a:pt x="164" y="5"/>
                  </a:cubicBezTo>
                  <a:cubicBezTo>
                    <a:pt x="164" y="7"/>
                    <a:pt x="163" y="6"/>
                    <a:pt x="164" y="7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9"/>
                    <a:pt x="164" y="9"/>
                  </a:cubicBezTo>
                  <a:cubicBezTo>
                    <a:pt x="164" y="10"/>
                    <a:pt x="163" y="10"/>
                    <a:pt x="163" y="11"/>
                  </a:cubicBezTo>
                  <a:cubicBezTo>
                    <a:pt x="163" y="11"/>
                    <a:pt x="167" y="12"/>
                    <a:pt x="166" y="10"/>
                  </a:cubicBezTo>
                  <a:cubicBezTo>
                    <a:pt x="167" y="10"/>
                    <a:pt x="166" y="11"/>
                    <a:pt x="168" y="11"/>
                  </a:cubicBezTo>
                  <a:cubicBezTo>
                    <a:pt x="167" y="12"/>
                    <a:pt x="168" y="12"/>
                    <a:pt x="168" y="14"/>
                  </a:cubicBezTo>
                  <a:cubicBezTo>
                    <a:pt x="170" y="14"/>
                    <a:pt x="170" y="12"/>
                    <a:pt x="172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3" y="13"/>
                    <a:pt x="172" y="13"/>
                    <a:pt x="173" y="14"/>
                  </a:cubicBezTo>
                  <a:cubicBezTo>
                    <a:pt x="173" y="14"/>
                    <a:pt x="174" y="15"/>
                    <a:pt x="174" y="15"/>
                  </a:cubicBezTo>
                  <a:cubicBezTo>
                    <a:pt x="174" y="16"/>
                    <a:pt x="172" y="16"/>
                    <a:pt x="173" y="18"/>
                  </a:cubicBezTo>
                  <a:moveTo>
                    <a:pt x="109" y="24"/>
                  </a:moveTo>
                  <a:cubicBezTo>
                    <a:pt x="109" y="23"/>
                    <a:pt x="110" y="23"/>
                    <a:pt x="109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2"/>
                    <a:pt x="109" y="21"/>
                    <a:pt x="108" y="21"/>
                  </a:cubicBezTo>
                  <a:cubicBezTo>
                    <a:pt x="107" y="22"/>
                    <a:pt x="105" y="24"/>
                    <a:pt x="104" y="22"/>
                  </a:cubicBezTo>
                  <a:cubicBezTo>
                    <a:pt x="104" y="21"/>
                    <a:pt x="106" y="23"/>
                    <a:pt x="106" y="21"/>
                  </a:cubicBezTo>
                  <a:cubicBezTo>
                    <a:pt x="105" y="21"/>
                    <a:pt x="104" y="21"/>
                    <a:pt x="104" y="20"/>
                  </a:cubicBezTo>
                  <a:cubicBezTo>
                    <a:pt x="104" y="20"/>
                    <a:pt x="103" y="21"/>
                    <a:pt x="102" y="21"/>
                  </a:cubicBezTo>
                  <a:cubicBezTo>
                    <a:pt x="101" y="22"/>
                    <a:pt x="100" y="21"/>
                    <a:pt x="99" y="22"/>
                  </a:cubicBezTo>
                  <a:cubicBezTo>
                    <a:pt x="99" y="22"/>
                    <a:pt x="98" y="22"/>
                    <a:pt x="98" y="22"/>
                  </a:cubicBezTo>
                  <a:cubicBezTo>
                    <a:pt x="96" y="23"/>
                    <a:pt x="95" y="23"/>
                    <a:pt x="93" y="23"/>
                  </a:cubicBezTo>
                  <a:cubicBezTo>
                    <a:pt x="93" y="24"/>
                    <a:pt x="92" y="24"/>
                    <a:pt x="93" y="24"/>
                  </a:cubicBezTo>
                  <a:cubicBezTo>
                    <a:pt x="93" y="24"/>
                    <a:pt x="93" y="24"/>
                    <a:pt x="93" y="25"/>
                  </a:cubicBezTo>
                  <a:cubicBezTo>
                    <a:pt x="96" y="25"/>
                    <a:pt x="99" y="23"/>
                    <a:pt x="100" y="25"/>
                  </a:cubicBezTo>
                  <a:cubicBezTo>
                    <a:pt x="98" y="24"/>
                    <a:pt x="99" y="25"/>
                    <a:pt x="98" y="25"/>
                  </a:cubicBezTo>
                  <a:cubicBezTo>
                    <a:pt x="97" y="26"/>
                    <a:pt x="96" y="26"/>
                    <a:pt x="96" y="27"/>
                  </a:cubicBezTo>
                  <a:cubicBezTo>
                    <a:pt x="99" y="27"/>
                    <a:pt x="100" y="26"/>
                    <a:pt x="103" y="26"/>
                  </a:cubicBezTo>
                  <a:cubicBezTo>
                    <a:pt x="103" y="27"/>
                    <a:pt x="103" y="28"/>
                    <a:pt x="103" y="28"/>
                  </a:cubicBezTo>
                  <a:cubicBezTo>
                    <a:pt x="104" y="27"/>
                    <a:pt x="104" y="27"/>
                    <a:pt x="105" y="27"/>
                  </a:cubicBezTo>
                  <a:cubicBezTo>
                    <a:pt x="105" y="26"/>
                    <a:pt x="105" y="25"/>
                    <a:pt x="106" y="25"/>
                  </a:cubicBezTo>
                  <a:cubicBezTo>
                    <a:pt x="107" y="24"/>
                    <a:pt x="107" y="25"/>
                    <a:pt x="108" y="25"/>
                  </a:cubicBezTo>
                  <a:cubicBezTo>
                    <a:pt x="108" y="24"/>
                    <a:pt x="108" y="24"/>
                    <a:pt x="109" y="24"/>
                  </a:cubicBezTo>
                  <a:moveTo>
                    <a:pt x="113" y="42"/>
                  </a:moveTo>
                  <a:cubicBezTo>
                    <a:pt x="113" y="41"/>
                    <a:pt x="115" y="41"/>
                    <a:pt x="116" y="40"/>
                  </a:cubicBezTo>
                  <a:cubicBezTo>
                    <a:pt x="116" y="40"/>
                    <a:pt x="117" y="40"/>
                    <a:pt x="117" y="40"/>
                  </a:cubicBezTo>
                  <a:cubicBezTo>
                    <a:pt x="118" y="40"/>
                    <a:pt x="119" y="40"/>
                    <a:pt x="119" y="40"/>
                  </a:cubicBezTo>
                  <a:cubicBezTo>
                    <a:pt x="120" y="40"/>
                    <a:pt x="120" y="39"/>
                    <a:pt x="120" y="39"/>
                  </a:cubicBezTo>
                  <a:cubicBezTo>
                    <a:pt x="121" y="38"/>
                    <a:pt x="122" y="39"/>
                    <a:pt x="123" y="38"/>
                  </a:cubicBezTo>
                  <a:cubicBezTo>
                    <a:pt x="122" y="38"/>
                    <a:pt x="122" y="38"/>
                    <a:pt x="123" y="38"/>
                  </a:cubicBezTo>
                  <a:cubicBezTo>
                    <a:pt x="124" y="38"/>
                    <a:pt x="124" y="37"/>
                    <a:pt x="124" y="38"/>
                  </a:cubicBezTo>
                  <a:cubicBezTo>
                    <a:pt x="125" y="38"/>
                    <a:pt x="125" y="37"/>
                    <a:pt x="125" y="37"/>
                  </a:cubicBezTo>
                  <a:cubicBezTo>
                    <a:pt x="124" y="38"/>
                    <a:pt x="125" y="36"/>
                    <a:pt x="126" y="37"/>
                  </a:cubicBezTo>
                  <a:cubicBezTo>
                    <a:pt x="126" y="36"/>
                    <a:pt x="127" y="36"/>
                    <a:pt x="127" y="35"/>
                  </a:cubicBezTo>
                  <a:cubicBezTo>
                    <a:pt x="125" y="34"/>
                    <a:pt x="125" y="35"/>
                    <a:pt x="123" y="35"/>
                  </a:cubicBezTo>
                  <a:cubicBezTo>
                    <a:pt x="123" y="36"/>
                    <a:pt x="122" y="36"/>
                    <a:pt x="122" y="37"/>
                  </a:cubicBezTo>
                  <a:cubicBezTo>
                    <a:pt x="120" y="38"/>
                    <a:pt x="120" y="36"/>
                    <a:pt x="119" y="37"/>
                  </a:cubicBezTo>
                  <a:cubicBezTo>
                    <a:pt x="119" y="37"/>
                    <a:pt x="119" y="37"/>
                    <a:pt x="118" y="37"/>
                  </a:cubicBezTo>
                  <a:cubicBezTo>
                    <a:pt x="117" y="37"/>
                    <a:pt x="117" y="36"/>
                    <a:pt x="116" y="37"/>
                  </a:cubicBezTo>
                  <a:cubicBezTo>
                    <a:pt x="116" y="36"/>
                    <a:pt x="116" y="36"/>
                    <a:pt x="115" y="36"/>
                  </a:cubicBezTo>
                  <a:cubicBezTo>
                    <a:pt x="115" y="36"/>
                    <a:pt x="115" y="37"/>
                    <a:pt x="115" y="37"/>
                  </a:cubicBezTo>
                  <a:cubicBezTo>
                    <a:pt x="115" y="38"/>
                    <a:pt x="116" y="38"/>
                    <a:pt x="116" y="38"/>
                  </a:cubicBezTo>
                  <a:cubicBezTo>
                    <a:pt x="114" y="38"/>
                    <a:pt x="114" y="39"/>
                    <a:pt x="114" y="39"/>
                  </a:cubicBezTo>
                  <a:cubicBezTo>
                    <a:pt x="113" y="40"/>
                    <a:pt x="111" y="40"/>
                    <a:pt x="111" y="40"/>
                  </a:cubicBezTo>
                  <a:cubicBezTo>
                    <a:pt x="111" y="42"/>
                    <a:pt x="109" y="40"/>
                    <a:pt x="110" y="42"/>
                  </a:cubicBezTo>
                  <a:lnTo>
                    <a:pt x="113" y="42"/>
                  </a:lnTo>
                  <a:close/>
                  <a:moveTo>
                    <a:pt x="152" y="63"/>
                  </a:moveTo>
                  <a:cubicBezTo>
                    <a:pt x="151" y="63"/>
                    <a:pt x="152" y="63"/>
                    <a:pt x="151" y="63"/>
                  </a:cubicBezTo>
                  <a:cubicBezTo>
                    <a:pt x="151" y="63"/>
                    <a:pt x="150" y="64"/>
                    <a:pt x="150" y="64"/>
                  </a:cubicBezTo>
                  <a:cubicBezTo>
                    <a:pt x="149" y="64"/>
                    <a:pt x="150" y="66"/>
                    <a:pt x="149" y="66"/>
                  </a:cubicBezTo>
                  <a:cubicBezTo>
                    <a:pt x="149" y="65"/>
                    <a:pt x="149" y="64"/>
                    <a:pt x="149" y="64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152" y="68"/>
                    <a:pt x="152" y="69"/>
                  </a:cubicBezTo>
                  <a:cubicBezTo>
                    <a:pt x="153" y="70"/>
                    <a:pt x="153" y="70"/>
                    <a:pt x="154" y="71"/>
                  </a:cubicBezTo>
                  <a:cubicBezTo>
                    <a:pt x="153" y="71"/>
                    <a:pt x="153" y="71"/>
                    <a:pt x="153" y="72"/>
                  </a:cubicBezTo>
                  <a:cubicBezTo>
                    <a:pt x="153" y="73"/>
                    <a:pt x="154" y="73"/>
                    <a:pt x="154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3"/>
                    <a:pt x="156" y="72"/>
                    <a:pt x="156" y="70"/>
                  </a:cubicBezTo>
                  <a:cubicBezTo>
                    <a:pt x="156" y="70"/>
                    <a:pt x="155" y="70"/>
                    <a:pt x="155" y="69"/>
                  </a:cubicBezTo>
                  <a:cubicBezTo>
                    <a:pt x="156" y="66"/>
                    <a:pt x="155" y="68"/>
                    <a:pt x="154" y="67"/>
                  </a:cubicBezTo>
                  <a:cubicBezTo>
                    <a:pt x="153" y="66"/>
                    <a:pt x="154" y="64"/>
                    <a:pt x="153" y="63"/>
                  </a:cubicBezTo>
                  <a:cubicBezTo>
                    <a:pt x="153" y="63"/>
                    <a:pt x="152" y="63"/>
                    <a:pt x="152" y="63"/>
                  </a:cubicBezTo>
                  <a:moveTo>
                    <a:pt x="173" y="79"/>
                  </a:moveTo>
                  <a:cubicBezTo>
                    <a:pt x="171" y="79"/>
                    <a:pt x="171" y="80"/>
                    <a:pt x="171" y="80"/>
                  </a:cubicBezTo>
                  <a:cubicBezTo>
                    <a:pt x="171" y="80"/>
                    <a:pt x="170" y="80"/>
                    <a:pt x="170" y="80"/>
                  </a:cubicBezTo>
                  <a:cubicBezTo>
                    <a:pt x="170" y="82"/>
                    <a:pt x="168" y="81"/>
                    <a:pt x="167" y="81"/>
                  </a:cubicBezTo>
                  <a:cubicBezTo>
                    <a:pt x="166" y="82"/>
                    <a:pt x="167" y="82"/>
                    <a:pt x="166" y="83"/>
                  </a:cubicBezTo>
                  <a:cubicBezTo>
                    <a:pt x="166" y="83"/>
                    <a:pt x="165" y="82"/>
                    <a:pt x="165" y="83"/>
                  </a:cubicBezTo>
                  <a:cubicBezTo>
                    <a:pt x="166" y="83"/>
                    <a:pt x="165" y="84"/>
                    <a:pt x="165" y="85"/>
                  </a:cubicBezTo>
                  <a:cubicBezTo>
                    <a:pt x="166" y="86"/>
                    <a:pt x="167" y="84"/>
                    <a:pt x="167" y="84"/>
                  </a:cubicBezTo>
                  <a:cubicBezTo>
                    <a:pt x="168" y="83"/>
                    <a:pt x="169" y="84"/>
                    <a:pt x="171" y="84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3" y="83"/>
                    <a:pt x="175" y="84"/>
                    <a:pt x="175" y="84"/>
                  </a:cubicBezTo>
                  <a:cubicBezTo>
                    <a:pt x="175" y="84"/>
                    <a:pt x="174" y="84"/>
                    <a:pt x="174" y="85"/>
                  </a:cubicBezTo>
                  <a:cubicBezTo>
                    <a:pt x="175" y="84"/>
                    <a:pt x="175" y="85"/>
                    <a:pt x="175" y="85"/>
                  </a:cubicBezTo>
                  <a:cubicBezTo>
                    <a:pt x="175" y="85"/>
                    <a:pt x="176" y="85"/>
                    <a:pt x="175" y="85"/>
                  </a:cubicBezTo>
                  <a:cubicBezTo>
                    <a:pt x="177" y="85"/>
                    <a:pt x="177" y="85"/>
                    <a:pt x="178" y="84"/>
                  </a:cubicBezTo>
                  <a:cubicBezTo>
                    <a:pt x="180" y="83"/>
                    <a:pt x="181" y="85"/>
                    <a:pt x="182" y="84"/>
                  </a:cubicBezTo>
                  <a:cubicBezTo>
                    <a:pt x="180" y="83"/>
                    <a:pt x="182" y="81"/>
                    <a:pt x="181" y="83"/>
                  </a:cubicBezTo>
                  <a:cubicBezTo>
                    <a:pt x="180" y="83"/>
                    <a:pt x="180" y="80"/>
                    <a:pt x="180" y="80"/>
                  </a:cubicBezTo>
                  <a:cubicBezTo>
                    <a:pt x="179" y="80"/>
                    <a:pt x="178" y="80"/>
                    <a:pt x="179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7" y="78"/>
                    <a:pt x="176" y="78"/>
                  </a:cubicBezTo>
                  <a:cubicBezTo>
                    <a:pt x="174" y="78"/>
                    <a:pt x="175" y="78"/>
                    <a:pt x="173" y="78"/>
                  </a:cubicBezTo>
                  <a:cubicBezTo>
                    <a:pt x="173" y="79"/>
                    <a:pt x="172" y="79"/>
                    <a:pt x="173" y="79"/>
                  </a:cubicBezTo>
                  <a:moveTo>
                    <a:pt x="187" y="93"/>
                  </a:moveTo>
                  <a:cubicBezTo>
                    <a:pt x="187" y="93"/>
                    <a:pt x="187" y="93"/>
                    <a:pt x="187" y="92"/>
                  </a:cubicBezTo>
                  <a:cubicBezTo>
                    <a:pt x="189" y="93"/>
                    <a:pt x="187" y="89"/>
                    <a:pt x="189" y="89"/>
                  </a:cubicBezTo>
                  <a:cubicBezTo>
                    <a:pt x="190" y="90"/>
                    <a:pt x="190" y="89"/>
                    <a:pt x="192" y="89"/>
                  </a:cubicBezTo>
                  <a:cubicBezTo>
                    <a:pt x="191" y="86"/>
                    <a:pt x="187" y="85"/>
                    <a:pt x="184" y="86"/>
                  </a:cubicBezTo>
                  <a:cubicBezTo>
                    <a:pt x="184" y="86"/>
                    <a:pt x="183" y="85"/>
                    <a:pt x="183" y="85"/>
                  </a:cubicBezTo>
                  <a:cubicBezTo>
                    <a:pt x="182" y="84"/>
                    <a:pt x="182" y="86"/>
                    <a:pt x="181" y="86"/>
                  </a:cubicBezTo>
                  <a:cubicBezTo>
                    <a:pt x="180" y="86"/>
                    <a:pt x="180" y="85"/>
                    <a:pt x="179" y="85"/>
                  </a:cubicBezTo>
                  <a:cubicBezTo>
                    <a:pt x="178" y="85"/>
                    <a:pt x="178" y="86"/>
                    <a:pt x="178" y="86"/>
                  </a:cubicBezTo>
                  <a:cubicBezTo>
                    <a:pt x="177" y="87"/>
                    <a:pt x="176" y="87"/>
                    <a:pt x="175" y="87"/>
                  </a:cubicBezTo>
                  <a:cubicBezTo>
                    <a:pt x="175" y="88"/>
                    <a:pt x="175" y="88"/>
                    <a:pt x="174" y="88"/>
                  </a:cubicBezTo>
                  <a:cubicBezTo>
                    <a:pt x="174" y="93"/>
                    <a:pt x="174" y="93"/>
                    <a:pt x="174" y="97"/>
                  </a:cubicBezTo>
                  <a:cubicBezTo>
                    <a:pt x="176" y="98"/>
                    <a:pt x="175" y="96"/>
                    <a:pt x="176" y="96"/>
                  </a:cubicBezTo>
                  <a:cubicBezTo>
                    <a:pt x="176" y="95"/>
                    <a:pt x="177" y="95"/>
                    <a:pt x="177" y="94"/>
                  </a:cubicBezTo>
                  <a:cubicBezTo>
                    <a:pt x="178" y="93"/>
                    <a:pt x="177" y="92"/>
                    <a:pt x="178" y="90"/>
                  </a:cubicBezTo>
                  <a:cubicBezTo>
                    <a:pt x="178" y="90"/>
                    <a:pt x="179" y="89"/>
                    <a:pt x="179" y="89"/>
                  </a:cubicBezTo>
                  <a:cubicBezTo>
                    <a:pt x="179" y="88"/>
                    <a:pt x="178" y="87"/>
                    <a:pt x="179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80" y="89"/>
                    <a:pt x="183" y="87"/>
                    <a:pt x="183" y="88"/>
                  </a:cubicBezTo>
                  <a:cubicBezTo>
                    <a:pt x="183" y="90"/>
                    <a:pt x="183" y="89"/>
                    <a:pt x="183" y="91"/>
                  </a:cubicBezTo>
                  <a:cubicBezTo>
                    <a:pt x="183" y="91"/>
                    <a:pt x="184" y="91"/>
                    <a:pt x="184" y="92"/>
                  </a:cubicBezTo>
                  <a:cubicBezTo>
                    <a:pt x="184" y="92"/>
                    <a:pt x="183" y="92"/>
                    <a:pt x="183" y="92"/>
                  </a:cubicBezTo>
                  <a:cubicBezTo>
                    <a:pt x="185" y="92"/>
                    <a:pt x="187" y="94"/>
                    <a:pt x="187" y="93"/>
                  </a:cubicBezTo>
                  <a:moveTo>
                    <a:pt x="197" y="91"/>
                  </a:moveTo>
                  <a:cubicBezTo>
                    <a:pt x="197" y="91"/>
                    <a:pt x="197" y="92"/>
                    <a:pt x="197" y="92"/>
                  </a:cubicBezTo>
                  <a:cubicBezTo>
                    <a:pt x="196" y="92"/>
                    <a:pt x="193" y="90"/>
                    <a:pt x="192" y="91"/>
                  </a:cubicBezTo>
                  <a:cubicBezTo>
                    <a:pt x="193" y="92"/>
                    <a:pt x="192" y="92"/>
                    <a:pt x="191" y="93"/>
                  </a:cubicBezTo>
                  <a:cubicBezTo>
                    <a:pt x="193" y="94"/>
                    <a:pt x="193" y="93"/>
                    <a:pt x="195" y="93"/>
                  </a:cubicBezTo>
                  <a:cubicBezTo>
                    <a:pt x="196" y="93"/>
                    <a:pt x="198" y="94"/>
                    <a:pt x="198" y="93"/>
                  </a:cubicBezTo>
                  <a:cubicBezTo>
                    <a:pt x="198" y="93"/>
                    <a:pt x="198" y="92"/>
                    <a:pt x="198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8" y="91"/>
                    <a:pt x="197" y="91"/>
                  </a:cubicBezTo>
                  <a:moveTo>
                    <a:pt x="189" y="95"/>
                  </a:moveTo>
                  <a:cubicBezTo>
                    <a:pt x="189" y="95"/>
                    <a:pt x="189" y="94"/>
                    <a:pt x="188" y="94"/>
                  </a:cubicBezTo>
                  <a:cubicBezTo>
                    <a:pt x="188" y="94"/>
                    <a:pt x="188" y="95"/>
                    <a:pt x="188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7"/>
                    <a:pt x="184" y="96"/>
                    <a:pt x="184" y="97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7"/>
                    <a:pt x="185" y="98"/>
                    <a:pt x="185" y="98"/>
                  </a:cubicBezTo>
                  <a:cubicBezTo>
                    <a:pt x="186" y="98"/>
                    <a:pt x="186" y="97"/>
                    <a:pt x="187" y="97"/>
                  </a:cubicBezTo>
                  <a:cubicBezTo>
                    <a:pt x="188" y="97"/>
                    <a:pt x="189" y="98"/>
                    <a:pt x="190" y="97"/>
                  </a:cubicBezTo>
                  <a:cubicBezTo>
                    <a:pt x="190" y="95"/>
                    <a:pt x="193" y="97"/>
                    <a:pt x="192" y="94"/>
                  </a:cubicBezTo>
                  <a:cubicBezTo>
                    <a:pt x="191" y="94"/>
                    <a:pt x="190" y="95"/>
                    <a:pt x="189" y="95"/>
                  </a:cubicBezTo>
                </a:path>
              </a:pathLst>
            </a:custGeom>
            <a:grpFill/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185988" y="1250950"/>
              <a:ext cx="1819275" cy="965201"/>
              <a:chOff x="2185988" y="1250950"/>
              <a:chExt cx="1819275" cy="965201"/>
            </a:xfrm>
            <a:grpFill/>
          </p:grpSpPr>
          <p:sp>
            <p:nvSpPr>
              <p:cNvPr id="43" name="Freeform 12"/>
              <p:cNvSpPr/>
              <p:nvPr/>
            </p:nvSpPr>
            <p:spPr bwMode="auto">
              <a:xfrm>
                <a:off x="2679700" y="1382713"/>
                <a:ext cx="20638" cy="14288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0"/>
                      <a:pt x="3" y="0"/>
                      <a:pt x="3" y="2"/>
                    </a:cubicBezTo>
                    <a:cubicBezTo>
                      <a:pt x="2" y="1"/>
                      <a:pt x="0" y="2"/>
                      <a:pt x="0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2603500" y="1411288"/>
                <a:ext cx="90488" cy="47625"/>
              </a:xfrm>
              <a:custGeom>
                <a:avLst/>
                <a:gdLst>
                  <a:gd name="T0" fmla="*/ 9 w 13"/>
                  <a:gd name="T1" fmla="*/ 2 h 7"/>
                  <a:gd name="T2" fmla="*/ 11 w 13"/>
                  <a:gd name="T3" fmla="*/ 4 h 7"/>
                  <a:gd name="T4" fmla="*/ 12 w 13"/>
                  <a:gd name="T5" fmla="*/ 6 h 7"/>
                  <a:gd name="T6" fmla="*/ 11 w 13"/>
                  <a:gd name="T7" fmla="*/ 6 h 7"/>
                  <a:gd name="T8" fmla="*/ 11 w 13"/>
                  <a:gd name="T9" fmla="*/ 5 h 7"/>
                  <a:gd name="T10" fmla="*/ 10 w 13"/>
                  <a:gd name="T11" fmla="*/ 5 h 7"/>
                  <a:gd name="T12" fmla="*/ 3 w 13"/>
                  <a:gd name="T13" fmla="*/ 4 h 7"/>
                  <a:gd name="T14" fmla="*/ 4 w 13"/>
                  <a:gd name="T15" fmla="*/ 3 h 7"/>
                  <a:gd name="T16" fmla="*/ 3 w 13"/>
                  <a:gd name="T17" fmla="*/ 2 h 7"/>
                  <a:gd name="T18" fmla="*/ 0 w 13"/>
                  <a:gd name="T19" fmla="*/ 0 h 7"/>
                  <a:gd name="T20" fmla="*/ 4 w 13"/>
                  <a:gd name="T21" fmla="*/ 0 h 7"/>
                  <a:gd name="T22" fmla="*/ 5 w 13"/>
                  <a:gd name="T23" fmla="*/ 2 h 7"/>
                  <a:gd name="T24" fmla="*/ 7 w 13"/>
                  <a:gd name="T25" fmla="*/ 2 h 7"/>
                  <a:gd name="T26" fmla="*/ 9 w 13"/>
                  <a:gd name="T2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">
                    <a:moveTo>
                      <a:pt x="9" y="2"/>
                    </a:moveTo>
                    <a:cubicBezTo>
                      <a:pt x="10" y="2"/>
                      <a:pt x="10" y="3"/>
                      <a:pt x="11" y="4"/>
                    </a:cubicBezTo>
                    <a:cubicBezTo>
                      <a:pt x="11" y="4"/>
                      <a:pt x="13" y="5"/>
                      <a:pt x="12" y="6"/>
                    </a:cubicBezTo>
                    <a:cubicBezTo>
                      <a:pt x="12" y="6"/>
                      <a:pt x="11" y="7"/>
                      <a:pt x="11" y="6"/>
                    </a:cubicBezTo>
                    <a:cubicBezTo>
                      <a:pt x="10" y="6"/>
                      <a:pt x="11" y="5"/>
                      <a:pt x="11" y="5"/>
                    </a:cubicBezTo>
                    <a:cubicBezTo>
                      <a:pt x="10" y="5"/>
                      <a:pt x="9" y="6"/>
                      <a:pt x="10" y="5"/>
                    </a:cubicBezTo>
                    <a:cubicBezTo>
                      <a:pt x="6" y="5"/>
                      <a:pt x="4" y="5"/>
                      <a:pt x="3" y="4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1" y="1"/>
                      <a:pt x="0" y="3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2"/>
                      <a:pt x="7" y="0"/>
                      <a:pt x="7" y="2"/>
                    </a:cubicBezTo>
                    <a:cubicBezTo>
                      <a:pt x="7" y="2"/>
                      <a:pt x="9" y="2"/>
                      <a:pt x="9" y="2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" name="Freeform 17"/>
              <p:cNvSpPr/>
              <p:nvPr/>
            </p:nvSpPr>
            <p:spPr bwMode="auto">
              <a:xfrm>
                <a:off x="2451100" y="1438275"/>
                <a:ext cx="12700" cy="28575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1" y="4"/>
                      <a:pt x="0" y="0"/>
                      <a:pt x="2" y="2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" name="Freeform 18"/>
              <p:cNvSpPr/>
              <p:nvPr/>
            </p:nvSpPr>
            <p:spPr bwMode="auto">
              <a:xfrm>
                <a:off x="2484438" y="1446213"/>
                <a:ext cx="49213" cy="26988"/>
              </a:xfrm>
              <a:custGeom>
                <a:avLst/>
                <a:gdLst>
                  <a:gd name="T0" fmla="*/ 6 w 7"/>
                  <a:gd name="T1" fmla="*/ 1 h 4"/>
                  <a:gd name="T2" fmla="*/ 1 w 7"/>
                  <a:gd name="T3" fmla="*/ 4 h 4"/>
                  <a:gd name="T4" fmla="*/ 0 w 7"/>
                  <a:gd name="T5" fmla="*/ 2 h 4"/>
                  <a:gd name="T6" fmla="*/ 3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4"/>
                      <a:pt x="3" y="3"/>
                      <a:pt x="1" y="4"/>
                    </a:cubicBezTo>
                    <a:cubicBezTo>
                      <a:pt x="0" y="4"/>
                      <a:pt x="1" y="2"/>
                      <a:pt x="0" y="2"/>
                    </a:cubicBezTo>
                    <a:cubicBezTo>
                      <a:pt x="0" y="1"/>
                      <a:pt x="3" y="3"/>
                      <a:pt x="3" y="1"/>
                    </a:cubicBezTo>
                    <a:cubicBezTo>
                      <a:pt x="3" y="0"/>
                      <a:pt x="4" y="2"/>
                      <a:pt x="6" y="1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7" name="Freeform 19"/>
              <p:cNvSpPr/>
              <p:nvPr/>
            </p:nvSpPr>
            <p:spPr bwMode="auto">
              <a:xfrm>
                <a:off x="2749550" y="1452563"/>
                <a:ext cx="41275" cy="20638"/>
              </a:xfrm>
              <a:custGeom>
                <a:avLst/>
                <a:gdLst>
                  <a:gd name="T0" fmla="*/ 5 w 6"/>
                  <a:gd name="T1" fmla="*/ 1 h 3"/>
                  <a:gd name="T2" fmla="*/ 5 w 6"/>
                  <a:gd name="T3" fmla="*/ 2 h 3"/>
                  <a:gd name="T4" fmla="*/ 3 w 6"/>
                  <a:gd name="T5" fmla="*/ 2 h 3"/>
                  <a:gd name="T6" fmla="*/ 3 w 6"/>
                  <a:gd name="T7" fmla="*/ 3 h 3"/>
                  <a:gd name="T8" fmla="*/ 1 w 6"/>
                  <a:gd name="T9" fmla="*/ 2 h 3"/>
                  <a:gd name="T10" fmla="*/ 1 w 6"/>
                  <a:gd name="T11" fmla="*/ 3 h 3"/>
                  <a:gd name="T12" fmla="*/ 0 w 6"/>
                  <a:gd name="T13" fmla="*/ 2 h 3"/>
                  <a:gd name="T14" fmla="*/ 5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0"/>
                      <a:pt x="5" y="3"/>
                      <a:pt x="5" y="1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Freeform 20"/>
              <p:cNvSpPr/>
              <p:nvPr/>
            </p:nvSpPr>
            <p:spPr bwMode="auto">
              <a:xfrm>
                <a:off x="2589213" y="1458913"/>
                <a:ext cx="28575" cy="14288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4" y="0"/>
                      <a:pt x="3" y="2"/>
                    </a:cubicBezTo>
                    <a:cubicBezTo>
                      <a:pt x="2" y="1"/>
                      <a:pt x="2" y="2"/>
                      <a:pt x="0" y="1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9" name="Freeform 21"/>
              <p:cNvSpPr/>
              <p:nvPr/>
            </p:nvSpPr>
            <p:spPr bwMode="auto">
              <a:xfrm>
                <a:off x="2825750" y="1466850"/>
                <a:ext cx="12700" cy="14288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0" name="Freeform 22"/>
              <p:cNvSpPr/>
              <p:nvPr/>
            </p:nvSpPr>
            <p:spPr bwMode="auto">
              <a:xfrm>
                <a:off x="2728913" y="1487488"/>
                <a:ext cx="255588" cy="76200"/>
              </a:xfrm>
              <a:custGeom>
                <a:avLst/>
                <a:gdLst>
                  <a:gd name="T0" fmla="*/ 37 w 37"/>
                  <a:gd name="T1" fmla="*/ 6 h 11"/>
                  <a:gd name="T2" fmla="*/ 37 w 37"/>
                  <a:gd name="T3" fmla="*/ 9 h 11"/>
                  <a:gd name="T4" fmla="*/ 36 w 37"/>
                  <a:gd name="T5" fmla="*/ 10 h 11"/>
                  <a:gd name="T6" fmla="*/ 29 w 37"/>
                  <a:gd name="T7" fmla="*/ 10 h 11"/>
                  <a:gd name="T8" fmla="*/ 27 w 37"/>
                  <a:gd name="T9" fmla="*/ 11 h 11"/>
                  <a:gd name="T10" fmla="*/ 26 w 37"/>
                  <a:gd name="T11" fmla="*/ 10 h 11"/>
                  <a:gd name="T12" fmla="*/ 25 w 37"/>
                  <a:gd name="T13" fmla="*/ 11 h 11"/>
                  <a:gd name="T14" fmla="*/ 23 w 37"/>
                  <a:gd name="T15" fmla="*/ 11 h 11"/>
                  <a:gd name="T16" fmla="*/ 23 w 37"/>
                  <a:gd name="T17" fmla="*/ 10 h 11"/>
                  <a:gd name="T18" fmla="*/ 22 w 37"/>
                  <a:gd name="T19" fmla="*/ 11 h 11"/>
                  <a:gd name="T20" fmla="*/ 20 w 37"/>
                  <a:gd name="T21" fmla="*/ 10 h 11"/>
                  <a:gd name="T22" fmla="*/ 12 w 37"/>
                  <a:gd name="T23" fmla="*/ 10 h 11"/>
                  <a:gd name="T24" fmla="*/ 12 w 37"/>
                  <a:gd name="T25" fmla="*/ 9 h 11"/>
                  <a:gd name="T26" fmla="*/ 11 w 37"/>
                  <a:gd name="T27" fmla="*/ 8 h 11"/>
                  <a:gd name="T28" fmla="*/ 10 w 37"/>
                  <a:gd name="T29" fmla="*/ 6 h 11"/>
                  <a:gd name="T30" fmla="*/ 11 w 37"/>
                  <a:gd name="T31" fmla="*/ 5 h 11"/>
                  <a:gd name="T32" fmla="*/ 10 w 37"/>
                  <a:gd name="T33" fmla="*/ 3 h 11"/>
                  <a:gd name="T34" fmla="*/ 5 w 37"/>
                  <a:gd name="T35" fmla="*/ 3 h 11"/>
                  <a:gd name="T36" fmla="*/ 4 w 37"/>
                  <a:gd name="T37" fmla="*/ 2 h 11"/>
                  <a:gd name="T38" fmla="*/ 3 w 37"/>
                  <a:gd name="T39" fmla="*/ 2 h 11"/>
                  <a:gd name="T40" fmla="*/ 1 w 37"/>
                  <a:gd name="T41" fmla="*/ 2 h 11"/>
                  <a:gd name="T42" fmla="*/ 0 w 37"/>
                  <a:gd name="T43" fmla="*/ 0 h 11"/>
                  <a:gd name="T44" fmla="*/ 6 w 37"/>
                  <a:gd name="T45" fmla="*/ 0 h 11"/>
                  <a:gd name="T46" fmla="*/ 7 w 37"/>
                  <a:gd name="T47" fmla="*/ 0 h 11"/>
                  <a:gd name="T48" fmla="*/ 7 w 37"/>
                  <a:gd name="T49" fmla="*/ 1 h 11"/>
                  <a:gd name="T50" fmla="*/ 9 w 37"/>
                  <a:gd name="T51" fmla="*/ 2 h 11"/>
                  <a:gd name="T52" fmla="*/ 13 w 37"/>
                  <a:gd name="T53" fmla="*/ 2 h 11"/>
                  <a:gd name="T54" fmla="*/ 13 w 37"/>
                  <a:gd name="T55" fmla="*/ 5 h 11"/>
                  <a:gd name="T56" fmla="*/ 17 w 37"/>
                  <a:gd name="T57" fmla="*/ 5 h 11"/>
                  <a:gd name="T58" fmla="*/ 17 w 37"/>
                  <a:gd name="T59" fmla="*/ 7 h 11"/>
                  <a:gd name="T60" fmla="*/ 18 w 37"/>
                  <a:gd name="T61" fmla="*/ 6 h 11"/>
                  <a:gd name="T62" fmla="*/ 25 w 37"/>
                  <a:gd name="T63" fmla="*/ 6 h 11"/>
                  <a:gd name="T64" fmla="*/ 26 w 37"/>
                  <a:gd name="T65" fmla="*/ 7 h 11"/>
                  <a:gd name="T66" fmla="*/ 27 w 37"/>
                  <a:gd name="T67" fmla="*/ 5 h 11"/>
                  <a:gd name="T68" fmla="*/ 29 w 37"/>
                  <a:gd name="T69" fmla="*/ 5 h 11"/>
                  <a:gd name="T70" fmla="*/ 37 w 37"/>
                  <a:gd name="T7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" h="11">
                    <a:moveTo>
                      <a:pt x="37" y="6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6" y="9"/>
                      <a:pt x="36" y="10"/>
                    </a:cubicBezTo>
                    <a:cubicBezTo>
                      <a:pt x="33" y="10"/>
                      <a:pt x="31" y="10"/>
                      <a:pt x="29" y="10"/>
                    </a:cubicBezTo>
                    <a:cubicBezTo>
                      <a:pt x="29" y="10"/>
                      <a:pt x="28" y="11"/>
                      <a:pt x="27" y="11"/>
                    </a:cubicBez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10"/>
                      <a:pt x="25" y="11"/>
                      <a:pt x="25" y="11"/>
                    </a:cubicBezTo>
                    <a:cubicBezTo>
                      <a:pt x="25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2" y="10"/>
                      <a:pt x="22" y="11"/>
                      <a:pt x="22" y="11"/>
                    </a:cubicBezTo>
                    <a:cubicBezTo>
                      <a:pt x="21" y="11"/>
                      <a:pt x="21" y="10"/>
                      <a:pt x="20" y="10"/>
                    </a:cubicBezTo>
                    <a:cubicBezTo>
                      <a:pt x="18" y="10"/>
                      <a:pt x="15" y="11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9"/>
                      <a:pt x="11" y="8"/>
                    </a:cubicBezTo>
                    <a:cubicBezTo>
                      <a:pt x="11" y="7"/>
                      <a:pt x="11" y="6"/>
                      <a:pt x="10" y="6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4"/>
                      <a:pt x="10" y="4"/>
                      <a:pt x="10" y="3"/>
                    </a:cubicBezTo>
                    <a:cubicBezTo>
                      <a:pt x="9" y="4"/>
                      <a:pt x="7" y="3"/>
                      <a:pt x="5" y="3"/>
                    </a:cubicBezTo>
                    <a:cubicBezTo>
                      <a:pt x="4" y="4"/>
                      <a:pt x="5" y="3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3" y="1"/>
                      <a:pt x="0" y="2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8" y="2"/>
                      <a:pt x="9" y="1"/>
                      <a:pt x="9" y="2"/>
                    </a:cubicBezTo>
                    <a:cubicBezTo>
                      <a:pt x="10" y="1"/>
                      <a:pt x="11" y="3"/>
                      <a:pt x="13" y="2"/>
                    </a:cubicBezTo>
                    <a:cubicBezTo>
                      <a:pt x="13" y="4"/>
                      <a:pt x="14" y="4"/>
                      <a:pt x="13" y="5"/>
                    </a:cubicBezTo>
                    <a:cubicBezTo>
                      <a:pt x="14" y="5"/>
                      <a:pt x="16" y="5"/>
                      <a:pt x="17" y="5"/>
                    </a:cubicBezTo>
                    <a:cubicBezTo>
                      <a:pt x="18" y="6"/>
                      <a:pt x="15" y="7"/>
                      <a:pt x="17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0" y="6"/>
                      <a:pt x="22" y="6"/>
                      <a:pt x="25" y="6"/>
                    </a:cubicBezTo>
                    <a:cubicBezTo>
                      <a:pt x="25" y="6"/>
                      <a:pt x="26" y="7"/>
                      <a:pt x="26" y="7"/>
                    </a:cubicBezTo>
                    <a:cubicBezTo>
                      <a:pt x="27" y="6"/>
                      <a:pt x="25" y="6"/>
                      <a:pt x="27" y="5"/>
                    </a:cubicBezTo>
                    <a:cubicBezTo>
                      <a:pt x="28" y="5"/>
                      <a:pt x="28" y="6"/>
                      <a:pt x="29" y="5"/>
                    </a:cubicBezTo>
                    <a:cubicBezTo>
                      <a:pt x="31" y="5"/>
                      <a:pt x="34" y="5"/>
                      <a:pt x="37" y="6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1" name="Freeform 24"/>
              <p:cNvSpPr/>
              <p:nvPr/>
            </p:nvSpPr>
            <p:spPr bwMode="auto">
              <a:xfrm>
                <a:off x="2659063" y="1493838"/>
                <a:ext cx="26988" cy="14288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0 h 2"/>
                  <a:gd name="T4" fmla="*/ 3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0" y="0"/>
                      <a:pt x="3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Freeform 26"/>
              <p:cNvSpPr/>
              <p:nvPr/>
            </p:nvSpPr>
            <p:spPr bwMode="auto">
              <a:xfrm>
                <a:off x="2387600" y="1514475"/>
                <a:ext cx="20638" cy="22225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2" y="1"/>
                      <a:pt x="2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2" y="2"/>
                      <a:pt x="2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3" name="Freeform 29"/>
              <p:cNvSpPr/>
              <p:nvPr/>
            </p:nvSpPr>
            <p:spPr bwMode="auto">
              <a:xfrm>
                <a:off x="2638425" y="1577975"/>
                <a:ext cx="96838" cy="76200"/>
              </a:xfrm>
              <a:custGeom>
                <a:avLst/>
                <a:gdLst>
                  <a:gd name="T0" fmla="*/ 5 w 14"/>
                  <a:gd name="T1" fmla="*/ 2 h 11"/>
                  <a:gd name="T2" fmla="*/ 5 w 14"/>
                  <a:gd name="T3" fmla="*/ 2 h 11"/>
                  <a:gd name="T4" fmla="*/ 10 w 14"/>
                  <a:gd name="T5" fmla="*/ 0 h 11"/>
                  <a:gd name="T6" fmla="*/ 11 w 14"/>
                  <a:gd name="T7" fmla="*/ 2 h 11"/>
                  <a:gd name="T8" fmla="*/ 10 w 14"/>
                  <a:gd name="T9" fmla="*/ 4 h 11"/>
                  <a:gd name="T10" fmla="*/ 13 w 14"/>
                  <a:gd name="T11" fmla="*/ 4 h 11"/>
                  <a:gd name="T12" fmla="*/ 14 w 14"/>
                  <a:gd name="T13" fmla="*/ 8 h 11"/>
                  <a:gd name="T14" fmla="*/ 12 w 14"/>
                  <a:gd name="T15" fmla="*/ 8 h 11"/>
                  <a:gd name="T16" fmla="*/ 12 w 14"/>
                  <a:gd name="T17" fmla="*/ 10 h 11"/>
                  <a:gd name="T18" fmla="*/ 10 w 14"/>
                  <a:gd name="T19" fmla="*/ 10 h 11"/>
                  <a:gd name="T20" fmla="*/ 9 w 14"/>
                  <a:gd name="T21" fmla="*/ 11 h 11"/>
                  <a:gd name="T22" fmla="*/ 7 w 14"/>
                  <a:gd name="T23" fmla="*/ 9 h 11"/>
                  <a:gd name="T24" fmla="*/ 6 w 14"/>
                  <a:gd name="T25" fmla="*/ 7 h 11"/>
                  <a:gd name="T26" fmla="*/ 5 w 14"/>
                  <a:gd name="T27" fmla="*/ 6 h 11"/>
                  <a:gd name="T28" fmla="*/ 2 w 14"/>
                  <a:gd name="T29" fmla="*/ 6 h 11"/>
                  <a:gd name="T30" fmla="*/ 0 w 14"/>
                  <a:gd name="T31" fmla="*/ 5 h 11"/>
                  <a:gd name="T32" fmla="*/ 6 w 14"/>
                  <a:gd name="T33" fmla="*/ 5 h 11"/>
                  <a:gd name="T34" fmla="*/ 6 w 14"/>
                  <a:gd name="T35" fmla="*/ 3 h 11"/>
                  <a:gd name="T36" fmla="*/ 4 w 14"/>
                  <a:gd name="T37" fmla="*/ 2 h 11"/>
                  <a:gd name="T38" fmla="*/ 5 w 14"/>
                  <a:gd name="T3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1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10" y="2"/>
                      <a:pt x="10" y="0"/>
                    </a:cubicBezTo>
                    <a:cubicBezTo>
                      <a:pt x="11" y="0"/>
                      <a:pt x="11" y="1"/>
                      <a:pt x="11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1" y="5"/>
                      <a:pt x="12" y="4"/>
                      <a:pt x="13" y="4"/>
                    </a:cubicBezTo>
                    <a:cubicBezTo>
                      <a:pt x="14" y="6"/>
                      <a:pt x="13" y="6"/>
                      <a:pt x="14" y="8"/>
                    </a:cubicBezTo>
                    <a:cubicBezTo>
                      <a:pt x="13" y="9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2" y="10"/>
                      <a:pt x="11" y="9"/>
                      <a:pt x="10" y="10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8" y="11"/>
                      <a:pt x="8" y="9"/>
                      <a:pt x="7" y="9"/>
                    </a:cubicBezTo>
                    <a:cubicBezTo>
                      <a:pt x="7" y="9"/>
                      <a:pt x="5" y="9"/>
                      <a:pt x="6" y="7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4" y="7"/>
                      <a:pt x="3" y="6"/>
                      <a:pt x="2" y="6"/>
                    </a:cubicBezTo>
                    <a:cubicBezTo>
                      <a:pt x="1" y="5"/>
                      <a:pt x="0" y="6"/>
                      <a:pt x="0" y="5"/>
                    </a:cubicBezTo>
                    <a:cubicBezTo>
                      <a:pt x="3" y="4"/>
                      <a:pt x="3" y="6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3" y="4"/>
                      <a:pt x="4" y="2"/>
                    </a:cubicBezTo>
                    <a:cubicBezTo>
                      <a:pt x="4" y="1"/>
                      <a:pt x="5" y="2"/>
                      <a:pt x="5" y="2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4" name="Freeform 30"/>
              <p:cNvSpPr/>
              <p:nvPr/>
            </p:nvSpPr>
            <p:spPr bwMode="auto">
              <a:xfrm>
                <a:off x="2971800" y="1584325"/>
                <a:ext cx="55563" cy="28575"/>
              </a:xfrm>
              <a:custGeom>
                <a:avLst/>
                <a:gdLst>
                  <a:gd name="T0" fmla="*/ 0 w 8"/>
                  <a:gd name="T1" fmla="*/ 1 h 4"/>
                  <a:gd name="T2" fmla="*/ 2 w 8"/>
                  <a:gd name="T3" fmla="*/ 0 h 4"/>
                  <a:gd name="T4" fmla="*/ 8 w 8"/>
                  <a:gd name="T5" fmla="*/ 2 h 4"/>
                  <a:gd name="T6" fmla="*/ 8 w 8"/>
                  <a:gd name="T7" fmla="*/ 4 h 4"/>
                  <a:gd name="T8" fmla="*/ 2 w 8"/>
                  <a:gd name="T9" fmla="*/ 2 h 4"/>
                  <a:gd name="T10" fmla="*/ 0 w 8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cubicBezTo>
                      <a:pt x="0" y="0"/>
                      <a:pt x="2" y="0"/>
                      <a:pt x="2" y="0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5" y="4"/>
                      <a:pt x="4" y="3"/>
                      <a:pt x="2" y="2"/>
                    </a:cubicBezTo>
                    <a:cubicBezTo>
                      <a:pt x="1" y="1"/>
                      <a:pt x="1" y="0"/>
                      <a:pt x="0" y="1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5" name="Freeform 32"/>
              <p:cNvSpPr/>
              <p:nvPr/>
            </p:nvSpPr>
            <p:spPr bwMode="auto">
              <a:xfrm>
                <a:off x="3381375" y="1668463"/>
                <a:ext cx="26988" cy="2063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1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3"/>
                      <a:pt x="2" y="0"/>
                      <a:pt x="0" y="1"/>
                    </a:cubicBezTo>
                    <a:cubicBezTo>
                      <a:pt x="1" y="0"/>
                      <a:pt x="4" y="0"/>
                      <a:pt x="4" y="2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6" name="Freeform 33"/>
              <p:cNvSpPr/>
              <p:nvPr/>
            </p:nvSpPr>
            <p:spPr bwMode="auto">
              <a:xfrm>
                <a:off x="3359150" y="1689100"/>
                <a:ext cx="42863" cy="20638"/>
              </a:xfrm>
              <a:custGeom>
                <a:avLst/>
                <a:gdLst>
                  <a:gd name="T0" fmla="*/ 6 w 6"/>
                  <a:gd name="T1" fmla="*/ 2 h 3"/>
                  <a:gd name="T2" fmla="*/ 1 w 6"/>
                  <a:gd name="T3" fmla="*/ 2 h 3"/>
                  <a:gd name="T4" fmla="*/ 2 w 6"/>
                  <a:gd name="T5" fmla="*/ 0 h 3"/>
                  <a:gd name="T6" fmla="*/ 6 w 6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6" y="3"/>
                      <a:pt x="1" y="3"/>
                      <a:pt x="1" y="2"/>
                    </a:cubicBezTo>
                    <a:cubicBezTo>
                      <a:pt x="0" y="0"/>
                      <a:pt x="3" y="1"/>
                      <a:pt x="2" y="0"/>
                    </a:cubicBezTo>
                    <a:cubicBezTo>
                      <a:pt x="3" y="1"/>
                      <a:pt x="5" y="1"/>
                      <a:pt x="6" y="2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7" name="Freeform 35"/>
              <p:cNvSpPr/>
              <p:nvPr/>
            </p:nvSpPr>
            <p:spPr bwMode="auto">
              <a:xfrm>
                <a:off x="2554288" y="1716088"/>
                <a:ext cx="28575" cy="2063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3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4" y="0"/>
                      <a:pt x="4" y="2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8" name="Freeform 36"/>
              <p:cNvSpPr/>
              <p:nvPr/>
            </p:nvSpPr>
            <p:spPr bwMode="auto">
              <a:xfrm>
                <a:off x="3019425" y="1730375"/>
                <a:ext cx="49213" cy="2698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3 h 4"/>
                  <a:gd name="T6" fmla="*/ 2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6" y="2"/>
                      <a:pt x="7" y="4"/>
                      <a:pt x="6" y="4"/>
                    </a:cubicBezTo>
                    <a:cubicBezTo>
                      <a:pt x="4" y="4"/>
                      <a:pt x="1" y="4"/>
                      <a:pt x="1" y="3"/>
                    </a:cubicBezTo>
                    <a:cubicBezTo>
                      <a:pt x="0" y="1"/>
                      <a:pt x="2" y="3"/>
                      <a:pt x="2" y="1"/>
                    </a:cubicBezTo>
                    <a:cubicBezTo>
                      <a:pt x="3" y="0"/>
                      <a:pt x="5" y="2"/>
                      <a:pt x="6" y="1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Freeform 37"/>
              <p:cNvSpPr/>
              <p:nvPr/>
            </p:nvSpPr>
            <p:spPr bwMode="auto">
              <a:xfrm>
                <a:off x="3005138" y="1812925"/>
                <a:ext cx="55563" cy="22225"/>
              </a:xfrm>
              <a:custGeom>
                <a:avLst/>
                <a:gdLst>
                  <a:gd name="T0" fmla="*/ 7 w 8"/>
                  <a:gd name="T1" fmla="*/ 1 h 3"/>
                  <a:gd name="T2" fmla="*/ 5 w 8"/>
                  <a:gd name="T3" fmla="*/ 2 h 3"/>
                  <a:gd name="T4" fmla="*/ 3 w 8"/>
                  <a:gd name="T5" fmla="*/ 3 h 3"/>
                  <a:gd name="T6" fmla="*/ 1 w 8"/>
                  <a:gd name="T7" fmla="*/ 2 h 3"/>
                  <a:gd name="T8" fmla="*/ 1 w 8"/>
                  <a:gd name="T9" fmla="*/ 1 h 3"/>
                  <a:gd name="T10" fmla="*/ 3 w 8"/>
                  <a:gd name="T11" fmla="*/ 0 h 3"/>
                  <a:gd name="T12" fmla="*/ 7 w 8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7" y="1"/>
                    </a:moveTo>
                    <a:cubicBezTo>
                      <a:pt x="8" y="3"/>
                      <a:pt x="6" y="2"/>
                      <a:pt x="5" y="2"/>
                    </a:cubicBezTo>
                    <a:cubicBezTo>
                      <a:pt x="5" y="2"/>
                      <a:pt x="3" y="3"/>
                      <a:pt x="3" y="3"/>
                    </a:cubicBezTo>
                    <a:cubicBezTo>
                      <a:pt x="2" y="2"/>
                      <a:pt x="1" y="3"/>
                      <a:pt x="1" y="2"/>
                    </a:cubicBezTo>
                    <a:cubicBezTo>
                      <a:pt x="0" y="1"/>
                      <a:pt x="3" y="1"/>
                      <a:pt x="1" y="1"/>
                    </a:cubicBezTo>
                    <a:cubicBezTo>
                      <a:pt x="1" y="0"/>
                      <a:pt x="3" y="0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0" name="Freeform 38"/>
              <p:cNvSpPr/>
              <p:nvPr/>
            </p:nvSpPr>
            <p:spPr bwMode="auto">
              <a:xfrm>
                <a:off x="3005138" y="1847850"/>
                <a:ext cx="28575" cy="14288"/>
              </a:xfrm>
              <a:custGeom>
                <a:avLst/>
                <a:gdLst>
                  <a:gd name="T0" fmla="*/ 3 w 4"/>
                  <a:gd name="T1" fmla="*/ 2 h 2"/>
                  <a:gd name="T2" fmla="*/ 1 w 4"/>
                  <a:gd name="T3" fmla="*/ 2 h 2"/>
                  <a:gd name="T4" fmla="*/ 3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0" y="0"/>
                      <a:pt x="4" y="0"/>
                      <a:pt x="3" y="2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1" name="Freeform 39"/>
              <p:cNvSpPr/>
              <p:nvPr/>
            </p:nvSpPr>
            <p:spPr bwMode="auto">
              <a:xfrm>
                <a:off x="2922588" y="1868488"/>
                <a:ext cx="26988" cy="14288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1 h 2"/>
                  <a:gd name="T4" fmla="*/ 2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2" y="1"/>
                      <a:pt x="2" y="2"/>
                    </a:cubicBezTo>
                    <a:cubicBezTo>
                      <a:pt x="1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4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2978150" y="1882775"/>
                <a:ext cx="14288" cy="20638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2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3" name="Freeform 43"/>
              <p:cNvSpPr/>
              <p:nvPr/>
            </p:nvSpPr>
            <p:spPr bwMode="auto">
              <a:xfrm>
                <a:off x="2185988" y="2055813"/>
                <a:ext cx="22225" cy="42863"/>
              </a:xfrm>
              <a:custGeom>
                <a:avLst/>
                <a:gdLst>
                  <a:gd name="T0" fmla="*/ 1 w 3"/>
                  <a:gd name="T1" fmla="*/ 0 h 6"/>
                  <a:gd name="T2" fmla="*/ 3 w 3"/>
                  <a:gd name="T3" fmla="*/ 4 h 6"/>
                  <a:gd name="T4" fmla="*/ 1 w 3"/>
                  <a:gd name="T5" fmla="*/ 3 h 6"/>
                  <a:gd name="T6" fmla="*/ 1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2" y="1"/>
                      <a:pt x="2" y="3"/>
                      <a:pt x="3" y="4"/>
                    </a:cubicBezTo>
                    <a:cubicBezTo>
                      <a:pt x="3" y="6"/>
                      <a:pt x="1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Freeform 46"/>
              <p:cNvSpPr/>
              <p:nvPr/>
            </p:nvSpPr>
            <p:spPr bwMode="auto">
              <a:xfrm>
                <a:off x="3290888" y="2119313"/>
                <a:ext cx="111125" cy="96838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1 h 14"/>
                  <a:gd name="T4" fmla="*/ 8 w 16"/>
                  <a:gd name="T5" fmla="*/ 4 h 14"/>
                  <a:gd name="T6" fmla="*/ 10 w 16"/>
                  <a:gd name="T7" fmla="*/ 5 h 14"/>
                  <a:gd name="T8" fmla="*/ 13 w 16"/>
                  <a:gd name="T9" fmla="*/ 6 h 14"/>
                  <a:gd name="T10" fmla="*/ 13 w 16"/>
                  <a:gd name="T11" fmla="*/ 8 h 14"/>
                  <a:gd name="T12" fmla="*/ 15 w 16"/>
                  <a:gd name="T13" fmla="*/ 8 h 14"/>
                  <a:gd name="T14" fmla="*/ 16 w 16"/>
                  <a:gd name="T15" fmla="*/ 10 h 14"/>
                  <a:gd name="T16" fmla="*/ 15 w 16"/>
                  <a:gd name="T17" fmla="*/ 13 h 14"/>
                  <a:gd name="T18" fmla="*/ 14 w 16"/>
                  <a:gd name="T19" fmla="*/ 12 h 14"/>
                  <a:gd name="T20" fmla="*/ 11 w 16"/>
                  <a:gd name="T21" fmla="*/ 12 h 14"/>
                  <a:gd name="T22" fmla="*/ 9 w 16"/>
                  <a:gd name="T23" fmla="*/ 14 h 14"/>
                  <a:gd name="T24" fmla="*/ 8 w 16"/>
                  <a:gd name="T25" fmla="*/ 12 h 14"/>
                  <a:gd name="T26" fmla="*/ 6 w 16"/>
                  <a:gd name="T27" fmla="*/ 12 h 14"/>
                  <a:gd name="T28" fmla="*/ 4 w 16"/>
                  <a:gd name="T29" fmla="*/ 10 h 14"/>
                  <a:gd name="T30" fmla="*/ 0 w 16"/>
                  <a:gd name="T31" fmla="*/ 10 h 14"/>
                  <a:gd name="T32" fmla="*/ 1 w 16"/>
                  <a:gd name="T33" fmla="*/ 8 h 14"/>
                  <a:gd name="T34" fmla="*/ 3 w 16"/>
                  <a:gd name="T35" fmla="*/ 7 h 14"/>
                  <a:gd name="T36" fmla="*/ 4 w 16"/>
                  <a:gd name="T37" fmla="*/ 5 h 14"/>
                  <a:gd name="T38" fmla="*/ 4 w 16"/>
                  <a:gd name="T39" fmla="*/ 2 h 14"/>
                  <a:gd name="T40" fmla="*/ 5 w 16"/>
                  <a:gd name="T41" fmla="*/ 2 h 14"/>
                  <a:gd name="T42" fmla="*/ 5 w 16"/>
                  <a:gd name="T43" fmla="*/ 1 h 14"/>
                  <a:gd name="T44" fmla="*/ 7 w 16"/>
                  <a:gd name="T4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7" y="0"/>
                    </a:moveTo>
                    <a:cubicBezTo>
                      <a:pt x="8" y="1"/>
                      <a:pt x="8" y="1"/>
                      <a:pt x="9" y="1"/>
                    </a:cubicBezTo>
                    <a:cubicBezTo>
                      <a:pt x="8" y="2"/>
                      <a:pt x="7" y="2"/>
                      <a:pt x="8" y="4"/>
                    </a:cubicBezTo>
                    <a:cubicBezTo>
                      <a:pt x="8" y="5"/>
                      <a:pt x="10" y="4"/>
                      <a:pt x="10" y="5"/>
                    </a:cubicBezTo>
                    <a:cubicBezTo>
                      <a:pt x="11" y="5"/>
                      <a:pt x="11" y="6"/>
                      <a:pt x="13" y="6"/>
                    </a:cubicBezTo>
                    <a:cubicBezTo>
                      <a:pt x="14" y="7"/>
                      <a:pt x="15" y="7"/>
                      <a:pt x="13" y="8"/>
                    </a:cubicBezTo>
                    <a:cubicBezTo>
                      <a:pt x="13" y="9"/>
                      <a:pt x="14" y="8"/>
                      <a:pt x="15" y="8"/>
                    </a:cubicBezTo>
                    <a:cubicBezTo>
                      <a:pt x="15" y="9"/>
                      <a:pt x="14" y="11"/>
                      <a:pt x="16" y="10"/>
                    </a:cubicBezTo>
                    <a:cubicBezTo>
                      <a:pt x="16" y="12"/>
                      <a:pt x="14" y="11"/>
                      <a:pt x="15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2" y="12"/>
                      <a:pt x="13" y="12"/>
                      <a:pt x="11" y="12"/>
                    </a:cubicBezTo>
                    <a:cubicBezTo>
                      <a:pt x="10" y="12"/>
                      <a:pt x="9" y="12"/>
                      <a:pt x="9" y="14"/>
                    </a:cubicBezTo>
                    <a:cubicBezTo>
                      <a:pt x="8" y="14"/>
                      <a:pt x="8" y="13"/>
                      <a:pt x="8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1"/>
                      <a:pt x="5" y="10"/>
                      <a:pt x="4" y="10"/>
                    </a:cubicBezTo>
                    <a:cubicBezTo>
                      <a:pt x="2" y="10"/>
                      <a:pt x="2" y="11"/>
                      <a:pt x="0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9"/>
                      <a:pt x="1" y="7"/>
                      <a:pt x="3" y="7"/>
                    </a:cubicBezTo>
                    <a:cubicBezTo>
                      <a:pt x="2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5" y="2"/>
                      <a:pt x="5" y="3"/>
                      <a:pt x="5" y="2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Freeform 47"/>
              <p:cNvSpPr/>
              <p:nvPr/>
            </p:nvSpPr>
            <p:spPr bwMode="auto">
              <a:xfrm>
                <a:off x="3235325" y="2146300"/>
                <a:ext cx="20638" cy="28575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2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2" y="0"/>
                      <a:pt x="2" y="2"/>
                      <a:pt x="3" y="2"/>
                    </a:cubicBezTo>
                    <a:cubicBezTo>
                      <a:pt x="3" y="4"/>
                      <a:pt x="0" y="2"/>
                      <a:pt x="0" y="1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Freeform 82"/>
              <p:cNvSpPr/>
              <p:nvPr/>
            </p:nvSpPr>
            <p:spPr bwMode="auto">
              <a:xfrm>
                <a:off x="3095625" y="1250950"/>
                <a:ext cx="909638" cy="681038"/>
              </a:xfrm>
              <a:custGeom>
                <a:avLst/>
                <a:gdLst>
                  <a:gd name="T0" fmla="*/ 93 w 131"/>
                  <a:gd name="T1" fmla="*/ 11 h 98"/>
                  <a:gd name="T2" fmla="*/ 98 w 131"/>
                  <a:gd name="T3" fmla="*/ 12 h 98"/>
                  <a:gd name="T4" fmla="*/ 106 w 131"/>
                  <a:gd name="T5" fmla="*/ 10 h 98"/>
                  <a:gd name="T6" fmla="*/ 110 w 131"/>
                  <a:gd name="T7" fmla="*/ 11 h 98"/>
                  <a:gd name="T8" fmla="*/ 109 w 131"/>
                  <a:gd name="T9" fmla="*/ 12 h 98"/>
                  <a:gd name="T10" fmla="*/ 123 w 131"/>
                  <a:gd name="T11" fmla="*/ 10 h 98"/>
                  <a:gd name="T12" fmla="*/ 131 w 131"/>
                  <a:gd name="T13" fmla="*/ 11 h 98"/>
                  <a:gd name="T14" fmla="*/ 121 w 131"/>
                  <a:gd name="T15" fmla="*/ 16 h 98"/>
                  <a:gd name="T16" fmla="*/ 118 w 131"/>
                  <a:gd name="T17" fmla="*/ 20 h 98"/>
                  <a:gd name="T18" fmla="*/ 113 w 131"/>
                  <a:gd name="T19" fmla="*/ 25 h 98"/>
                  <a:gd name="T20" fmla="*/ 115 w 131"/>
                  <a:gd name="T21" fmla="*/ 30 h 98"/>
                  <a:gd name="T22" fmla="*/ 111 w 131"/>
                  <a:gd name="T23" fmla="*/ 35 h 98"/>
                  <a:gd name="T24" fmla="*/ 115 w 131"/>
                  <a:gd name="T25" fmla="*/ 41 h 98"/>
                  <a:gd name="T26" fmla="*/ 112 w 131"/>
                  <a:gd name="T27" fmla="*/ 46 h 98"/>
                  <a:gd name="T28" fmla="*/ 108 w 131"/>
                  <a:gd name="T29" fmla="*/ 50 h 98"/>
                  <a:gd name="T30" fmla="*/ 113 w 131"/>
                  <a:gd name="T31" fmla="*/ 60 h 98"/>
                  <a:gd name="T32" fmla="*/ 105 w 131"/>
                  <a:gd name="T33" fmla="*/ 59 h 98"/>
                  <a:gd name="T34" fmla="*/ 104 w 131"/>
                  <a:gd name="T35" fmla="*/ 62 h 98"/>
                  <a:gd name="T36" fmla="*/ 101 w 131"/>
                  <a:gd name="T37" fmla="*/ 67 h 98"/>
                  <a:gd name="T38" fmla="*/ 92 w 131"/>
                  <a:gd name="T39" fmla="*/ 69 h 98"/>
                  <a:gd name="T40" fmla="*/ 88 w 131"/>
                  <a:gd name="T41" fmla="*/ 72 h 98"/>
                  <a:gd name="T42" fmla="*/ 85 w 131"/>
                  <a:gd name="T43" fmla="*/ 75 h 98"/>
                  <a:gd name="T44" fmla="*/ 73 w 131"/>
                  <a:gd name="T45" fmla="*/ 78 h 98"/>
                  <a:gd name="T46" fmla="*/ 70 w 131"/>
                  <a:gd name="T47" fmla="*/ 83 h 98"/>
                  <a:gd name="T48" fmla="*/ 67 w 131"/>
                  <a:gd name="T49" fmla="*/ 87 h 98"/>
                  <a:gd name="T50" fmla="*/ 66 w 131"/>
                  <a:gd name="T51" fmla="*/ 92 h 98"/>
                  <a:gd name="T52" fmla="*/ 59 w 131"/>
                  <a:gd name="T53" fmla="*/ 96 h 98"/>
                  <a:gd name="T54" fmla="*/ 52 w 131"/>
                  <a:gd name="T55" fmla="*/ 92 h 98"/>
                  <a:gd name="T56" fmla="*/ 47 w 131"/>
                  <a:gd name="T57" fmla="*/ 87 h 98"/>
                  <a:gd name="T58" fmla="*/ 45 w 131"/>
                  <a:gd name="T59" fmla="*/ 83 h 98"/>
                  <a:gd name="T60" fmla="*/ 43 w 131"/>
                  <a:gd name="T61" fmla="*/ 75 h 98"/>
                  <a:gd name="T62" fmla="*/ 44 w 131"/>
                  <a:gd name="T63" fmla="*/ 73 h 98"/>
                  <a:gd name="T64" fmla="*/ 47 w 131"/>
                  <a:gd name="T65" fmla="*/ 68 h 98"/>
                  <a:gd name="T66" fmla="*/ 45 w 131"/>
                  <a:gd name="T67" fmla="*/ 63 h 98"/>
                  <a:gd name="T68" fmla="*/ 46 w 131"/>
                  <a:gd name="T69" fmla="*/ 59 h 98"/>
                  <a:gd name="T70" fmla="*/ 41 w 131"/>
                  <a:gd name="T71" fmla="*/ 57 h 98"/>
                  <a:gd name="T72" fmla="*/ 37 w 131"/>
                  <a:gd name="T73" fmla="*/ 50 h 98"/>
                  <a:gd name="T74" fmla="*/ 33 w 131"/>
                  <a:gd name="T75" fmla="*/ 43 h 98"/>
                  <a:gd name="T76" fmla="*/ 24 w 131"/>
                  <a:gd name="T77" fmla="*/ 38 h 98"/>
                  <a:gd name="T78" fmla="*/ 11 w 131"/>
                  <a:gd name="T79" fmla="*/ 38 h 98"/>
                  <a:gd name="T80" fmla="*/ 11 w 131"/>
                  <a:gd name="T81" fmla="*/ 35 h 98"/>
                  <a:gd name="T82" fmla="*/ 5 w 131"/>
                  <a:gd name="T83" fmla="*/ 30 h 98"/>
                  <a:gd name="T84" fmla="*/ 8 w 131"/>
                  <a:gd name="T85" fmla="*/ 26 h 98"/>
                  <a:gd name="T86" fmla="*/ 14 w 131"/>
                  <a:gd name="T87" fmla="*/ 23 h 98"/>
                  <a:gd name="T88" fmla="*/ 15 w 131"/>
                  <a:gd name="T89" fmla="*/ 20 h 98"/>
                  <a:gd name="T90" fmla="*/ 14 w 131"/>
                  <a:gd name="T91" fmla="*/ 18 h 98"/>
                  <a:gd name="T92" fmla="*/ 19 w 131"/>
                  <a:gd name="T93" fmla="*/ 16 h 98"/>
                  <a:gd name="T94" fmla="*/ 24 w 131"/>
                  <a:gd name="T95" fmla="*/ 11 h 98"/>
                  <a:gd name="T96" fmla="*/ 40 w 131"/>
                  <a:gd name="T97" fmla="*/ 9 h 98"/>
                  <a:gd name="T98" fmla="*/ 47 w 131"/>
                  <a:gd name="T99" fmla="*/ 11 h 98"/>
                  <a:gd name="T100" fmla="*/ 54 w 131"/>
                  <a:gd name="T101" fmla="*/ 7 h 98"/>
                  <a:gd name="T102" fmla="*/ 61 w 131"/>
                  <a:gd name="T103" fmla="*/ 7 h 98"/>
                  <a:gd name="T104" fmla="*/ 63 w 131"/>
                  <a:gd name="T105" fmla="*/ 4 h 98"/>
                  <a:gd name="T106" fmla="*/ 75 w 131"/>
                  <a:gd name="T107" fmla="*/ 1 h 98"/>
                  <a:gd name="T108" fmla="*/ 92 w 131"/>
                  <a:gd name="T109" fmla="*/ 1 h 98"/>
                  <a:gd name="T110" fmla="*/ 105 w 131"/>
                  <a:gd name="T111" fmla="*/ 5 h 98"/>
                  <a:gd name="T112" fmla="*/ 109 w 131"/>
                  <a:gd name="T113" fmla="*/ 8 h 98"/>
                  <a:gd name="T114" fmla="*/ 91 w 131"/>
                  <a:gd name="T115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" h="98">
                    <a:moveTo>
                      <a:pt x="88" y="10"/>
                    </a:moveTo>
                    <a:cubicBezTo>
                      <a:pt x="89" y="11"/>
                      <a:pt x="89" y="10"/>
                      <a:pt x="89" y="11"/>
                    </a:cubicBezTo>
                    <a:cubicBezTo>
                      <a:pt x="90" y="12"/>
                      <a:pt x="91" y="11"/>
                      <a:pt x="91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4" y="11"/>
                    </a:cubicBezTo>
                    <a:cubicBezTo>
                      <a:pt x="94" y="11"/>
                      <a:pt x="95" y="11"/>
                      <a:pt x="95" y="11"/>
                    </a:cubicBezTo>
                    <a:cubicBezTo>
                      <a:pt x="97" y="10"/>
                      <a:pt x="100" y="9"/>
                      <a:pt x="101" y="10"/>
                    </a:cubicBezTo>
                    <a:cubicBezTo>
                      <a:pt x="101" y="11"/>
                      <a:pt x="98" y="11"/>
                      <a:pt x="98" y="12"/>
                    </a:cubicBezTo>
                    <a:cubicBezTo>
                      <a:pt x="98" y="13"/>
                      <a:pt x="99" y="12"/>
                      <a:pt x="99" y="12"/>
                    </a:cubicBezTo>
                    <a:cubicBezTo>
                      <a:pt x="100" y="12"/>
                      <a:pt x="100" y="12"/>
                      <a:pt x="102" y="12"/>
                    </a:cubicBezTo>
                    <a:cubicBezTo>
                      <a:pt x="102" y="12"/>
                      <a:pt x="102" y="11"/>
                      <a:pt x="103" y="11"/>
                    </a:cubicBezTo>
                    <a:cubicBezTo>
                      <a:pt x="103" y="11"/>
                      <a:pt x="105" y="10"/>
                      <a:pt x="106" y="10"/>
                    </a:cubicBezTo>
                    <a:cubicBezTo>
                      <a:pt x="107" y="12"/>
                      <a:pt x="105" y="10"/>
                      <a:pt x="106" y="10"/>
                    </a:cubicBezTo>
                    <a:cubicBezTo>
                      <a:pt x="106" y="10"/>
                      <a:pt x="108" y="10"/>
                      <a:pt x="108" y="10"/>
                    </a:cubicBezTo>
                    <a:cubicBezTo>
                      <a:pt x="108" y="9"/>
                      <a:pt x="109" y="9"/>
                      <a:pt x="110" y="9"/>
                    </a:cubicBezTo>
                    <a:cubicBezTo>
                      <a:pt x="110" y="10"/>
                      <a:pt x="110" y="11"/>
                      <a:pt x="110" y="11"/>
                    </a:cubicBezTo>
                    <a:cubicBezTo>
                      <a:pt x="109" y="11"/>
                      <a:pt x="109" y="11"/>
                      <a:pt x="109" y="12"/>
                    </a:cubicBezTo>
                    <a:cubicBezTo>
                      <a:pt x="108" y="12"/>
                      <a:pt x="108" y="14"/>
                      <a:pt x="107" y="13"/>
                    </a:cubicBezTo>
                    <a:cubicBezTo>
                      <a:pt x="107" y="15"/>
                      <a:pt x="108" y="13"/>
                      <a:pt x="109" y="13"/>
                    </a:cubicBezTo>
                    <a:cubicBezTo>
                      <a:pt x="109" y="13"/>
                      <a:pt x="109" y="12"/>
                      <a:pt x="109" y="12"/>
                    </a:cubicBezTo>
                    <a:cubicBezTo>
                      <a:pt x="110" y="12"/>
                      <a:pt x="112" y="12"/>
                      <a:pt x="112" y="11"/>
                    </a:cubicBezTo>
                    <a:cubicBezTo>
                      <a:pt x="113" y="13"/>
                      <a:pt x="116" y="10"/>
                      <a:pt x="117" y="12"/>
                    </a:cubicBezTo>
                    <a:cubicBezTo>
                      <a:pt x="118" y="11"/>
                      <a:pt x="118" y="11"/>
                      <a:pt x="119" y="10"/>
                    </a:cubicBezTo>
                    <a:cubicBezTo>
                      <a:pt x="121" y="11"/>
                      <a:pt x="122" y="10"/>
                      <a:pt x="123" y="10"/>
                    </a:cubicBezTo>
                    <a:cubicBezTo>
                      <a:pt x="123" y="10"/>
                      <a:pt x="123" y="10"/>
                      <a:pt x="124" y="10"/>
                    </a:cubicBezTo>
                    <a:cubicBezTo>
                      <a:pt x="124" y="10"/>
                      <a:pt x="126" y="10"/>
                      <a:pt x="126" y="10"/>
                    </a:cubicBezTo>
                    <a:cubicBezTo>
                      <a:pt x="127" y="11"/>
                      <a:pt x="127" y="10"/>
                      <a:pt x="127" y="10"/>
                    </a:cubicBezTo>
                    <a:cubicBezTo>
                      <a:pt x="128" y="10"/>
                      <a:pt x="129" y="11"/>
                      <a:pt x="131" y="11"/>
                    </a:cubicBezTo>
                    <a:cubicBezTo>
                      <a:pt x="131" y="12"/>
                      <a:pt x="130" y="12"/>
                      <a:pt x="129" y="12"/>
                    </a:cubicBezTo>
                    <a:cubicBezTo>
                      <a:pt x="129" y="12"/>
                      <a:pt x="129" y="13"/>
                      <a:pt x="128" y="13"/>
                    </a:cubicBezTo>
                    <a:cubicBezTo>
                      <a:pt x="127" y="14"/>
                      <a:pt x="125" y="14"/>
                      <a:pt x="125" y="15"/>
                    </a:cubicBezTo>
                    <a:cubicBezTo>
                      <a:pt x="123" y="15"/>
                      <a:pt x="122" y="15"/>
                      <a:pt x="121" y="16"/>
                    </a:cubicBezTo>
                    <a:cubicBezTo>
                      <a:pt x="122" y="17"/>
                      <a:pt x="123" y="17"/>
                      <a:pt x="120" y="17"/>
                    </a:cubicBezTo>
                    <a:cubicBezTo>
                      <a:pt x="121" y="18"/>
                      <a:pt x="121" y="18"/>
                      <a:pt x="122" y="18"/>
                    </a:cubicBezTo>
                    <a:cubicBezTo>
                      <a:pt x="121" y="19"/>
                      <a:pt x="119" y="19"/>
                      <a:pt x="118" y="21"/>
                    </a:cubicBezTo>
                    <a:cubicBezTo>
                      <a:pt x="117" y="21"/>
                      <a:pt x="119" y="20"/>
                      <a:pt x="118" y="20"/>
                    </a:cubicBezTo>
                    <a:cubicBezTo>
                      <a:pt x="118" y="20"/>
                      <a:pt x="117" y="21"/>
                      <a:pt x="116" y="21"/>
                    </a:cubicBezTo>
                    <a:cubicBezTo>
                      <a:pt x="116" y="21"/>
                      <a:pt x="116" y="21"/>
                      <a:pt x="117" y="21"/>
                    </a:cubicBezTo>
                    <a:cubicBezTo>
                      <a:pt x="115" y="22"/>
                      <a:pt x="116" y="22"/>
                      <a:pt x="116" y="24"/>
                    </a:cubicBezTo>
                    <a:cubicBezTo>
                      <a:pt x="116" y="25"/>
                      <a:pt x="114" y="25"/>
                      <a:pt x="113" y="25"/>
                    </a:cubicBezTo>
                    <a:cubicBezTo>
                      <a:pt x="113" y="25"/>
                      <a:pt x="114" y="26"/>
                      <a:pt x="113" y="27"/>
                    </a:cubicBezTo>
                    <a:cubicBezTo>
                      <a:pt x="113" y="27"/>
                      <a:pt x="112" y="27"/>
                      <a:pt x="111" y="27"/>
                    </a:cubicBezTo>
                    <a:cubicBezTo>
                      <a:pt x="112" y="28"/>
                      <a:pt x="112" y="28"/>
                      <a:pt x="112" y="29"/>
                    </a:cubicBezTo>
                    <a:cubicBezTo>
                      <a:pt x="113" y="30"/>
                      <a:pt x="114" y="29"/>
                      <a:pt x="115" y="30"/>
                    </a:cubicBezTo>
                    <a:cubicBezTo>
                      <a:pt x="115" y="30"/>
                      <a:pt x="114" y="31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6" y="32"/>
                      <a:pt x="117" y="33"/>
                      <a:pt x="117" y="34"/>
                    </a:cubicBezTo>
                    <a:cubicBezTo>
                      <a:pt x="115" y="34"/>
                      <a:pt x="113" y="34"/>
                      <a:pt x="111" y="35"/>
                    </a:cubicBezTo>
                    <a:cubicBezTo>
                      <a:pt x="113" y="36"/>
                      <a:pt x="114" y="38"/>
                      <a:pt x="117" y="37"/>
                    </a:cubicBezTo>
                    <a:cubicBezTo>
                      <a:pt x="116" y="38"/>
                      <a:pt x="117" y="38"/>
                      <a:pt x="118" y="38"/>
                    </a:cubicBezTo>
                    <a:cubicBezTo>
                      <a:pt x="118" y="40"/>
                      <a:pt x="117" y="39"/>
                      <a:pt x="117" y="40"/>
                    </a:cubicBezTo>
                    <a:cubicBezTo>
                      <a:pt x="117" y="41"/>
                      <a:pt x="116" y="41"/>
                      <a:pt x="115" y="41"/>
                    </a:cubicBezTo>
                    <a:cubicBezTo>
                      <a:pt x="115" y="43"/>
                      <a:pt x="117" y="42"/>
                      <a:pt x="117" y="44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6" y="46"/>
                      <a:pt x="114" y="44"/>
                      <a:pt x="113" y="44"/>
                    </a:cubicBezTo>
                    <a:cubicBezTo>
                      <a:pt x="112" y="44"/>
                      <a:pt x="113" y="46"/>
                      <a:pt x="112" y="46"/>
                    </a:cubicBezTo>
                    <a:cubicBezTo>
                      <a:pt x="112" y="47"/>
                      <a:pt x="112" y="47"/>
                      <a:pt x="113" y="47"/>
                    </a:cubicBezTo>
                    <a:cubicBezTo>
                      <a:pt x="113" y="48"/>
                      <a:pt x="112" y="48"/>
                      <a:pt x="111" y="48"/>
                    </a:cubicBezTo>
                    <a:cubicBezTo>
                      <a:pt x="109" y="48"/>
                      <a:pt x="108" y="49"/>
                      <a:pt x="107" y="50"/>
                    </a:cubicBezTo>
                    <a:cubicBezTo>
                      <a:pt x="107" y="50"/>
                      <a:pt x="108" y="50"/>
                      <a:pt x="108" y="50"/>
                    </a:cubicBezTo>
                    <a:cubicBezTo>
                      <a:pt x="109" y="50"/>
                      <a:pt x="109" y="52"/>
                      <a:pt x="110" y="52"/>
                    </a:cubicBezTo>
                    <a:cubicBezTo>
                      <a:pt x="111" y="53"/>
                      <a:pt x="109" y="53"/>
                      <a:pt x="109" y="53"/>
                    </a:cubicBezTo>
                    <a:cubicBezTo>
                      <a:pt x="109" y="54"/>
                      <a:pt x="110" y="56"/>
                      <a:pt x="109" y="56"/>
                    </a:cubicBezTo>
                    <a:cubicBezTo>
                      <a:pt x="109" y="58"/>
                      <a:pt x="113" y="57"/>
                      <a:pt x="113" y="60"/>
                    </a:cubicBezTo>
                    <a:cubicBezTo>
                      <a:pt x="113" y="60"/>
                      <a:pt x="111" y="60"/>
                      <a:pt x="111" y="59"/>
                    </a:cubicBezTo>
                    <a:cubicBezTo>
                      <a:pt x="111" y="59"/>
                      <a:pt x="111" y="60"/>
                      <a:pt x="111" y="60"/>
                    </a:cubicBezTo>
                    <a:cubicBezTo>
                      <a:pt x="110" y="61"/>
                      <a:pt x="109" y="61"/>
                      <a:pt x="107" y="61"/>
                    </a:cubicBezTo>
                    <a:cubicBezTo>
                      <a:pt x="107" y="59"/>
                      <a:pt x="104" y="61"/>
                      <a:pt x="105" y="59"/>
                    </a:cubicBezTo>
                    <a:cubicBezTo>
                      <a:pt x="103" y="58"/>
                      <a:pt x="103" y="60"/>
                      <a:pt x="102" y="59"/>
                    </a:cubicBezTo>
                    <a:cubicBezTo>
                      <a:pt x="102" y="60"/>
                      <a:pt x="102" y="60"/>
                      <a:pt x="101" y="60"/>
                    </a:cubicBezTo>
                    <a:cubicBezTo>
                      <a:pt x="101" y="61"/>
                      <a:pt x="104" y="61"/>
                      <a:pt x="102" y="61"/>
                    </a:cubicBezTo>
                    <a:cubicBezTo>
                      <a:pt x="102" y="62"/>
                      <a:pt x="103" y="62"/>
                      <a:pt x="104" y="62"/>
                    </a:cubicBezTo>
                    <a:cubicBezTo>
                      <a:pt x="106" y="62"/>
                      <a:pt x="107" y="63"/>
                      <a:pt x="109" y="62"/>
                    </a:cubicBezTo>
                    <a:cubicBezTo>
                      <a:pt x="108" y="64"/>
                      <a:pt x="106" y="65"/>
                      <a:pt x="105" y="67"/>
                    </a:cubicBezTo>
                    <a:cubicBezTo>
                      <a:pt x="104" y="66"/>
                      <a:pt x="103" y="67"/>
                      <a:pt x="102" y="67"/>
                    </a:cubicBezTo>
                    <a:cubicBezTo>
                      <a:pt x="102" y="67"/>
                      <a:pt x="101" y="67"/>
                      <a:pt x="101" y="67"/>
                    </a:cubicBezTo>
                    <a:cubicBezTo>
                      <a:pt x="100" y="68"/>
                      <a:pt x="100" y="67"/>
                      <a:pt x="100" y="67"/>
                    </a:cubicBezTo>
                    <a:cubicBezTo>
                      <a:pt x="98" y="67"/>
                      <a:pt x="97" y="68"/>
                      <a:pt x="95" y="68"/>
                    </a:cubicBezTo>
                    <a:cubicBezTo>
                      <a:pt x="94" y="68"/>
                      <a:pt x="95" y="69"/>
                      <a:pt x="95" y="69"/>
                    </a:cubicBezTo>
                    <a:cubicBezTo>
                      <a:pt x="94" y="70"/>
                      <a:pt x="94" y="69"/>
                      <a:pt x="92" y="69"/>
                    </a:cubicBezTo>
                    <a:cubicBezTo>
                      <a:pt x="92" y="70"/>
                      <a:pt x="93" y="70"/>
                      <a:pt x="93" y="70"/>
                    </a:cubicBezTo>
                    <a:cubicBezTo>
                      <a:pt x="93" y="71"/>
                      <a:pt x="89" y="71"/>
                      <a:pt x="90" y="69"/>
                    </a:cubicBezTo>
                    <a:cubicBezTo>
                      <a:pt x="90" y="70"/>
                      <a:pt x="88" y="70"/>
                      <a:pt x="88" y="70"/>
                    </a:cubicBezTo>
                    <a:cubicBezTo>
                      <a:pt x="88" y="70"/>
                      <a:pt x="88" y="72"/>
                      <a:pt x="88" y="72"/>
                    </a:cubicBezTo>
                    <a:cubicBezTo>
                      <a:pt x="88" y="72"/>
                      <a:pt x="86" y="71"/>
                      <a:pt x="86" y="72"/>
                    </a:cubicBezTo>
                    <a:cubicBezTo>
                      <a:pt x="86" y="72"/>
                      <a:pt x="87" y="73"/>
                      <a:pt x="87" y="74"/>
                    </a:cubicBezTo>
                    <a:cubicBezTo>
                      <a:pt x="86" y="74"/>
                      <a:pt x="86" y="74"/>
                      <a:pt x="85" y="74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4" y="75"/>
                      <a:pt x="84" y="75"/>
                    </a:cubicBezTo>
                    <a:cubicBezTo>
                      <a:pt x="83" y="75"/>
                      <a:pt x="84" y="76"/>
                      <a:pt x="84" y="76"/>
                    </a:cubicBezTo>
                    <a:cubicBezTo>
                      <a:pt x="83" y="77"/>
                      <a:pt x="81" y="76"/>
                      <a:pt x="81" y="78"/>
                    </a:cubicBezTo>
                    <a:cubicBezTo>
                      <a:pt x="79" y="78"/>
                      <a:pt x="76" y="79"/>
                      <a:pt x="73" y="78"/>
                    </a:cubicBezTo>
                    <a:cubicBezTo>
                      <a:pt x="72" y="79"/>
                      <a:pt x="72" y="82"/>
                      <a:pt x="70" y="81"/>
                    </a:cubicBezTo>
                    <a:cubicBezTo>
                      <a:pt x="70" y="81"/>
                      <a:pt x="71" y="81"/>
                      <a:pt x="71" y="82"/>
                    </a:cubicBezTo>
                    <a:cubicBezTo>
                      <a:pt x="71" y="82"/>
                      <a:pt x="70" y="82"/>
                      <a:pt x="70" y="82"/>
                    </a:cubicBezTo>
                    <a:cubicBezTo>
                      <a:pt x="70" y="82"/>
                      <a:pt x="70" y="83"/>
                      <a:pt x="70" y="83"/>
                    </a:cubicBezTo>
                    <a:cubicBezTo>
                      <a:pt x="70" y="83"/>
                      <a:pt x="70" y="83"/>
                      <a:pt x="70" y="84"/>
                    </a:cubicBezTo>
                    <a:cubicBezTo>
                      <a:pt x="70" y="84"/>
                      <a:pt x="68" y="86"/>
                      <a:pt x="69" y="86"/>
                    </a:cubicBezTo>
                    <a:cubicBezTo>
                      <a:pt x="69" y="87"/>
                      <a:pt x="68" y="86"/>
                      <a:pt x="68" y="86"/>
                    </a:cubicBezTo>
                    <a:cubicBezTo>
                      <a:pt x="68" y="87"/>
                      <a:pt x="67" y="87"/>
                      <a:pt x="67" y="87"/>
                    </a:cubicBezTo>
                    <a:cubicBezTo>
                      <a:pt x="67" y="88"/>
                      <a:pt x="67" y="88"/>
                      <a:pt x="67" y="89"/>
                    </a:cubicBezTo>
                    <a:cubicBezTo>
                      <a:pt x="66" y="89"/>
                      <a:pt x="67" y="90"/>
                      <a:pt x="67" y="91"/>
                    </a:cubicBezTo>
                    <a:cubicBezTo>
                      <a:pt x="67" y="91"/>
                      <a:pt x="66" y="91"/>
                      <a:pt x="65" y="91"/>
                    </a:cubicBezTo>
                    <a:cubicBezTo>
                      <a:pt x="65" y="91"/>
                      <a:pt x="66" y="91"/>
                      <a:pt x="66" y="92"/>
                    </a:cubicBezTo>
                    <a:cubicBezTo>
                      <a:pt x="66" y="93"/>
                      <a:pt x="66" y="93"/>
                      <a:pt x="65" y="93"/>
                    </a:cubicBezTo>
                    <a:cubicBezTo>
                      <a:pt x="65" y="94"/>
                      <a:pt x="66" y="95"/>
                      <a:pt x="66" y="94"/>
                    </a:cubicBezTo>
                    <a:cubicBezTo>
                      <a:pt x="65" y="96"/>
                      <a:pt x="64" y="97"/>
                      <a:pt x="63" y="98"/>
                    </a:cubicBezTo>
                    <a:cubicBezTo>
                      <a:pt x="61" y="98"/>
                      <a:pt x="60" y="97"/>
                      <a:pt x="59" y="96"/>
                    </a:cubicBezTo>
                    <a:cubicBezTo>
                      <a:pt x="57" y="98"/>
                      <a:pt x="55" y="95"/>
                      <a:pt x="55" y="95"/>
                    </a:cubicBezTo>
                    <a:cubicBezTo>
                      <a:pt x="54" y="95"/>
                      <a:pt x="54" y="96"/>
                      <a:pt x="54" y="96"/>
                    </a:cubicBezTo>
                    <a:cubicBezTo>
                      <a:pt x="54" y="96"/>
                      <a:pt x="54" y="95"/>
                      <a:pt x="53" y="94"/>
                    </a:cubicBezTo>
                    <a:cubicBezTo>
                      <a:pt x="53" y="94"/>
                      <a:pt x="51" y="94"/>
                      <a:pt x="52" y="92"/>
                    </a:cubicBezTo>
                    <a:cubicBezTo>
                      <a:pt x="51" y="92"/>
                      <a:pt x="50" y="91"/>
                      <a:pt x="49" y="91"/>
                    </a:cubicBezTo>
                    <a:cubicBezTo>
                      <a:pt x="50" y="90"/>
                      <a:pt x="50" y="90"/>
                      <a:pt x="51" y="90"/>
                    </a:cubicBezTo>
                    <a:cubicBezTo>
                      <a:pt x="50" y="89"/>
                      <a:pt x="49" y="89"/>
                      <a:pt x="48" y="89"/>
                    </a:cubicBezTo>
                    <a:cubicBezTo>
                      <a:pt x="48" y="88"/>
                      <a:pt x="48" y="87"/>
                      <a:pt x="47" y="87"/>
                    </a:cubicBezTo>
                    <a:cubicBezTo>
                      <a:pt x="46" y="88"/>
                      <a:pt x="47" y="86"/>
                      <a:pt x="47" y="86"/>
                    </a:cubicBezTo>
                    <a:cubicBezTo>
                      <a:pt x="47" y="86"/>
                      <a:pt x="47" y="86"/>
                      <a:pt x="46" y="86"/>
                    </a:cubicBezTo>
                    <a:cubicBezTo>
                      <a:pt x="46" y="85"/>
                      <a:pt x="47" y="84"/>
                      <a:pt x="46" y="84"/>
                    </a:cubicBezTo>
                    <a:cubicBezTo>
                      <a:pt x="45" y="84"/>
                      <a:pt x="46" y="82"/>
                      <a:pt x="45" y="83"/>
                    </a:cubicBezTo>
                    <a:cubicBezTo>
                      <a:pt x="44" y="83"/>
                      <a:pt x="44" y="82"/>
                      <a:pt x="43" y="82"/>
                    </a:cubicBezTo>
                    <a:cubicBezTo>
                      <a:pt x="43" y="81"/>
                      <a:pt x="44" y="81"/>
                      <a:pt x="44" y="81"/>
                    </a:cubicBezTo>
                    <a:cubicBezTo>
                      <a:pt x="44" y="80"/>
                      <a:pt x="43" y="80"/>
                      <a:pt x="42" y="80"/>
                    </a:cubicBezTo>
                    <a:cubicBezTo>
                      <a:pt x="42" y="78"/>
                      <a:pt x="42" y="77"/>
                      <a:pt x="43" y="75"/>
                    </a:cubicBezTo>
                    <a:cubicBezTo>
                      <a:pt x="41" y="74"/>
                      <a:pt x="44" y="74"/>
                      <a:pt x="41" y="74"/>
                    </a:cubicBezTo>
                    <a:cubicBezTo>
                      <a:pt x="41" y="73"/>
                      <a:pt x="42" y="73"/>
                      <a:pt x="43" y="73"/>
                    </a:cubicBezTo>
                    <a:cubicBezTo>
                      <a:pt x="43" y="73"/>
                      <a:pt x="42" y="72"/>
                      <a:pt x="43" y="72"/>
                    </a:cubicBezTo>
                    <a:cubicBezTo>
                      <a:pt x="43" y="72"/>
                      <a:pt x="43" y="73"/>
                      <a:pt x="44" y="73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5" y="69"/>
                      <a:pt x="45" y="69"/>
                      <a:pt x="45" y="68"/>
                    </a:cubicBezTo>
                    <a:cubicBezTo>
                      <a:pt x="46" y="68"/>
                      <a:pt x="46" y="69"/>
                      <a:pt x="46" y="69"/>
                    </a:cubicBezTo>
                    <a:cubicBezTo>
                      <a:pt x="46" y="69"/>
                      <a:pt x="46" y="68"/>
                      <a:pt x="47" y="68"/>
                    </a:cubicBezTo>
                    <a:cubicBezTo>
                      <a:pt x="48" y="68"/>
                      <a:pt x="47" y="67"/>
                      <a:pt x="47" y="67"/>
                    </a:cubicBezTo>
                    <a:cubicBezTo>
                      <a:pt x="47" y="67"/>
                      <a:pt x="48" y="67"/>
                      <a:pt x="48" y="66"/>
                    </a:cubicBezTo>
                    <a:cubicBezTo>
                      <a:pt x="49" y="65"/>
                      <a:pt x="47" y="65"/>
                      <a:pt x="48" y="63"/>
                    </a:cubicBezTo>
                    <a:cubicBezTo>
                      <a:pt x="46" y="65"/>
                      <a:pt x="49" y="62"/>
                      <a:pt x="45" y="63"/>
                    </a:cubicBezTo>
                    <a:cubicBezTo>
                      <a:pt x="45" y="61"/>
                      <a:pt x="47" y="61"/>
                      <a:pt x="48" y="61"/>
                    </a:cubicBezTo>
                    <a:cubicBezTo>
                      <a:pt x="48" y="61"/>
                      <a:pt x="47" y="61"/>
                      <a:pt x="47" y="60"/>
                    </a:cubicBezTo>
                    <a:cubicBezTo>
                      <a:pt x="47" y="60"/>
                      <a:pt x="47" y="60"/>
                      <a:pt x="46" y="60"/>
                    </a:cubicBezTo>
                    <a:cubicBezTo>
                      <a:pt x="46" y="60"/>
                      <a:pt x="46" y="59"/>
                      <a:pt x="46" y="59"/>
                    </a:cubicBezTo>
                    <a:cubicBezTo>
                      <a:pt x="46" y="58"/>
                      <a:pt x="45" y="58"/>
                      <a:pt x="45" y="58"/>
                    </a:cubicBezTo>
                    <a:cubicBezTo>
                      <a:pt x="44" y="58"/>
                      <a:pt x="44" y="56"/>
                      <a:pt x="43" y="55"/>
                    </a:cubicBezTo>
                    <a:cubicBezTo>
                      <a:pt x="42" y="56"/>
                      <a:pt x="42" y="57"/>
                      <a:pt x="41" y="55"/>
                    </a:cubicBezTo>
                    <a:cubicBezTo>
                      <a:pt x="41" y="56"/>
                      <a:pt x="41" y="56"/>
                      <a:pt x="41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5"/>
                      <a:pt x="38" y="53"/>
                      <a:pt x="38" y="51"/>
                    </a:cubicBezTo>
                    <a:cubicBezTo>
                      <a:pt x="38" y="50"/>
                      <a:pt x="38" y="50"/>
                      <a:pt x="38" y="49"/>
                    </a:cubicBezTo>
                    <a:cubicBezTo>
                      <a:pt x="37" y="49"/>
                      <a:pt x="37" y="50"/>
                      <a:pt x="37" y="50"/>
                    </a:cubicBezTo>
                    <a:cubicBezTo>
                      <a:pt x="36" y="50"/>
                      <a:pt x="38" y="47"/>
                      <a:pt x="36" y="48"/>
                    </a:cubicBezTo>
                    <a:cubicBezTo>
                      <a:pt x="36" y="47"/>
                      <a:pt x="36" y="47"/>
                      <a:pt x="36" y="46"/>
                    </a:cubicBezTo>
                    <a:cubicBezTo>
                      <a:pt x="36" y="45"/>
                      <a:pt x="35" y="45"/>
                      <a:pt x="34" y="45"/>
                    </a:cubicBezTo>
                    <a:cubicBezTo>
                      <a:pt x="34" y="44"/>
                      <a:pt x="34" y="43"/>
                      <a:pt x="33" y="43"/>
                    </a:cubicBezTo>
                    <a:cubicBezTo>
                      <a:pt x="33" y="42"/>
                      <a:pt x="32" y="42"/>
                      <a:pt x="32" y="41"/>
                    </a:cubicBezTo>
                    <a:cubicBezTo>
                      <a:pt x="32" y="41"/>
                      <a:pt x="31" y="40"/>
                      <a:pt x="31" y="40"/>
                    </a:cubicBezTo>
                    <a:cubicBezTo>
                      <a:pt x="31" y="40"/>
                      <a:pt x="30" y="40"/>
                      <a:pt x="30" y="40"/>
                    </a:cubicBezTo>
                    <a:cubicBezTo>
                      <a:pt x="29" y="39"/>
                      <a:pt x="25" y="40"/>
                      <a:pt x="24" y="38"/>
                    </a:cubicBezTo>
                    <a:cubicBezTo>
                      <a:pt x="22" y="39"/>
                      <a:pt x="17" y="37"/>
                      <a:pt x="16" y="38"/>
                    </a:cubicBezTo>
                    <a:cubicBezTo>
                      <a:pt x="16" y="39"/>
                      <a:pt x="16" y="38"/>
                      <a:pt x="15" y="38"/>
                    </a:cubicBezTo>
                    <a:cubicBezTo>
                      <a:pt x="13" y="38"/>
                      <a:pt x="12" y="39"/>
                      <a:pt x="11" y="39"/>
                    </a:cubicBezTo>
                    <a:cubicBezTo>
                      <a:pt x="11" y="39"/>
                      <a:pt x="11" y="38"/>
                      <a:pt x="11" y="38"/>
                    </a:cubicBezTo>
                    <a:cubicBezTo>
                      <a:pt x="10" y="38"/>
                      <a:pt x="9" y="38"/>
                      <a:pt x="9" y="38"/>
                    </a:cubicBezTo>
                    <a:cubicBezTo>
                      <a:pt x="9" y="37"/>
                      <a:pt x="9" y="37"/>
                      <a:pt x="8" y="37"/>
                    </a:cubicBezTo>
                    <a:cubicBezTo>
                      <a:pt x="8" y="36"/>
                      <a:pt x="9" y="37"/>
                      <a:pt x="9" y="36"/>
                    </a:cubicBezTo>
                    <a:cubicBezTo>
                      <a:pt x="10" y="36"/>
                      <a:pt x="8" y="35"/>
                      <a:pt x="11" y="35"/>
                    </a:cubicBezTo>
                    <a:cubicBezTo>
                      <a:pt x="10" y="34"/>
                      <a:pt x="6" y="35"/>
                      <a:pt x="5" y="34"/>
                    </a:cubicBezTo>
                    <a:cubicBezTo>
                      <a:pt x="6" y="31"/>
                      <a:pt x="9" y="34"/>
                      <a:pt x="11" y="32"/>
                    </a:cubicBezTo>
                    <a:cubicBezTo>
                      <a:pt x="10" y="31"/>
                      <a:pt x="6" y="32"/>
                      <a:pt x="5" y="32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5" y="30"/>
                      <a:pt x="5" y="31"/>
                      <a:pt x="5" y="31"/>
                    </a:cubicBezTo>
                    <a:cubicBezTo>
                      <a:pt x="4" y="31"/>
                      <a:pt x="4" y="30"/>
                      <a:pt x="4" y="30"/>
                    </a:cubicBezTo>
                    <a:cubicBezTo>
                      <a:pt x="2" y="30"/>
                      <a:pt x="1" y="29"/>
                      <a:pt x="0" y="29"/>
                    </a:cubicBezTo>
                    <a:cubicBezTo>
                      <a:pt x="1" y="25"/>
                      <a:pt x="5" y="26"/>
                      <a:pt x="8" y="26"/>
                    </a:cubicBezTo>
                    <a:cubicBezTo>
                      <a:pt x="9" y="25"/>
                      <a:pt x="8" y="26"/>
                      <a:pt x="9" y="25"/>
                    </a:cubicBezTo>
                    <a:cubicBezTo>
                      <a:pt x="9" y="25"/>
                      <a:pt x="10" y="24"/>
                      <a:pt x="9" y="25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4" y="24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6" y="22"/>
                    </a:cubicBezTo>
                    <a:cubicBezTo>
                      <a:pt x="16" y="22"/>
                      <a:pt x="17" y="21"/>
                      <a:pt x="17" y="21"/>
                    </a:cubicBezTo>
                    <a:cubicBezTo>
                      <a:pt x="18" y="19"/>
                      <a:pt x="16" y="20"/>
                      <a:pt x="16" y="19"/>
                    </a:cubicBezTo>
                    <a:cubicBezTo>
                      <a:pt x="15" y="18"/>
                      <a:pt x="16" y="20"/>
                      <a:pt x="15" y="20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18"/>
                      <a:pt x="12" y="19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4" y="18"/>
                      <a:pt x="14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5" y="17"/>
                      <a:pt x="15" y="17"/>
                    </a:cubicBezTo>
                    <a:cubicBezTo>
                      <a:pt x="15" y="17"/>
                      <a:pt x="17" y="17"/>
                      <a:pt x="16" y="15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5" y="14"/>
                      <a:pt x="24" y="12"/>
                      <a:pt x="24" y="11"/>
                    </a:cubicBezTo>
                    <a:cubicBezTo>
                      <a:pt x="26" y="11"/>
                      <a:pt x="27" y="12"/>
                      <a:pt x="29" y="11"/>
                    </a:cubicBezTo>
                    <a:cubicBezTo>
                      <a:pt x="29" y="10"/>
                      <a:pt x="29" y="10"/>
                      <a:pt x="28" y="10"/>
                    </a:cubicBezTo>
                    <a:cubicBezTo>
                      <a:pt x="29" y="9"/>
                      <a:pt x="30" y="10"/>
                      <a:pt x="31" y="9"/>
                    </a:cubicBezTo>
                    <a:cubicBezTo>
                      <a:pt x="33" y="8"/>
                      <a:pt x="37" y="9"/>
                      <a:pt x="40" y="9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3" y="8"/>
                      <a:pt x="44" y="9"/>
                      <a:pt x="45" y="8"/>
                    </a:cubicBezTo>
                    <a:cubicBezTo>
                      <a:pt x="45" y="8"/>
                      <a:pt x="46" y="10"/>
                      <a:pt x="46" y="10"/>
                    </a:cubicBezTo>
                    <a:cubicBezTo>
                      <a:pt x="46" y="9"/>
                      <a:pt x="46" y="9"/>
                      <a:pt x="47" y="11"/>
                    </a:cubicBezTo>
                    <a:cubicBezTo>
                      <a:pt x="48" y="10"/>
                      <a:pt x="46" y="9"/>
                      <a:pt x="49" y="10"/>
                    </a:cubicBezTo>
                    <a:cubicBezTo>
                      <a:pt x="48" y="9"/>
                      <a:pt x="50" y="8"/>
                      <a:pt x="47" y="7"/>
                    </a:cubicBezTo>
                    <a:cubicBezTo>
                      <a:pt x="48" y="6"/>
                      <a:pt x="52" y="5"/>
                      <a:pt x="52" y="7"/>
                    </a:cubicBezTo>
                    <a:cubicBezTo>
                      <a:pt x="53" y="7"/>
                      <a:pt x="53" y="6"/>
                      <a:pt x="54" y="7"/>
                    </a:cubicBezTo>
                    <a:cubicBezTo>
                      <a:pt x="55" y="7"/>
                      <a:pt x="55" y="8"/>
                      <a:pt x="56" y="8"/>
                    </a:cubicBezTo>
                    <a:cubicBezTo>
                      <a:pt x="57" y="8"/>
                      <a:pt x="58" y="9"/>
                      <a:pt x="60" y="9"/>
                    </a:cubicBezTo>
                    <a:cubicBezTo>
                      <a:pt x="60" y="9"/>
                      <a:pt x="60" y="9"/>
                      <a:pt x="59" y="9"/>
                    </a:cubicBezTo>
                    <a:cubicBezTo>
                      <a:pt x="59" y="8"/>
                      <a:pt x="60" y="7"/>
                      <a:pt x="61" y="7"/>
                    </a:cubicBezTo>
                    <a:cubicBezTo>
                      <a:pt x="60" y="6"/>
                      <a:pt x="58" y="6"/>
                      <a:pt x="56" y="6"/>
                    </a:cubicBezTo>
                    <a:cubicBezTo>
                      <a:pt x="56" y="4"/>
                      <a:pt x="58" y="5"/>
                      <a:pt x="60" y="5"/>
                    </a:cubicBezTo>
                    <a:cubicBezTo>
                      <a:pt x="60" y="4"/>
                      <a:pt x="59" y="4"/>
                      <a:pt x="58" y="4"/>
                    </a:cubicBezTo>
                    <a:cubicBezTo>
                      <a:pt x="59" y="2"/>
                      <a:pt x="61" y="4"/>
                      <a:pt x="63" y="4"/>
                    </a:cubicBezTo>
                    <a:cubicBezTo>
                      <a:pt x="64" y="4"/>
                      <a:pt x="64" y="3"/>
                      <a:pt x="65" y="3"/>
                    </a:cubicBezTo>
                    <a:cubicBezTo>
                      <a:pt x="68" y="3"/>
                      <a:pt x="69" y="4"/>
                      <a:pt x="71" y="3"/>
                    </a:cubicBezTo>
                    <a:cubicBezTo>
                      <a:pt x="72" y="3"/>
                      <a:pt x="73" y="3"/>
                      <a:pt x="75" y="3"/>
                    </a:cubicBezTo>
                    <a:cubicBezTo>
                      <a:pt x="75" y="3"/>
                      <a:pt x="75" y="2"/>
                      <a:pt x="75" y="1"/>
                    </a:cubicBezTo>
                    <a:cubicBezTo>
                      <a:pt x="76" y="1"/>
                      <a:pt x="77" y="1"/>
                      <a:pt x="78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0" y="1"/>
                      <a:pt x="82" y="1"/>
                      <a:pt x="84" y="1"/>
                    </a:cubicBezTo>
                    <a:cubicBezTo>
                      <a:pt x="86" y="1"/>
                      <a:pt x="89" y="0"/>
                      <a:pt x="92" y="1"/>
                    </a:cubicBezTo>
                    <a:cubicBezTo>
                      <a:pt x="93" y="1"/>
                      <a:pt x="93" y="1"/>
                      <a:pt x="94" y="1"/>
                    </a:cubicBezTo>
                    <a:cubicBezTo>
                      <a:pt x="97" y="2"/>
                      <a:pt x="100" y="1"/>
                      <a:pt x="100" y="3"/>
                    </a:cubicBezTo>
                    <a:cubicBezTo>
                      <a:pt x="101" y="4"/>
                      <a:pt x="101" y="2"/>
                      <a:pt x="102" y="3"/>
                    </a:cubicBezTo>
                    <a:cubicBezTo>
                      <a:pt x="102" y="4"/>
                      <a:pt x="104" y="4"/>
                      <a:pt x="105" y="5"/>
                    </a:cubicBezTo>
                    <a:cubicBezTo>
                      <a:pt x="106" y="5"/>
                      <a:pt x="106" y="4"/>
                      <a:pt x="108" y="4"/>
                    </a:cubicBezTo>
                    <a:cubicBezTo>
                      <a:pt x="107" y="6"/>
                      <a:pt x="110" y="5"/>
                      <a:pt x="111" y="5"/>
                    </a:cubicBezTo>
                    <a:cubicBezTo>
                      <a:pt x="110" y="6"/>
                      <a:pt x="110" y="6"/>
                      <a:pt x="110" y="7"/>
                    </a:cubicBezTo>
                    <a:cubicBezTo>
                      <a:pt x="110" y="7"/>
                      <a:pt x="109" y="7"/>
                      <a:pt x="109" y="8"/>
                    </a:cubicBezTo>
                    <a:cubicBezTo>
                      <a:pt x="104" y="8"/>
                      <a:pt x="97" y="9"/>
                      <a:pt x="93" y="9"/>
                    </a:cubicBezTo>
                    <a:cubicBezTo>
                      <a:pt x="92" y="9"/>
                      <a:pt x="92" y="9"/>
                      <a:pt x="92" y="10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1" y="8"/>
                      <a:pt x="91" y="9"/>
                    </a:cubicBezTo>
                    <a:cubicBezTo>
                      <a:pt x="91" y="9"/>
                      <a:pt x="91" y="10"/>
                      <a:pt x="91" y="10"/>
                    </a:cubicBezTo>
                    <a:cubicBezTo>
                      <a:pt x="90" y="10"/>
                      <a:pt x="89" y="9"/>
                      <a:pt x="88" y="1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7" name="Freeform 83"/>
              <p:cNvSpPr/>
              <p:nvPr/>
            </p:nvSpPr>
            <p:spPr bwMode="auto">
              <a:xfrm>
                <a:off x="2817813" y="1271588"/>
                <a:ext cx="444500" cy="242888"/>
              </a:xfrm>
              <a:custGeom>
                <a:avLst/>
                <a:gdLst>
                  <a:gd name="T0" fmla="*/ 60 w 64"/>
                  <a:gd name="T1" fmla="*/ 3 h 35"/>
                  <a:gd name="T2" fmla="*/ 64 w 64"/>
                  <a:gd name="T3" fmla="*/ 6 h 35"/>
                  <a:gd name="T4" fmla="*/ 62 w 64"/>
                  <a:gd name="T5" fmla="*/ 7 h 35"/>
                  <a:gd name="T6" fmla="*/ 60 w 64"/>
                  <a:gd name="T7" fmla="*/ 8 h 35"/>
                  <a:gd name="T8" fmla="*/ 52 w 64"/>
                  <a:gd name="T9" fmla="*/ 9 h 35"/>
                  <a:gd name="T10" fmla="*/ 55 w 64"/>
                  <a:gd name="T11" fmla="*/ 10 h 35"/>
                  <a:gd name="T12" fmla="*/ 49 w 64"/>
                  <a:gd name="T13" fmla="*/ 13 h 35"/>
                  <a:gd name="T14" fmla="*/ 47 w 64"/>
                  <a:gd name="T15" fmla="*/ 14 h 35"/>
                  <a:gd name="T16" fmla="*/ 44 w 64"/>
                  <a:gd name="T17" fmla="*/ 16 h 35"/>
                  <a:gd name="T18" fmla="*/ 38 w 64"/>
                  <a:gd name="T19" fmla="*/ 18 h 35"/>
                  <a:gd name="T20" fmla="*/ 37 w 64"/>
                  <a:gd name="T21" fmla="*/ 19 h 35"/>
                  <a:gd name="T22" fmla="*/ 33 w 64"/>
                  <a:gd name="T23" fmla="*/ 20 h 35"/>
                  <a:gd name="T24" fmla="*/ 35 w 64"/>
                  <a:gd name="T25" fmla="*/ 23 h 35"/>
                  <a:gd name="T26" fmla="*/ 31 w 64"/>
                  <a:gd name="T27" fmla="*/ 26 h 35"/>
                  <a:gd name="T28" fmla="*/ 29 w 64"/>
                  <a:gd name="T29" fmla="*/ 27 h 35"/>
                  <a:gd name="T30" fmla="*/ 24 w 64"/>
                  <a:gd name="T31" fmla="*/ 31 h 35"/>
                  <a:gd name="T32" fmla="*/ 25 w 64"/>
                  <a:gd name="T33" fmla="*/ 33 h 35"/>
                  <a:gd name="T34" fmla="*/ 21 w 64"/>
                  <a:gd name="T35" fmla="*/ 34 h 35"/>
                  <a:gd name="T36" fmla="*/ 13 w 64"/>
                  <a:gd name="T37" fmla="*/ 33 h 35"/>
                  <a:gd name="T38" fmla="*/ 11 w 64"/>
                  <a:gd name="T39" fmla="*/ 33 h 35"/>
                  <a:gd name="T40" fmla="*/ 7 w 64"/>
                  <a:gd name="T41" fmla="*/ 31 h 35"/>
                  <a:gd name="T42" fmla="*/ 11 w 64"/>
                  <a:gd name="T43" fmla="*/ 27 h 35"/>
                  <a:gd name="T44" fmla="*/ 15 w 64"/>
                  <a:gd name="T45" fmla="*/ 27 h 35"/>
                  <a:gd name="T46" fmla="*/ 7 w 64"/>
                  <a:gd name="T47" fmla="*/ 26 h 35"/>
                  <a:gd name="T48" fmla="*/ 12 w 64"/>
                  <a:gd name="T49" fmla="*/ 23 h 35"/>
                  <a:gd name="T50" fmla="*/ 15 w 64"/>
                  <a:gd name="T51" fmla="*/ 23 h 35"/>
                  <a:gd name="T52" fmla="*/ 15 w 64"/>
                  <a:gd name="T53" fmla="*/ 20 h 35"/>
                  <a:gd name="T54" fmla="*/ 14 w 64"/>
                  <a:gd name="T55" fmla="*/ 18 h 35"/>
                  <a:gd name="T56" fmla="*/ 12 w 64"/>
                  <a:gd name="T57" fmla="*/ 17 h 35"/>
                  <a:gd name="T58" fmla="*/ 17 w 64"/>
                  <a:gd name="T59" fmla="*/ 16 h 35"/>
                  <a:gd name="T60" fmla="*/ 20 w 64"/>
                  <a:gd name="T61" fmla="*/ 15 h 35"/>
                  <a:gd name="T62" fmla="*/ 24 w 64"/>
                  <a:gd name="T63" fmla="*/ 12 h 35"/>
                  <a:gd name="T64" fmla="*/ 15 w 64"/>
                  <a:gd name="T65" fmla="*/ 14 h 35"/>
                  <a:gd name="T66" fmla="*/ 8 w 64"/>
                  <a:gd name="T67" fmla="*/ 12 h 35"/>
                  <a:gd name="T68" fmla="*/ 2 w 64"/>
                  <a:gd name="T69" fmla="*/ 10 h 35"/>
                  <a:gd name="T70" fmla="*/ 1 w 64"/>
                  <a:gd name="T71" fmla="*/ 7 h 35"/>
                  <a:gd name="T72" fmla="*/ 12 w 64"/>
                  <a:gd name="T73" fmla="*/ 4 h 35"/>
                  <a:gd name="T74" fmla="*/ 19 w 64"/>
                  <a:gd name="T75" fmla="*/ 3 h 35"/>
                  <a:gd name="T76" fmla="*/ 28 w 64"/>
                  <a:gd name="T77" fmla="*/ 1 h 35"/>
                  <a:gd name="T78" fmla="*/ 37 w 64"/>
                  <a:gd name="T79" fmla="*/ 1 h 35"/>
                  <a:gd name="T80" fmla="*/ 42 w 64"/>
                  <a:gd name="T81" fmla="*/ 1 h 35"/>
                  <a:gd name="T82" fmla="*/ 51 w 64"/>
                  <a:gd name="T83" fmla="*/ 1 h 35"/>
                  <a:gd name="T84" fmla="*/ 60 w 64"/>
                  <a:gd name="T8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35">
                    <a:moveTo>
                      <a:pt x="60" y="1"/>
                    </a:moveTo>
                    <a:cubicBezTo>
                      <a:pt x="59" y="2"/>
                      <a:pt x="60" y="2"/>
                      <a:pt x="60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4" y="5"/>
                      <a:pt x="64" y="6"/>
                    </a:cubicBezTo>
                    <a:cubicBezTo>
                      <a:pt x="64" y="6"/>
                      <a:pt x="63" y="5"/>
                      <a:pt x="62" y="6"/>
                    </a:cubicBezTo>
                    <a:cubicBezTo>
                      <a:pt x="62" y="6"/>
                      <a:pt x="62" y="7"/>
                      <a:pt x="62" y="7"/>
                    </a:cubicBezTo>
                    <a:cubicBezTo>
                      <a:pt x="61" y="7"/>
                      <a:pt x="60" y="7"/>
                      <a:pt x="60" y="7"/>
                    </a:cubicBezTo>
                    <a:cubicBezTo>
                      <a:pt x="60" y="6"/>
                      <a:pt x="60" y="7"/>
                      <a:pt x="60" y="8"/>
                    </a:cubicBezTo>
                    <a:cubicBezTo>
                      <a:pt x="59" y="8"/>
                      <a:pt x="57" y="7"/>
                      <a:pt x="57" y="8"/>
                    </a:cubicBezTo>
                    <a:cubicBezTo>
                      <a:pt x="56" y="8"/>
                      <a:pt x="53" y="8"/>
                      <a:pt x="52" y="9"/>
                    </a:cubicBezTo>
                    <a:cubicBezTo>
                      <a:pt x="53" y="11"/>
                      <a:pt x="55" y="9"/>
                      <a:pt x="55" y="9"/>
                    </a:cubicBezTo>
                    <a:cubicBezTo>
                      <a:pt x="56" y="9"/>
                      <a:pt x="55" y="9"/>
                      <a:pt x="55" y="10"/>
                    </a:cubicBezTo>
                    <a:cubicBezTo>
                      <a:pt x="53" y="10"/>
                      <a:pt x="52" y="11"/>
                      <a:pt x="51" y="11"/>
                    </a:cubicBezTo>
                    <a:cubicBezTo>
                      <a:pt x="50" y="12"/>
                      <a:pt x="49" y="12"/>
                      <a:pt x="49" y="13"/>
                    </a:cubicBezTo>
                    <a:cubicBezTo>
                      <a:pt x="48" y="13"/>
                      <a:pt x="48" y="13"/>
                      <a:pt x="47" y="13"/>
                    </a:cubicBezTo>
                    <a:cubicBezTo>
                      <a:pt x="47" y="13"/>
                      <a:pt x="47" y="14"/>
                      <a:pt x="47" y="14"/>
                    </a:cubicBezTo>
                    <a:cubicBezTo>
                      <a:pt x="46" y="14"/>
                      <a:pt x="45" y="14"/>
                      <a:pt x="45" y="15"/>
                    </a:cubicBezTo>
                    <a:cubicBezTo>
                      <a:pt x="45" y="15"/>
                      <a:pt x="44" y="15"/>
                      <a:pt x="44" y="16"/>
                    </a:cubicBezTo>
                    <a:cubicBezTo>
                      <a:pt x="44" y="17"/>
                      <a:pt x="42" y="16"/>
                      <a:pt x="41" y="17"/>
                    </a:cubicBezTo>
                    <a:cubicBezTo>
                      <a:pt x="41" y="17"/>
                      <a:pt x="40" y="17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6" y="18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6" y="19"/>
                      <a:pt x="35" y="20"/>
                      <a:pt x="33" y="20"/>
                    </a:cubicBezTo>
                    <a:cubicBezTo>
                      <a:pt x="33" y="21"/>
                      <a:pt x="35" y="21"/>
                      <a:pt x="33" y="21"/>
                    </a:cubicBezTo>
                    <a:cubicBezTo>
                      <a:pt x="33" y="22"/>
                      <a:pt x="36" y="21"/>
                      <a:pt x="35" y="23"/>
                    </a:cubicBezTo>
                    <a:cubicBezTo>
                      <a:pt x="34" y="22"/>
                      <a:pt x="34" y="23"/>
                      <a:pt x="34" y="25"/>
                    </a:cubicBezTo>
                    <a:cubicBezTo>
                      <a:pt x="33" y="23"/>
                      <a:pt x="32" y="25"/>
                      <a:pt x="31" y="26"/>
                    </a:cubicBezTo>
                    <a:cubicBezTo>
                      <a:pt x="30" y="26"/>
                      <a:pt x="29" y="26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29" y="28"/>
                      <a:pt x="27" y="28"/>
                      <a:pt x="28" y="28"/>
                    </a:cubicBezTo>
                    <a:cubicBezTo>
                      <a:pt x="28" y="30"/>
                      <a:pt x="24" y="29"/>
                      <a:pt x="24" y="31"/>
                    </a:cubicBezTo>
                    <a:cubicBezTo>
                      <a:pt x="25" y="32"/>
                      <a:pt x="26" y="32"/>
                      <a:pt x="28" y="32"/>
                    </a:cubicBezTo>
                    <a:cubicBezTo>
                      <a:pt x="28" y="33"/>
                      <a:pt x="26" y="32"/>
                      <a:pt x="25" y="33"/>
                    </a:cubicBezTo>
                    <a:cubicBezTo>
                      <a:pt x="25" y="34"/>
                      <a:pt x="25" y="33"/>
                      <a:pt x="24" y="33"/>
                    </a:cubicBezTo>
                    <a:cubicBezTo>
                      <a:pt x="23" y="33"/>
                      <a:pt x="23" y="35"/>
                      <a:pt x="21" y="34"/>
                    </a:cubicBezTo>
                    <a:cubicBezTo>
                      <a:pt x="21" y="34"/>
                      <a:pt x="20" y="34"/>
                      <a:pt x="20" y="33"/>
                    </a:cubicBezTo>
                    <a:cubicBezTo>
                      <a:pt x="18" y="32"/>
                      <a:pt x="16" y="33"/>
                      <a:pt x="13" y="33"/>
                    </a:cubicBezTo>
                    <a:cubicBezTo>
                      <a:pt x="13" y="33"/>
                      <a:pt x="12" y="32"/>
                      <a:pt x="13" y="32"/>
                    </a:cubicBezTo>
                    <a:cubicBezTo>
                      <a:pt x="12" y="32"/>
                      <a:pt x="11" y="33"/>
                      <a:pt x="11" y="33"/>
                    </a:cubicBezTo>
                    <a:cubicBezTo>
                      <a:pt x="8" y="34"/>
                      <a:pt x="6" y="33"/>
                      <a:pt x="3" y="32"/>
                    </a:cubicBezTo>
                    <a:cubicBezTo>
                      <a:pt x="4" y="31"/>
                      <a:pt x="5" y="31"/>
                      <a:pt x="7" y="31"/>
                    </a:cubicBezTo>
                    <a:cubicBezTo>
                      <a:pt x="8" y="30"/>
                      <a:pt x="7" y="28"/>
                      <a:pt x="8" y="28"/>
                    </a:cubicBezTo>
                    <a:cubicBezTo>
                      <a:pt x="9" y="28"/>
                      <a:pt x="9" y="27"/>
                      <a:pt x="11" y="27"/>
                    </a:cubicBezTo>
                    <a:cubicBezTo>
                      <a:pt x="11" y="29"/>
                      <a:pt x="13" y="29"/>
                      <a:pt x="14" y="29"/>
                    </a:cubicBezTo>
                    <a:cubicBezTo>
                      <a:pt x="15" y="29"/>
                      <a:pt x="14" y="28"/>
                      <a:pt x="15" y="27"/>
                    </a:cubicBezTo>
                    <a:cubicBezTo>
                      <a:pt x="15" y="26"/>
                      <a:pt x="12" y="28"/>
                      <a:pt x="13" y="25"/>
                    </a:cubicBezTo>
                    <a:cubicBezTo>
                      <a:pt x="10" y="26"/>
                      <a:pt x="10" y="27"/>
                      <a:pt x="7" y="26"/>
                    </a:cubicBezTo>
                    <a:cubicBezTo>
                      <a:pt x="8" y="25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2" y="23"/>
                    </a:cubicBezTo>
                    <a:cubicBezTo>
                      <a:pt x="12" y="23"/>
                      <a:pt x="13" y="22"/>
                      <a:pt x="13" y="22"/>
                    </a:cubicBezTo>
                    <a:cubicBezTo>
                      <a:pt x="14" y="22"/>
                      <a:pt x="15" y="22"/>
                      <a:pt x="15" y="23"/>
                    </a:cubicBezTo>
                    <a:cubicBezTo>
                      <a:pt x="16" y="22"/>
                      <a:pt x="17" y="22"/>
                      <a:pt x="17" y="21"/>
                    </a:cubicBezTo>
                    <a:cubicBezTo>
                      <a:pt x="17" y="20"/>
                      <a:pt x="16" y="21"/>
                      <a:pt x="15" y="20"/>
                    </a:cubicBezTo>
                    <a:cubicBezTo>
                      <a:pt x="15" y="20"/>
                      <a:pt x="15" y="19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4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2" y="17"/>
                    </a:cubicBezTo>
                    <a:cubicBezTo>
                      <a:pt x="12" y="16"/>
                      <a:pt x="13" y="15"/>
                      <a:pt x="14" y="15"/>
                    </a:cubicBezTo>
                    <a:cubicBezTo>
                      <a:pt x="16" y="15"/>
                      <a:pt x="15" y="17"/>
                      <a:pt x="17" y="16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20" y="18"/>
                      <a:pt x="19" y="16"/>
                      <a:pt x="20" y="15"/>
                    </a:cubicBezTo>
                    <a:cubicBezTo>
                      <a:pt x="22" y="15"/>
                      <a:pt x="25" y="14"/>
                      <a:pt x="26" y="12"/>
                    </a:cubicBezTo>
                    <a:cubicBezTo>
                      <a:pt x="26" y="11"/>
                      <a:pt x="25" y="13"/>
                      <a:pt x="24" y="12"/>
                    </a:cubicBezTo>
                    <a:cubicBezTo>
                      <a:pt x="23" y="13"/>
                      <a:pt x="22" y="13"/>
                      <a:pt x="21" y="14"/>
                    </a:cubicBezTo>
                    <a:cubicBezTo>
                      <a:pt x="20" y="13"/>
                      <a:pt x="17" y="14"/>
                      <a:pt x="15" y="14"/>
                    </a:cubicBezTo>
                    <a:cubicBezTo>
                      <a:pt x="14" y="13"/>
                      <a:pt x="13" y="13"/>
                      <a:pt x="11" y="14"/>
                    </a:cubicBezTo>
                    <a:cubicBezTo>
                      <a:pt x="11" y="12"/>
                      <a:pt x="9" y="14"/>
                      <a:pt x="8" y="12"/>
                    </a:cubicBezTo>
                    <a:cubicBezTo>
                      <a:pt x="8" y="13"/>
                      <a:pt x="6" y="11"/>
                      <a:pt x="4" y="12"/>
                    </a:cubicBezTo>
                    <a:cubicBezTo>
                      <a:pt x="5" y="10"/>
                      <a:pt x="2" y="11"/>
                      <a:pt x="2" y="10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4" y="7"/>
                      <a:pt x="0" y="9"/>
                      <a:pt x="1" y="7"/>
                    </a:cubicBezTo>
                    <a:cubicBezTo>
                      <a:pt x="3" y="6"/>
                      <a:pt x="7" y="6"/>
                      <a:pt x="11" y="6"/>
                    </a:cubicBezTo>
                    <a:cubicBezTo>
                      <a:pt x="12" y="6"/>
                      <a:pt x="12" y="5"/>
                      <a:pt x="12" y="4"/>
                    </a:cubicBezTo>
                    <a:cubicBezTo>
                      <a:pt x="14" y="5"/>
                      <a:pt x="16" y="4"/>
                      <a:pt x="18" y="4"/>
                    </a:cubicBezTo>
                    <a:cubicBezTo>
                      <a:pt x="19" y="4"/>
                      <a:pt x="19" y="3"/>
                      <a:pt x="19" y="3"/>
                    </a:cubicBezTo>
                    <a:cubicBezTo>
                      <a:pt x="22" y="3"/>
                      <a:pt x="25" y="2"/>
                      <a:pt x="28" y="2"/>
                    </a:cubicBezTo>
                    <a:cubicBezTo>
                      <a:pt x="28" y="2"/>
                      <a:pt x="28" y="2"/>
                      <a:pt x="28" y="1"/>
                    </a:cubicBezTo>
                    <a:cubicBezTo>
                      <a:pt x="30" y="1"/>
                      <a:pt x="33" y="1"/>
                      <a:pt x="35" y="2"/>
                    </a:cubicBezTo>
                    <a:cubicBezTo>
                      <a:pt x="35" y="1"/>
                      <a:pt x="37" y="2"/>
                      <a:pt x="37" y="1"/>
                    </a:cubicBezTo>
                    <a:cubicBezTo>
                      <a:pt x="39" y="1"/>
                      <a:pt x="40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0"/>
                      <a:pt x="43" y="0"/>
                      <a:pt x="43" y="1"/>
                    </a:cubicBezTo>
                    <a:cubicBezTo>
                      <a:pt x="45" y="1"/>
                      <a:pt x="49" y="0"/>
                      <a:pt x="51" y="1"/>
                    </a:cubicBezTo>
                    <a:cubicBezTo>
                      <a:pt x="51" y="1"/>
                      <a:pt x="51" y="2"/>
                      <a:pt x="51" y="2"/>
                    </a:cubicBezTo>
                    <a:cubicBezTo>
                      <a:pt x="55" y="2"/>
                      <a:pt x="56" y="1"/>
                      <a:pt x="60" y="1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Freeform 85"/>
              <p:cNvSpPr/>
              <p:nvPr/>
            </p:nvSpPr>
            <p:spPr bwMode="auto">
              <a:xfrm>
                <a:off x="2478088" y="1431925"/>
                <a:ext cx="55563" cy="14288"/>
              </a:xfrm>
              <a:custGeom>
                <a:avLst/>
                <a:gdLst>
                  <a:gd name="T0" fmla="*/ 8 w 8"/>
                  <a:gd name="T1" fmla="*/ 0 h 2"/>
                  <a:gd name="T2" fmla="*/ 5 w 8"/>
                  <a:gd name="T3" fmla="*/ 1 h 2"/>
                  <a:gd name="T4" fmla="*/ 4 w 8"/>
                  <a:gd name="T5" fmla="*/ 2 h 2"/>
                  <a:gd name="T6" fmla="*/ 1 w 8"/>
                  <a:gd name="T7" fmla="*/ 2 h 2"/>
                  <a:gd name="T8" fmla="*/ 2 w 8"/>
                  <a:gd name="T9" fmla="*/ 0 h 2"/>
                  <a:gd name="T10" fmla="*/ 8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8" y="1"/>
                      <a:pt x="6" y="1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2"/>
                      <a:pt x="2" y="1"/>
                      <a:pt x="1" y="2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3" y="1"/>
                      <a:pt x="6" y="0"/>
                      <a:pt x="8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9" name="Freeform 86"/>
              <p:cNvSpPr/>
              <p:nvPr/>
            </p:nvSpPr>
            <p:spPr bwMode="auto">
              <a:xfrm>
                <a:off x="2706688" y="1425575"/>
                <a:ext cx="55563" cy="33338"/>
              </a:xfrm>
              <a:custGeom>
                <a:avLst/>
                <a:gdLst>
                  <a:gd name="T0" fmla="*/ 4 w 8"/>
                  <a:gd name="T1" fmla="*/ 1 h 5"/>
                  <a:gd name="T2" fmla="*/ 3 w 8"/>
                  <a:gd name="T3" fmla="*/ 1 h 5"/>
                  <a:gd name="T4" fmla="*/ 6 w 8"/>
                  <a:gd name="T5" fmla="*/ 3 h 5"/>
                  <a:gd name="T6" fmla="*/ 7 w 8"/>
                  <a:gd name="T7" fmla="*/ 2 h 5"/>
                  <a:gd name="T8" fmla="*/ 4 w 8"/>
                  <a:gd name="T9" fmla="*/ 5 h 5"/>
                  <a:gd name="T10" fmla="*/ 0 w 8"/>
                  <a:gd name="T11" fmla="*/ 2 h 5"/>
                  <a:gd name="T12" fmla="*/ 4 w 8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4" y="1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3"/>
                      <a:pt x="7" y="0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8" y="4"/>
                      <a:pt x="4" y="4"/>
                      <a:pt x="4" y="5"/>
                    </a:cubicBezTo>
                    <a:cubicBezTo>
                      <a:pt x="2" y="4"/>
                      <a:pt x="2" y="2"/>
                      <a:pt x="0" y="2"/>
                    </a:cubicBezTo>
                    <a:cubicBezTo>
                      <a:pt x="1" y="1"/>
                      <a:pt x="3" y="1"/>
                      <a:pt x="4" y="1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0" name="Freeform 88"/>
              <p:cNvSpPr/>
              <p:nvPr/>
            </p:nvSpPr>
            <p:spPr bwMode="auto">
              <a:xfrm>
                <a:off x="2735263" y="1536700"/>
                <a:ext cx="49213" cy="20638"/>
              </a:xfrm>
              <a:custGeom>
                <a:avLst/>
                <a:gdLst>
                  <a:gd name="T0" fmla="*/ 5 w 7"/>
                  <a:gd name="T1" fmla="*/ 0 h 3"/>
                  <a:gd name="T2" fmla="*/ 6 w 7"/>
                  <a:gd name="T3" fmla="*/ 3 h 3"/>
                  <a:gd name="T4" fmla="*/ 0 w 7"/>
                  <a:gd name="T5" fmla="*/ 1 h 3"/>
                  <a:gd name="T6" fmla="*/ 5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cubicBezTo>
                      <a:pt x="5" y="1"/>
                      <a:pt x="7" y="1"/>
                      <a:pt x="6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1" name="Freeform 89"/>
              <p:cNvSpPr>
                <a:spLocks noEditPoints="1"/>
              </p:cNvSpPr>
              <p:nvPr/>
            </p:nvSpPr>
            <p:spPr bwMode="auto">
              <a:xfrm>
                <a:off x="2832100" y="1577975"/>
                <a:ext cx="444500" cy="312738"/>
              </a:xfrm>
              <a:custGeom>
                <a:avLst/>
                <a:gdLst>
                  <a:gd name="T0" fmla="*/ 6 w 64"/>
                  <a:gd name="T1" fmla="*/ 3 h 45"/>
                  <a:gd name="T2" fmla="*/ 8 w 64"/>
                  <a:gd name="T3" fmla="*/ 2 h 45"/>
                  <a:gd name="T4" fmla="*/ 8 w 64"/>
                  <a:gd name="T5" fmla="*/ 3 h 45"/>
                  <a:gd name="T6" fmla="*/ 8 w 64"/>
                  <a:gd name="T7" fmla="*/ 5 h 45"/>
                  <a:gd name="T8" fmla="*/ 10 w 64"/>
                  <a:gd name="T9" fmla="*/ 10 h 45"/>
                  <a:gd name="T10" fmla="*/ 13 w 64"/>
                  <a:gd name="T11" fmla="*/ 3 h 45"/>
                  <a:gd name="T12" fmla="*/ 18 w 64"/>
                  <a:gd name="T13" fmla="*/ 2 h 45"/>
                  <a:gd name="T14" fmla="*/ 21 w 64"/>
                  <a:gd name="T15" fmla="*/ 7 h 45"/>
                  <a:gd name="T16" fmla="*/ 25 w 64"/>
                  <a:gd name="T17" fmla="*/ 6 h 45"/>
                  <a:gd name="T18" fmla="*/ 30 w 64"/>
                  <a:gd name="T19" fmla="*/ 6 h 45"/>
                  <a:gd name="T20" fmla="*/ 33 w 64"/>
                  <a:gd name="T21" fmla="*/ 8 h 45"/>
                  <a:gd name="T22" fmla="*/ 35 w 64"/>
                  <a:gd name="T23" fmla="*/ 9 h 45"/>
                  <a:gd name="T24" fmla="*/ 36 w 64"/>
                  <a:gd name="T25" fmla="*/ 10 h 45"/>
                  <a:gd name="T26" fmla="*/ 41 w 64"/>
                  <a:gd name="T27" fmla="*/ 11 h 45"/>
                  <a:gd name="T28" fmla="*/ 45 w 64"/>
                  <a:gd name="T29" fmla="*/ 13 h 45"/>
                  <a:gd name="T30" fmla="*/ 46 w 64"/>
                  <a:gd name="T31" fmla="*/ 14 h 45"/>
                  <a:gd name="T32" fmla="*/ 50 w 64"/>
                  <a:gd name="T33" fmla="*/ 17 h 45"/>
                  <a:gd name="T34" fmla="*/ 47 w 64"/>
                  <a:gd name="T35" fmla="*/ 21 h 45"/>
                  <a:gd name="T36" fmla="*/ 52 w 64"/>
                  <a:gd name="T37" fmla="*/ 22 h 45"/>
                  <a:gd name="T38" fmla="*/ 53 w 64"/>
                  <a:gd name="T39" fmla="*/ 24 h 45"/>
                  <a:gd name="T40" fmla="*/ 58 w 64"/>
                  <a:gd name="T41" fmla="*/ 25 h 45"/>
                  <a:gd name="T42" fmla="*/ 60 w 64"/>
                  <a:gd name="T43" fmla="*/ 28 h 45"/>
                  <a:gd name="T44" fmla="*/ 61 w 64"/>
                  <a:gd name="T45" fmla="*/ 30 h 45"/>
                  <a:gd name="T46" fmla="*/ 59 w 64"/>
                  <a:gd name="T47" fmla="*/ 34 h 45"/>
                  <a:gd name="T48" fmla="*/ 55 w 64"/>
                  <a:gd name="T49" fmla="*/ 33 h 45"/>
                  <a:gd name="T50" fmla="*/ 52 w 64"/>
                  <a:gd name="T51" fmla="*/ 30 h 45"/>
                  <a:gd name="T52" fmla="*/ 49 w 64"/>
                  <a:gd name="T53" fmla="*/ 32 h 45"/>
                  <a:gd name="T54" fmla="*/ 53 w 64"/>
                  <a:gd name="T55" fmla="*/ 35 h 45"/>
                  <a:gd name="T56" fmla="*/ 55 w 64"/>
                  <a:gd name="T57" fmla="*/ 38 h 45"/>
                  <a:gd name="T58" fmla="*/ 53 w 64"/>
                  <a:gd name="T59" fmla="*/ 42 h 45"/>
                  <a:gd name="T60" fmla="*/ 46 w 64"/>
                  <a:gd name="T61" fmla="*/ 39 h 45"/>
                  <a:gd name="T62" fmla="*/ 49 w 64"/>
                  <a:gd name="T63" fmla="*/ 42 h 45"/>
                  <a:gd name="T64" fmla="*/ 51 w 64"/>
                  <a:gd name="T65" fmla="*/ 44 h 45"/>
                  <a:gd name="T66" fmla="*/ 49 w 64"/>
                  <a:gd name="T67" fmla="*/ 44 h 45"/>
                  <a:gd name="T68" fmla="*/ 43 w 64"/>
                  <a:gd name="T69" fmla="*/ 42 h 45"/>
                  <a:gd name="T70" fmla="*/ 39 w 64"/>
                  <a:gd name="T71" fmla="*/ 40 h 45"/>
                  <a:gd name="T72" fmla="*/ 38 w 64"/>
                  <a:gd name="T73" fmla="*/ 37 h 45"/>
                  <a:gd name="T74" fmla="*/ 35 w 64"/>
                  <a:gd name="T75" fmla="*/ 31 h 45"/>
                  <a:gd name="T76" fmla="*/ 35 w 64"/>
                  <a:gd name="T77" fmla="*/ 30 h 45"/>
                  <a:gd name="T78" fmla="*/ 36 w 64"/>
                  <a:gd name="T79" fmla="*/ 28 h 45"/>
                  <a:gd name="T80" fmla="*/ 38 w 64"/>
                  <a:gd name="T81" fmla="*/ 25 h 45"/>
                  <a:gd name="T82" fmla="*/ 36 w 64"/>
                  <a:gd name="T83" fmla="*/ 22 h 45"/>
                  <a:gd name="T84" fmla="*/ 34 w 64"/>
                  <a:gd name="T85" fmla="*/ 20 h 45"/>
                  <a:gd name="T86" fmla="*/ 33 w 64"/>
                  <a:gd name="T87" fmla="*/ 20 h 45"/>
                  <a:gd name="T88" fmla="*/ 30 w 64"/>
                  <a:gd name="T89" fmla="*/ 20 h 45"/>
                  <a:gd name="T90" fmla="*/ 26 w 64"/>
                  <a:gd name="T91" fmla="*/ 15 h 45"/>
                  <a:gd name="T92" fmla="*/ 22 w 64"/>
                  <a:gd name="T93" fmla="*/ 16 h 45"/>
                  <a:gd name="T94" fmla="*/ 18 w 64"/>
                  <a:gd name="T95" fmla="*/ 16 h 45"/>
                  <a:gd name="T96" fmla="*/ 14 w 64"/>
                  <a:gd name="T97" fmla="*/ 16 h 45"/>
                  <a:gd name="T98" fmla="*/ 6 w 64"/>
                  <a:gd name="T99" fmla="*/ 14 h 45"/>
                  <a:gd name="T100" fmla="*/ 2 w 64"/>
                  <a:gd name="T101" fmla="*/ 12 h 45"/>
                  <a:gd name="T102" fmla="*/ 1 w 64"/>
                  <a:gd name="T103" fmla="*/ 10 h 45"/>
                  <a:gd name="T104" fmla="*/ 2 w 64"/>
                  <a:gd name="T105" fmla="*/ 7 h 45"/>
                  <a:gd name="T106" fmla="*/ 41 w 64"/>
                  <a:gd name="T107" fmla="*/ 31 h 45"/>
                  <a:gd name="T108" fmla="*/ 44 w 64"/>
                  <a:gd name="T109" fmla="*/ 29 h 45"/>
                  <a:gd name="T110" fmla="*/ 41 w 64"/>
                  <a:gd name="T111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45">
                    <a:moveTo>
                      <a:pt x="2" y="3"/>
                    </a:moveTo>
                    <a:cubicBezTo>
                      <a:pt x="3" y="5"/>
                      <a:pt x="5" y="1"/>
                      <a:pt x="6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9" y="2"/>
                      <a:pt x="9" y="0"/>
                      <a:pt x="10" y="2"/>
                    </a:cubicBezTo>
                    <a:cubicBezTo>
                      <a:pt x="10" y="4"/>
                      <a:pt x="9" y="2"/>
                      <a:pt x="8" y="3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8"/>
                      <a:pt x="8" y="9"/>
                      <a:pt x="10" y="10"/>
                    </a:cubicBezTo>
                    <a:cubicBezTo>
                      <a:pt x="11" y="9"/>
                      <a:pt x="10" y="7"/>
                      <a:pt x="10" y="5"/>
                    </a:cubicBezTo>
                    <a:cubicBezTo>
                      <a:pt x="13" y="6"/>
                      <a:pt x="13" y="4"/>
                      <a:pt x="13" y="3"/>
                    </a:cubicBezTo>
                    <a:cubicBezTo>
                      <a:pt x="14" y="4"/>
                      <a:pt x="15" y="2"/>
                      <a:pt x="16" y="3"/>
                    </a:cubicBezTo>
                    <a:cubicBezTo>
                      <a:pt x="17" y="3"/>
                      <a:pt x="17" y="2"/>
                      <a:pt x="18" y="2"/>
                    </a:cubicBezTo>
                    <a:cubicBezTo>
                      <a:pt x="18" y="4"/>
                      <a:pt x="19" y="4"/>
                      <a:pt x="21" y="5"/>
                    </a:cubicBezTo>
                    <a:cubicBezTo>
                      <a:pt x="20" y="6"/>
                      <a:pt x="21" y="6"/>
                      <a:pt x="21" y="7"/>
                    </a:cubicBezTo>
                    <a:cubicBezTo>
                      <a:pt x="22" y="7"/>
                      <a:pt x="23" y="7"/>
                      <a:pt x="23" y="7"/>
                    </a:cubicBezTo>
                    <a:cubicBezTo>
                      <a:pt x="25" y="8"/>
                      <a:pt x="25" y="7"/>
                      <a:pt x="25" y="6"/>
                    </a:cubicBezTo>
                    <a:cubicBezTo>
                      <a:pt x="26" y="6"/>
                      <a:pt x="27" y="7"/>
                      <a:pt x="27" y="6"/>
                    </a:cubicBezTo>
                    <a:cubicBezTo>
                      <a:pt x="28" y="6"/>
                      <a:pt x="29" y="6"/>
                      <a:pt x="30" y="6"/>
                    </a:cubicBezTo>
                    <a:cubicBezTo>
                      <a:pt x="30" y="7"/>
                      <a:pt x="32" y="7"/>
                      <a:pt x="31" y="6"/>
                    </a:cubicBezTo>
                    <a:cubicBezTo>
                      <a:pt x="32" y="7"/>
                      <a:pt x="32" y="7"/>
                      <a:pt x="33" y="8"/>
                    </a:cubicBezTo>
                    <a:cubicBezTo>
                      <a:pt x="33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5" y="9"/>
                    </a:cubicBezTo>
                    <a:cubicBezTo>
                      <a:pt x="36" y="9"/>
                      <a:pt x="34" y="10"/>
                      <a:pt x="35" y="11"/>
                    </a:cubicBezTo>
                    <a:cubicBezTo>
                      <a:pt x="36" y="11"/>
                      <a:pt x="36" y="10"/>
                      <a:pt x="36" y="10"/>
                    </a:cubicBezTo>
                    <a:cubicBezTo>
                      <a:pt x="37" y="10"/>
                      <a:pt x="37" y="11"/>
                      <a:pt x="38" y="11"/>
                    </a:cubicBezTo>
                    <a:cubicBezTo>
                      <a:pt x="39" y="11"/>
                      <a:pt x="39" y="11"/>
                      <a:pt x="41" y="11"/>
                    </a:cubicBezTo>
                    <a:cubicBezTo>
                      <a:pt x="40" y="13"/>
                      <a:pt x="44" y="11"/>
                      <a:pt x="44" y="13"/>
                    </a:cubicBezTo>
                    <a:cubicBezTo>
                      <a:pt x="44" y="13"/>
                      <a:pt x="45" y="13"/>
                      <a:pt x="45" y="13"/>
                    </a:cubicBezTo>
                    <a:cubicBezTo>
                      <a:pt x="46" y="13"/>
                      <a:pt x="46" y="14"/>
                      <a:pt x="46" y="15"/>
                    </a:cubicBezTo>
                    <a:cubicBezTo>
                      <a:pt x="46" y="15"/>
                      <a:pt x="46" y="15"/>
                      <a:pt x="46" y="14"/>
                    </a:cubicBezTo>
                    <a:cubicBezTo>
                      <a:pt x="47" y="15"/>
                      <a:pt x="48" y="16"/>
                      <a:pt x="50" y="16"/>
                    </a:cubicBezTo>
                    <a:cubicBezTo>
                      <a:pt x="49" y="16"/>
                      <a:pt x="49" y="17"/>
                      <a:pt x="50" y="17"/>
                    </a:cubicBezTo>
                    <a:cubicBezTo>
                      <a:pt x="50" y="18"/>
                      <a:pt x="48" y="19"/>
                      <a:pt x="50" y="19"/>
                    </a:cubicBezTo>
                    <a:cubicBezTo>
                      <a:pt x="49" y="20"/>
                      <a:pt x="47" y="20"/>
                      <a:pt x="47" y="21"/>
                    </a:cubicBezTo>
                    <a:cubicBezTo>
                      <a:pt x="49" y="23"/>
                      <a:pt x="51" y="21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3" y="22"/>
                      <a:pt x="53" y="23"/>
                      <a:pt x="53" y="23"/>
                    </a:cubicBezTo>
                    <a:cubicBezTo>
                      <a:pt x="53" y="23"/>
                      <a:pt x="53" y="24"/>
                      <a:pt x="53" y="24"/>
                    </a:cubicBezTo>
                    <a:cubicBezTo>
                      <a:pt x="54" y="25"/>
                      <a:pt x="55" y="23"/>
                      <a:pt x="54" y="26"/>
                    </a:cubicBezTo>
                    <a:cubicBezTo>
                      <a:pt x="56" y="26"/>
                      <a:pt x="56" y="25"/>
                      <a:pt x="58" y="25"/>
                    </a:cubicBezTo>
                    <a:cubicBezTo>
                      <a:pt x="58" y="25"/>
                      <a:pt x="58" y="26"/>
                      <a:pt x="58" y="27"/>
                    </a:cubicBezTo>
                    <a:cubicBezTo>
                      <a:pt x="59" y="27"/>
                      <a:pt x="61" y="26"/>
                      <a:pt x="60" y="28"/>
                    </a:cubicBezTo>
                    <a:cubicBezTo>
                      <a:pt x="62" y="27"/>
                      <a:pt x="61" y="28"/>
                      <a:pt x="63" y="28"/>
                    </a:cubicBezTo>
                    <a:cubicBezTo>
                      <a:pt x="64" y="29"/>
                      <a:pt x="61" y="30"/>
                      <a:pt x="61" y="30"/>
                    </a:cubicBezTo>
                    <a:cubicBezTo>
                      <a:pt x="61" y="30"/>
                      <a:pt x="62" y="30"/>
                      <a:pt x="62" y="30"/>
                    </a:cubicBezTo>
                    <a:cubicBezTo>
                      <a:pt x="61" y="32"/>
                      <a:pt x="59" y="31"/>
                      <a:pt x="59" y="34"/>
                    </a:cubicBezTo>
                    <a:cubicBezTo>
                      <a:pt x="58" y="33"/>
                      <a:pt x="58" y="34"/>
                      <a:pt x="58" y="34"/>
                    </a:cubicBezTo>
                    <a:cubicBezTo>
                      <a:pt x="57" y="34"/>
                      <a:pt x="55" y="34"/>
                      <a:pt x="55" y="33"/>
                    </a:cubicBezTo>
                    <a:cubicBezTo>
                      <a:pt x="55" y="32"/>
                      <a:pt x="52" y="33"/>
                      <a:pt x="53" y="31"/>
                    </a:cubicBezTo>
                    <a:cubicBezTo>
                      <a:pt x="52" y="31"/>
                      <a:pt x="52" y="30"/>
                      <a:pt x="52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8" y="30"/>
                      <a:pt x="49" y="32"/>
                      <a:pt x="49" y="32"/>
                    </a:cubicBezTo>
                    <a:cubicBezTo>
                      <a:pt x="49" y="34"/>
                      <a:pt x="51" y="34"/>
                      <a:pt x="51" y="35"/>
                    </a:cubicBezTo>
                    <a:cubicBezTo>
                      <a:pt x="52" y="34"/>
                      <a:pt x="53" y="36"/>
                      <a:pt x="53" y="35"/>
                    </a:cubicBezTo>
                    <a:cubicBezTo>
                      <a:pt x="54" y="35"/>
                      <a:pt x="54" y="36"/>
                      <a:pt x="54" y="38"/>
                    </a:cubicBezTo>
                    <a:cubicBezTo>
                      <a:pt x="54" y="38"/>
                      <a:pt x="55" y="38"/>
                      <a:pt x="55" y="38"/>
                    </a:cubicBezTo>
                    <a:cubicBezTo>
                      <a:pt x="56" y="40"/>
                      <a:pt x="54" y="42"/>
                      <a:pt x="54" y="43"/>
                    </a:cubicBezTo>
                    <a:cubicBezTo>
                      <a:pt x="53" y="44"/>
                      <a:pt x="54" y="42"/>
                      <a:pt x="53" y="42"/>
                    </a:cubicBezTo>
                    <a:cubicBezTo>
                      <a:pt x="53" y="41"/>
                      <a:pt x="51" y="42"/>
                      <a:pt x="51" y="40"/>
                    </a:cubicBezTo>
                    <a:cubicBezTo>
                      <a:pt x="49" y="41"/>
                      <a:pt x="49" y="39"/>
                      <a:pt x="46" y="39"/>
                    </a:cubicBezTo>
                    <a:cubicBezTo>
                      <a:pt x="47" y="40"/>
                      <a:pt x="48" y="40"/>
                      <a:pt x="49" y="40"/>
                    </a:cubicBezTo>
                    <a:cubicBezTo>
                      <a:pt x="47" y="42"/>
                      <a:pt x="50" y="41"/>
                      <a:pt x="49" y="42"/>
                    </a:cubicBezTo>
                    <a:cubicBezTo>
                      <a:pt x="49" y="43"/>
                      <a:pt x="50" y="43"/>
                      <a:pt x="51" y="43"/>
                    </a:cubicBezTo>
                    <a:cubicBezTo>
                      <a:pt x="51" y="43"/>
                      <a:pt x="51" y="44"/>
                      <a:pt x="51" y="44"/>
                    </a:cubicBezTo>
                    <a:cubicBezTo>
                      <a:pt x="52" y="44"/>
                      <a:pt x="52" y="44"/>
                      <a:pt x="52" y="45"/>
                    </a:cubicBezTo>
                    <a:cubicBezTo>
                      <a:pt x="51" y="45"/>
                      <a:pt x="50" y="44"/>
                      <a:pt x="49" y="44"/>
                    </a:cubicBezTo>
                    <a:cubicBezTo>
                      <a:pt x="48" y="43"/>
                      <a:pt x="46" y="43"/>
                      <a:pt x="45" y="43"/>
                    </a:cubicBezTo>
                    <a:cubicBezTo>
                      <a:pt x="45" y="42"/>
                      <a:pt x="43" y="42"/>
                      <a:pt x="43" y="42"/>
                    </a:cubicBezTo>
                    <a:cubicBezTo>
                      <a:pt x="42" y="42"/>
                      <a:pt x="42" y="41"/>
                      <a:pt x="42" y="40"/>
                    </a:cubicBezTo>
                    <a:cubicBezTo>
                      <a:pt x="41" y="40"/>
                      <a:pt x="40" y="40"/>
                      <a:pt x="39" y="40"/>
                    </a:cubicBezTo>
                    <a:cubicBezTo>
                      <a:pt x="39" y="40"/>
                      <a:pt x="39" y="39"/>
                      <a:pt x="39" y="38"/>
                    </a:cubicBezTo>
                    <a:cubicBezTo>
                      <a:pt x="39" y="38"/>
                      <a:pt x="37" y="38"/>
                      <a:pt x="38" y="37"/>
                    </a:cubicBezTo>
                    <a:cubicBezTo>
                      <a:pt x="36" y="37"/>
                      <a:pt x="35" y="35"/>
                      <a:pt x="34" y="34"/>
                    </a:cubicBezTo>
                    <a:cubicBezTo>
                      <a:pt x="35" y="34"/>
                      <a:pt x="34" y="32"/>
                      <a:pt x="35" y="31"/>
                    </a:cubicBezTo>
                    <a:cubicBezTo>
                      <a:pt x="35" y="31"/>
                      <a:pt x="36" y="32"/>
                      <a:pt x="36" y="31"/>
                    </a:cubicBezTo>
                    <a:cubicBezTo>
                      <a:pt x="36" y="31"/>
                      <a:pt x="35" y="30"/>
                      <a:pt x="35" y="30"/>
                    </a:cubicBezTo>
                    <a:cubicBezTo>
                      <a:pt x="35" y="30"/>
                      <a:pt x="36" y="30"/>
                      <a:pt x="36" y="30"/>
                    </a:cubicBezTo>
                    <a:cubicBezTo>
                      <a:pt x="37" y="30"/>
                      <a:pt x="36" y="28"/>
                      <a:pt x="36" y="28"/>
                    </a:cubicBezTo>
                    <a:cubicBezTo>
                      <a:pt x="36" y="28"/>
                      <a:pt x="37" y="28"/>
                      <a:pt x="37" y="28"/>
                    </a:cubicBezTo>
                    <a:cubicBezTo>
                      <a:pt x="38" y="27"/>
                      <a:pt x="37" y="25"/>
                      <a:pt x="38" y="25"/>
                    </a:cubicBezTo>
                    <a:cubicBezTo>
                      <a:pt x="38" y="24"/>
                      <a:pt x="37" y="25"/>
                      <a:pt x="36" y="24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2"/>
                      <a:pt x="35" y="22"/>
                      <a:pt x="35" y="22"/>
                    </a:cubicBezTo>
                    <a:cubicBezTo>
                      <a:pt x="34" y="22"/>
                      <a:pt x="35" y="21"/>
                      <a:pt x="34" y="20"/>
                    </a:cubicBezTo>
                    <a:cubicBezTo>
                      <a:pt x="34" y="20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20"/>
                    </a:cubicBezTo>
                    <a:cubicBezTo>
                      <a:pt x="32" y="20"/>
                      <a:pt x="32" y="19"/>
                      <a:pt x="31" y="19"/>
                    </a:cubicBezTo>
                    <a:cubicBezTo>
                      <a:pt x="31" y="19"/>
                      <a:pt x="31" y="20"/>
                      <a:pt x="30" y="20"/>
                    </a:cubicBezTo>
                    <a:cubicBezTo>
                      <a:pt x="30" y="20"/>
                      <a:pt x="29" y="18"/>
                      <a:pt x="28" y="19"/>
                    </a:cubicBezTo>
                    <a:cubicBezTo>
                      <a:pt x="30" y="16"/>
                      <a:pt x="25" y="18"/>
                      <a:pt x="26" y="15"/>
                    </a:cubicBezTo>
                    <a:cubicBezTo>
                      <a:pt x="25" y="15"/>
                      <a:pt x="23" y="15"/>
                      <a:pt x="23" y="16"/>
                    </a:cubicBezTo>
                    <a:cubicBezTo>
                      <a:pt x="23" y="17"/>
                      <a:pt x="22" y="16"/>
                      <a:pt x="22" y="16"/>
                    </a:cubicBezTo>
                    <a:cubicBezTo>
                      <a:pt x="21" y="16"/>
                      <a:pt x="21" y="17"/>
                      <a:pt x="20" y="16"/>
                    </a:cubicBezTo>
                    <a:cubicBezTo>
                      <a:pt x="19" y="16"/>
                      <a:pt x="19" y="16"/>
                      <a:pt x="18" y="16"/>
                    </a:cubicBezTo>
                    <a:cubicBezTo>
                      <a:pt x="17" y="16"/>
                      <a:pt x="17" y="17"/>
                      <a:pt x="16" y="16"/>
                    </a:cubicBezTo>
                    <a:cubicBezTo>
                      <a:pt x="15" y="16"/>
                      <a:pt x="15" y="16"/>
                      <a:pt x="14" y="16"/>
                    </a:cubicBezTo>
                    <a:cubicBezTo>
                      <a:pt x="12" y="16"/>
                      <a:pt x="9" y="16"/>
                      <a:pt x="7" y="15"/>
                    </a:cubicBezTo>
                    <a:cubicBezTo>
                      <a:pt x="7" y="15"/>
                      <a:pt x="6" y="14"/>
                      <a:pt x="6" y="14"/>
                    </a:cubicBezTo>
                    <a:cubicBezTo>
                      <a:pt x="5" y="14"/>
                      <a:pt x="4" y="15"/>
                      <a:pt x="4" y="13"/>
                    </a:cubicBezTo>
                    <a:cubicBezTo>
                      <a:pt x="3" y="13"/>
                      <a:pt x="2" y="14"/>
                      <a:pt x="2" y="12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5" y="10"/>
                      <a:pt x="2" y="11"/>
                      <a:pt x="1" y="10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0" y="10"/>
                      <a:pt x="1" y="8"/>
                      <a:pt x="2" y="7"/>
                    </a:cubicBezTo>
                    <a:cubicBezTo>
                      <a:pt x="1" y="5"/>
                      <a:pt x="3" y="5"/>
                      <a:pt x="2" y="3"/>
                    </a:cubicBezTo>
                    <a:moveTo>
                      <a:pt x="41" y="31"/>
                    </a:moveTo>
                    <a:cubicBezTo>
                      <a:pt x="41" y="30"/>
                      <a:pt x="44" y="31"/>
                      <a:pt x="45" y="30"/>
                    </a:cubicBezTo>
                    <a:cubicBezTo>
                      <a:pt x="45" y="29"/>
                      <a:pt x="44" y="29"/>
                      <a:pt x="44" y="29"/>
                    </a:cubicBezTo>
                    <a:cubicBezTo>
                      <a:pt x="43" y="28"/>
                      <a:pt x="42" y="29"/>
                      <a:pt x="41" y="28"/>
                    </a:cubicBezTo>
                    <a:cubicBezTo>
                      <a:pt x="41" y="29"/>
                      <a:pt x="40" y="31"/>
                      <a:pt x="41" y="31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2" name="Freeform 90"/>
              <p:cNvSpPr/>
              <p:nvPr/>
            </p:nvSpPr>
            <p:spPr bwMode="auto">
              <a:xfrm>
                <a:off x="2395538" y="1592263"/>
                <a:ext cx="277813" cy="138113"/>
              </a:xfrm>
              <a:custGeom>
                <a:avLst/>
                <a:gdLst>
                  <a:gd name="T0" fmla="*/ 4 w 40"/>
                  <a:gd name="T1" fmla="*/ 16 h 20"/>
                  <a:gd name="T2" fmla="*/ 5 w 40"/>
                  <a:gd name="T3" fmla="*/ 14 h 20"/>
                  <a:gd name="T4" fmla="*/ 7 w 40"/>
                  <a:gd name="T5" fmla="*/ 13 h 20"/>
                  <a:gd name="T6" fmla="*/ 8 w 40"/>
                  <a:gd name="T7" fmla="*/ 13 h 20"/>
                  <a:gd name="T8" fmla="*/ 14 w 40"/>
                  <a:gd name="T9" fmla="*/ 12 h 20"/>
                  <a:gd name="T10" fmla="*/ 8 w 40"/>
                  <a:gd name="T11" fmla="*/ 12 h 20"/>
                  <a:gd name="T12" fmla="*/ 8 w 40"/>
                  <a:gd name="T13" fmla="*/ 11 h 20"/>
                  <a:gd name="T14" fmla="*/ 6 w 40"/>
                  <a:gd name="T15" fmla="*/ 12 h 20"/>
                  <a:gd name="T16" fmla="*/ 3 w 40"/>
                  <a:gd name="T17" fmla="*/ 11 h 20"/>
                  <a:gd name="T18" fmla="*/ 5 w 40"/>
                  <a:gd name="T19" fmla="*/ 9 h 20"/>
                  <a:gd name="T20" fmla="*/ 7 w 40"/>
                  <a:gd name="T21" fmla="*/ 9 h 20"/>
                  <a:gd name="T22" fmla="*/ 1 w 40"/>
                  <a:gd name="T23" fmla="*/ 8 h 20"/>
                  <a:gd name="T24" fmla="*/ 0 w 40"/>
                  <a:gd name="T25" fmla="*/ 6 h 20"/>
                  <a:gd name="T26" fmla="*/ 3 w 40"/>
                  <a:gd name="T27" fmla="*/ 4 h 20"/>
                  <a:gd name="T28" fmla="*/ 3 w 40"/>
                  <a:gd name="T29" fmla="*/ 4 h 20"/>
                  <a:gd name="T30" fmla="*/ 8 w 40"/>
                  <a:gd name="T31" fmla="*/ 2 h 20"/>
                  <a:gd name="T32" fmla="*/ 10 w 40"/>
                  <a:gd name="T33" fmla="*/ 1 h 20"/>
                  <a:gd name="T34" fmla="*/ 11 w 40"/>
                  <a:gd name="T35" fmla="*/ 1 h 20"/>
                  <a:gd name="T36" fmla="*/ 12 w 40"/>
                  <a:gd name="T37" fmla="*/ 3 h 20"/>
                  <a:gd name="T38" fmla="*/ 11 w 40"/>
                  <a:gd name="T39" fmla="*/ 4 h 20"/>
                  <a:gd name="T40" fmla="*/ 12 w 40"/>
                  <a:gd name="T41" fmla="*/ 4 h 20"/>
                  <a:gd name="T42" fmla="*/ 12 w 40"/>
                  <a:gd name="T43" fmla="*/ 3 h 20"/>
                  <a:gd name="T44" fmla="*/ 16 w 40"/>
                  <a:gd name="T45" fmla="*/ 3 h 20"/>
                  <a:gd name="T46" fmla="*/ 17 w 40"/>
                  <a:gd name="T47" fmla="*/ 5 h 20"/>
                  <a:gd name="T48" fmla="*/ 19 w 40"/>
                  <a:gd name="T49" fmla="*/ 4 h 20"/>
                  <a:gd name="T50" fmla="*/ 21 w 40"/>
                  <a:gd name="T51" fmla="*/ 3 h 20"/>
                  <a:gd name="T52" fmla="*/ 22 w 40"/>
                  <a:gd name="T53" fmla="*/ 3 h 20"/>
                  <a:gd name="T54" fmla="*/ 23 w 40"/>
                  <a:gd name="T55" fmla="*/ 5 h 20"/>
                  <a:gd name="T56" fmla="*/ 24 w 40"/>
                  <a:gd name="T57" fmla="*/ 8 h 20"/>
                  <a:gd name="T58" fmla="*/ 26 w 40"/>
                  <a:gd name="T59" fmla="*/ 6 h 20"/>
                  <a:gd name="T60" fmla="*/ 25 w 40"/>
                  <a:gd name="T61" fmla="*/ 5 h 20"/>
                  <a:gd name="T62" fmla="*/ 25 w 40"/>
                  <a:gd name="T63" fmla="*/ 2 h 20"/>
                  <a:gd name="T64" fmla="*/ 27 w 40"/>
                  <a:gd name="T65" fmla="*/ 1 h 20"/>
                  <a:gd name="T66" fmla="*/ 29 w 40"/>
                  <a:gd name="T67" fmla="*/ 5 h 20"/>
                  <a:gd name="T68" fmla="*/ 30 w 40"/>
                  <a:gd name="T69" fmla="*/ 6 h 20"/>
                  <a:gd name="T70" fmla="*/ 32 w 40"/>
                  <a:gd name="T71" fmla="*/ 8 h 20"/>
                  <a:gd name="T72" fmla="*/ 31 w 40"/>
                  <a:gd name="T73" fmla="*/ 9 h 20"/>
                  <a:gd name="T74" fmla="*/ 33 w 40"/>
                  <a:gd name="T75" fmla="*/ 11 h 20"/>
                  <a:gd name="T76" fmla="*/ 37 w 40"/>
                  <a:gd name="T77" fmla="*/ 12 h 20"/>
                  <a:gd name="T78" fmla="*/ 39 w 40"/>
                  <a:gd name="T79" fmla="*/ 13 h 20"/>
                  <a:gd name="T80" fmla="*/ 40 w 40"/>
                  <a:gd name="T81" fmla="*/ 14 h 20"/>
                  <a:gd name="T82" fmla="*/ 35 w 40"/>
                  <a:gd name="T83" fmla="*/ 14 h 20"/>
                  <a:gd name="T84" fmla="*/ 36 w 40"/>
                  <a:gd name="T85" fmla="*/ 18 h 20"/>
                  <a:gd name="T86" fmla="*/ 30 w 40"/>
                  <a:gd name="T87" fmla="*/ 18 h 20"/>
                  <a:gd name="T88" fmla="*/ 23 w 40"/>
                  <a:gd name="T89" fmla="*/ 18 h 20"/>
                  <a:gd name="T90" fmla="*/ 20 w 40"/>
                  <a:gd name="T91" fmla="*/ 19 h 20"/>
                  <a:gd name="T92" fmla="*/ 20 w 40"/>
                  <a:gd name="T93" fmla="*/ 20 h 20"/>
                  <a:gd name="T94" fmla="*/ 13 w 40"/>
                  <a:gd name="T95" fmla="*/ 20 h 20"/>
                  <a:gd name="T96" fmla="*/ 11 w 40"/>
                  <a:gd name="T97" fmla="*/ 17 h 20"/>
                  <a:gd name="T98" fmla="*/ 6 w 40"/>
                  <a:gd name="T99" fmla="*/ 16 h 20"/>
                  <a:gd name="T100" fmla="*/ 6 w 40"/>
                  <a:gd name="T101" fmla="*/ 16 h 20"/>
                  <a:gd name="T102" fmla="*/ 6 w 40"/>
                  <a:gd name="T103" fmla="*/ 15 h 20"/>
                  <a:gd name="T104" fmla="*/ 4 w 40"/>
                  <a:gd name="T10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20">
                    <a:moveTo>
                      <a:pt x="4" y="16"/>
                    </a:moveTo>
                    <a:cubicBezTo>
                      <a:pt x="3" y="16"/>
                      <a:pt x="4" y="14"/>
                      <a:pt x="5" y="14"/>
                    </a:cubicBezTo>
                    <a:cubicBezTo>
                      <a:pt x="5" y="13"/>
                      <a:pt x="6" y="14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10" y="13"/>
                      <a:pt x="13" y="14"/>
                      <a:pt x="14" y="12"/>
                    </a:cubicBezTo>
                    <a:cubicBezTo>
                      <a:pt x="14" y="11"/>
                      <a:pt x="10" y="12"/>
                      <a:pt x="8" y="12"/>
                    </a:cubicBezTo>
                    <a:cubicBezTo>
                      <a:pt x="8" y="12"/>
                      <a:pt x="7" y="11"/>
                      <a:pt x="8" y="11"/>
                    </a:cubicBezTo>
                    <a:cubicBezTo>
                      <a:pt x="7" y="11"/>
                      <a:pt x="7" y="12"/>
                      <a:pt x="6" y="12"/>
                    </a:cubicBezTo>
                    <a:cubicBezTo>
                      <a:pt x="5" y="12"/>
                      <a:pt x="4" y="11"/>
                      <a:pt x="3" y="11"/>
                    </a:cubicBezTo>
                    <a:cubicBezTo>
                      <a:pt x="1" y="10"/>
                      <a:pt x="5" y="10"/>
                      <a:pt x="5" y="9"/>
                    </a:cubicBezTo>
                    <a:cubicBezTo>
                      <a:pt x="5" y="8"/>
                      <a:pt x="7" y="9"/>
                      <a:pt x="7" y="9"/>
                    </a:cubicBezTo>
                    <a:cubicBezTo>
                      <a:pt x="7" y="6"/>
                      <a:pt x="4" y="9"/>
                      <a:pt x="1" y="8"/>
                    </a:cubicBezTo>
                    <a:cubicBezTo>
                      <a:pt x="0" y="7"/>
                      <a:pt x="2" y="6"/>
                      <a:pt x="0" y="6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6" y="2"/>
                      <a:pt x="8" y="2"/>
                    </a:cubicBezTo>
                    <a:cubicBezTo>
                      <a:pt x="9" y="1"/>
                      <a:pt x="9" y="0"/>
                      <a:pt x="10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0" y="2"/>
                      <a:pt x="10" y="3"/>
                      <a:pt x="12" y="3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4" y="3"/>
                      <a:pt x="14" y="3"/>
                      <a:pt x="16" y="3"/>
                    </a:cubicBezTo>
                    <a:cubicBezTo>
                      <a:pt x="16" y="4"/>
                      <a:pt x="17" y="4"/>
                      <a:pt x="17" y="5"/>
                    </a:cubicBezTo>
                    <a:cubicBezTo>
                      <a:pt x="18" y="5"/>
                      <a:pt x="18" y="4"/>
                      <a:pt x="19" y="4"/>
                    </a:cubicBezTo>
                    <a:cubicBezTo>
                      <a:pt x="20" y="4"/>
                      <a:pt x="20" y="3"/>
                      <a:pt x="21" y="3"/>
                    </a:cubicBezTo>
                    <a:cubicBezTo>
                      <a:pt x="21" y="3"/>
                      <a:pt x="22" y="3"/>
                      <a:pt x="22" y="3"/>
                    </a:cubicBezTo>
                    <a:cubicBezTo>
                      <a:pt x="23" y="4"/>
                      <a:pt x="23" y="5"/>
                      <a:pt x="23" y="5"/>
                    </a:cubicBezTo>
                    <a:cubicBezTo>
                      <a:pt x="23" y="6"/>
                      <a:pt x="25" y="6"/>
                      <a:pt x="24" y="8"/>
                    </a:cubicBezTo>
                    <a:cubicBezTo>
                      <a:pt x="25" y="7"/>
                      <a:pt x="25" y="6"/>
                      <a:pt x="26" y="6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6" y="2"/>
                      <a:pt x="26" y="1"/>
                      <a:pt x="27" y="1"/>
                    </a:cubicBezTo>
                    <a:cubicBezTo>
                      <a:pt x="27" y="2"/>
                      <a:pt x="28" y="3"/>
                      <a:pt x="29" y="5"/>
                    </a:cubicBezTo>
                    <a:cubicBezTo>
                      <a:pt x="29" y="5"/>
                      <a:pt x="30" y="7"/>
                      <a:pt x="30" y="6"/>
                    </a:cubicBezTo>
                    <a:cubicBezTo>
                      <a:pt x="31" y="6"/>
                      <a:pt x="31" y="8"/>
                      <a:pt x="32" y="8"/>
                    </a:cubicBezTo>
                    <a:cubicBezTo>
                      <a:pt x="32" y="8"/>
                      <a:pt x="32" y="9"/>
                      <a:pt x="31" y="9"/>
                    </a:cubicBezTo>
                    <a:cubicBezTo>
                      <a:pt x="31" y="10"/>
                      <a:pt x="33" y="10"/>
                      <a:pt x="33" y="11"/>
                    </a:cubicBezTo>
                    <a:cubicBezTo>
                      <a:pt x="35" y="10"/>
                      <a:pt x="35" y="12"/>
                      <a:pt x="37" y="12"/>
                    </a:cubicBezTo>
                    <a:cubicBezTo>
                      <a:pt x="36" y="14"/>
                      <a:pt x="39" y="13"/>
                      <a:pt x="39" y="13"/>
                    </a:cubicBezTo>
                    <a:cubicBezTo>
                      <a:pt x="39" y="13"/>
                      <a:pt x="38" y="15"/>
                      <a:pt x="40" y="14"/>
                    </a:cubicBezTo>
                    <a:cubicBezTo>
                      <a:pt x="39" y="17"/>
                      <a:pt x="38" y="14"/>
                      <a:pt x="35" y="14"/>
                    </a:cubicBezTo>
                    <a:cubicBezTo>
                      <a:pt x="35" y="17"/>
                      <a:pt x="37" y="16"/>
                      <a:pt x="36" y="18"/>
                    </a:cubicBezTo>
                    <a:cubicBezTo>
                      <a:pt x="34" y="19"/>
                      <a:pt x="32" y="19"/>
                      <a:pt x="30" y="18"/>
                    </a:cubicBezTo>
                    <a:cubicBezTo>
                      <a:pt x="29" y="17"/>
                      <a:pt x="25" y="17"/>
                      <a:pt x="23" y="18"/>
                    </a:cubicBezTo>
                    <a:cubicBezTo>
                      <a:pt x="22" y="19"/>
                      <a:pt x="22" y="18"/>
                      <a:pt x="20" y="19"/>
                    </a:cubicBezTo>
                    <a:cubicBezTo>
                      <a:pt x="20" y="19"/>
                      <a:pt x="20" y="19"/>
                      <a:pt x="20" y="20"/>
                    </a:cubicBezTo>
                    <a:cubicBezTo>
                      <a:pt x="18" y="19"/>
                      <a:pt x="16" y="20"/>
                      <a:pt x="13" y="20"/>
                    </a:cubicBezTo>
                    <a:cubicBezTo>
                      <a:pt x="12" y="19"/>
                      <a:pt x="11" y="18"/>
                      <a:pt x="11" y="17"/>
                    </a:cubicBezTo>
                    <a:cubicBezTo>
                      <a:pt x="9" y="16"/>
                      <a:pt x="7" y="17"/>
                      <a:pt x="6" y="16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5" y="16"/>
                      <a:pt x="5" y="15"/>
                      <a:pt x="6" y="15"/>
                    </a:cubicBezTo>
                    <a:cubicBezTo>
                      <a:pt x="6" y="14"/>
                      <a:pt x="4" y="15"/>
                      <a:pt x="4" y="16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Freeform 100"/>
              <p:cNvSpPr/>
              <p:nvPr/>
            </p:nvSpPr>
            <p:spPr bwMode="auto">
              <a:xfrm>
                <a:off x="2735263" y="1341438"/>
                <a:ext cx="166688" cy="117475"/>
              </a:xfrm>
              <a:custGeom>
                <a:avLst/>
                <a:gdLst>
                  <a:gd name="T0" fmla="*/ 7 w 24"/>
                  <a:gd name="T1" fmla="*/ 0 h 17"/>
                  <a:gd name="T2" fmla="*/ 9 w 24"/>
                  <a:gd name="T3" fmla="*/ 2 h 17"/>
                  <a:gd name="T4" fmla="*/ 11 w 24"/>
                  <a:gd name="T5" fmla="*/ 2 h 17"/>
                  <a:gd name="T6" fmla="*/ 12 w 24"/>
                  <a:gd name="T7" fmla="*/ 2 h 17"/>
                  <a:gd name="T8" fmla="*/ 12 w 24"/>
                  <a:gd name="T9" fmla="*/ 3 h 17"/>
                  <a:gd name="T10" fmla="*/ 14 w 24"/>
                  <a:gd name="T11" fmla="*/ 4 h 17"/>
                  <a:gd name="T12" fmla="*/ 16 w 24"/>
                  <a:gd name="T13" fmla="*/ 4 h 17"/>
                  <a:gd name="T14" fmla="*/ 19 w 24"/>
                  <a:gd name="T15" fmla="*/ 5 h 17"/>
                  <a:gd name="T16" fmla="*/ 19 w 24"/>
                  <a:gd name="T17" fmla="*/ 7 h 17"/>
                  <a:gd name="T18" fmla="*/ 20 w 24"/>
                  <a:gd name="T19" fmla="*/ 7 h 17"/>
                  <a:gd name="T20" fmla="*/ 20 w 24"/>
                  <a:gd name="T21" fmla="*/ 8 h 17"/>
                  <a:gd name="T22" fmla="*/ 24 w 24"/>
                  <a:gd name="T23" fmla="*/ 10 h 17"/>
                  <a:gd name="T24" fmla="*/ 23 w 24"/>
                  <a:gd name="T25" fmla="*/ 12 h 17"/>
                  <a:gd name="T26" fmla="*/ 22 w 24"/>
                  <a:gd name="T27" fmla="*/ 11 h 17"/>
                  <a:gd name="T28" fmla="*/ 19 w 24"/>
                  <a:gd name="T29" fmla="*/ 13 h 17"/>
                  <a:gd name="T30" fmla="*/ 19 w 24"/>
                  <a:gd name="T31" fmla="*/ 14 h 17"/>
                  <a:gd name="T32" fmla="*/ 18 w 24"/>
                  <a:gd name="T33" fmla="*/ 15 h 17"/>
                  <a:gd name="T34" fmla="*/ 15 w 24"/>
                  <a:gd name="T35" fmla="*/ 15 h 17"/>
                  <a:gd name="T36" fmla="*/ 15 w 24"/>
                  <a:gd name="T37" fmla="*/ 15 h 17"/>
                  <a:gd name="T38" fmla="*/ 12 w 24"/>
                  <a:gd name="T39" fmla="*/ 16 h 17"/>
                  <a:gd name="T40" fmla="*/ 12 w 24"/>
                  <a:gd name="T41" fmla="*/ 15 h 17"/>
                  <a:gd name="T42" fmla="*/ 9 w 24"/>
                  <a:gd name="T43" fmla="*/ 15 h 17"/>
                  <a:gd name="T44" fmla="*/ 8 w 24"/>
                  <a:gd name="T45" fmla="*/ 14 h 17"/>
                  <a:gd name="T46" fmla="*/ 9 w 24"/>
                  <a:gd name="T47" fmla="*/ 13 h 17"/>
                  <a:gd name="T48" fmla="*/ 7 w 24"/>
                  <a:gd name="T49" fmla="*/ 12 h 17"/>
                  <a:gd name="T50" fmla="*/ 8 w 24"/>
                  <a:gd name="T51" fmla="*/ 11 h 17"/>
                  <a:gd name="T52" fmla="*/ 9 w 24"/>
                  <a:gd name="T53" fmla="*/ 10 h 17"/>
                  <a:gd name="T54" fmla="*/ 11 w 24"/>
                  <a:gd name="T55" fmla="*/ 10 h 17"/>
                  <a:gd name="T56" fmla="*/ 10 w 24"/>
                  <a:gd name="T57" fmla="*/ 9 h 17"/>
                  <a:gd name="T58" fmla="*/ 5 w 24"/>
                  <a:gd name="T59" fmla="*/ 10 h 17"/>
                  <a:gd name="T60" fmla="*/ 4 w 24"/>
                  <a:gd name="T61" fmla="*/ 9 h 17"/>
                  <a:gd name="T62" fmla="*/ 3 w 24"/>
                  <a:gd name="T63" fmla="*/ 8 h 17"/>
                  <a:gd name="T64" fmla="*/ 1 w 24"/>
                  <a:gd name="T65" fmla="*/ 7 h 17"/>
                  <a:gd name="T66" fmla="*/ 0 w 24"/>
                  <a:gd name="T67" fmla="*/ 6 h 17"/>
                  <a:gd name="T68" fmla="*/ 2 w 24"/>
                  <a:gd name="T69" fmla="*/ 5 h 17"/>
                  <a:gd name="T70" fmla="*/ 3 w 24"/>
                  <a:gd name="T71" fmla="*/ 4 h 17"/>
                  <a:gd name="T72" fmla="*/ 3 w 24"/>
                  <a:gd name="T73" fmla="*/ 2 h 17"/>
                  <a:gd name="T74" fmla="*/ 4 w 24"/>
                  <a:gd name="T75" fmla="*/ 2 h 17"/>
                  <a:gd name="T76" fmla="*/ 5 w 24"/>
                  <a:gd name="T77" fmla="*/ 1 h 17"/>
                  <a:gd name="T78" fmla="*/ 7 w 24"/>
                  <a:gd name="T7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17">
                    <a:moveTo>
                      <a:pt x="7" y="0"/>
                    </a:moveTo>
                    <a:cubicBezTo>
                      <a:pt x="7" y="1"/>
                      <a:pt x="9" y="1"/>
                      <a:pt x="9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3"/>
                      <a:pt x="14" y="4"/>
                    </a:cubicBezTo>
                    <a:cubicBezTo>
                      <a:pt x="14" y="4"/>
                      <a:pt x="15" y="4"/>
                      <a:pt x="16" y="4"/>
                    </a:cubicBezTo>
                    <a:cubicBezTo>
                      <a:pt x="16" y="4"/>
                      <a:pt x="17" y="6"/>
                      <a:pt x="19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20" y="6"/>
                      <a:pt x="20" y="7"/>
                    </a:cubicBezTo>
                    <a:cubicBezTo>
                      <a:pt x="21" y="7"/>
                      <a:pt x="20" y="8"/>
                      <a:pt x="20" y="8"/>
                    </a:cubicBezTo>
                    <a:cubicBezTo>
                      <a:pt x="21" y="8"/>
                      <a:pt x="22" y="9"/>
                      <a:pt x="24" y="10"/>
                    </a:cubicBezTo>
                    <a:cubicBezTo>
                      <a:pt x="24" y="10"/>
                      <a:pt x="23" y="11"/>
                      <a:pt x="23" y="12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1" y="11"/>
                      <a:pt x="21" y="12"/>
                      <a:pt x="19" y="13"/>
                    </a:cubicBezTo>
                    <a:cubicBezTo>
                      <a:pt x="19" y="13"/>
                      <a:pt x="19" y="13"/>
                      <a:pt x="19" y="14"/>
                    </a:cubicBezTo>
                    <a:cubicBezTo>
                      <a:pt x="18" y="13"/>
                      <a:pt x="18" y="14"/>
                      <a:pt x="18" y="15"/>
                    </a:cubicBezTo>
                    <a:cubicBezTo>
                      <a:pt x="16" y="15"/>
                      <a:pt x="16" y="14"/>
                      <a:pt x="15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4" y="17"/>
                      <a:pt x="13" y="14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1" y="16"/>
                      <a:pt x="10" y="14"/>
                      <a:pt x="9" y="15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9" y="11"/>
                      <a:pt x="7" y="12"/>
                      <a:pt x="7" y="12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0" y="10"/>
                      <a:pt x="10" y="11"/>
                      <a:pt x="11" y="10"/>
                    </a:cubicBezTo>
                    <a:cubicBezTo>
                      <a:pt x="11" y="10"/>
                      <a:pt x="10" y="10"/>
                      <a:pt x="10" y="9"/>
                    </a:cubicBezTo>
                    <a:cubicBezTo>
                      <a:pt x="10" y="9"/>
                      <a:pt x="6" y="9"/>
                      <a:pt x="5" y="10"/>
                    </a:cubicBezTo>
                    <a:cubicBezTo>
                      <a:pt x="5" y="11"/>
                      <a:pt x="5" y="10"/>
                      <a:pt x="4" y="9"/>
                    </a:cubicBezTo>
                    <a:cubicBezTo>
                      <a:pt x="2" y="9"/>
                      <a:pt x="1" y="10"/>
                      <a:pt x="3" y="8"/>
                    </a:cubicBezTo>
                    <a:cubicBezTo>
                      <a:pt x="3" y="7"/>
                      <a:pt x="1" y="8"/>
                      <a:pt x="1" y="7"/>
                    </a:cubicBezTo>
                    <a:cubicBezTo>
                      <a:pt x="2" y="6"/>
                      <a:pt x="3" y="5"/>
                      <a:pt x="0" y="6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4" y="4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6" y="0"/>
                      <a:pt x="7" y="1"/>
                      <a:pt x="7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Freeform 102"/>
              <p:cNvSpPr/>
              <p:nvPr/>
            </p:nvSpPr>
            <p:spPr bwMode="auto">
              <a:xfrm>
                <a:off x="2339975" y="1466850"/>
                <a:ext cx="103188" cy="55563"/>
              </a:xfrm>
              <a:custGeom>
                <a:avLst/>
                <a:gdLst>
                  <a:gd name="T0" fmla="*/ 14 w 15"/>
                  <a:gd name="T1" fmla="*/ 2 h 8"/>
                  <a:gd name="T2" fmla="*/ 14 w 15"/>
                  <a:gd name="T3" fmla="*/ 3 h 8"/>
                  <a:gd name="T4" fmla="*/ 13 w 15"/>
                  <a:gd name="T5" fmla="*/ 3 h 8"/>
                  <a:gd name="T6" fmla="*/ 13 w 15"/>
                  <a:gd name="T7" fmla="*/ 5 h 8"/>
                  <a:gd name="T8" fmla="*/ 12 w 15"/>
                  <a:gd name="T9" fmla="*/ 6 h 8"/>
                  <a:gd name="T10" fmla="*/ 10 w 15"/>
                  <a:gd name="T11" fmla="*/ 4 h 8"/>
                  <a:gd name="T12" fmla="*/ 9 w 15"/>
                  <a:gd name="T13" fmla="*/ 5 h 8"/>
                  <a:gd name="T14" fmla="*/ 6 w 15"/>
                  <a:gd name="T15" fmla="*/ 7 h 8"/>
                  <a:gd name="T16" fmla="*/ 1 w 15"/>
                  <a:gd name="T17" fmla="*/ 7 h 8"/>
                  <a:gd name="T18" fmla="*/ 0 w 15"/>
                  <a:gd name="T19" fmla="*/ 5 h 8"/>
                  <a:gd name="T20" fmla="*/ 2 w 15"/>
                  <a:gd name="T21" fmla="*/ 6 h 8"/>
                  <a:gd name="T22" fmla="*/ 4 w 15"/>
                  <a:gd name="T23" fmla="*/ 4 h 8"/>
                  <a:gd name="T24" fmla="*/ 5 w 15"/>
                  <a:gd name="T25" fmla="*/ 3 h 8"/>
                  <a:gd name="T26" fmla="*/ 7 w 15"/>
                  <a:gd name="T27" fmla="*/ 3 h 8"/>
                  <a:gd name="T28" fmla="*/ 8 w 15"/>
                  <a:gd name="T29" fmla="*/ 3 h 8"/>
                  <a:gd name="T30" fmla="*/ 9 w 15"/>
                  <a:gd name="T31" fmla="*/ 2 h 8"/>
                  <a:gd name="T32" fmla="*/ 11 w 15"/>
                  <a:gd name="T33" fmla="*/ 2 h 8"/>
                  <a:gd name="T34" fmla="*/ 14 w 15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8">
                    <a:moveTo>
                      <a:pt x="14" y="2"/>
                    </a:moveTo>
                    <a:cubicBezTo>
                      <a:pt x="14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4" y="5"/>
                      <a:pt x="13" y="5"/>
                    </a:cubicBezTo>
                    <a:cubicBezTo>
                      <a:pt x="13" y="5"/>
                      <a:pt x="12" y="4"/>
                      <a:pt x="12" y="6"/>
                    </a:cubicBezTo>
                    <a:cubicBezTo>
                      <a:pt x="11" y="6"/>
                      <a:pt x="11" y="4"/>
                      <a:pt x="10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6"/>
                      <a:pt x="6" y="6"/>
                      <a:pt x="6" y="7"/>
                    </a:cubicBezTo>
                    <a:cubicBezTo>
                      <a:pt x="4" y="8"/>
                      <a:pt x="3" y="8"/>
                      <a:pt x="1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1"/>
                      <a:pt x="10" y="2"/>
                      <a:pt x="11" y="2"/>
                    </a:cubicBezTo>
                    <a:cubicBezTo>
                      <a:pt x="11" y="1"/>
                      <a:pt x="13" y="0"/>
                      <a:pt x="14" y="2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5" name="Freeform 103"/>
              <p:cNvSpPr/>
              <p:nvPr/>
            </p:nvSpPr>
            <p:spPr bwMode="auto">
              <a:xfrm>
                <a:off x="2617788" y="1493838"/>
                <a:ext cx="103188" cy="49213"/>
              </a:xfrm>
              <a:custGeom>
                <a:avLst/>
                <a:gdLst>
                  <a:gd name="T0" fmla="*/ 13 w 15"/>
                  <a:gd name="T1" fmla="*/ 0 h 7"/>
                  <a:gd name="T2" fmla="*/ 15 w 15"/>
                  <a:gd name="T3" fmla="*/ 5 h 7"/>
                  <a:gd name="T4" fmla="*/ 14 w 15"/>
                  <a:gd name="T5" fmla="*/ 4 h 7"/>
                  <a:gd name="T6" fmla="*/ 14 w 15"/>
                  <a:gd name="T7" fmla="*/ 6 h 7"/>
                  <a:gd name="T8" fmla="*/ 12 w 15"/>
                  <a:gd name="T9" fmla="*/ 7 h 7"/>
                  <a:gd name="T10" fmla="*/ 11 w 15"/>
                  <a:gd name="T11" fmla="*/ 7 h 7"/>
                  <a:gd name="T12" fmla="*/ 10 w 15"/>
                  <a:gd name="T13" fmla="*/ 7 h 7"/>
                  <a:gd name="T14" fmla="*/ 10 w 15"/>
                  <a:gd name="T15" fmla="*/ 5 h 7"/>
                  <a:gd name="T16" fmla="*/ 4 w 15"/>
                  <a:gd name="T17" fmla="*/ 4 h 7"/>
                  <a:gd name="T18" fmla="*/ 0 w 15"/>
                  <a:gd name="T19" fmla="*/ 2 h 7"/>
                  <a:gd name="T20" fmla="*/ 1 w 15"/>
                  <a:gd name="T21" fmla="*/ 1 h 7"/>
                  <a:gd name="T22" fmla="*/ 2 w 15"/>
                  <a:gd name="T23" fmla="*/ 1 h 7"/>
                  <a:gd name="T24" fmla="*/ 4 w 15"/>
                  <a:gd name="T25" fmla="*/ 2 h 7"/>
                  <a:gd name="T26" fmla="*/ 5 w 15"/>
                  <a:gd name="T27" fmla="*/ 2 h 7"/>
                  <a:gd name="T28" fmla="*/ 6 w 15"/>
                  <a:gd name="T29" fmla="*/ 3 h 7"/>
                  <a:gd name="T30" fmla="*/ 6 w 15"/>
                  <a:gd name="T31" fmla="*/ 1 h 7"/>
                  <a:gd name="T32" fmla="*/ 8 w 15"/>
                  <a:gd name="T33" fmla="*/ 2 h 7"/>
                  <a:gd name="T34" fmla="*/ 13 w 15"/>
                  <a:gd name="T3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7">
                    <a:moveTo>
                      <a:pt x="13" y="0"/>
                    </a:moveTo>
                    <a:cubicBezTo>
                      <a:pt x="13" y="3"/>
                      <a:pt x="15" y="3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3" y="6"/>
                      <a:pt x="13" y="6"/>
                      <a:pt x="12" y="7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8" y="6"/>
                      <a:pt x="7" y="4"/>
                      <a:pt x="4" y="4"/>
                    </a:cubicBezTo>
                    <a:cubicBezTo>
                      <a:pt x="4" y="3"/>
                      <a:pt x="1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4" y="2"/>
                      <a:pt x="4" y="2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5" y="2"/>
                      <a:pt x="6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2"/>
                      <a:pt x="10" y="0"/>
                      <a:pt x="13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6" name="Freeform 104"/>
              <p:cNvSpPr/>
              <p:nvPr/>
            </p:nvSpPr>
            <p:spPr bwMode="auto">
              <a:xfrm>
                <a:off x="2422525" y="1493838"/>
                <a:ext cx="180975" cy="69850"/>
              </a:xfrm>
              <a:custGeom>
                <a:avLst/>
                <a:gdLst>
                  <a:gd name="T0" fmla="*/ 12 w 26"/>
                  <a:gd name="T1" fmla="*/ 3 h 10"/>
                  <a:gd name="T2" fmla="*/ 17 w 26"/>
                  <a:gd name="T3" fmla="*/ 6 h 10"/>
                  <a:gd name="T4" fmla="*/ 17 w 26"/>
                  <a:gd name="T5" fmla="*/ 3 h 10"/>
                  <a:gd name="T6" fmla="*/ 15 w 26"/>
                  <a:gd name="T7" fmla="*/ 1 h 10"/>
                  <a:gd name="T8" fmla="*/ 19 w 26"/>
                  <a:gd name="T9" fmla="*/ 0 h 10"/>
                  <a:gd name="T10" fmla="*/ 20 w 26"/>
                  <a:gd name="T11" fmla="*/ 1 h 10"/>
                  <a:gd name="T12" fmla="*/ 20 w 26"/>
                  <a:gd name="T13" fmla="*/ 2 h 10"/>
                  <a:gd name="T14" fmla="*/ 22 w 26"/>
                  <a:gd name="T15" fmla="*/ 4 h 10"/>
                  <a:gd name="T16" fmla="*/ 24 w 26"/>
                  <a:gd name="T17" fmla="*/ 3 h 10"/>
                  <a:gd name="T18" fmla="*/ 25 w 26"/>
                  <a:gd name="T19" fmla="*/ 4 h 10"/>
                  <a:gd name="T20" fmla="*/ 26 w 26"/>
                  <a:gd name="T21" fmla="*/ 5 h 10"/>
                  <a:gd name="T22" fmla="*/ 25 w 26"/>
                  <a:gd name="T23" fmla="*/ 7 h 10"/>
                  <a:gd name="T24" fmla="*/ 22 w 26"/>
                  <a:gd name="T25" fmla="*/ 8 h 10"/>
                  <a:gd name="T26" fmla="*/ 20 w 26"/>
                  <a:gd name="T27" fmla="*/ 7 h 10"/>
                  <a:gd name="T28" fmla="*/ 15 w 26"/>
                  <a:gd name="T29" fmla="*/ 8 h 10"/>
                  <a:gd name="T30" fmla="*/ 14 w 26"/>
                  <a:gd name="T31" fmla="*/ 8 h 10"/>
                  <a:gd name="T32" fmla="*/ 13 w 26"/>
                  <a:gd name="T33" fmla="*/ 9 h 10"/>
                  <a:gd name="T34" fmla="*/ 7 w 26"/>
                  <a:gd name="T35" fmla="*/ 10 h 10"/>
                  <a:gd name="T36" fmla="*/ 12 w 26"/>
                  <a:gd name="T37" fmla="*/ 8 h 10"/>
                  <a:gd name="T38" fmla="*/ 9 w 26"/>
                  <a:gd name="T39" fmla="*/ 7 h 10"/>
                  <a:gd name="T40" fmla="*/ 7 w 26"/>
                  <a:gd name="T41" fmla="*/ 6 h 10"/>
                  <a:gd name="T42" fmla="*/ 5 w 26"/>
                  <a:gd name="T43" fmla="*/ 7 h 10"/>
                  <a:gd name="T44" fmla="*/ 4 w 26"/>
                  <a:gd name="T45" fmla="*/ 7 h 10"/>
                  <a:gd name="T46" fmla="*/ 0 w 26"/>
                  <a:gd name="T47" fmla="*/ 6 h 10"/>
                  <a:gd name="T48" fmla="*/ 1 w 26"/>
                  <a:gd name="T49" fmla="*/ 5 h 10"/>
                  <a:gd name="T50" fmla="*/ 1 w 26"/>
                  <a:gd name="T51" fmla="*/ 3 h 10"/>
                  <a:gd name="T52" fmla="*/ 4 w 26"/>
                  <a:gd name="T53" fmla="*/ 3 h 10"/>
                  <a:gd name="T54" fmla="*/ 3 w 26"/>
                  <a:gd name="T55" fmla="*/ 2 h 10"/>
                  <a:gd name="T56" fmla="*/ 4 w 26"/>
                  <a:gd name="T57" fmla="*/ 2 h 10"/>
                  <a:gd name="T58" fmla="*/ 6 w 26"/>
                  <a:gd name="T59" fmla="*/ 1 h 10"/>
                  <a:gd name="T60" fmla="*/ 8 w 26"/>
                  <a:gd name="T61" fmla="*/ 2 h 10"/>
                  <a:gd name="T62" fmla="*/ 9 w 26"/>
                  <a:gd name="T63" fmla="*/ 3 h 10"/>
                  <a:gd name="T64" fmla="*/ 10 w 26"/>
                  <a:gd name="T65" fmla="*/ 3 h 10"/>
                  <a:gd name="T66" fmla="*/ 10 w 26"/>
                  <a:gd name="T67" fmla="*/ 4 h 10"/>
                  <a:gd name="T68" fmla="*/ 12 w 26"/>
                  <a:gd name="T6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10">
                    <a:moveTo>
                      <a:pt x="12" y="3"/>
                    </a:moveTo>
                    <a:cubicBezTo>
                      <a:pt x="11" y="5"/>
                      <a:pt x="16" y="4"/>
                      <a:pt x="17" y="6"/>
                    </a:cubicBezTo>
                    <a:cubicBezTo>
                      <a:pt x="18" y="3"/>
                      <a:pt x="13" y="3"/>
                      <a:pt x="17" y="3"/>
                    </a:cubicBezTo>
                    <a:cubicBezTo>
                      <a:pt x="18" y="1"/>
                      <a:pt x="14" y="3"/>
                      <a:pt x="15" y="1"/>
                    </a:cubicBezTo>
                    <a:cubicBezTo>
                      <a:pt x="17" y="1"/>
                      <a:pt x="17" y="0"/>
                      <a:pt x="19" y="0"/>
                    </a:cubicBezTo>
                    <a:cubicBezTo>
                      <a:pt x="19" y="1"/>
                      <a:pt x="20" y="1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ubicBezTo>
                      <a:pt x="21" y="3"/>
                      <a:pt x="22" y="3"/>
                      <a:pt x="22" y="4"/>
                    </a:cubicBezTo>
                    <a:cubicBezTo>
                      <a:pt x="23" y="4"/>
                      <a:pt x="23" y="3"/>
                      <a:pt x="24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6" y="5"/>
                      <a:pt x="26" y="5"/>
                    </a:cubicBezTo>
                    <a:cubicBezTo>
                      <a:pt x="25" y="6"/>
                      <a:pt x="26" y="5"/>
                      <a:pt x="25" y="7"/>
                    </a:cubicBezTo>
                    <a:cubicBezTo>
                      <a:pt x="24" y="6"/>
                      <a:pt x="23" y="8"/>
                      <a:pt x="22" y="8"/>
                    </a:cubicBezTo>
                    <a:cubicBezTo>
                      <a:pt x="21" y="8"/>
                      <a:pt x="21" y="7"/>
                      <a:pt x="20" y="7"/>
                    </a:cubicBezTo>
                    <a:cubicBezTo>
                      <a:pt x="19" y="7"/>
                      <a:pt x="16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4" y="9"/>
                      <a:pt x="13" y="8"/>
                      <a:pt x="13" y="9"/>
                    </a:cubicBezTo>
                    <a:cubicBezTo>
                      <a:pt x="12" y="9"/>
                      <a:pt x="9" y="10"/>
                      <a:pt x="7" y="10"/>
                    </a:cubicBezTo>
                    <a:cubicBezTo>
                      <a:pt x="8" y="8"/>
                      <a:pt x="10" y="8"/>
                      <a:pt x="12" y="8"/>
                    </a:cubicBezTo>
                    <a:cubicBezTo>
                      <a:pt x="12" y="6"/>
                      <a:pt x="10" y="7"/>
                      <a:pt x="9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7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3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8" y="2"/>
                      <a:pt x="8" y="2"/>
                    </a:cubicBezTo>
                    <a:cubicBezTo>
                      <a:pt x="9" y="2"/>
                      <a:pt x="8" y="3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9" y="5"/>
                      <a:pt x="10" y="4"/>
                    </a:cubicBezTo>
                    <a:cubicBezTo>
                      <a:pt x="10" y="4"/>
                      <a:pt x="11" y="3"/>
                      <a:pt x="12" y="3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7" name="Freeform 105"/>
              <p:cNvSpPr/>
              <p:nvPr/>
            </p:nvSpPr>
            <p:spPr bwMode="auto">
              <a:xfrm>
                <a:off x="2297113" y="1563688"/>
                <a:ext cx="146050" cy="96838"/>
              </a:xfrm>
              <a:custGeom>
                <a:avLst/>
                <a:gdLst>
                  <a:gd name="T0" fmla="*/ 2 w 21"/>
                  <a:gd name="T1" fmla="*/ 0 h 14"/>
                  <a:gd name="T2" fmla="*/ 11 w 21"/>
                  <a:gd name="T3" fmla="*/ 1 h 14"/>
                  <a:gd name="T4" fmla="*/ 12 w 21"/>
                  <a:gd name="T5" fmla="*/ 1 h 14"/>
                  <a:gd name="T6" fmla="*/ 15 w 21"/>
                  <a:gd name="T7" fmla="*/ 1 h 14"/>
                  <a:gd name="T8" fmla="*/ 17 w 21"/>
                  <a:gd name="T9" fmla="*/ 1 h 14"/>
                  <a:gd name="T10" fmla="*/ 17 w 21"/>
                  <a:gd name="T11" fmla="*/ 2 h 14"/>
                  <a:gd name="T12" fmla="*/ 20 w 21"/>
                  <a:gd name="T13" fmla="*/ 4 h 14"/>
                  <a:gd name="T14" fmla="*/ 16 w 21"/>
                  <a:gd name="T15" fmla="*/ 5 h 14"/>
                  <a:gd name="T16" fmla="*/ 15 w 21"/>
                  <a:gd name="T17" fmla="*/ 6 h 14"/>
                  <a:gd name="T18" fmla="*/ 14 w 21"/>
                  <a:gd name="T19" fmla="*/ 6 h 14"/>
                  <a:gd name="T20" fmla="*/ 14 w 21"/>
                  <a:gd name="T21" fmla="*/ 6 h 14"/>
                  <a:gd name="T22" fmla="*/ 14 w 21"/>
                  <a:gd name="T23" fmla="*/ 7 h 14"/>
                  <a:gd name="T24" fmla="*/ 13 w 21"/>
                  <a:gd name="T25" fmla="*/ 7 h 14"/>
                  <a:gd name="T26" fmla="*/ 13 w 21"/>
                  <a:gd name="T27" fmla="*/ 8 h 14"/>
                  <a:gd name="T28" fmla="*/ 12 w 21"/>
                  <a:gd name="T29" fmla="*/ 8 h 14"/>
                  <a:gd name="T30" fmla="*/ 11 w 21"/>
                  <a:gd name="T31" fmla="*/ 9 h 14"/>
                  <a:gd name="T32" fmla="*/ 11 w 21"/>
                  <a:gd name="T33" fmla="*/ 12 h 14"/>
                  <a:gd name="T34" fmla="*/ 4 w 21"/>
                  <a:gd name="T35" fmla="*/ 13 h 14"/>
                  <a:gd name="T36" fmla="*/ 0 w 21"/>
                  <a:gd name="T37" fmla="*/ 10 h 14"/>
                  <a:gd name="T38" fmla="*/ 1 w 21"/>
                  <a:gd name="T39" fmla="*/ 9 h 14"/>
                  <a:gd name="T40" fmla="*/ 2 w 21"/>
                  <a:gd name="T41" fmla="*/ 8 h 14"/>
                  <a:gd name="T42" fmla="*/ 1 w 21"/>
                  <a:gd name="T43" fmla="*/ 6 h 14"/>
                  <a:gd name="T44" fmla="*/ 2 w 21"/>
                  <a:gd name="T45" fmla="*/ 5 h 14"/>
                  <a:gd name="T46" fmla="*/ 3 w 21"/>
                  <a:gd name="T47" fmla="*/ 3 h 14"/>
                  <a:gd name="T48" fmla="*/ 2 w 21"/>
                  <a:gd name="T4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cubicBezTo>
                      <a:pt x="6" y="0"/>
                      <a:pt x="9" y="0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6" y="2"/>
                      <a:pt x="15" y="1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8" y="2"/>
                      <a:pt x="21" y="3"/>
                      <a:pt x="20" y="4"/>
                    </a:cubicBezTo>
                    <a:cubicBezTo>
                      <a:pt x="19" y="4"/>
                      <a:pt x="17" y="5"/>
                      <a:pt x="16" y="5"/>
                    </a:cubicBezTo>
                    <a:cubicBezTo>
                      <a:pt x="15" y="5"/>
                      <a:pt x="15" y="6"/>
                      <a:pt x="15" y="6"/>
                    </a:cubicBezTo>
                    <a:cubicBezTo>
                      <a:pt x="15" y="6"/>
                      <a:pt x="14" y="5"/>
                      <a:pt x="14" y="6"/>
                    </a:cubicBezTo>
                    <a:cubicBezTo>
                      <a:pt x="14" y="6"/>
                      <a:pt x="13" y="7"/>
                      <a:pt x="14" y="6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9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8" y="12"/>
                      <a:pt x="9" y="14"/>
                      <a:pt x="4" y="13"/>
                    </a:cubicBezTo>
                    <a:cubicBezTo>
                      <a:pt x="5" y="10"/>
                      <a:pt x="2" y="11"/>
                      <a:pt x="0" y="10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0" y="7"/>
                      <a:pt x="2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3" y="4"/>
                      <a:pt x="3" y="5"/>
                      <a:pt x="3" y="3"/>
                    </a:cubicBezTo>
                    <a:cubicBezTo>
                      <a:pt x="4" y="1"/>
                      <a:pt x="2" y="2"/>
                      <a:pt x="2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8" name="Freeform 106"/>
              <p:cNvSpPr/>
              <p:nvPr/>
            </p:nvSpPr>
            <p:spPr bwMode="auto">
              <a:xfrm>
                <a:off x="2589213" y="1584325"/>
                <a:ext cx="28575" cy="20638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0 h 3"/>
                  <a:gd name="T4" fmla="*/ 4 w 4"/>
                  <a:gd name="T5" fmla="*/ 2 h 3"/>
                  <a:gd name="T6" fmla="*/ 3 w 4"/>
                  <a:gd name="T7" fmla="*/ 3 h 3"/>
                  <a:gd name="T8" fmla="*/ 0 w 4"/>
                  <a:gd name="T9" fmla="*/ 2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Freeform 107"/>
              <p:cNvSpPr/>
              <p:nvPr/>
            </p:nvSpPr>
            <p:spPr bwMode="auto">
              <a:xfrm>
                <a:off x="2749550" y="1570038"/>
                <a:ext cx="76200" cy="55563"/>
              </a:xfrm>
              <a:custGeom>
                <a:avLst/>
                <a:gdLst>
                  <a:gd name="T0" fmla="*/ 9 w 11"/>
                  <a:gd name="T1" fmla="*/ 1 h 8"/>
                  <a:gd name="T2" fmla="*/ 10 w 11"/>
                  <a:gd name="T3" fmla="*/ 4 h 8"/>
                  <a:gd name="T4" fmla="*/ 9 w 11"/>
                  <a:gd name="T5" fmla="*/ 5 h 8"/>
                  <a:gd name="T6" fmla="*/ 6 w 11"/>
                  <a:gd name="T7" fmla="*/ 5 h 8"/>
                  <a:gd name="T8" fmla="*/ 2 w 11"/>
                  <a:gd name="T9" fmla="*/ 8 h 8"/>
                  <a:gd name="T10" fmla="*/ 1 w 11"/>
                  <a:gd name="T11" fmla="*/ 6 h 8"/>
                  <a:gd name="T12" fmla="*/ 0 w 11"/>
                  <a:gd name="T13" fmla="*/ 5 h 8"/>
                  <a:gd name="T14" fmla="*/ 0 w 11"/>
                  <a:gd name="T15" fmla="*/ 2 h 8"/>
                  <a:gd name="T16" fmla="*/ 1 w 11"/>
                  <a:gd name="T17" fmla="*/ 1 h 8"/>
                  <a:gd name="T18" fmla="*/ 3 w 11"/>
                  <a:gd name="T19" fmla="*/ 0 h 8"/>
                  <a:gd name="T20" fmla="*/ 7 w 11"/>
                  <a:gd name="T21" fmla="*/ 1 h 8"/>
                  <a:gd name="T22" fmla="*/ 9 w 11"/>
                  <a:gd name="T2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8">
                    <a:moveTo>
                      <a:pt x="9" y="1"/>
                    </a:moveTo>
                    <a:cubicBezTo>
                      <a:pt x="11" y="1"/>
                      <a:pt x="10" y="3"/>
                      <a:pt x="10" y="4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7" y="4"/>
                      <a:pt x="7" y="7"/>
                      <a:pt x="6" y="5"/>
                    </a:cubicBezTo>
                    <a:cubicBezTo>
                      <a:pt x="5" y="6"/>
                      <a:pt x="4" y="8"/>
                      <a:pt x="2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1" y="3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8" y="1"/>
                      <a:pt x="9" y="2"/>
                      <a:pt x="9" y="1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Freeform 108"/>
              <p:cNvSpPr/>
              <p:nvPr/>
            </p:nvSpPr>
            <p:spPr bwMode="auto">
              <a:xfrm>
                <a:off x="3824288" y="1779588"/>
                <a:ext cx="160338" cy="76200"/>
              </a:xfrm>
              <a:custGeom>
                <a:avLst/>
                <a:gdLst>
                  <a:gd name="T0" fmla="*/ 17 w 23"/>
                  <a:gd name="T1" fmla="*/ 0 h 11"/>
                  <a:gd name="T2" fmla="*/ 19 w 23"/>
                  <a:gd name="T3" fmla="*/ 1 h 11"/>
                  <a:gd name="T4" fmla="*/ 21 w 23"/>
                  <a:gd name="T5" fmla="*/ 1 h 11"/>
                  <a:gd name="T6" fmla="*/ 20 w 23"/>
                  <a:gd name="T7" fmla="*/ 2 h 11"/>
                  <a:gd name="T8" fmla="*/ 23 w 23"/>
                  <a:gd name="T9" fmla="*/ 4 h 11"/>
                  <a:gd name="T10" fmla="*/ 21 w 23"/>
                  <a:gd name="T11" fmla="*/ 7 h 11"/>
                  <a:gd name="T12" fmla="*/ 20 w 23"/>
                  <a:gd name="T13" fmla="*/ 8 h 11"/>
                  <a:gd name="T14" fmla="*/ 18 w 23"/>
                  <a:gd name="T15" fmla="*/ 9 h 11"/>
                  <a:gd name="T16" fmla="*/ 16 w 23"/>
                  <a:gd name="T17" fmla="*/ 9 h 11"/>
                  <a:gd name="T18" fmla="*/ 15 w 23"/>
                  <a:gd name="T19" fmla="*/ 10 h 11"/>
                  <a:gd name="T20" fmla="*/ 8 w 23"/>
                  <a:gd name="T21" fmla="*/ 10 h 11"/>
                  <a:gd name="T22" fmla="*/ 8 w 23"/>
                  <a:gd name="T23" fmla="*/ 10 h 11"/>
                  <a:gd name="T24" fmla="*/ 6 w 23"/>
                  <a:gd name="T25" fmla="*/ 9 h 11"/>
                  <a:gd name="T26" fmla="*/ 5 w 23"/>
                  <a:gd name="T27" fmla="*/ 8 h 11"/>
                  <a:gd name="T28" fmla="*/ 6 w 23"/>
                  <a:gd name="T29" fmla="*/ 8 h 11"/>
                  <a:gd name="T30" fmla="*/ 4 w 23"/>
                  <a:gd name="T31" fmla="*/ 7 h 11"/>
                  <a:gd name="T32" fmla="*/ 4 w 23"/>
                  <a:gd name="T33" fmla="*/ 3 h 11"/>
                  <a:gd name="T34" fmla="*/ 1 w 23"/>
                  <a:gd name="T35" fmla="*/ 4 h 11"/>
                  <a:gd name="T36" fmla="*/ 2 w 23"/>
                  <a:gd name="T37" fmla="*/ 2 h 11"/>
                  <a:gd name="T38" fmla="*/ 6 w 23"/>
                  <a:gd name="T39" fmla="*/ 2 h 11"/>
                  <a:gd name="T40" fmla="*/ 7 w 23"/>
                  <a:gd name="T41" fmla="*/ 4 h 11"/>
                  <a:gd name="T42" fmla="*/ 8 w 23"/>
                  <a:gd name="T43" fmla="*/ 2 h 11"/>
                  <a:gd name="T44" fmla="*/ 12 w 23"/>
                  <a:gd name="T45" fmla="*/ 3 h 11"/>
                  <a:gd name="T46" fmla="*/ 13 w 23"/>
                  <a:gd name="T47" fmla="*/ 2 h 11"/>
                  <a:gd name="T48" fmla="*/ 16 w 23"/>
                  <a:gd name="T49" fmla="*/ 1 h 11"/>
                  <a:gd name="T50" fmla="*/ 17 w 23"/>
                  <a:gd name="T5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11">
                    <a:moveTo>
                      <a:pt x="17" y="0"/>
                    </a:moveTo>
                    <a:cubicBezTo>
                      <a:pt x="18" y="0"/>
                      <a:pt x="18" y="0"/>
                      <a:pt x="19" y="1"/>
                    </a:cubicBezTo>
                    <a:cubicBezTo>
                      <a:pt x="19" y="1"/>
                      <a:pt x="21" y="1"/>
                      <a:pt x="21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20" y="3"/>
                      <a:pt x="22" y="4"/>
                      <a:pt x="23" y="4"/>
                    </a:cubicBezTo>
                    <a:cubicBezTo>
                      <a:pt x="23" y="5"/>
                      <a:pt x="23" y="6"/>
                      <a:pt x="21" y="7"/>
                    </a:cubicBezTo>
                    <a:cubicBezTo>
                      <a:pt x="21" y="8"/>
                      <a:pt x="20" y="7"/>
                      <a:pt x="20" y="8"/>
                    </a:cubicBezTo>
                    <a:cubicBezTo>
                      <a:pt x="19" y="8"/>
                      <a:pt x="19" y="8"/>
                      <a:pt x="18" y="9"/>
                    </a:cubicBezTo>
                    <a:cubicBezTo>
                      <a:pt x="18" y="9"/>
                      <a:pt x="16" y="9"/>
                      <a:pt x="16" y="9"/>
                    </a:cubicBezTo>
                    <a:cubicBezTo>
                      <a:pt x="16" y="10"/>
                      <a:pt x="16" y="10"/>
                      <a:pt x="15" y="10"/>
                    </a:cubicBezTo>
                    <a:cubicBezTo>
                      <a:pt x="14" y="10"/>
                      <a:pt x="10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9"/>
                      <a:pt x="6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4" y="3"/>
                    </a:cubicBezTo>
                    <a:cubicBezTo>
                      <a:pt x="2" y="3"/>
                      <a:pt x="2" y="5"/>
                      <a:pt x="1" y="4"/>
                    </a:cubicBezTo>
                    <a:cubicBezTo>
                      <a:pt x="0" y="2"/>
                      <a:pt x="3" y="4"/>
                      <a:pt x="2" y="2"/>
                    </a:cubicBezTo>
                    <a:cubicBezTo>
                      <a:pt x="4" y="2"/>
                      <a:pt x="4" y="2"/>
                      <a:pt x="6" y="2"/>
                    </a:cubicBezTo>
                    <a:cubicBezTo>
                      <a:pt x="7" y="3"/>
                      <a:pt x="8" y="3"/>
                      <a:pt x="7" y="4"/>
                    </a:cubicBezTo>
                    <a:cubicBezTo>
                      <a:pt x="8" y="4"/>
                      <a:pt x="9" y="3"/>
                      <a:pt x="8" y="2"/>
                    </a:cubicBezTo>
                    <a:cubicBezTo>
                      <a:pt x="9" y="3"/>
                      <a:pt x="13" y="1"/>
                      <a:pt x="12" y="3"/>
                    </a:cubicBezTo>
                    <a:cubicBezTo>
                      <a:pt x="13" y="3"/>
                      <a:pt x="12" y="2"/>
                      <a:pt x="13" y="2"/>
                    </a:cubicBezTo>
                    <a:cubicBezTo>
                      <a:pt x="14" y="1"/>
                      <a:pt x="15" y="2"/>
                      <a:pt x="16" y="1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 109"/>
              <p:cNvSpPr/>
              <p:nvPr/>
            </p:nvSpPr>
            <p:spPr bwMode="auto">
              <a:xfrm>
                <a:off x="2873375" y="1792288"/>
                <a:ext cx="98425" cy="69850"/>
              </a:xfrm>
              <a:custGeom>
                <a:avLst/>
                <a:gdLst>
                  <a:gd name="T0" fmla="*/ 4 w 14"/>
                  <a:gd name="T1" fmla="*/ 0 h 10"/>
                  <a:gd name="T2" fmla="*/ 7 w 14"/>
                  <a:gd name="T3" fmla="*/ 4 h 10"/>
                  <a:gd name="T4" fmla="*/ 8 w 14"/>
                  <a:gd name="T5" fmla="*/ 3 h 10"/>
                  <a:gd name="T6" fmla="*/ 10 w 14"/>
                  <a:gd name="T7" fmla="*/ 5 h 10"/>
                  <a:gd name="T8" fmla="*/ 12 w 14"/>
                  <a:gd name="T9" fmla="*/ 7 h 10"/>
                  <a:gd name="T10" fmla="*/ 14 w 14"/>
                  <a:gd name="T11" fmla="*/ 8 h 10"/>
                  <a:gd name="T12" fmla="*/ 7 w 14"/>
                  <a:gd name="T13" fmla="*/ 8 h 10"/>
                  <a:gd name="T14" fmla="*/ 5 w 14"/>
                  <a:gd name="T15" fmla="*/ 10 h 10"/>
                  <a:gd name="T16" fmla="*/ 0 w 14"/>
                  <a:gd name="T17" fmla="*/ 8 h 10"/>
                  <a:gd name="T18" fmla="*/ 1 w 14"/>
                  <a:gd name="T19" fmla="*/ 8 h 10"/>
                  <a:gd name="T20" fmla="*/ 2 w 14"/>
                  <a:gd name="T21" fmla="*/ 7 h 10"/>
                  <a:gd name="T22" fmla="*/ 2 w 14"/>
                  <a:gd name="T23" fmla="*/ 2 h 10"/>
                  <a:gd name="T24" fmla="*/ 4 w 14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0">
                    <a:moveTo>
                      <a:pt x="4" y="0"/>
                    </a:moveTo>
                    <a:cubicBezTo>
                      <a:pt x="5" y="2"/>
                      <a:pt x="8" y="1"/>
                      <a:pt x="7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9" y="3"/>
                      <a:pt x="9" y="5"/>
                      <a:pt x="10" y="5"/>
                    </a:cubicBezTo>
                    <a:cubicBezTo>
                      <a:pt x="11" y="5"/>
                      <a:pt x="12" y="7"/>
                      <a:pt x="12" y="7"/>
                    </a:cubicBezTo>
                    <a:cubicBezTo>
                      <a:pt x="14" y="7"/>
                      <a:pt x="13" y="7"/>
                      <a:pt x="14" y="8"/>
                    </a:cubicBezTo>
                    <a:cubicBezTo>
                      <a:pt x="13" y="9"/>
                      <a:pt x="9" y="8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9"/>
                      <a:pt x="3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3" y="2"/>
                      <a:pt x="4" y="2"/>
                      <a:pt x="4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922713" y="1362075"/>
              <a:ext cx="3130550" cy="2228850"/>
              <a:chOff x="3922713" y="1362075"/>
              <a:chExt cx="3130550" cy="2228850"/>
            </a:xfrm>
            <a:grpFill/>
          </p:grpSpPr>
          <p:sp>
            <p:nvSpPr>
              <p:cNvPr id="10" name="Freeform 48"/>
              <p:cNvSpPr/>
              <p:nvPr/>
            </p:nvSpPr>
            <p:spPr bwMode="auto">
              <a:xfrm>
                <a:off x="6316663" y="2244725"/>
                <a:ext cx="76200" cy="55563"/>
              </a:xfrm>
              <a:custGeom>
                <a:avLst/>
                <a:gdLst>
                  <a:gd name="T0" fmla="*/ 3 w 11"/>
                  <a:gd name="T1" fmla="*/ 0 h 8"/>
                  <a:gd name="T2" fmla="*/ 4 w 11"/>
                  <a:gd name="T3" fmla="*/ 0 h 8"/>
                  <a:gd name="T4" fmla="*/ 6 w 11"/>
                  <a:gd name="T5" fmla="*/ 3 h 8"/>
                  <a:gd name="T6" fmla="*/ 11 w 11"/>
                  <a:gd name="T7" fmla="*/ 2 h 8"/>
                  <a:gd name="T8" fmla="*/ 9 w 11"/>
                  <a:gd name="T9" fmla="*/ 5 h 8"/>
                  <a:gd name="T10" fmla="*/ 7 w 11"/>
                  <a:gd name="T11" fmla="*/ 5 h 8"/>
                  <a:gd name="T12" fmla="*/ 5 w 11"/>
                  <a:gd name="T13" fmla="*/ 6 h 8"/>
                  <a:gd name="T14" fmla="*/ 5 w 11"/>
                  <a:gd name="T15" fmla="*/ 7 h 8"/>
                  <a:gd name="T16" fmla="*/ 2 w 11"/>
                  <a:gd name="T17" fmla="*/ 6 h 8"/>
                  <a:gd name="T18" fmla="*/ 3 w 11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6" y="1"/>
                      <a:pt x="6" y="3"/>
                    </a:cubicBezTo>
                    <a:cubicBezTo>
                      <a:pt x="8" y="2"/>
                      <a:pt x="9" y="3"/>
                      <a:pt x="11" y="2"/>
                    </a:cubicBezTo>
                    <a:cubicBezTo>
                      <a:pt x="11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6" y="4"/>
                      <a:pt x="6" y="7"/>
                      <a:pt x="5" y="6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3" y="8"/>
                      <a:pt x="3" y="4"/>
                      <a:pt x="2" y="6"/>
                    </a:cubicBezTo>
                    <a:cubicBezTo>
                      <a:pt x="0" y="5"/>
                      <a:pt x="2" y="1"/>
                      <a:pt x="3" y="0"/>
                    </a:cubicBezTo>
                  </a:path>
                </a:pathLst>
              </a:custGeom>
              <a:grpFill/>
              <a:ln w="12700">
                <a:noFill/>
              </a:ln>
              <a:effectLst>
                <a:innerShdw blurRad="25400" dist="12700" dir="18900000">
                  <a:prstClr val="black">
                    <a:alpha val="2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3922713" y="1362075"/>
                <a:ext cx="3130550" cy="2228850"/>
                <a:chOff x="3922713" y="1362075"/>
                <a:chExt cx="3130550" cy="2228850"/>
              </a:xfrm>
              <a:grpFill/>
            </p:grpSpPr>
            <p:sp>
              <p:nvSpPr>
                <p:cNvPr id="12" name="Freeform 34"/>
                <p:cNvSpPr/>
                <p:nvPr/>
              </p:nvSpPr>
              <p:spPr bwMode="auto">
                <a:xfrm>
                  <a:off x="4914900" y="1703388"/>
                  <a:ext cx="26988" cy="2063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2 h 3"/>
                    <a:gd name="T4" fmla="*/ 1 w 4"/>
                    <a:gd name="T5" fmla="*/ 3 h 3"/>
                    <a:gd name="T6" fmla="*/ 1 w 4"/>
                    <a:gd name="T7" fmla="*/ 1 h 3"/>
                    <a:gd name="T8" fmla="*/ 2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1" y="3"/>
                      </a:cubicBezTo>
                      <a:cubicBezTo>
                        <a:pt x="0" y="3"/>
                        <a:pt x="1" y="1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</a:path>
                  </a:pathLst>
                </a:custGeom>
                <a:grpFill/>
                <a:ln w="12700">
                  <a:noFill/>
                </a:ln>
                <a:effectLst>
                  <a:innerShdw blurRad="25400" dist="12700" dir="18900000">
                    <a:prstClr val="black">
                      <a:alpha val="2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" name="Freeform 84"/>
                <p:cNvSpPr/>
                <p:nvPr/>
              </p:nvSpPr>
              <p:spPr bwMode="auto">
                <a:xfrm>
                  <a:off x="4470400" y="1362075"/>
                  <a:ext cx="131763" cy="49213"/>
                </a:xfrm>
                <a:custGeom>
                  <a:avLst/>
                  <a:gdLst>
                    <a:gd name="T0" fmla="*/ 5 w 19"/>
                    <a:gd name="T1" fmla="*/ 1 h 7"/>
                    <a:gd name="T2" fmla="*/ 5 w 19"/>
                    <a:gd name="T3" fmla="*/ 2 h 7"/>
                    <a:gd name="T4" fmla="*/ 7 w 19"/>
                    <a:gd name="T5" fmla="*/ 3 h 7"/>
                    <a:gd name="T6" fmla="*/ 8 w 19"/>
                    <a:gd name="T7" fmla="*/ 2 h 7"/>
                    <a:gd name="T8" fmla="*/ 11 w 19"/>
                    <a:gd name="T9" fmla="*/ 3 h 7"/>
                    <a:gd name="T10" fmla="*/ 16 w 19"/>
                    <a:gd name="T11" fmla="*/ 2 h 7"/>
                    <a:gd name="T12" fmla="*/ 18 w 19"/>
                    <a:gd name="T13" fmla="*/ 3 h 7"/>
                    <a:gd name="T14" fmla="*/ 17 w 19"/>
                    <a:gd name="T15" fmla="*/ 5 h 7"/>
                    <a:gd name="T16" fmla="*/ 12 w 19"/>
                    <a:gd name="T17" fmla="*/ 6 h 7"/>
                    <a:gd name="T18" fmla="*/ 9 w 19"/>
                    <a:gd name="T19" fmla="*/ 7 h 7"/>
                    <a:gd name="T20" fmla="*/ 4 w 19"/>
                    <a:gd name="T21" fmla="*/ 3 h 7"/>
                    <a:gd name="T22" fmla="*/ 1 w 19"/>
                    <a:gd name="T23" fmla="*/ 3 h 7"/>
                    <a:gd name="T24" fmla="*/ 5 w 19"/>
                    <a:gd name="T2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7">
                      <a:moveTo>
                        <a:pt x="5" y="1"/>
                      </a:move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5" y="3"/>
                        <a:pt x="8" y="1"/>
                        <a:pt x="7" y="3"/>
                      </a:cubicBezTo>
                      <a:cubicBezTo>
                        <a:pt x="8" y="3"/>
                        <a:pt x="7" y="2"/>
                        <a:pt x="8" y="2"/>
                      </a:cubicBezTo>
                      <a:cubicBezTo>
                        <a:pt x="10" y="3"/>
                        <a:pt x="11" y="1"/>
                        <a:pt x="11" y="3"/>
                      </a:cubicBezTo>
                      <a:cubicBezTo>
                        <a:pt x="12" y="3"/>
                        <a:pt x="14" y="3"/>
                        <a:pt x="16" y="2"/>
                      </a:cubicBezTo>
                      <a:cubicBezTo>
                        <a:pt x="15" y="4"/>
                        <a:pt x="18" y="2"/>
                        <a:pt x="18" y="3"/>
                      </a:cubicBezTo>
                      <a:cubicBezTo>
                        <a:pt x="19" y="5"/>
                        <a:pt x="15" y="4"/>
                        <a:pt x="17" y="5"/>
                      </a:cubicBezTo>
                      <a:cubicBezTo>
                        <a:pt x="16" y="7"/>
                        <a:pt x="13" y="6"/>
                        <a:pt x="12" y="6"/>
                      </a:cubicBezTo>
                      <a:cubicBezTo>
                        <a:pt x="11" y="6"/>
                        <a:pt x="10" y="7"/>
                        <a:pt x="9" y="7"/>
                      </a:cubicBezTo>
                      <a:cubicBezTo>
                        <a:pt x="7" y="6"/>
                        <a:pt x="5" y="5"/>
                        <a:pt x="4" y="3"/>
                      </a:cubicBezTo>
                      <a:cubicBezTo>
                        <a:pt x="3" y="3"/>
                        <a:pt x="1" y="4"/>
                        <a:pt x="1" y="3"/>
                      </a:cubicBezTo>
                      <a:cubicBezTo>
                        <a:pt x="0" y="0"/>
                        <a:pt x="5" y="3"/>
                        <a:pt x="5" y="1"/>
                      </a:cubicBezTo>
                    </a:path>
                  </a:pathLst>
                </a:custGeom>
                <a:grpFill/>
                <a:ln w="12700">
                  <a:noFill/>
                </a:ln>
                <a:effectLst>
                  <a:innerShdw blurRad="25400" dist="12700" dir="18900000">
                    <a:prstClr val="black">
                      <a:alpha val="2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3922713" y="1382713"/>
                  <a:ext cx="3130550" cy="2208212"/>
                  <a:chOff x="3922713" y="1382713"/>
                  <a:chExt cx="3130550" cy="2208212"/>
                </a:xfrm>
                <a:grpFill/>
              </p:grpSpPr>
              <p:sp>
                <p:nvSpPr>
                  <p:cNvPr id="15" name="Freeform 72"/>
                  <p:cNvSpPr/>
                  <p:nvPr/>
                </p:nvSpPr>
                <p:spPr bwMode="auto">
                  <a:xfrm>
                    <a:off x="6191250" y="2994025"/>
                    <a:ext cx="271463" cy="138113"/>
                  </a:xfrm>
                  <a:custGeom>
                    <a:avLst/>
                    <a:gdLst>
                      <a:gd name="T0" fmla="*/ 13 w 39"/>
                      <a:gd name="T1" fmla="*/ 10 h 20"/>
                      <a:gd name="T2" fmla="*/ 10 w 39"/>
                      <a:gd name="T3" fmla="*/ 9 h 20"/>
                      <a:gd name="T4" fmla="*/ 9 w 39"/>
                      <a:gd name="T5" fmla="*/ 7 h 20"/>
                      <a:gd name="T6" fmla="*/ 4 w 39"/>
                      <a:gd name="T7" fmla="*/ 5 h 20"/>
                      <a:gd name="T8" fmla="*/ 0 w 39"/>
                      <a:gd name="T9" fmla="*/ 5 h 20"/>
                      <a:gd name="T10" fmla="*/ 0 w 39"/>
                      <a:gd name="T11" fmla="*/ 3 h 20"/>
                      <a:gd name="T12" fmla="*/ 1 w 39"/>
                      <a:gd name="T13" fmla="*/ 3 h 20"/>
                      <a:gd name="T14" fmla="*/ 3 w 39"/>
                      <a:gd name="T15" fmla="*/ 2 h 20"/>
                      <a:gd name="T16" fmla="*/ 6 w 39"/>
                      <a:gd name="T17" fmla="*/ 3 h 20"/>
                      <a:gd name="T18" fmla="*/ 8 w 39"/>
                      <a:gd name="T19" fmla="*/ 2 h 20"/>
                      <a:gd name="T20" fmla="*/ 12 w 39"/>
                      <a:gd name="T21" fmla="*/ 0 h 20"/>
                      <a:gd name="T22" fmla="*/ 13 w 39"/>
                      <a:gd name="T23" fmla="*/ 1 h 20"/>
                      <a:gd name="T24" fmla="*/ 17 w 39"/>
                      <a:gd name="T25" fmla="*/ 3 h 20"/>
                      <a:gd name="T26" fmla="*/ 18 w 39"/>
                      <a:gd name="T27" fmla="*/ 2 h 20"/>
                      <a:gd name="T28" fmla="*/ 20 w 39"/>
                      <a:gd name="T29" fmla="*/ 3 h 20"/>
                      <a:gd name="T30" fmla="*/ 22 w 39"/>
                      <a:gd name="T31" fmla="*/ 3 h 20"/>
                      <a:gd name="T32" fmla="*/ 24 w 39"/>
                      <a:gd name="T33" fmla="*/ 4 h 20"/>
                      <a:gd name="T34" fmla="*/ 24 w 39"/>
                      <a:gd name="T35" fmla="*/ 6 h 20"/>
                      <a:gd name="T36" fmla="*/ 25 w 39"/>
                      <a:gd name="T37" fmla="*/ 6 h 20"/>
                      <a:gd name="T38" fmla="*/ 26 w 39"/>
                      <a:gd name="T39" fmla="*/ 7 h 20"/>
                      <a:gd name="T40" fmla="*/ 29 w 39"/>
                      <a:gd name="T41" fmla="*/ 9 h 20"/>
                      <a:gd name="T42" fmla="*/ 33 w 39"/>
                      <a:gd name="T43" fmla="*/ 10 h 20"/>
                      <a:gd name="T44" fmla="*/ 32 w 39"/>
                      <a:gd name="T45" fmla="*/ 12 h 20"/>
                      <a:gd name="T46" fmla="*/ 34 w 39"/>
                      <a:gd name="T47" fmla="*/ 13 h 20"/>
                      <a:gd name="T48" fmla="*/ 34 w 39"/>
                      <a:gd name="T49" fmla="*/ 14 h 20"/>
                      <a:gd name="T50" fmla="*/ 36 w 39"/>
                      <a:gd name="T51" fmla="*/ 16 h 20"/>
                      <a:gd name="T52" fmla="*/ 39 w 39"/>
                      <a:gd name="T53" fmla="*/ 19 h 20"/>
                      <a:gd name="T54" fmla="*/ 35 w 39"/>
                      <a:gd name="T55" fmla="*/ 19 h 20"/>
                      <a:gd name="T56" fmla="*/ 32 w 39"/>
                      <a:gd name="T57" fmla="*/ 17 h 20"/>
                      <a:gd name="T58" fmla="*/ 31 w 39"/>
                      <a:gd name="T59" fmla="*/ 16 h 20"/>
                      <a:gd name="T60" fmla="*/ 30 w 39"/>
                      <a:gd name="T61" fmla="*/ 15 h 20"/>
                      <a:gd name="T62" fmla="*/ 29 w 39"/>
                      <a:gd name="T63" fmla="*/ 14 h 20"/>
                      <a:gd name="T64" fmla="*/ 24 w 39"/>
                      <a:gd name="T65" fmla="*/ 13 h 20"/>
                      <a:gd name="T66" fmla="*/ 22 w 39"/>
                      <a:gd name="T67" fmla="*/ 18 h 20"/>
                      <a:gd name="T68" fmla="*/ 19 w 39"/>
                      <a:gd name="T69" fmla="*/ 17 h 20"/>
                      <a:gd name="T70" fmla="*/ 17 w 39"/>
                      <a:gd name="T71" fmla="*/ 16 h 20"/>
                      <a:gd name="T72" fmla="*/ 15 w 39"/>
                      <a:gd name="T73" fmla="*/ 14 h 20"/>
                      <a:gd name="T74" fmla="*/ 13 w 39"/>
                      <a:gd name="T75" fmla="*/ 16 h 20"/>
                      <a:gd name="T76" fmla="*/ 12 w 39"/>
                      <a:gd name="T77" fmla="*/ 15 h 20"/>
                      <a:gd name="T78" fmla="*/ 13 w 39"/>
                      <a:gd name="T79" fmla="*/ 13 h 20"/>
                      <a:gd name="T80" fmla="*/ 14 w 39"/>
                      <a:gd name="T81" fmla="*/ 11 h 20"/>
                      <a:gd name="T82" fmla="*/ 14 w 39"/>
                      <a:gd name="T83" fmla="*/ 12 h 20"/>
                      <a:gd name="T84" fmla="*/ 13 w 39"/>
                      <a:gd name="T85" fmla="*/ 1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9" h="20">
                        <a:moveTo>
                          <a:pt x="13" y="10"/>
                        </a:moveTo>
                        <a:cubicBezTo>
                          <a:pt x="12" y="10"/>
                          <a:pt x="12" y="8"/>
                          <a:pt x="10" y="9"/>
                        </a:cubicBezTo>
                        <a:cubicBezTo>
                          <a:pt x="10" y="8"/>
                          <a:pt x="10" y="7"/>
                          <a:pt x="9" y="7"/>
                        </a:cubicBezTo>
                        <a:cubicBezTo>
                          <a:pt x="7" y="6"/>
                          <a:pt x="5" y="6"/>
                          <a:pt x="4" y="5"/>
                        </a:cubicBezTo>
                        <a:cubicBezTo>
                          <a:pt x="2" y="6"/>
                          <a:pt x="2" y="5"/>
                          <a:pt x="0" y="5"/>
                        </a:cubicBezTo>
                        <a:cubicBezTo>
                          <a:pt x="0" y="4"/>
                          <a:pt x="1" y="3"/>
                          <a:pt x="0" y="3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2" y="3"/>
                          <a:pt x="2" y="2"/>
                          <a:pt x="3" y="2"/>
                        </a:cubicBezTo>
                        <a:cubicBezTo>
                          <a:pt x="4" y="3"/>
                          <a:pt x="5" y="3"/>
                          <a:pt x="6" y="3"/>
                        </a:cubicBezTo>
                        <a:cubicBezTo>
                          <a:pt x="7" y="4"/>
                          <a:pt x="7" y="2"/>
                          <a:pt x="8" y="2"/>
                        </a:cubicBezTo>
                        <a:cubicBezTo>
                          <a:pt x="9" y="1"/>
                          <a:pt x="11" y="1"/>
                          <a:pt x="12" y="0"/>
                        </a:cubicBezTo>
                        <a:cubicBezTo>
                          <a:pt x="13" y="0"/>
                          <a:pt x="13" y="1"/>
                          <a:pt x="13" y="1"/>
                        </a:cubicBezTo>
                        <a:cubicBezTo>
                          <a:pt x="14" y="2"/>
                          <a:pt x="17" y="1"/>
                          <a:pt x="17" y="3"/>
                        </a:cubicBezTo>
                        <a:cubicBezTo>
                          <a:pt x="18" y="3"/>
                          <a:pt x="18" y="2"/>
                          <a:pt x="18" y="2"/>
                        </a:cubicBezTo>
                        <a:cubicBezTo>
                          <a:pt x="19" y="2"/>
                          <a:pt x="19" y="3"/>
                          <a:pt x="20" y="3"/>
                        </a:cubicBezTo>
                        <a:cubicBezTo>
                          <a:pt x="20" y="4"/>
                          <a:pt x="21" y="3"/>
                          <a:pt x="22" y="3"/>
                        </a:cubicBezTo>
                        <a:cubicBezTo>
                          <a:pt x="23" y="4"/>
                          <a:pt x="23" y="5"/>
                          <a:pt x="24" y="4"/>
                        </a:cubicBezTo>
                        <a:cubicBezTo>
                          <a:pt x="25" y="5"/>
                          <a:pt x="25" y="5"/>
                          <a:pt x="24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6" y="6"/>
                          <a:pt x="26" y="7"/>
                          <a:pt x="26" y="7"/>
                        </a:cubicBezTo>
                        <a:cubicBezTo>
                          <a:pt x="26" y="8"/>
                          <a:pt x="28" y="8"/>
                          <a:pt x="29" y="9"/>
                        </a:cubicBezTo>
                        <a:cubicBezTo>
                          <a:pt x="29" y="9"/>
                          <a:pt x="31" y="10"/>
                          <a:pt x="33" y="10"/>
                        </a:cubicBezTo>
                        <a:cubicBezTo>
                          <a:pt x="33" y="11"/>
                          <a:pt x="32" y="11"/>
                          <a:pt x="32" y="12"/>
                        </a:cubicBezTo>
                        <a:cubicBezTo>
                          <a:pt x="33" y="13"/>
                          <a:pt x="34" y="13"/>
                          <a:pt x="34" y="13"/>
                        </a:cubicBezTo>
                        <a:cubicBezTo>
                          <a:pt x="34" y="13"/>
                          <a:pt x="34" y="14"/>
                          <a:pt x="34" y="14"/>
                        </a:cubicBezTo>
                        <a:cubicBezTo>
                          <a:pt x="35" y="15"/>
                          <a:pt x="35" y="15"/>
                          <a:pt x="36" y="16"/>
                        </a:cubicBezTo>
                        <a:cubicBezTo>
                          <a:pt x="37" y="17"/>
                          <a:pt x="37" y="19"/>
                          <a:pt x="39" y="19"/>
                        </a:cubicBezTo>
                        <a:cubicBezTo>
                          <a:pt x="38" y="20"/>
                          <a:pt x="36" y="19"/>
                          <a:pt x="35" y="19"/>
                        </a:cubicBezTo>
                        <a:cubicBezTo>
                          <a:pt x="34" y="19"/>
                          <a:pt x="33" y="18"/>
                          <a:pt x="32" y="17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30" y="15"/>
                          <a:pt x="30" y="16"/>
                          <a:pt x="30" y="15"/>
                        </a:cubicBezTo>
                        <a:cubicBezTo>
                          <a:pt x="30" y="15"/>
                          <a:pt x="29" y="14"/>
                          <a:pt x="29" y="14"/>
                        </a:cubicBezTo>
                        <a:cubicBezTo>
                          <a:pt x="27" y="13"/>
                          <a:pt x="26" y="14"/>
                          <a:pt x="24" y="13"/>
                        </a:cubicBezTo>
                        <a:cubicBezTo>
                          <a:pt x="23" y="14"/>
                          <a:pt x="23" y="16"/>
                          <a:pt x="22" y="18"/>
                        </a:cubicBezTo>
                        <a:cubicBezTo>
                          <a:pt x="22" y="17"/>
                          <a:pt x="20" y="17"/>
                          <a:pt x="19" y="17"/>
                        </a:cubicBezTo>
                        <a:cubicBezTo>
                          <a:pt x="18" y="16"/>
                          <a:pt x="19" y="15"/>
                          <a:pt x="17" y="16"/>
                        </a:cubicBezTo>
                        <a:cubicBezTo>
                          <a:pt x="19" y="13"/>
                          <a:pt x="15" y="16"/>
                          <a:pt x="15" y="14"/>
                        </a:cubicBezTo>
                        <a:cubicBezTo>
                          <a:pt x="14" y="14"/>
                          <a:pt x="13" y="14"/>
                          <a:pt x="13" y="16"/>
                        </a:cubicBezTo>
                        <a:cubicBezTo>
                          <a:pt x="13" y="15"/>
                          <a:pt x="13" y="14"/>
                          <a:pt x="12" y="15"/>
                        </a:cubicBezTo>
                        <a:cubicBezTo>
                          <a:pt x="12" y="14"/>
                          <a:pt x="13" y="14"/>
                          <a:pt x="13" y="13"/>
                        </a:cubicBezTo>
                        <a:cubicBezTo>
                          <a:pt x="14" y="12"/>
                          <a:pt x="15" y="12"/>
                          <a:pt x="14" y="11"/>
                        </a:cubicBezTo>
                        <a:cubicBezTo>
                          <a:pt x="14" y="11"/>
                          <a:pt x="14" y="12"/>
                          <a:pt x="14" y="12"/>
                        </a:cubicBezTo>
                        <a:cubicBezTo>
                          <a:pt x="13" y="12"/>
                          <a:pt x="13" y="9"/>
                          <a:pt x="13" y="10"/>
                        </a:cubicBezTo>
                      </a:path>
                    </a:pathLst>
                  </a:custGeom>
                  <a:grpFill/>
                  <a:ln w="12700">
                    <a:noFill/>
                  </a:ln>
                  <a:effectLst>
                    <a:innerShdw blurRad="25400" dist="12700" dir="18900000">
                      <a:prstClr val="black">
                        <a:alpha val="25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" name="Freeform 95"/>
                  <p:cNvSpPr/>
                  <p:nvPr/>
                </p:nvSpPr>
                <p:spPr bwMode="auto">
                  <a:xfrm>
                    <a:off x="5830888" y="2862263"/>
                    <a:ext cx="152400" cy="166688"/>
                  </a:xfrm>
                  <a:custGeom>
                    <a:avLst/>
                    <a:gdLst>
                      <a:gd name="T0" fmla="*/ 18 w 22"/>
                      <a:gd name="T1" fmla="*/ 1 h 24"/>
                      <a:gd name="T2" fmla="*/ 20 w 22"/>
                      <a:gd name="T3" fmla="*/ 2 h 24"/>
                      <a:gd name="T4" fmla="*/ 22 w 22"/>
                      <a:gd name="T5" fmla="*/ 4 h 24"/>
                      <a:gd name="T6" fmla="*/ 20 w 22"/>
                      <a:gd name="T7" fmla="*/ 6 h 24"/>
                      <a:gd name="T8" fmla="*/ 19 w 22"/>
                      <a:gd name="T9" fmla="*/ 10 h 24"/>
                      <a:gd name="T10" fmla="*/ 20 w 22"/>
                      <a:gd name="T11" fmla="*/ 11 h 24"/>
                      <a:gd name="T12" fmla="*/ 20 w 22"/>
                      <a:gd name="T13" fmla="*/ 12 h 24"/>
                      <a:gd name="T14" fmla="*/ 21 w 22"/>
                      <a:gd name="T15" fmla="*/ 13 h 24"/>
                      <a:gd name="T16" fmla="*/ 19 w 22"/>
                      <a:gd name="T17" fmla="*/ 15 h 24"/>
                      <a:gd name="T18" fmla="*/ 18 w 22"/>
                      <a:gd name="T19" fmla="*/ 18 h 24"/>
                      <a:gd name="T20" fmla="*/ 18 w 22"/>
                      <a:gd name="T21" fmla="*/ 19 h 24"/>
                      <a:gd name="T22" fmla="*/ 17 w 22"/>
                      <a:gd name="T23" fmla="*/ 19 h 24"/>
                      <a:gd name="T24" fmla="*/ 16 w 22"/>
                      <a:gd name="T25" fmla="*/ 21 h 24"/>
                      <a:gd name="T26" fmla="*/ 16 w 22"/>
                      <a:gd name="T27" fmla="*/ 24 h 24"/>
                      <a:gd name="T28" fmla="*/ 10 w 22"/>
                      <a:gd name="T29" fmla="*/ 22 h 24"/>
                      <a:gd name="T30" fmla="*/ 10 w 22"/>
                      <a:gd name="T31" fmla="*/ 23 h 24"/>
                      <a:gd name="T32" fmla="*/ 8 w 22"/>
                      <a:gd name="T33" fmla="*/ 22 h 24"/>
                      <a:gd name="T34" fmla="*/ 5 w 22"/>
                      <a:gd name="T35" fmla="*/ 22 h 24"/>
                      <a:gd name="T36" fmla="*/ 4 w 22"/>
                      <a:gd name="T37" fmla="*/ 22 h 24"/>
                      <a:gd name="T38" fmla="*/ 2 w 22"/>
                      <a:gd name="T39" fmla="*/ 19 h 24"/>
                      <a:gd name="T40" fmla="*/ 2 w 22"/>
                      <a:gd name="T41" fmla="*/ 17 h 24"/>
                      <a:gd name="T42" fmla="*/ 2 w 22"/>
                      <a:gd name="T43" fmla="*/ 17 h 24"/>
                      <a:gd name="T44" fmla="*/ 1 w 22"/>
                      <a:gd name="T45" fmla="*/ 12 h 24"/>
                      <a:gd name="T46" fmla="*/ 6 w 22"/>
                      <a:gd name="T47" fmla="*/ 12 h 24"/>
                      <a:gd name="T48" fmla="*/ 6 w 22"/>
                      <a:gd name="T49" fmla="*/ 10 h 24"/>
                      <a:gd name="T50" fmla="*/ 10 w 22"/>
                      <a:gd name="T51" fmla="*/ 7 h 24"/>
                      <a:gd name="T52" fmla="*/ 13 w 22"/>
                      <a:gd name="T53" fmla="*/ 6 h 24"/>
                      <a:gd name="T54" fmla="*/ 14 w 22"/>
                      <a:gd name="T55" fmla="*/ 5 h 24"/>
                      <a:gd name="T56" fmla="*/ 15 w 22"/>
                      <a:gd name="T57" fmla="*/ 5 h 24"/>
                      <a:gd name="T58" fmla="*/ 16 w 22"/>
                      <a:gd name="T59" fmla="*/ 4 h 24"/>
                      <a:gd name="T60" fmla="*/ 18 w 22"/>
                      <a:gd name="T61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2" h="24">
                        <a:moveTo>
                          <a:pt x="18" y="1"/>
                        </a:moveTo>
                        <a:cubicBezTo>
                          <a:pt x="18" y="0"/>
                          <a:pt x="19" y="2"/>
                          <a:pt x="20" y="2"/>
                        </a:cubicBezTo>
                        <a:cubicBezTo>
                          <a:pt x="21" y="3"/>
                          <a:pt x="21" y="4"/>
                          <a:pt x="22" y="4"/>
                        </a:cubicBezTo>
                        <a:cubicBezTo>
                          <a:pt x="22" y="5"/>
                          <a:pt x="21" y="6"/>
                          <a:pt x="20" y="6"/>
                        </a:cubicBezTo>
                        <a:cubicBezTo>
                          <a:pt x="19" y="7"/>
                          <a:pt x="20" y="10"/>
                          <a:pt x="19" y="10"/>
                        </a:cubicBezTo>
                        <a:cubicBezTo>
                          <a:pt x="19" y="10"/>
                          <a:pt x="20" y="10"/>
                          <a:pt x="20" y="11"/>
                        </a:cubicBezTo>
                        <a:cubicBezTo>
                          <a:pt x="20" y="11"/>
                          <a:pt x="20" y="12"/>
                          <a:pt x="20" y="12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5"/>
                          <a:pt x="20" y="16"/>
                          <a:pt x="19" y="15"/>
                        </a:cubicBezTo>
                        <a:cubicBezTo>
                          <a:pt x="19" y="16"/>
                          <a:pt x="20" y="17"/>
                          <a:pt x="18" y="18"/>
                        </a:cubicBezTo>
                        <a:cubicBezTo>
                          <a:pt x="18" y="18"/>
                          <a:pt x="18" y="19"/>
                          <a:pt x="18" y="19"/>
                        </a:cubicBezTo>
                        <a:cubicBezTo>
                          <a:pt x="18" y="19"/>
                          <a:pt x="17" y="19"/>
                          <a:pt x="17" y="19"/>
                        </a:cubicBezTo>
                        <a:cubicBezTo>
                          <a:pt x="17" y="19"/>
                          <a:pt x="17" y="21"/>
                          <a:pt x="16" y="21"/>
                        </a:cubicBezTo>
                        <a:cubicBezTo>
                          <a:pt x="17" y="22"/>
                          <a:pt x="15" y="22"/>
                          <a:pt x="16" y="24"/>
                        </a:cubicBezTo>
                        <a:cubicBezTo>
                          <a:pt x="13" y="24"/>
                          <a:pt x="12" y="23"/>
                          <a:pt x="10" y="22"/>
                        </a:cubicBezTo>
                        <a:cubicBezTo>
                          <a:pt x="10" y="22"/>
                          <a:pt x="10" y="23"/>
                          <a:pt x="10" y="23"/>
                        </a:cubicBezTo>
                        <a:cubicBezTo>
                          <a:pt x="9" y="24"/>
                          <a:pt x="8" y="23"/>
                          <a:pt x="8" y="22"/>
                        </a:cubicBezTo>
                        <a:cubicBezTo>
                          <a:pt x="7" y="22"/>
                          <a:pt x="6" y="23"/>
                          <a:pt x="5" y="22"/>
                        </a:cubicBezTo>
                        <a:cubicBezTo>
                          <a:pt x="5" y="22"/>
                          <a:pt x="6" y="21"/>
                          <a:pt x="4" y="22"/>
                        </a:cubicBezTo>
                        <a:cubicBezTo>
                          <a:pt x="3" y="21"/>
                          <a:pt x="3" y="19"/>
                          <a:pt x="2" y="19"/>
                        </a:cubicBezTo>
                        <a:cubicBezTo>
                          <a:pt x="2" y="18"/>
                          <a:pt x="2" y="18"/>
                          <a:pt x="2" y="17"/>
                        </a:cubicBezTo>
                        <a:cubicBezTo>
                          <a:pt x="2" y="16"/>
                          <a:pt x="2" y="16"/>
                          <a:pt x="2" y="17"/>
                        </a:cubicBezTo>
                        <a:cubicBezTo>
                          <a:pt x="0" y="16"/>
                          <a:pt x="1" y="14"/>
                          <a:pt x="1" y="12"/>
                        </a:cubicBezTo>
                        <a:cubicBezTo>
                          <a:pt x="3" y="12"/>
                          <a:pt x="5" y="12"/>
                          <a:pt x="6" y="12"/>
                        </a:cubicBezTo>
                        <a:cubicBezTo>
                          <a:pt x="6" y="11"/>
                          <a:pt x="7" y="10"/>
                          <a:pt x="6" y="10"/>
                        </a:cubicBezTo>
                        <a:cubicBezTo>
                          <a:pt x="7" y="9"/>
                          <a:pt x="11" y="8"/>
                          <a:pt x="10" y="7"/>
                        </a:cubicBezTo>
                        <a:cubicBezTo>
                          <a:pt x="11" y="7"/>
                          <a:pt x="12" y="6"/>
                          <a:pt x="13" y="6"/>
                        </a:cubicBezTo>
                        <a:cubicBezTo>
                          <a:pt x="14" y="6"/>
                          <a:pt x="14" y="5"/>
                          <a:pt x="14" y="5"/>
                        </a:cubicBezTo>
                        <a:cubicBezTo>
                          <a:pt x="14" y="5"/>
                          <a:pt x="15" y="5"/>
                          <a:pt x="15" y="5"/>
                        </a:cubicBezTo>
                        <a:cubicBezTo>
                          <a:pt x="15" y="4"/>
                          <a:pt x="15" y="3"/>
                          <a:pt x="16" y="4"/>
                        </a:cubicBezTo>
                        <a:cubicBezTo>
                          <a:pt x="15" y="1"/>
                          <a:pt x="18" y="2"/>
                          <a:pt x="18" y="1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>
                    <a:innerShdw blurRad="25400" dist="12700" dir="18900000">
                      <a:prstClr val="black">
                        <a:alpha val="25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grpSp>
                <p:nvGrpSpPr>
                  <p:cNvPr id="17" name="组合 16"/>
                  <p:cNvGrpSpPr/>
                  <p:nvPr/>
                </p:nvGrpSpPr>
                <p:grpSpPr>
                  <a:xfrm>
                    <a:off x="3922713" y="1382713"/>
                    <a:ext cx="3130550" cy="2208212"/>
                    <a:chOff x="3922713" y="1382713"/>
                    <a:chExt cx="3130550" cy="2208212"/>
                  </a:xfrm>
                  <a:grpFill/>
                </p:grpSpPr>
                <p:sp>
                  <p:nvSpPr>
                    <p:cNvPr id="18" name="Freeform 63"/>
                    <p:cNvSpPr/>
                    <p:nvPr/>
                  </p:nvSpPr>
                  <p:spPr bwMode="auto">
                    <a:xfrm>
                      <a:off x="6038850" y="2751138"/>
                      <a:ext cx="55563" cy="61913"/>
                    </a:xfrm>
                    <a:custGeom>
                      <a:avLst/>
                      <a:gdLst>
                        <a:gd name="T0" fmla="*/ 4 w 8"/>
                        <a:gd name="T1" fmla="*/ 1 h 9"/>
                        <a:gd name="T2" fmla="*/ 6 w 8"/>
                        <a:gd name="T3" fmla="*/ 3 h 9"/>
                        <a:gd name="T4" fmla="*/ 5 w 8"/>
                        <a:gd name="T5" fmla="*/ 3 h 9"/>
                        <a:gd name="T6" fmla="*/ 6 w 8"/>
                        <a:gd name="T7" fmla="*/ 4 h 9"/>
                        <a:gd name="T8" fmla="*/ 8 w 8"/>
                        <a:gd name="T9" fmla="*/ 7 h 9"/>
                        <a:gd name="T10" fmla="*/ 7 w 8"/>
                        <a:gd name="T11" fmla="*/ 9 h 9"/>
                        <a:gd name="T12" fmla="*/ 5 w 8"/>
                        <a:gd name="T13" fmla="*/ 9 h 9"/>
                        <a:gd name="T14" fmla="*/ 3 w 8"/>
                        <a:gd name="T15" fmla="*/ 6 h 9"/>
                        <a:gd name="T16" fmla="*/ 4 w 8"/>
                        <a:gd name="T17" fmla="*/ 5 h 9"/>
                        <a:gd name="T18" fmla="*/ 0 w 8"/>
                        <a:gd name="T19" fmla="*/ 2 h 9"/>
                        <a:gd name="T20" fmla="*/ 4 w 8"/>
                        <a:gd name="T21" fmla="*/ 1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8" h="9">
                          <a:moveTo>
                            <a:pt x="4" y="1"/>
                          </a:moveTo>
                          <a:cubicBezTo>
                            <a:pt x="3" y="3"/>
                            <a:pt x="5" y="2"/>
                            <a:pt x="6" y="3"/>
                          </a:cubicBezTo>
                          <a:cubicBezTo>
                            <a:pt x="6" y="3"/>
                            <a:pt x="5" y="3"/>
                            <a:pt x="5" y="3"/>
                          </a:cubicBezTo>
                          <a:cubicBezTo>
                            <a:pt x="5" y="3"/>
                            <a:pt x="6" y="4"/>
                            <a:pt x="6" y="4"/>
                          </a:cubicBezTo>
                          <a:cubicBezTo>
                            <a:pt x="6" y="5"/>
                            <a:pt x="8" y="5"/>
                            <a:pt x="8" y="7"/>
                          </a:cubicBezTo>
                          <a:cubicBezTo>
                            <a:pt x="7" y="7"/>
                            <a:pt x="7" y="8"/>
                            <a:pt x="7" y="9"/>
                          </a:cubicBezTo>
                          <a:cubicBezTo>
                            <a:pt x="6" y="8"/>
                            <a:pt x="5" y="8"/>
                            <a:pt x="5" y="9"/>
                          </a:cubicBezTo>
                          <a:cubicBezTo>
                            <a:pt x="4" y="8"/>
                            <a:pt x="4" y="6"/>
                            <a:pt x="3" y="6"/>
                          </a:cubicBezTo>
                          <a:cubicBezTo>
                            <a:pt x="3" y="5"/>
                            <a:pt x="4" y="6"/>
                            <a:pt x="4" y="5"/>
                          </a:cubicBezTo>
                          <a:cubicBezTo>
                            <a:pt x="2" y="4"/>
                            <a:pt x="2" y="2"/>
                            <a:pt x="0" y="2"/>
                          </a:cubicBezTo>
                          <a:cubicBezTo>
                            <a:pt x="1" y="0"/>
                            <a:pt x="2" y="1"/>
                            <a:pt x="4" y="1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19" name="Freeform 65"/>
                    <p:cNvSpPr/>
                    <p:nvPr/>
                  </p:nvSpPr>
                  <p:spPr bwMode="auto">
                    <a:xfrm>
                      <a:off x="6032500" y="2786063"/>
                      <a:ext cx="34925" cy="47625"/>
                    </a:xfrm>
                    <a:custGeom>
                      <a:avLst/>
                      <a:gdLst>
                        <a:gd name="T0" fmla="*/ 5 w 5"/>
                        <a:gd name="T1" fmla="*/ 6 h 7"/>
                        <a:gd name="T2" fmla="*/ 2 w 5"/>
                        <a:gd name="T3" fmla="*/ 6 h 7"/>
                        <a:gd name="T4" fmla="*/ 0 w 5"/>
                        <a:gd name="T5" fmla="*/ 4 h 7"/>
                        <a:gd name="T6" fmla="*/ 5 w 5"/>
                        <a:gd name="T7" fmla="*/ 6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7">
                          <a:moveTo>
                            <a:pt x="5" y="6"/>
                          </a:moveTo>
                          <a:cubicBezTo>
                            <a:pt x="5" y="7"/>
                            <a:pt x="3" y="6"/>
                            <a:pt x="2" y="6"/>
                          </a:cubicBezTo>
                          <a:cubicBezTo>
                            <a:pt x="2" y="5"/>
                            <a:pt x="2" y="3"/>
                            <a:pt x="0" y="4"/>
                          </a:cubicBezTo>
                          <a:cubicBezTo>
                            <a:pt x="2" y="0"/>
                            <a:pt x="2" y="6"/>
                            <a:pt x="5" y="6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20" name="Freeform 67"/>
                    <p:cNvSpPr/>
                    <p:nvPr/>
                  </p:nvSpPr>
                  <p:spPr bwMode="auto">
                    <a:xfrm>
                      <a:off x="6059488" y="2827338"/>
                      <a:ext cx="41275" cy="61913"/>
                    </a:xfrm>
                    <a:custGeom>
                      <a:avLst/>
                      <a:gdLst>
                        <a:gd name="T0" fmla="*/ 5 w 6"/>
                        <a:gd name="T1" fmla="*/ 0 h 9"/>
                        <a:gd name="T2" fmla="*/ 6 w 6"/>
                        <a:gd name="T3" fmla="*/ 4 h 9"/>
                        <a:gd name="T4" fmla="*/ 4 w 6"/>
                        <a:gd name="T5" fmla="*/ 5 h 9"/>
                        <a:gd name="T6" fmla="*/ 4 w 6"/>
                        <a:gd name="T7" fmla="*/ 9 h 9"/>
                        <a:gd name="T8" fmla="*/ 2 w 6"/>
                        <a:gd name="T9" fmla="*/ 7 h 9"/>
                        <a:gd name="T10" fmla="*/ 2 w 6"/>
                        <a:gd name="T11" fmla="*/ 5 h 9"/>
                        <a:gd name="T12" fmla="*/ 2 w 6"/>
                        <a:gd name="T13" fmla="*/ 4 h 9"/>
                        <a:gd name="T14" fmla="*/ 2 w 6"/>
                        <a:gd name="T15" fmla="*/ 4 h 9"/>
                        <a:gd name="T16" fmla="*/ 3 w 6"/>
                        <a:gd name="T17" fmla="*/ 2 h 9"/>
                        <a:gd name="T18" fmla="*/ 4 w 6"/>
                        <a:gd name="T19" fmla="*/ 1 h 9"/>
                        <a:gd name="T20" fmla="*/ 5 w 6"/>
                        <a:gd name="T21" fmla="*/ 0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" h="9">
                          <a:moveTo>
                            <a:pt x="5" y="0"/>
                          </a:moveTo>
                          <a:cubicBezTo>
                            <a:pt x="5" y="2"/>
                            <a:pt x="5" y="4"/>
                            <a:pt x="6" y="4"/>
                          </a:cubicBezTo>
                          <a:cubicBezTo>
                            <a:pt x="6" y="5"/>
                            <a:pt x="5" y="5"/>
                            <a:pt x="4" y="5"/>
                          </a:cubicBezTo>
                          <a:cubicBezTo>
                            <a:pt x="5" y="6"/>
                            <a:pt x="4" y="7"/>
                            <a:pt x="4" y="9"/>
                          </a:cubicBezTo>
                          <a:cubicBezTo>
                            <a:pt x="3" y="9"/>
                            <a:pt x="3" y="7"/>
                            <a:pt x="2" y="7"/>
                          </a:cubicBezTo>
                          <a:cubicBezTo>
                            <a:pt x="1" y="6"/>
                            <a:pt x="2" y="6"/>
                            <a:pt x="2" y="5"/>
                          </a:cubicBezTo>
                          <a:cubicBezTo>
                            <a:pt x="2" y="5"/>
                            <a:pt x="1" y="4"/>
                            <a:pt x="2" y="4"/>
                          </a:cubicBezTo>
                          <a:cubicBezTo>
                            <a:pt x="2" y="3"/>
                            <a:pt x="2" y="4"/>
                            <a:pt x="2" y="4"/>
                          </a:cubicBezTo>
                          <a:cubicBezTo>
                            <a:pt x="0" y="4"/>
                            <a:pt x="2" y="2"/>
                            <a:pt x="3" y="2"/>
                          </a:cubicBezTo>
                          <a:cubicBezTo>
                            <a:pt x="3" y="2"/>
                            <a:pt x="3" y="1"/>
                            <a:pt x="4" y="1"/>
                          </a:cubicBezTo>
                          <a:cubicBezTo>
                            <a:pt x="4" y="1"/>
                            <a:pt x="4" y="0"/>
                            <a:pt x="5" y="0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21" name="Freeform 68"/>
                    <p:cNvSpPr/>
                    <p:nvPr/>
                  </p:nvSpPr>
                  <p:spPr bwMode="auto">
                    <a:xfrm>
                      <a:off x="6032500" y="2841625"/>
                      <a:ext cx="26988" cy="26988"/>
                    </a:xfrm>
                    <a:custGeom>
                      <a:avLst/>
                      <a:gdLst>
                        <a:gd name="T0" fmla="*/ 3 w 4"/>
                        <a:gd name="T1" fmla="*/ 0 h 4"/>
                        <a:gd name="T2" fmla="*/ 4 w 4"/>
                        <a:gd name="T3" fmla="*/ 1 h 4"/>
                        <a:gd name="T4" fmla="*/ 4 w 4"/>
                        <a:gd name="T5" fmla="*/ 2 h 4"/>
                        <a:gd name="T6" fmla="*/ 0 w 4"/>
                        <a:gd name="T7" fmla="*/ 4 h 4"/>
                        <a:gd name="T8" fmla="*/ 3 w 4"/>
                        <a:gd name="T9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3" y="0"/>
                          </a:moveTo>
                          <a:cubicBezTo>
                            <a:pt x="4" y="0"/>
                            <a:pt x="4" y="0"/>
                            <a:pt x="4" y="1"/>
                          </a:cubicBezTo>
                          <a:cubicBezTo>
                            <a:pt x="3" y="1"/>
                            <a:pt x="3" y="2"/>
                            <a:pt x="4" y="2"/>
                          </a:cubicBezTo>
                          <a:cubicBezTo>
                            <a:pt x="3" y="2"/>
                            <a:pt x="2" y="3"/>
                            <a:pt x="0" y="4"/>
                          </a:cubicBezTo>
                          <a:cubicBezTo>
                            <a:pt x="0" y="1"/>
                            <a:pt x="3" y="2"/>
                            <a:pt x="3" y="0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22" name="Freeform 69"/>
                    <p:cNvSpPr/>
                    <p:nvPr/>
                  </p:nvSpPr>
                  <p:spPr bwMode="auto">
                    <a:xfrm>
                      <a:off x="6115050" y="2938463"/>
                      <a:ext cx="20638" cy="34925"/>
                    </a:xfrm>
                    <a:custGeom>
                      <a:avLst/>
                      <a:gdLst>
                        <a:gd name="T0" fmla="*/ 1 w 3"/>
                        <a:gd name="T1" fmla="*/ 0 h 5"/>
                        <a:gd name="T2" fmla="*/ 3 w 3"/>
                        <a:gd name="T3" fmla="*/ 1 h 5"/>
                        <a:gd name="T4" fmla="*/ 0 w 3"/>
                        <a:gd name="T5" fmla="*/ 4 h 5"/>
                        <a:gd name="T6" fmla="*/ 1 w 3"/>
                        <a:gd name="T7" fmla="*/ 4 h 5"/>
                        <a:gd name="T8" fmla="*/ 1 w 3"/>
                        <a:gd name="T9" fmla="*/ 0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1" y="0"/>
                          </a:moveTo>
                          <a:cubicBezTo>
                            <a:pt x="2" y="0"/>
                            <a:pt x="1" y="2"/>
                            <a:pt x="3" y="1"/>
                          </a:cubicBezTo>
                          <a:cubicBezTo>
                            <a:pt x="2" y="3"/>
                            <a:pt x="3" y="5"/>
                            <a:pt x="0" y="4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ubicBezTo>
                            <a:pt x="0" y="2"/>
                            <a:pt x="0" y="2"/>
                            <a:pt x="1" y="0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23" name="Freeform 70"/>
                    <p:cNvSpPr/>
                    <p:nvPr/>
                  </p:nvSpPr>
                  <p:spPr bwMode="auto">
                    <a:xfrm>
                      <a:off x="6003925" y="2944813"/>
                      <a:ext cx="69850" cy="28575"/>
                    </a:xfrm>
                    <a:custGeom>
                      <a:avLst/>
                      <a:gdLst>
                        <a:gd name="T0" fmla="*/ 10 w 10"/>
                        <a:gd name="T1" fmla="*/ 1 h 4"/>
                        <a:gd name="T2" fmla="*/ 7 w 10"/>
                        <a:gd name="T3" fmla="*/ 3 h 4"/>
                        <a:gd name="T4" fmla="*/ 0 w 10"/>
                        <a:gd name="T5" fmla="*/ 3 h 4"/>
                        <a:gd name="T6" fmla="*/ 9 w 10"/>
                        <a:gd name="T7" fmla="*/ 1 h 4"/>
                        <a:gd name="T8" fmla="*/ 10 w 10"/>
                        <a:gd name="T9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4">
                          <a:moveTo>
                            <a:pt x="10" y="1"/>
                          </a:moveTo>
                          <a:cubicBezTo>
                            <a:pt x="10" y="3"/>
                            <a:pt x="8" y="3"/>
                            <a:pt x="7" y="3"/>
                          </a:cubicBezTo>
                          <a:cubicBezTo>
                            <a:pt x="5" y="3"/>
                            <a:pt x="2" y="3"/>
                            <a:pt x="0" y="3"/>
                          </a:cubicBezTo>
                          <a:cubicBezTo>
                            <a:pt x="0" y="0"/>
                            <a:pt x="7" y="4"/>
                            <a:pt x="9" y="1"/>
                          </a:cubicBezTo>
                          <a:cubicBezTo>
                            <a:pt x="9" y="1"/>
                            <a:pt x="10" y="1"/>
                            <a:pt x="10" y="1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24" name="Freeform 71"/>
                    <p:cNvSpPr/>
                    <p:nvPr/>
                  </p:nvSpPr>
                  <p:spPr bwMode="auto">
                    <a:xfrm>
                      <a:off x="6164263" y="2973388"/>
                      <a:ext cx="47625" cy="34925"/>
                    </a:xfrm>
                    <a:custGeom>
                      <a:avLst/>
                      <a:gdLst>
                        <a:gd name="T0" fmla="*/ 7 w 7"/>
                        <a:gd name="T1" fmla="*/ 3 h 5"/>
                        <a:gd name="T2" fmla="*/ 6 w 7"/>
                        <a:gd name="T3" fmla="*/ 4 h 5"/>
                        <a:gd name="T4" fmla="*/ 3 w 7"/>
                        <a:gd name="T5" fmla="*/ 4 h 5"/>
                        <a:gd name="T6" fmla="*/ 2 w 7"/>
                        <a:gd name="T7" fmla="*/ 4 h 5"/>
                        <a:gd name="T8" fmla="*/ 0 w 7"/>
                        <a:gd name="T9" fmla="*/ 2 h 5"/>
                        <a:gd name="T10" fmla="*/ 3 w 7"/>
                        <a:gd name="T11" fmla="*/ 1 h 5"/>
                        <a:gd name="T12" fmla="*/ 4 w 7"/>
                        <a:gd name="T13" fmla="*/ 1 h 5"/>
                        <a:gd name="T14" fmla="*/ 4 w 7"/>
                        <a:gd name="T15" fmla="*/ 1 h 5"/>
                        <a:gd name="T16" fmla="*/ 5 w 7"/>
                        <a:gd name="T17" fmla="*/ 1 h 5"/>
                        <a:gd name="T18" fmla="*/ 7 w 7"/>
                        <a:gd name="T19" fmla="*/ 3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7" h="5">
                          <a:moveTo>
                            <a:pt x="7" y="3"/>
                          </a:moveTo>
                          <a:cubicBezTo>
                            <a:pt x="7" y="3"/>
                            <a:pt x="6" y="4"/>
                            <a:pt x="6" y="4"/>
                          </a:cubicBezTo>
                          <a:cubicBezTo>
                            <a:pt x="5" y="3"/>
                            <a:pt x="4" y="5"/>
                            <a:pt x="3" y="4"/>
                          </a:cubicBezTo>
                          <a:cubicBezTo>
                            <a:pt x="3" y="4"/>
                            <a:pt x="3" y="4"/>
                            <a:pt x="2" y="4"/>
                          </a:cubicBezTo>
                          <a:cubicBezTo>
                            <a:pt x="2" y="4"/>
                            <a:pt x="1" y="2"/>
                            <a:pt x="0" y="2"/>
                          </a:cubicBezTo>
                          <a:cubicBezTo>
                            <a:pt x="0" y="1"/>
                            <a:pt x="2" y="2"/>
                            <a:pt x="3" y="1"/>
                          </a:cubicBezTo>
                          <a:cubicBezTo>
                            <a:pt x="3" y="1"/>
                            <a:pt x="4" y="0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6" y="1"/>
                            <a:pt x="7" y="2"/>
                            <a:pt x="7" y="3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25" name="Freeform 73"/>
                    <p:cNvSpPr/>
                    <p:nvPr/>
                  </p:nvSpPr>
                  <p:spPr bwMode="auto">
                    <a:xfrm>
                      <a:off x="6129338" y="3008313"/>
                      <a:ext cx="26988" cy="26988"/>
                    </a:xfrm>
                    <a:custGeom>
                      <a:avLst/>
                      <a:gdLst>
                        <a:gd name="T0" fmla="*/ 3 w 4"/>
                        <a:gd name="T1" fmla="*/ 1 h 4"/>
                        <a:gd name="T2" fmla="*/ 0 w 4"/>
                        <a:gd name="T3" fmla="*/ 2 h 4"/>
                        <a:gd name="T4" fmla="*/ 3 w 4"/>
                        <a:gd name="T5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3" y="1"/>
                          </a:moveTo>
                          <a:cubicBezTo>
                            <a:pt x="4" y="4"/>
                            <a:pt x="1" y="2"/>
                            <a:pt x="0" y="2"/>
                          </a:cubicBezTo>
                          <a:cubicBezTo>
                            <a:pt x="0" y="1"/>
                            <a:pt x="3" y="0"/>
                            <a:pt x="3" y="1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26" name="Freeform 74"/>
                    <p:cNvSpPr/>
                    <p:nvPr/>
                  </p:nvSpPr>
                  <p:spPr bwMode="auto">
                    <a:xfrm>
                      <a:off x="6094413" y="3014663"/>
                      <a:ext cx="14288" cy="6350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2 w 2"/>
                        <a:gd name="T3" fmla="*/ 1 h 1"/>
                        <a:gd name="T4" fmla="*/ 0 w 2"/>
                        <a:gd name="T5" fmla="*/ 1 h 1"/>
                        <a:gd name="T6" fmla="*/ 0 w 2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0" y="0"/>
                            <a:pt x="2" y="0"/>
                            <a:pt x="2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27" name="Freeform 75"/>
                    <p:cNvSpPr/>
                    <p:nvPr/>
                  </p:nvSpPr>
                  <p:spPr bwMode="auto">
                    <a:xfrm>
                      <a:off x="6434138" y="3035300"/>
                      <a:ext cx="55563" cy="41275"/>
                    </a:xfrm>
                    <a:custGeom>
                      <a:avLst/>
                      <a:gdLst>
                        <a:gd name="T0" fmla="*/ 6 w 8"/>
                        <a:gd name="T1" fmla="*/ 0 h 6"/>
                        <a:gd name="T2" fmla="*/ 8 w 8"/>
                        <a:gd name="T3" fmla="*/ 0 h 6"/>
                        <a:gd name="T4" fmla="*/ 8 w 8"/>
                        <a:gd name="T5" fmla="*/ 2 h 6"/>
                        <a:gd name="T6" fmla="*/ 7 w 8"/>
                        <a:gd name="T7" fmla="*/ 2 h 6"/>
                        <a:gd name="T8" fmla="*/ 7 w 8"/>
                        <a:gd name="T9" fmla="*/ 4 h 6"/>
                        <a:gd name="T10" fmla="*/ 6 w 8"/>
                        <a:gd name="T11" fmla="*/ 4 h 6"/>
                        <a:gd name="T12" fmla="*/ 1 w 8"/>
                        <a:gd name="T13" fmla="*/ 3 h 6"/>
                        <a:gd name="T14" fmla="*/ 6 w 8"/>
                        <a:gd name="T15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6" y="0"/>
                          </a:move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1"/>
                            <a:pt x="8" y="1"/>
                            <a:pt x="8" y="2"/>
                          </a:cubicBezTo>
                          <a:cubicBezTo>
                            <a:pt x="8" y="2"/>
                            <a:pt x="7" y="2"/>
                            <a:pt x="7" y="2"/>
                          </a:cubicBezTo>
                          <a:cubicBezTo>
                            <a:pt x="7" y="3"/>
                            <a:pt x="8" y="3"/>
                            <a:pt x="7" y="4"/>
                          </a:cubicBezTo>
                          <a:cubicBezTo>
                            <a:pt x="6" y="3"/>
                            <a:pt x="6" y="3"/>
                            <a:pt x="6" y="4"/>
                          </a:cubicBezTo>
                          <a:cubicBezTo>
                            <a:pt x="4" y="4"/>
                            <a:pt x="0" y="6"/>
                            <a:pt x="1" y="3"/>
                          </a:cubicBezTo>
                          <a:cubicBezTo>
                            <a:pt x="4" y="4"/>
                            <a:pt x="6" y="2"/>
                            <a:pt x="6" y="0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28" name="Freeform 76"/>
                    <p:cNvSpPr/>
                    <p:nvPr/>
                  </p:nvSpPr>
                  <p:spPr bwMode="auto">
                    <a:xfrm>
                      <a:off x="5956300" y="3090863"/>
                      <a:ext cx="26988" cy="20638"/>
                    </a:xfrm>
                    <a:custGeom>
                      <a:avLst/>
                      <a:gdLst>
                        <a:gd name="T0" fmla="*/ 4 w 4"/>
                        <a:gd name="T1" fmla="*/ 1 h 3"/>
                        <a:gd name="T2" fmla="*/ 0 w 4"/>
                        <a:gd name="T3" fmla="*/ 2 h 3"/>
                        <a:gd name="T4" fmla="*/ 4 w 4"/>
                        <a:gd name="T5" fmla="*/ 1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4" y="1"/>
                          </a:moveTo>
                          <a:cubicBezTo>
                            <a:pt x="3" y="2"/>
                            <a:pt x="2" y="3"/>
                            <a:pt x="0" y="2"/>
                          </a:cubicBezTo>
                          <a:cubicBezTo>
                            <a:pt x="0" y="0"/>
                            <a:pt x="3" y="1"/>
                            <a:pt x="4" y="1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29" name="Freeform 77"/>
                    <p:cNvSpPr/>
                    <p:nvPr/>
                  </p:nvSpPr>
                  <p:spPr bwMode="auto">
                    <a:xfrm>
                      <a:off x="6003925" y="3090863"/>
                      <a:ext cx="28575" cy="14288"/>
                    </a:xfrm>
                    <a:custGeom>
                      <a:avLst/>
                      <a:gdLst>
                        <a:gd name="T0" fmla="*/ 4 w 4"/>
                        <a:gd name="T1" fmla="*/ 1 h 2"/>
                        <a:gd name="T2" fmla="*/ 0 w 4"/>
                        <a:gd name="T3" fmla="*/ 2 h 2"/>
                        <a:gd name="T4" fmla="*/ 4 w 4"/>
                        <a:gd name="T5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4" y="1"/>
                          </a:moveTo>
                          <a:cubicBezTo>
                            <a:pt x="3" y="2"/>
                            <a:pt x="1" y="2"/>
                            <a:pt x="0" y="2"/>
                          </a:cubicBezTo>
                          <a:cubicBezTo>
                            <a:pt x="0" y="0"/>
                            <a:pt x="2" y="1"/>
                            <a:pt x="4" y="1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30" name="Freeform 78"/>
                    <p:cNvSpPr/>
                    <p:nvPr/>
                  </p:nvSpPr>
                  <p:spPr bwMode="auto">
                    <a:xfrm>
                      <a:off x="6059488" y="3090863"/>
                      <a:ext cx="49213" cy="34925"/>
                    </a:xfrm>
                    <a:custGeom>
                      <a:avLst/>
                      <a:gdLst>
                        <a:gd name="T0" fmla="*/ 7 w 7"/>
                        <a:gd name="T1" fmla="*/ 1 h 5"/>
                        <a:gd name="T2" fmla="*/ 6 w 7"/>
                        <a:gd name="T3" fmla="*/ 3 h 5"/>
                        <a:gd name="T4" fmla="*/ 5 w 7"/>
                        <a:gd name="T5" fmla="*/ 3 h 5"/>
                        <a:gd name="T6" fmla="*/ 0 w 7"/>
                        <a:gd name="T7" fmla="*/ 5 h 5"/>
                        <a:gd name="T8" fmla="*/ 2 w 7"/>
                        <a:gd name="T9" fmla="*/ 3 h 5"/>
                        <a:gd name="T10" fmla="*/ 3 w 7"/>
                        <a:gd name="T11" fmla="*/ 2 h 5"/>
                        <a:gd name="T12" fmla="*/ 4 w 7"/>
                        <a:gd name="T13" fmla="*/ 1 h 5"/>
                        <a:gd name="T14" fmla="*/ 7 w 7"/>
                        <a:gd name="T15" fmla="*/ 1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" h="5">
                          <a:moveTo>
                            <a:pt x="7" y="1"/>
                          </a:moveTo>
                          <a:cubicBezTo>
                            <a:pt x="7" y="2"/>
                            <a:pt x="6" y="2"/>
                            <a:pt x="6" y="3"/>
                          </a:cubicBezTo>
                          <a:cubicBezTo>
                            <a:pt x="6" y="3"/>
                            <a:pt x="5" y="3"/>
                            <a:pt x="5" y="3"/>
                          </a:cubicBezTo>
                          <a:cubicBezTo>
                            <a:pt x="4" y="4"/>
                            <a:pt x="3" y="5"/>
                            <a:pt x="0" y="5"/>
                          </a:cubicBezTo>
                          <a:cubicBezTo>
                            <a:pt x="0" y="4"/>
                            <a:pt x="1" y="4"/>
                            <a:pt x="2" y="3"/>
                          </a:cubicBezTo>
                          <a:cubicBezTo>
                            <a:pt x="2" y="3"/>
                            <a:pt x="2" y="3"/>
                            <a:pt x="3" y="2"/>
                          </a:cubicBezTo>
                          <a:cubicBezTo>
                            <a:pt x="3" y="2"/>
                            <a:pt x="4" y="2"/>
                            <a:pt x="4" y="1"/>
                          </a:cubicBezTo>
                          <a:cubicBezTo>
                            <a:pt x="5" y="2"/>
                            <a:pt x="5" y="0"/>
                            <a:pt x="7" y="1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31" name="Freeform 96"/>
                    <p:cNvSpPr/>
                    <p:nvPr/>
                  </p:nvSpPr>
                  <p:spPr bwMode="auto">
                    <a:xfrm>
                      <a:off x="5983288" y="2979738"/>
                      <a:ext cx="69850" cy="76200"/>
                    </a:xfrm>
                    <a:custGeom>
                      <a:avLst/>
                      <a:gdLst>
                        <a:gd name="T0" fmla="*/ 9 w 10"/>
                        <a:gd name="T1" fmla="*/ 1 h 11"/>
                        <a:gd name="T2" fmla="*/ 7 w 10"/>
                        <a:gd name="T3" fmla="*/ 3 h 11"/>
                        <a:gd name="T4" fmla="*/ 7 w 10"/>
                        <a:gd name="T5" fmla="*/ 3 h 11"/>
                        <a:gd name="T6" fmla="*/ 7 w 10"/>
                        <a:gd name="T7" fmla="*/ 4 h 11"/>
                        <a:gd name="T8" fmla="*/ 8 w 10"/>
                        <a:gd name="T9" fmla="*/ 5 h 11"/>
                        <a:gd name="T10" fmla="*/ 9 w 10"/>
                        <a:gd name="T11" fmla="*/ 10 h 11"/>
                        <a:gd name="T12" fmla="*/ 7 w 10"/>
                        <a:gd name="T13" fmla="*/ 10 h 11"/>
                        <a:gd name="T14" fmla="*/ 5 w 10"/>
                        <a:gd name="T15" fmla="*/ 5 h 11"/>
                        <a:gd name="T16" fmla="*/ 3 w 10"/>
                        <a:gd name="T17" fmla="*/ 6 h 11"/>
                        <a:gd name="T18" fmla="*/ 3 w 10"/>
                        <a:gd name="T19" fmla="*/ 10 h 11"/>
                        <a:gd name="T20" fmla="*/ 2 w 10"/>
                        <a:gd name="T21" fmla="*/ 11 h 11"/>
                        <a:gd name="T22" fmla="*/ 1 w 10"/>
                        <a:gd name="T23" fmla="*/ 9 h 11"/>
                        <a:gd name="T24" fmla="*/ 2 w 10"/>
                        <a:gd name="T25" fmla="*/ 8 h 11"/>
                        <a:gd name="T26" fmla="*/ 1 w 10"/>
                        <a:gd name="T27" fmla="*/ 8 h 11"/>
                        <a:gd name="T28" fmla="*/ 2 w 10"/>
                        <a:gd name="T29" fmla="*/ 5 h 11"/>
                        <a:gd name="T30" fmla="*/ 0 w 10"/>
                        <a:gd name="T31" fmla="*/ 4 h 11"/>
                        <a:gd name="T32" fmla="*/ 5 w 10"/>
                        <a:gd name="T33" fmla="*/ 1 h 11"/>
                        <a:gd name="T34" fmla="*/ 9 w 10"/>
                        <a:gd name="T35" fmla="*/ 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9" y="1"/>
                          </a:moveTo>
                          <a:cubicBezTo>
                            <a:pt x="10" y="3"/>
                            <a:pt x="7" y="2"/>
                            <a:pt x="7" y="3"/>
                          </a:cubicBezTo>
                          <a:cubicBezTo>
                            <a:pt x="8" y="3"/>
                            <a:pt x="7" y="3"/>
                            <a:pt x="7" y="3"/>
                          </a:cubicBezTo>
                          <a:cubicBezTo>
                            <a:pt x="7" y="3"/>
                            <a:pt x="7" y="4"/>
                            <a:pt x="7" y="4"/>
                          </a:cubicBezTo>
                          <a:cubicBezTo>
                            <a:pt x="8" y="5"/>
                            <a:pt x="8" y="5"/>
                            <a:pt x="8" y="5"/>
                          </a:cubicBezTo>
                          <a:cubicBezTo>
                            <a:pt x="9" y="7"/>
                            <a:pt x="9" y="9"/>
                            <a:pt x="9" y="10"/>
                          </a:cubicBezTo>
                          <a:cubicBezTo>
                            <a:pt x="7" y="10"/>
                            <a:pt x="7" y="10"/>
                            <a:pt x="7" y="10"/>
                          </a:cubicBezTo>
                          <a:cubicBezTo>
                            <a:pt x="6" y="9"/>
                            <a:pt x="5" y="7"/>
                            <a:pt x="5" y="5"/>
                          </a:cubicBezTo>
                          <a:cubicBezTo>
                            <a:pt x="4" y="5"/>
                            <a:pt x="5" y="7"/>
                            <a:pt x="3" y="6"/>
                          </a:cubicBezTo>
                          <a:cubicBezTo>
                            <a:pt x="3" y="10"/>
                            <a:pt x="3" y="10"/>
                            <a:pt x="3" y="10"/>
                          </a:cubicBezTo>
                          <a:cubicBezTo>
                            <a:pt x="3" y="11"/>
                            <a:pt x="2" y="10"/>
                            <a:pt x="2" y="11"/>
                          </a:cubicBezTo>
                          <a:cubicBezTo>
                            <a:pt x="1" y="11"/>
                            <a:pt x="1" y="10"/>
                            <a:pt x="1" y="9"/>
                          </a:cubicBezTo>
                          <a:cubicBezTo>
                            <a:pt x="1" y="8"/>
                            <a:pt x="2" y="8"/>
                            <a:pt x="2" y="8"/>
                          </a:cubicBezTo>
                          <a:cubicBezTo>
                            <a:pt x="2" y="7"/>
                            <a:pt x="1" y="8"/>
                            <a:pt x="1" y="8"/>
                          </a:cubicBezTo>
                          <a:cubicBezTo>
                            <a:pt x="1" y="7"/>
                            <a:pt x="2" y="6"/>
                            <a:pt x="2" y="5"/>
                          </a:cubicBezTo>
                          <a:cubicBezTo>
                            <a:pt x="2" y="5"/>
                            <a:pt x="1" y="4"/>
                            <a:pt x="0" y="4"/>
                          </a:cubicBezTo>
                          <a:cubicBezTo>
                            <a:pt x="1" y="2"/>
                            <a:pt x="2" y="0"/>
                            <a:pt x="5" y="1"/>
                          </a:cubicBezTo>
                          <a:cubicBezTo>
                            <a:pt x="3" y="2"/>
                            <a:pt x="8" y="1"/>
                            <a:pt x="9" y="1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32" name="Freeform 97"/>
                    <p:cNvSpPr/>
                    <p:nvPr/>
                  </p:nvSpPr>
                  <p:spPr bwMode="auto">
                    <a:xfrm>
                      <a:off x="5781675" y="3055938"/>
                      <a:ext cx="160338" cy="49213"/>
                    </a:xfrm>
                    <a:custGeom>
                      <a:avLst/>
                      <a:gdLst>
                        <a:gd name="T0" fmla="*/ 1 w 23"/>
                        <a:gd name="T1" fmla="*/ 2 h 7"/>
                        <a:gd name="T2" fmla="*/ 3 w 23"/>
                        <a:gd name="T3" fmla="*/ 1 h 7"/>
                        <a:gd name="T4" fmla="*/ 4 w 23"/>
                        <a:gd name="T5" fmla="*/ 2 h 7"/>
                        <a:gd name="T6" fmla="*/ 5 w 23"/>
                        <a:gd name="T7" fmla="*/ 2 h 7"/>
                        <a:gd name="T8" fmla="*/ 10 w 23"/>
                        <a:gd name="T9" fmla="*/ 3 h 7"/>
                        <a:gd name="T10" fmla="*/ 16 w 23"/>
                        <a:gd name="T11" fmla="*/ 3 h 7"/>
                        <a:gd name="T12" fmla="*/ 17 w 23"/>
                        <a:gd name="T13" fmla="*/ 4 h 7"/>
                        <a:gd name="T14" fmla="*/ 18 w 23"/>
                        <a:gd name="T15" fmla="*/ 5 h 7"/>
                        <a:gd name="T16" fmla="*/ 21 w 23"/>
                        <a:gd name="T17" fmla="*/ 5 h 7"/>
                        <a:gd name="T18" fmla="*/ 21 w 23"/>
                        <a:gd name="T19" fmla="*/ 6 h 7"/>
                        <a:gd name="T20" fmla="*/ 20 w 23"/>
                        <a:gd name="T21" fmla="*/ 6 h 7"/>
                        <a:gd name="T22" fmla="*/ 10 w 23"/>
                        <a:gd name="T23" fmla="*/ 5 h 7"/>
                        <a:gd name="T24" fmla="*/ 7 w 23"/>
                        <a:gd name="T25" fmla="*/ 5 h 7"/>
                        <a:gd name="T26" fmla="*/ 3 w 23"/>
                        <a:gd name="T27" fmla="*/ 3 h 7"/>
                        <a:gd name="T28" fmla="*/ 1 w 23"/>
                        <a:gd name="T29" fmla="*/ 2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3" h="7">
                          <a:moveTo>
                            <a:pt x="1" y="2"/>
                          </a:moveTo>
                          <a:cubicBezTo>
                            <a:pt x="0" y="1"/>
                            <a:pt x="2" y="2"/>
                            <a:pt x="3" y="1"/>
                          </a:cubicBezTo>
                          <a:cubicBezTo>
                            <a:pt x="4" y="0"/>
                            <a:pt x="3" y="2"/>
                            <a:pt x="4" y="2"/>
                          </a:cubicBezTo>
                          <a:cubicBezTo>
                            <a:pt x="4" y="2"/>
                            <a:pt x="5" y="2"/>
                            <a:pt x="5" y="2"/>
                          </a:cubicBezTo>
                          <a:cubicBezTo>
                            <a:pt x="7" y="2"/>
                            <a:pt x="8" y="2"/>
                            <a:pt x="10" y="3"/>
                          </a:cubicBezTo>
                          <a:cubicBezTo>
                            <a:pt x="12" y="2"/>
                            <a:pt x="13" y="3"/>
                            <a:pt x="16" y="3"/>
                          </a:cubicBezTo>
                          <a:cubicBezTo>
                            <a:pt x="16" y="3"/>
                            <a:pt x="17" y="3"/>
                            <a:pt x="17" y="4"/>
                          </a:cubicBezTo>
                          <a:cubicBezTo>
                            <a:pt x="17" y="4"/>
                            <a:pt x="18" y="4"/>
                            <a:pt x="18" y="5"/>
                          </a:cubicBezTo>
                          <a:cubicBezTo>
                            <a:pt x="20" y="4"/>
                            <a:pt x="21" y="6"/>
                            <a:pt x="21" y="5"/>
                          </a:cubicBezTo>
                          <a:cubicBezTo>
                            <a:pt x="23" y="5"/>
                            <a:pt x="20" y="6"/>
                            <a:pt x="21" y="6"/>
                          </a:cubicBezTo>
                          <a:cubicBezTo>
                            <a:pt x="21" y="7"/>
                            <a:pt x="21" y="6"/>
                            <a:pt x="20" y="6"/>
                          </a:cubicBezTo>
                          <a:cubicBezTo>
                            <a:pt x="16" y="7"/>
                            <a:pt x="13" y="5"/>
                            <a:pt x="10" y="5"/>
                          </a:cubicBezTo>
                          <a:cubicBezTo>
                            <a:pt x="9" y="4"/>
                            <a:pt x="8" y="5"/>
                            <a:pt x="7" y="5"/>
                          </a:cubicBezTo>
                          <a:cubicBezTo>
                            <a:pt x="6" y="4"/>
                            <a:pt x="5" y="4"/>
                            <a:pt x="3" y="3"/>
                          </a:cubicBezTo>
                          <a:cubicBezTo>
                            <a:pt x="2" y="3"/>
                            <a:pt x="1" y="4"/>
                            <a:pt x="1" y="2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33" name="Freeform 98"/>
                    <p:cNvSpPr/>
                    <p:nvPr/>
                  </p:nvSpPr>
                  <p:spPr bwMode="auto">
                    <a:xfrm>
                      <a:off x="5991225" y="3111500"/>
                      <a:ext cx="26988" cy="6350"/>
                    </a:xfrm>
                    <a:custGeom>
                      <a:avLst/>
                      <a:gdLst>
                        <a:gd name="T0" fmla="*/ 2 w 4"/>
                        <a:gd name="T1" fmla="*/ 1 h 1"/>
                        <a:gd name="T2" fmla="*/ 4 w 4"/>
                        <a:gd name="T3" fmla="*/ 1 h 1"/>
                        <a:gd name="T4" fmla="*/ 2 w 4"/>
                        <a:gd name="T5" fmla="*/ 1 h 1"/>
                        <a:gd name="T6" fmla="*/ 1 w 4"/>
                        <a:gd name="T7" fmla="*/ 1 h 1"/>
                        <a:gd name="T8" fmla="*/ 2 w 4"/>
                        <a:gd name="T9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" h="1">
                          <a:moveTo>
                            <a:pt x="2" y="1"/>
                          </a:moveTo>
                          <a:cubicBezTo>
                            <a:pt x="2" y="1"/>
                            <a:pt x="4" y="1"/>
                            <a:pt x="4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1" y="1"/>
                            <a:pt x="1" y="1"/>
                          </a:cubicBezTo>
                          <a:cubicBezTo>
                            <a:pt x="0" y="0"/>
                            <a:pt x="1" y="0"/>
                            <a:pt x="2" y="1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grpSp>
                  <p:nvGrpSpPr>
                    <p:cNvPr id="34" name="组合 33"/>
                    <p:cNvGrpSpPr/>
                    <p:nvPr/>
                  </p:nvGrpSpPr>
                  <p:grpSpPr>
                    <a:xfrm>
                      <a:off x="3922713" y="1382713"/>
                      <a:ext cx="3130550" cy="2138362"/>
                      <a:chOff x="3922713" y="1382713"/>
                      <a:chExt cx="3130550" cy="2138362"/>
                    </a:xfrm>
                    <a:grpFill/>
                  </p:grpSpPr>
                  <p:sp>
                    <p:nvSpPr>
                      <p:cNvPr id="38" name="Freeform 23"/>
                      <p:cNvSpPr/>
                      <p:nvPr/>
                    </p:nvSpPr>
                    <p:spPr bwMode="auto">
                      <a:xfrm>
                        <a:off x="4970463" y="1487488"/>
                        <a:ext cx="263525" cy="187325"/>
                      </a:xfrm>
                      <a:custGeom>
                        <a:avLst/>
                        <a:gdLst>
                          <a:gd name="T0" fmla="*/ 31 w 38"/>
                          <a:gd name="T1" fmla="*/ 0 h 27"/>
                          <a:gd name="T2" fmla="*/ 38 w 38"/>
                          <a:gd name="T3" fmla="*/ 0 h 27"/>
                          <a:gd name="T4" fmla="*/ 37 w 38"/>
                          <a:gd name="T5" fmla="*/ 2 h 27"/>
                          <a:gd name="T6" fmla="*/ 30 w 38"/>
                          <a:gd name="T7" fmla="*/ 3 h 27"/>
                          <a:gd name="T8" fmla="*/ 29 w 38"/>
                          <a:gd name="T9" fmla="*/ 4 h 27"/>
                          <a:gd name="T10" fmla="*/ 28 w 38"/>
                          <a:gd name="T11" fmla="*/ 4 h 27"/>
                          <a:gd name="T12" fmla="*/ 27 w 38"/>
                          <a:gd name="T13" fmla="*/ 5 h 27"/>
                          <a:gd name="T14" fmla="*/ 26 w 38"/>
                          <a:gd name="T15" fmla="*/ 5 h 27"/>
                          <a:gd name="T16" fmla="*/ 24 w 38"/>
                          <a:gd name="T17" fmla="*/ 5 h 27"/>
                          <a:gd name="T18" fmla="*/ 22 w 38"/>
                          <a:gd name="T19" fmla="*/ 6 h 27"/>
                          <a:gd name="T20" fmla="*/ 21 w 38"/>
                          <a:gd name="T21" fmla="*/ 7 h 27"/>
                          <a:gd name="T22" fmla="*/ 18 w 38"/>
                          <a:gd name="T23" fmla="*/ 9 h 27"/>
                          <a:gd name="T24" fmla="*/ 17 w 38"/>
                          <a:gd name="T25" fmla="*/ 10 h 27"/>
                          <a:gd name="T26" fmla="*/ 16 w 38"/>
                          <a:gd name="T27" fmla="*/ 11 h 27"/>
                          <a:gd name="T28" fmla="*/ 15 w 38"/>
                          <a:gd name="T29" fmla="*/ 12 h 27"/>
                          <a:gd name="T30" fmla="*/ 13 w 38"/>
                          <a:gd name="T31" fmla="*/ 13 h 27"/>
                          <a:gd name="T32" fmla="*/ 12 w 38"/>
                          <a:gd name="T33" fmla="*/ 13 h 27"/>
                          <a:gd name="T34" fmla="*/ 10 w 38"/>
                          <a:gd name="T35" fmla="*/ 15 h 27"/>
                          <a:gd name="T36" fmla="*/ 9 w 38"/>
                          <a:gd name="T37" fmla="*/ 17 h 27"/>
                          <a:gd name="T38" fmla="*/ 9 w 38"/>
                          <a:gd name="T39" fmla="*/ 20 h 27"/>
                          <a:gd name="T40" fmla="*/ 8 w 38"/>
                          <a:gd name="T41" fmla="*/ 21 h 27"/>
                          <a:gd name="T42" fmla="*/ 9 w 38"/>
                          <a:gd name="T43" fmla="*/ 23 h 27"/>
                          <a:gd name="T44" fmla="*/ 8 w 38"/>
                          <a:gd name="T45" fmla="*/ 24 h 27"/>
                          <a:gd name="T46" fmla="*/ 9 w 38"/>
                          <a:gd name="T47" fmla="*/ 24 h 27"/>
                          <a:gd name="T48" fmla="*/ 9 w 38"/>
                          <a:gd name="T49" fmla="*/ 24 h 27"/>
                          <a:gd name="T50" fmla="*/ 11 w 38"/>
                          <a:gd name="T51" fmla="*/ 25 h 27"/>
                          <a:gd name="T52" fmla="*/ 10 w 38"/>
                          <a:gd name="T53" fmla="*/ 27 h 27"/>
                          <a:gd name="T54" fmla="*/ 6 w 38"/>
                          <a:gd name="T55" fmla="*/ 27 h 27"/>
                          <a:gd name="T56" fmla="*/ 6 w 38"/>
                          <a:gd name="T57" fmla="*/ 26 h 27"/>
                          <a:gd name="T58" fmla="*/ 5 w 38"/>
                          <a:gd name="T59" fmla="*/ 25 h 27"/>
                          <a:gd name="T60" fmla="*/ 4 w 38"/>
                          <a:gd name="T61" fmla="*/ 24 h 27"/>
                          <a:gd name="T62" fmla="*/ 2 w 38"/>
                          <a:gd name="T63" fmla="*/ 24 h 27"/>
                          <a:gd name="T64" fmla="*/ 1 w 38"/>
                          <a:gd name="T65" fmla="*/ 24 h 27"/>
                          <a:gd name="T66" fmla="*/ 0 w 38"/>
                          <a:gd name="T67" fmla="*/ 20 h 27"/>
                          <a:gd name="T68" fmla="*/ 3 w 38"/>
                          <a:gd name="T69" fmla="*/ 19 h 27"/>
                          <a:gd name="T70" fmla="*/ 2 w 38"/>
                          <a:gd name="T71" fmla="*/ 19 h 27"/>
                          <a:gd name="T72" fmla="*/ 3 w 38"/>
                          <a:gd name="T73" fmla="*/ 18 h 27"/>
                          <a:gd name="T74" fmla="*/ 6 w 38"/>
                          <a:gd name="T75" fmla="*/ 17 h 27"/>
                          <a:gd name="T76" fmla="*/ 6 w 38"/>
                          <a:gd name="T77" fmla="*/ 15 h 27"/>
                          <a:gd name="T78" fmla="*/ 7 w 38"/>
                          <a:gd name="T79" fmla="*/ 14 h 27"/>
                          <a:gd name="T80" fmla="*/ 8 w 38"/>
                          <a:gd name="T81" fmla="*/ 12 h 27"/>
                          <a:gd name="T82" fmla="*/ 8 w 38"/>
                          <a:gd name="T83" fmla="*/ 10 h 27"/>
                          <a:gd name="T84" fmla="*/ 13 w 38"/>
                          <a:gd name="T85" fmla="*/ 8 h 27"/>
                          <a:gd name="T86" fmla="*/ 13 w 38"/>
                          <a:gd name="T87" fmla="*/ 7 h 27"/>
                          <a:gd name="T88" fmla="*/ 14 w 38"/>
                          <a:gd name="T89" fmla="*/ 8 h 27"/>
                          <a:gd name="T90" fmla="*/ 15 w 38"/>
                          <a:gd name="T91" fmla="*/ 7 h 27"/>
                          <a:gd name="T92" fmla="*/ 15 w 38"/>
                          <a:gd name="T93" fmla="*/ 5 h 27"/>
                          <a:gd name="T94" fmla="*/ 18 w 38"/>
                          <a:gd name="T95" fmla="*/ 5 h 27"/>
                          <a:gd name="T96" fmla="*/ 21 w 38"/>
                          <a:gd name="T97" fmla="*/ 4 h 27"/>
                          <a:gd name="T98" fmla="*/ 22 w 38"/>
                          <a:gd name="T99" fmla="*/ 4 h 27"/>
                          <a:gd name="T100" fmla="*/ 23 w 38"/>
                          <a:gd name="T101" fmla="*/ 4 h 27"/>
                          <a:gd name="T102" fmla="*/ 23 w 38"/>
                          <a:gd name="T103" fmla="*/ 3 h 27"/>
                          <a:gd name="T104" fmla="*/ 24 w 38"/>
                          <a:gd name="T105" fmla="*/ 3 h 27"/>
                          <a:gd name="T106" fmla="*/ 28 w 38"/>
                          <a:gd name="T107" fmla="*/ 3 h 27"/>
                          <a:gd name="T108" fmla="*/ 29 w 38"/>
                          <a:gd name="T109" fmla="*/ 2 h 27"/>
                          <a:gd name="T110" fmla="*/ 29 w 38"/>
                          <a:gd name="T111" fmla="*/ 2 h 27"/>
                          <a:gd name="T112" fmla="*/ 31 w 38"/>
                          <a:gd name="T113" fmla="*/ 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38" h="27">
                            <a:moveTo>
                              <a:pt x="31" y="0"/>
                            </a:moveTo>
                            <a:cubicBezTo>
                              <a:pt x="33" y="1"/>
                              <a:pt x="35" y="0"/>
                              <a:pt x="38" y="0"/>
                            </a:cubicBezTo>
                            <a:cubicBezTo>
                              <a:pt x="38" y="1"/>
                              <a:pt x="37" y="1"/>
                              <a:pt x="37" y="2"/>
                            </a:cubicBezTo>
                            <a:cubicBezTo>
                              <a:pt x="35" y="1"/>
                              <a:pt x="32" y="3"/>
                              <a:pt x="30" y="3"/>
                            </a:cubicBezTo>
                            <a:cubicBezTo>
                              <a:pt x="30" y="3"/>
                              <a:pt x="29" y="4"/>
                              <a:pt x="29" y="4"/>
                            </a:cubicBezTo>
                            <a:cubicBezTo>
                              <a:pt x="29" y="5"/>
                              <a:pt x="28" y="4"/>
                              <a:pt x="28" y="4"/>
                            </a:cubicBezTo>
                            <a:cubicBezTo>
                              <a:pt x="28" y="4"/>
                              <a:pt x="27" y="5"/>
                              <a:pt x="27" y="5"/>
                            </a:cubicBezTo>
                            <a:cubicBezTo>
                              <a:pt x="27" y="6"/>
                              <a:pt x="26" y="5"/>
                              <a:pt x="26" y="5"/>
                            </a:cubicBezTo>
                            <a:cubicBezTo>
                              <a:pt x="25" y="5"/>
                              <a:pt x="25" y="5"/>
                              <a:pt x="24" y="5"/>
                            </a:cubicBezTo>
                            <a:cubicBezTo>
                              <a:pt x="23" y="6"/>
                              <a:pt x="22" y="6"/>
                              <a:pt x="22" y="6"/>
                            </a:cubicBezTo>
                            <a:cubicBezTo>
                              <a:pt x="21" y="6"/>
                              <a:pt x="22" y="7"/>
                              <a:pt x="21" y="7"/>
                            </a:cubicBezTo>
                            <a:cubicBezTo>
                              <a:pt x="21" y="7"/>
                              <a:pt x="19" y="7"/>
                              <a:pt x="18" y="9"/>
                            </a:cubicBezTo>
                            <a:cubicBezTo>
                              <a:pt x="18" y="9"/>
                              <a:pt x="17" y="10"/>
                              <a:pt x="17" y="10"/>
                            </a:cubicBezTo>
                            <a:cubicBezTo>
                              <a:pt x="17" y="10"/>
                              <a:pt x="16" y="11"/>
                              <a:pt x="16" y="11"/>
                            </a:cubicBezTo>
                            <a:cubicBezTo>
                              <a:pt x="16" y="11"/>
                              <a:pt x="15" y="11"/>
                              <a:pt x="15" y="12"/>
                            </a:cubicBezTo>
                            <a:cubicBezTo>
                              <a:pt x="13" y="12"/>
                              <a:pt x="14" y="11"/>
                              <a:pt x="13" y="13"/>
                            </a:cubicBezTo>
                            <a:cubicBezTo>
                              <a:pt x="12" y="13"/>
                              <a:pt x="12" y="13"/>
                              <a:pt x="12" y="13"/>
                            </a:cubicBezTo>
                            <a:cubicBezTo>
                              <a:pt x="12" y="14"/>
                              <a:pt x="11" y="14"/>
                              <a:pt x="10" y="15"/>
                            </a:cubicBezTo>
                            <a:cubicBezTo>
                              <a:pt x="10" y="15"/>
                              <a:pt x="10" y="17"/>
                              <a:pt x="9" y="17"/>
                            </a:cubicBezTo>
                            <a:cubicBezTo>
                              <a:pt x="9" y="18"/>
                              <a:pt x="8" y="20"/>
                              <a:pt x="9" y="20"/>
                            </a:cubicBezTo>
                            <a:cubicBezTo>
                              <a:pt x="9" y="20"/>
                              <a:pt x="8" y="21"/>
                              <a:pt x="8" y="21"/>
                            </a:cubicBezTo>
                            <a:cubicBezTo>
                              <a:pt x="7" y="22"/>
                              <a:pt x="9" y="22"/>
                              <a:pt x="9" y="23"/>
                            </a:cubicBezTo>
                            <a:cubicBezTo>
                              <a:pt x="9" y="23"/>
                              <a:pt x="8" y="23"/>
                              <a:pt x="8" y="24"/>
                            </a:cubicBezTo>
                            <a:cubicBezTo>
                              <a:pt x="8" y="23"/>
                              <a:pt x="9" y="24"/>
                              <a:pt x="9" y="24"/>
                            </a:cubicBezTo>
                            <a:cubicBezTo>
                              <a:pt x="9" y="24"/>
                              <a:pt x="10" y="24"/>
                              <a:pt x="9" y="24"/>
                            </a:cubicBezTo>
                            <a:cubicBezTo>
                              <a:pt x="10" y="24"/>
                              <a:pt x="10" y="25"/>
                              <a:pt x="11" y="25"/>
                            </a:cubicBezTo>
                            <a:cubicBezTo>
                              <a:pt x="11" y="26"/>
                              <a:pt x="10" y="26"/>
                              <a:pt x="10" y="27"/>
                            </a:cubicBezTo>
                            <a:cubicBezTo>
                              <a:pt x="6" y="27"/>
                              <a:pt x="6" y="27"/>
                              <a:pt x="6" y="27"/>
                            </a:cubicBezTo>
                            <a:cubicBezTo>
                              <a:pt x="6" y="27"/>
                              <a:pt x="6" y="26"/>
                              <a:pt x="6" y="26"/>
                            </a:cubicBezTo>
                            <a:cubicBezTo>
                              <a:pt x="6" y="25"/>
                              <a:pt x="5" y="26"/>
                              <a:pt x="5" y="25"/>
                            </a:cubicBezTo>
                            <a:cubicBezTo>
                              <a:pt x="4" y="25"/>
                              <a:pt x="4" y="24"/>
                              <a:pt x="4" y="24"/>
                            </a:cubicBezTo>
                            <a:cubicBezTo>
                              <a:pt x="3" y="24"/>
                              <a:pt x="3" y="24"/>
                              <a:pt x="2" y="24"/>
                            </a:cubicBezTo>
                            <a:cubicBezTo>
                              <a:pt x="2" y="24"/>
                              <a:pt x="2" y="24"/>
                              <a:pt x="1" y="24"/>
                            </a:cubicBezTo>
                            <a:cubicBezTo>
                              <a:pt x="1" y="23"/>
                              <a:pt x="0" y="22"/>
                              <a:pt x="0" y="20"/>
                            </a:cubicBezTo>
                            <a:cubicBezTo>
                              <a:pt x="2" y="22"/>
                              <a:pt x="1" y="18"/>
                              <a:pt x="3" y="19"/>
                            </a:cubicBezTo>
                            <a:cubicBezTo>
                              <a:pt x="3" y="19"/>
                              <a:pt x="2" y="19"/>
                              <a:pt x="2" y="19"/>
                            </a:cubicBezTo>
                            <a:cubicBezTo>
                              <a:pt x="2" y="18"/>
                              <a:pt x="4" y="18"/>
                              <a:pt x="3" y="18"/>
                            </a:cubicBezTo>
                            <a:cubicBezTo>
                              <a:pt x="3" y="17"/>
                              <a:pt x="5" y="17"/>
                              <a:pt x="6" y="17"/>
                            </a:cubicBezTo>
                            <a:cubicBezTo>
                              <a:pt x="5" y="16"/>
                              <a:pt x="7" y="15"/>
                              <a:pt x="6" y="15"/>
                            </a:cubicBezTo>
                            <a:cubicBezTo>
                              <a:pt x="6" y="14"/>
                              <a:pt x="7" y="14"/>
                              <a:pt x="7" y="14"/>
                            </a:cubicBezTo>
                            <a:cubicBezTo>
                              <a:pt x="7" y="13"/>
                              <a:pt x="8" y="13"/>
                              <a:pt x="8" y="12"/>
                            </a:cubicBezTo>
                            <a:cubicBezTo>
                              <a:pt x="7" y="11"/>
                              <a:pt x="9" y="11"/>
                              <a:pt x="8" y="10"/>
                            </a:cubicBezTo>
                            <a:cubicBezTo>
                              <a:pt x="10" y="10"/>
                              <a:pt x="11" y="9"/>
                              <a:pt x="13" y="8"/>
                            </a:cubicBezTo>
                            <a:cubicBezTo>
                              <a:pt x="13" y="8"/>
                              <a:pt x="13" y="7"/>
                              <a:pt x="13" y="7"/>
                            </a:cubicBezTo>
                            <a:cubicBezTo>
                              <a:pt x="13" y="7"/>
                              <a:pt x="14" y="7"/>
                              <a:pt x="14" y="8"/>
                            </a:cubicBezTo>
                            <a:cubicBezTo>
                              <a:pt x="14" y="7"/>
                              <a:pt x="14" y="7"/>
                              <a:pt x="15" y="7"/>
                            </a:cubicBezTo>
                            <a:cubicBezTo>
                              <a:pt x="15" y="6"/>
                              <a:pt x="15" y="6"/>
                              <a:pt x="15" y="5"/>
                            </a:cubicBezTo>
                            <a:cubicBezTo>
                              <a:pt x="16" y="6"/>
                              <a:pt x="17" y="5"/>
                              <a:pt x="18" y="5"/>
                            </a:cubicBezTo>
                            <a:cubicBezTo>
                              <a:pt x="19" y="4"/>
                              <a:pt x="19" y="5"/>
                              <a:pt x="21" y="4"/>
                            </a:cubicBezTo>
                            <a:cubicBezTo>
                              <a:pt x="22" y="4"/>
                              <a:pt x="21" y="4"/>
                              <a:pt x="22" y="4"/>
                            </a:cubicBezTo>
                            <a:cubicBezTo>
                              <a:pt x="22" y="4"/>
                              <a:pt x="23" y="4"/>
                              <a:pt x="23" y="4"/>
                            </a:cubicBezTo>
                            <a:cubicBezTo>
                              <a:pt x="24" y="4"/>
                              <a:pt x="22" y="3"/>
                              <a:pt x="23" y="3"/>
                            </a:cubicBezTo>
                            <a:cubicBezTo>
                              <a:pt x="23" y="3"/>
                              <a:pt x="24" y="3"/>
                              <a:pt x="24" y="3"/>
                            </a:cubicBezTo>
                            <a:cubicBezTo>
                              <a:pt x="24" y="3"/>
                              <a:pt x="26" y="3"/>
                              <a:pt x="28" y="3"/>
                            </a:cubicBezTo>
                            <a:cubicBezTo>
                              <a:pt x="28" y="3"/>
                              <a:pt x="28" y="3"/>
                              <a:pt x="29" y="2"/>
                            </a:cubicBezTo>
                            <a:cubicBezTo>
                              <a:pt x="29" y="2"/>
                              <a:pt x="29" y="2"/>
                              <a:pt x="29" y="2"/>
                            </a:cubicBezTo>
                            <a:cubicBezTo>
                              <a:pt x="31" y="1"/>
                              <a:pt x="31" y="3"/>
                              <a:pt x="31" y="0"/>
                            </a:cubicBezTo>
                          </a:path>
                        </a:pathLst>
                      </a:custGeom>
                      <a:grpFill/>
                      <a:ln w="12700">
                        <a:noFill/>
                      </a:ln>
                      <a:effectLst>
                        <a:innerShdw blurRad="25400" dist="12700" dir="18900000">
                          <a:prstClr val="black">
                            <a:alpha val="25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lt1"/>
                          </a:solidFill>
                        </a:endParaRPr>
                      </a:p>
                    </p:txBody>
                  </p:sp>
                  <p:sp>
                    <p:nvSpPr>
                      <p:cNvPr id="39" name="Freeform 49"/>
                      <p:cNvSpPr/>
                      <p:nvPr/>
                    </p:nvSpPr>
                    <p:spPr bwMode="auto">
                      <a:xfrm>
                        <a:off x="6178550" y="2306638"/>
                        <a:ext cx="152400" cy="131763"/>
                      </a:xfrm>
                      <a:custGeom>
                        <a:avLst/>
                        <a:gdLst>
                          <a:gd name="T0" fmla="*/ 19 w 22"/>
                          <a:gd name="T1" fmla="*/ 1 h 19"/>
                          <a:gd name="T2" fmla="*/ 21 w 22"/>
                          <a:gd name="T3" fmla="*/ 1 h 19"/>
                          <a:gd name="T4" fmla="*/ 21 w 22"/>
                          <a:gd name="T5" fmla="*/ 9 h 19"/>
                          <a:gd name="T6" fmla="*/ 20 w 22"/>
                          <a:gd name="T7" fmla="*/ 8 h 19"/>
                          <a:gd name="T8" fmla="*/ 20 w 22"/>
                          <a:gd name="T9" fmla="*/ 11 h 19"/>
                          <a:gd name="T10" fmla="*/ 19 w 22"/>
                          <a:gd name="T11" fmla="*/ 11 h 19"/>
                          <a:gd name="T12" fmla="*/ 19 w 22"/>
                          <a:gd name="T13" fmla="*/ 16 h 19"/>
                          <a:gd name="T14" fmla="*/ 18 w 22"/>
                          <a:gd name="T15" fmla="*/ 15 h 19"/>
                          <a:gd name="T16" fmla="*/ 17 w 22"/>
                          <a:gd name="T17" fmla="*/ 17 h 19"/>
                          <a:gd name="T18" fmla="*/ 16 w 22"/>
                          <a:gd name="T19" fmla="*/ 16 h 19"/>
                          <a:gd name="T20" fmla="*/ 14 w 22"/>
                          <a:gd name="T21" fmla="*/ 17 h 19"/>
                          <a:gd name="T22" fmla="*/ 11 w 22"/>
                          <a:gd name="T23" fmla="*/ 17 h 19"/>
                          <a:gd name="T24" fmla="*/ 10 w 22"/>
                          <a:gd name="T25" fmla="*/ 19 h 19"/>
                          <a:gd name="T26" fmla="*/ 8 w 22"/>
                          <a:gd name="T27" fmla="*/ 17 h 19"/>
                          <a:gd name="T28" fmla="*/ 7 w 22"/>
                          <a:gd name="T29" fmla="*/ 18 h 19"/>
                          <a:gd name="T30" fmla="*/ 6 w 22"/>
                          <a:gd name="T31" fmla="*/ 17 h 19"/>
                          <a:gd name="T32" fmla="*/ 0 w 22"/>
                          <a:gd name="T33" fmla="*/ 18 h 19"/>
                          <a:gd name="T34" fmla="*/ 1 w 22"/>
                          <a:gd name="T35" fmla="*/ 16 h 19"/>
                          <a:gd name="T36" fmla="*/ 2 w 22"/>
                          <a:gd name="T37" fmla="*/ 17 h 19"/>
                          <a:gd name="T38" fmla="*/ 2 w 22"/>
                          <a:gd name="T39" fmla="*/ 15 h 19"/>
                          <a:gd name="T40" fmla="*/ 10 w 22"/>
                          <a:gd name="T41" fmla="*/ 15 h 19"/>
                          <a:gd name="T42" fmla="*/ 11 w 22"/>
                          <a:gd name="T43" fmla="*/ 11 h 19"/>
                          <a:gd name="T44" fmla="*/ 12 w 22"/>
                          <a:gd name="T45" fmla="*/ 10 h 19"/>
                          <a:gd name="T46" fmla="*/ 15 w 22"/>
                          <a:gd name="T47" fmla="*/ 11 h 19"/>
                          <a:gd name="T48" fmla="*/ 15 w 22"/>
                          <a:gd name="T49" fmla="*/ 9 h 19"/>
                          <a:gd name="T50" fmla="*/ 16 w 22"/>
                          <a:gd name="T51" fmla="*/ 10 h 19"/>
                          <a:gd name="T52" fmla="*/ 16 w 22"/>
                          <a:gd name="T53" fmla="*/ 7 h 19"/>
                          <a:gd name="T54" fmla="*/ 18 w 22"/>
                          <a:gd name="T55" fmla="*/ 3 h 19"/>
                          <a:gd name="T56" fmla="*/ 19 w 22"/>
                          <a:gd name="T57" fmla="*/ 1 h 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22" h="19">
                            <a:moveTo>
                              <a:pt x="19" y="1"/>
                            </a:moveTo>
                            <a:cubicBezTo>
                              <a:pt x="20" y="0"/>
                              <a:pt x="20" y="1"/>
                              <a:pt x="21" y="1"/>
                            </a:cubicBezTo>
                            <a:cubicBezTo>
                              <a:pt x="21" y="5"/>
                              <a:pt x="22" y="7"/>
                              <a:pt x="21" y="9"/>
                            </a:cubicBezTo>
                            <a:cubicBezTo>
                              <a:pt x="20" y="9"/>
                              <a:pt x="21" y="8"/>
                              <a:pt x="20" y="8"/>
                            </a:cubicBezTo>
                            <a:cubicBezTo>
                              <a:pt x="19" y="9"/>
                              <a:pt x="21" y="10"/>
                              <a:pt x="20" y="11"/>
                            </a:cubicBezTo>
                            <a:cubicBezTo>
                              <a:pt x="20" y="11"/>
                              <a:pt x="20" y="11"/>
                              <a:pt x="19" y="11"/>
                            </a:cubicBezTo>
                            <a:cubicBezTo>
                              <a:pt x="19" y="16"/>
                              <a:pt x="19" y="16"/>
                              <a:pt x="19" y="16"/>
                            </a:cubicBezTo>
                            <a:cubicBezTo>
                              <a:pt x="19" y="16"/>
                              <a:pt x="19" y="15"/>
                              <a:pt x="18" y="15"/>
                            </a:cubicBezTo>
                            <a:cubicBezTo>
                              <a:pt x="17" y="15"/>
                              <a:pt x="17" y="16"/>
                              <a:pt x="17" y="17"/>
                            </a:cubicBezTo>
                            <a:cubicBezTo>
                              <a:pt x="16" y="17"/>
                              <a:pt x="16" y="16"/>
                              <a:pt x="16" y="16"/>
                            </a:cubicBezTo>
                            <a:cubicBezTo>
                              <a:pt x="16" y="16"/>
                              <a:pt x="14" y="16"/>
                              <a:pt x="14" y="17"/>
                            </a:cubicBezTo>
                            <a:cubicBezTo>
                              <a:pt x="13" y="17"/>
                              <a:pt x="12" y="17"/>
                              <a:pt x="11" y="17"/>
                            </a:cubicBezTo>
                            <a:cubicBezTo>
                              <a:pt x="10" y="17"/>
                              <a:pt x="11" y="19"/>
                              <a:pt x="10" y="19"/>
                            </a:cubicBezTo>
                            <a:cubicBezTo>
                              <a:pt x="9" y="19"/>
                              <a:pt x="8" y="18"/>
                              <a:pt x="8" y="17"/>
                            </a:cubicBezTo>
                            <a:cubicBezTo>
                              <a:pt x="7" y="16"/>
                              <a:pt x="7" y="18"/>
                              <a:pt x="7" y="18"/>
                            </a:cubicBezTo>
                            <a:cubicBezTo>
                              <a:pt x="6" y="18"/>
                              <a:pt x="6" y="17"/>
                              <a:pt x="6" y="17"/>
                            </a:cubicBezTo>
                            <a:cubicBezTo>
                              <a:pt x="4" y="17"/>
                              <a:pt x="2" y="19"/>
                              <a:pt x="0" y="18"/>
                            </a:cubicBezTo>
                            <a:cubicBezTo>
                              <a:pt x="1" y="18"/>
                              <a:pt x="1" y="17"/>
                              <a:pt x="1" y="16"/>
                            </a:cubicBezTo>
                            <a:cubicBezTo>
                              <a:pt x="1" y="16"/>
                              <a:pt x="2" y="17"/>
                              <a:pt x="2" y="17"/>
                            </a:cubicBezTo>
                            <a:cubicBezTo>
                              <a:pt x="2" y="16"/>
                              <a:pt x="2" y="16"/>
                              <a:pt x="2" y="15"/>
                            </a:cubicBezTo>
                            <a:cubicBezTo>
                              <a:pt x="4" y="15"/>
                              <a:pt x="8" y="16"/>
                              <a:pt x="10" y="15"/>
                            </a:cubicBezTo>
                            <a:cubicBezTo>
                              <a:pt x="9" y="13"/>
                              <a:pt x="11" y="13"/>
                              <a:pt x="11" y="11"/>
                            </a:cubicBezTo>
                            <a:cubicBezTo>
                              <a:pt x="12" y="12"/>
                              <a:pt x="12" y="12"/>
                              <a:pt x="12" y="10"/>
                            </a:cubicBezTo>
                            <a:cubicBezTo>
                              <a:pt x="13" y="11"/>
                              <a:pt x="14" y="9"/>
                              <a:pt x="15" y="11"/>
                            </a:cubicBezTo>
                            <a:cubicBezTo>
                              <a:pt x="15" y="10"/>
                              <a:pt x="15" y="9"/>
                              <a:pt x="15" y="9"/>
                            </a:cubicBezTo>
                            <a:cubicBezTo>
                              <a:pt x="16" y="8"/>
                              <a:pt x="16" y="10"/>
                              <a:pt x="16" y="10"/>
                            </a:cubicBezTo>
                            <a:cubicBezTo>
                              <a:pt x="16" y="10"/>
                              <a:pt x="17" y="9"/>
                              <a:pt x="16" y="7"/>
                            </a:cubicBezTo>
                            <a:cubicBezTo>
                              <a:pt x="18" y="6"/>
                              <a:pt x="17" y="4"/>
                              <a:pt x="18" y="3"/>
                            </a:cubicBezTo>
                            <a:cubicBezTo>
                              <a:pt x="18" y="2"/>
                              <a:pt x="20" y="2"/>
                              <a:pt x="19" y="1"/>
                            </a:cubicBezTo>
                          </a:path>
                        </a:pathLst>
                      </a:custGeom>
                      <a:grpFill/>
                      <a:ln w="12700">
                        <a:noFill/>
                      </a:ln>
                      <a:effectLst>
                        <a:innerShdw blurRad="25400" dist="12700" dir="18900000">
                          <a:prstClr val="black">
                            <a:alpha val="25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lt1"/>
                          </a:solidFill>
                        </a:endParaRPr>
                      </a:p>
                    </p:txBody>
                  </p:sp>
                  <p:sp>
                    <p:nvSpPr>
                      <p:cNvPr id="40" name="Freeform 87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922713" y="1466850"/>
                        <a:ext cx="3130550" cy="2054225"/>
                      </a:xfrm>
                      <a:custGeom>
                        <a:avLst/>
                        <a:gdLst>
                          <a:gd name="T0" fmla="*/ 268 w 451"/>
                          <a:gd name="T1" fmla="*/ 21 h 296"/>
                          <a:gd name="T2" fmla="*/ 317 w 451"/>
                          <a:gd name="T3" fmla="*/ 21 h 296"/>
                          <a:gd name="T4" fmla="*/ 357 w 451"/>
                          <a:gd name="T5" fmla="*/ 24 h 296"/>
                          <a:gd name="T6" fmla="*/ 410 w 451"/>
                          <a:gd name="T7" fmla="*/ 33 h 296"/>
                          <a:gd name="T8" fmla="*/ 451 w 451"/>
                          <a:gd name="T9" fmla="*/ 46 h 296"/>
                          <a:gd name="T10" fmla="*/ 425 w 451"/>
                          <a:gd name="T11" fmla="*/ 53 h 296"/>
                          <a:gd name="T12" fmla="*/ 391 w 451"/>
                          <a:gd name="T13" fmla="*/ 78 h 296"/>
                          <a:gd name="T14" fmla="*/ 378 w 451"/>
                          <a:gd name="T15" fmla="*/ 86 h 296"/>
                          <a:gd name="T16" fmla="*/ 396 w 451"/>
                          <a:gd name="T17" fmla="*/ 60 h 296"/>
                          <a:gd name="T18" fmla="*/ 357 w 451"/>
                          <a:gd name="T19" fmla="*/ 71 h 296"/>
                          <a:gd name="T20" fmla="*/ 345 w 451"/>
                          <a:gd name="T21" fmla="*/ 90 h 296"/>
                          <a:gd name="T22" fmla="*/ 324 w 451"/>
                          <a:gd name="T23" fmla="*/ 119 h 296"/>
                          <a:gd name="T24" fmla="*/ 310 w 451"/>
                          <a:gd name="T25" fmla="*/ 126 h 296"/>
                          <a:gd name="T26" fmla="*/ 304 w 451"/>
                          <a:gd name="T27" fmla="*/ 133 h 296"/>
                          <a:gd name="T28" fmla="*/ 285 w 451"/>
                          <a:gd name="T29" fmla="*/ 168 h 296"/>
                          <a:gd name="T30" fmla="*/ 274 w 451"/>
                          <a:gd name="T31" fmla="*/ 193 h 296"/>
                          <a:gd name="T32" fmla="*/ 256 w 451"/>
                          <a:gd name="T33" fmla="*/ 196 h 296"/>
                          <a:gd name="T34" fmla="*/ 253 w 451"/>
                          <a:gd name="T35" fmla="*/ 197 h 296"/>
                          <a:gd name="T36" fmla="*/ 243 w 451"/>
                          <a:gd name="T37" fmla="*/ 172 h 296"/>
                          <a:gd name="T38" fmla="*/ 213 w 451"/>
                          <a:gd name="T39" fmla="*/ 188 h 296"/>
                          <a:gd name="T40" fmla="*/ 191 w 451"/>
                          <a:gd name="T41" fmla="*/ 166 h 296"/>
                          <a:gd name="T42" fmla="*/ 150 w 451"/>
                          <a:gd name="T43" fmla="*/ 159 h 296"/>
                          <a:gd name="T44" fmla="*/ 160 w 451"/>
                          <a:gd name="T45" fmla="*/ 176 h 296"/>
                          <a:gd name="T46" fmla="*/ 130 w 451"/>
                          <a:gd name="T47" fmla="*/ 178 h 296"/>
                          <a:gd name="T48" fmla="*/ 112 w 451"/>
                          <a:gd name="T49" fmla="*/ 156 h 296"/>
                          <a:gd name="T50" fmla="*/ 126 w 451"/>
                          <a:gd name="T51" fmla="*/ 185 h 296"/>
                          <a:gd name="T52" fmla="*/ 135 w 451"/>
                          <a:gd name="T53" fmla="*/ 214 h 296"/>
                          <a:gd name="T54" fmla="*/ 118 w 451"/>
                          <a:gd name="T55" fmla="*/ 257 h 296"/>
                          <a:gd name="T56" fmla="*/ 101 w 451"/>
                          <a:gd name="T57" fmla="*/ 290 h 296"/>
                          <a:gd name="T58" fmla="*/ 68 w 451"/>
                          <a:gd name="T59" fmla="*/ 264 h 296"/>
                          <a:gd name="T60" fmla="*/ 64 w 451"/>
                          <a:gd name="T61" fmla="*/ 226 h 296"/>
                          <a:gd name="T62" fmla="*/ 14 w 451"/>
                          <a:gd name="T63" fmla="*/ 201 h 296"/>
                          <a:gd name="T64" fmla="*/ 2 w 451"/>
                          <a:gd name="T65" fmla="*/ 168 h 296"/>
                          <a:gd name="T66" fmla="*/ 47 w 451"/>
                          <a:gd name="T67" fmla="*/ 133 h 296"/>
                          <a:gd name="T68" fmla="*/ 76 w 451"/>
                          <a:gd name="T69" fmla="*/ 147 h 296"/>
                          <a:gd name="T70" fmla="*/ 109 w 451"/>
                          <a:gd name="T71" fmla="*/ 147 h 296"/>
                          <a:gd name="T72" fmla="*/ 89 w 451"/>
                          <a:gd name="T73" fmla="*/ 125 h 296"/>
                          <a:gd name="T74" fmla="*/ 73 w 451"/>
                          <a:gd name="T75" fmla="*/ 115 h 296"/>
                          <a:gd name="T76" fmla="*/ 74 w 451"/>
                          <a:gd name="T77" fmla="*/ 124 h 296"/>
                          <a:gd name="T78" fmla="*/ 46 w 451"/>
                          <a:gd name="T79" fmla="*/ 117 h 296"/>
                          <a:gd name="T80" fmla="*/ 33 w 451"/>
                          <a:gd name="T81" fmla="*/ 116 h 296"/>
                          <a:gd name="T82" fmla="*/ 46 w 451"/>
                          <a:gd name="T83" fmla="*/ 94 h 296"/>
                          <a:gd name="T84" fmla="*/ 62 w 451"/>
                          <a:gd name="T85" fmla="*/ 84 h 296"/>
                          <a:gd name="T86" fmla="*/ 91 w 451"/>
                          <a:gd name="T87" fmla="*/ 71 h 296"/>
                          <a:gd name="T88" fmla="*/ 90 w 451"/>
                          <a:gd name="T89" fmla="*/ 56 h 296"/>
                          <a:gd name="T90" fmla="*/ 80 w 451"/>
                          <a:gd name="T91" fmla="*/ 68 h 296"/>
                          <a:gd name="T92" fmla="*/ 53 w 451"/>
                          <a:gd name="T93" fmla="*/ 72 h 296"/>
                          <a:gd name="T94" fmla="*/ 65 w 451"/>
                          <a:gd name="T95" fmla="*/ 48 h 296"/>
                          <a:gd name="T96" fmla="*/ 102 w 451"/>
                          <a:gd name="T97" fmla="*/ 30 h 296"/>
                          <a:gd name="T98" fmla="*/ 114 w 451"/>
                          <a:gd name="T99" fmla="*/ 44 h 296"/>
                          <a:gd name="T100" fmla="*/ 135 w 451"/>
                          <a:gd name="T101" fmla="*/ 38 h 296"/>
                          <a:gd name="T102" fmla="*/ 171 w 451"/>
                          <a:gd name="T103" fmla="*/ 36 h 296"/>
                          <a:gd name="T104" fmla="*/ 189 w 451"/>
                          <a:gd name="T105" fmla="*/ 24 h 296"/>
                          <a:gd name="T106" fmla="*/ 202 w 451"/>
                          <a:gd name="T107" fmla="*/ 37 h 296"/>
                          <a:gd name="T108" fmla="*/ 211 w 451"/>
                          <a:gd name="T109" fmla="*/ 23 h 296"/>
                          <a:gd name="T110" fmla="*/ 255 w 451"/>
                          <a:gd name="T111" fmla="*/ 5 h 296"/>
                          <a:gd name="T112" fmla="*/ 107 w 451"/>
                          <a:gd name="T113" fmla="*/ 107 h 296"/>
                          <a:gd name="T114" fmla="*/ 129 w 451"/>
                          <a:gd name="T115" fmla="*/ 122 h 296"/>
                          <a:gd name="T116" fmla="*/ 152 w 451"/>
                          <a:gd name="T117" fmla="*/ 118 h 296"/>
                          <a:gd name="T118" fmla="*/ 145 w 451"/>
                          <a:gd name="T119" fmla="*/ 129 h 296"/>
                          <a:gd name="T120" fmla="*/ 108 w 451"/>
                          <a:gd name="T121" fmla="*/ 218 h 2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451" h="296">
                            <a:moveTo>
                              <a:pt x="272" y="3"/>
                            </a:moveTo>
                            <a:cubicBezTo>
                              <a:pt x="272" y="4"/>
                              <a:pt x="273" y="4"/>
                              <a:pt x="273" y="4"/>
                            </a:cubicBezTo>
                            <a:cubicBezTo>
                              <a:pt x="273" y="4"/>
                              <a:pt x="272" y="4"/>
                              <a:pt x="272" y="4"/>
                            </a:cubicBezTo>
                            <a:cubicBezTo>
                              <a:pt x="274" y="6"/>
                              <a:pt x="276" y="3"/>
                              <a:pt x="280" y="4"/>
                            </a:cubicBezTo>
                            <a:cubicBezTo>
                              <a:pt x="281" y="5"/>
                              <a:pt x="283" y="6"/>
                              <a:pt x="285" y="7"/>
                            </a:cubicBezTo>
                            <a:cubicBezTo>
                              <a:pt x="285" y="8"/>
                              <a:pt x="284" y="8"/>
                              <a:pt x="285" y="9"/>
                            </a:cubicBezTo>
                            <a:cubicBezTo>
                              <a:pt x="285" y="10"/>
                              <a:pt x="286" y="10"/>
                              <a:pt x="286" y="11"/>
                            </a:cubicBezTo>
                            <a:cubicBezTo>
                              <a:pt x="285" y="10"/>
                              <a:pt x="285" y="11"/>
                              <a:pt x="285" y="12"/>
                            </a:cubicBezTo>
                            <a:cubicBezTo>
                              <a:pt x="284" y="12"/>
                              <a:pt x="283" y="12"/>
                              <a:pt x="283" y="12"/>
                            </a:cubicBezTo>
                            <a:cubicBezTo>
                              <a:pt x="282" y="12"/>
                              <a:pt x="282" y="13"/>
                              <a:pt x="282" y="13"/>
                            </a:cubicBezTo>
                            <a:cubicBezTo>
                              <a:pt x="282" y="13"/>
                              <a:pt x="281" y="12"/>
                              <a:pt x="281" y="12"/>
                            </a:cubicBezTo>
                            <a:cubicBezTo>
                              <a:pt x="281" y="12"/>
                              <a:pt x="279" y="13"/>
                              <a:pt x="278" y="13"/>
                            </a:cubicBezTo>
                            <a:cubicBezTo>
                              <a:pt x="277" y="13"/>
                              <a:pt x="277" y="14"/>
                              <a:pt x="277" y="14"/>
                            </a:cubicBezTo>
                            <a:cubicBezTo>
                              <a:pt x="277" y="14"/>
                              <a:pt x="276" y="14"/>
                              <a:pt x="276" y="14"/>
                            </a:cubicBezTo>
                            <a:cubicBezTo>
                              <a:pt x="276" y="14"/>
                              <a:pt x="277" y="15"/>
                              <a:pt x="276" y="16"/>
                            </a:cubicBezTo>
                            <a:cubicBezTo>
                              <a:pt x="276" y="15"/>
                              <a:pt x="273" y="16"/>
                              <a:pt x="275" y="16"/>
                            </a:cubicBezTo>
                            <a:cubicBezTo>
                              <a:pt x="273" y="18"/>
                              <a:pt x="272" y="17"/>
                              <a:pt x="270" y="18"/>
                            </a:cubicBezTo>
                            <a:cubicBezTo>
                              <a:pt x="269" y="18"/>
                              <a:pt x="269" y="19"/>
                              <a:pt x="268" y="19"/>
                            </a:cubicBezTo>
                            <a:cubicBezTo>
                              <a:pt x="268" y="20"/>
                              <a:pt x="268" y="21"/>
                              <a:pt x="267" y="21"/>
                            </a:cubicBezTo>
                            <a:cubicBezTo>
                              <a:pt x="267" y="22"/>
                              <a:pt x="268" y="21"/>
                              <a:pt x="268" y="21"/>
                            </a:cubicBezTo>
                            <a:cubicBezTo>
                              <a:pt x="270" y="21"/>
                              <a:pt x="270" y="20"/>
                              <a:pt x="271" y="19"/>
                            </a:cubicBezTo>
                            <a:cubicBezTo>
                              <a:pt x="272" y="19"/>
                              <a:pt x="272" y="20"/>
                              <a:pt x="273" y="20"/>
                            </a:cubicBezTo>
                            <a:cubicBezTo>
                              <a:pt x="274" y="20"/>
                              <a:pt x="274" y="19"/>
                              <a:pt x="274" y="19"/>
                            </a:cubicBezTo>
                            <a:cubicBezTo>
                              <a:pt x="275" y="18"/>
                              <a:pt x="276" y="19"/>
                              <a:pt x="278" y="18"/>
                            </a:cubicBezTo>
                            <a:cubicBezTo>
                              <a:pt x="279" y="18"/>
                              <a:pt x="277" y="17"/>
                              <a:pt x="278" y="17"/>
                            </a:cubicBezTo>
                            <a:cubicBezTo>
                              <a:pt x="279" y="17"/>
                              <a:pt x="279" y="17"/>
                              <a:pt x="279" y="17"/>
                            </a:cubicBezTo>
                            <a:cubicBezTo>
                              <a:pt x="279" y="17"/>
                              <a:pt x="280" y="16"/>
                              <a:pt x="280" y="16"/>
                            </a:cubicBezTo>
                            <a:cubicBezTo>
                              <a:pt x="280" y="16"/>
                              <a:pt x="281" y="16"/>
                              <a:pt x="282" y="16"/>
                            </a:cubicBezTo>
                            <a:cubicBezTo>
                              <a:pt x="283" y="16"/>
                              <a:pt x="283" y="16"/>
                              <a:pt x="285" y="16"/>
                            </a:cubicBezTo>
                            <a:cubicBezTo>
                              <a:pt x="285" y="18"/>
                              <a:pt x="285" y="18"/>
                              <a:pt x="285" y="18"/>
                            </a:cubicBezTo>
                            <a:cubicBezTo>
                              <a:pt x="285" y="17"/>
                              <a:pt x="286" y="17"/>
                              <a:pt x="286" y="18"/>
                            </a:cubicBezTo>
                            <a:cubicBezTo>
                              <a:pt x="289" y="18"/>
                              <a:pt x="293" y="18"/>
                              <a:pt x="297" y="18"/>
                            </a:cubicBezTo>
                            <a:cubicBezTo>
                              <a:pt x="297" y="20"/>
                              <a:pt x="301" y="19"/>
                              <a:pt x="301" y="21"/>
                            </a:cubicBezTo>
                            <a:cubicBezTo>
                              <a:pt x="301" y="20"/>
                              <a:pt x="302" y="21"/>
                              <a:pt x="303" y="21"/>
                            </a:cubicBezTo>
                            <a:cubicBezTo>
                              <a:pt x="304" y="21"/>
                              <a:pt x="306" y="21"/>
                              <a:pt x="307" y="21"/>
                            </a:cubicBezTo>
                            <a:cubicBezTo>
                              <a:pt x="308" y="21"/>
                              <a:pt x="307" y="19"/>
                              <a:pt x="308" y="19"/>
                            </a:cubicBezTo>
                            <a:cubicBezTo>
                              <a:pt x="310" y="19"/>
                              <a:pt x="312" y="19"/>
                              <a:pt x="313" y="19"/>
                            </a:cubicBezTo>
                            <a:cubicBezTo>
                              <a:pt x="313" y="19"/>
                              <a:pt x="313" y="20"/>
                              <a:pt x="313" y="20"/>
                            </a:cubicBezTo>
                            <a:cubicBezTo>
                              <a:pt x="314" y="20"/>
                              <a:pt x="315" y="19"/>
                              <a:pt x="316" y="20"/>
                            </a:cubicBezTo>
                            <a:cubicBezTo>
                              <a:pt x="316" y="20"/>
                              <a:pt x="316" y="21"/>
                              <a:pt x="317" y="21"/>
                            </a:cubicBezTo>
                            <a:cubicBezTo>
                              <a:pt x="317" y="21"/>
                              <a:pt x="319" y="20"/>
                              <a:pt x="319" y="21"/>
                            </a:cubicBezTo>
                            <a:cubicBezTo>
                              <a:pt x="319" y="22"/>
                              <a:pt x="319" y="24"/>
                              <a:pt x="318" y="23"/>
                            </a:cubicBezTo>
                            <a:cubicBezTo>
                              <a:pt x="318" y="24"/>
                              <a:pt x="319" y="25"/>
                              <a:pt x="320" y="24"/>
                            </a:cubicBezTo>
                            <a:cubicBezTo>
                              <a:pt x="319" y="28"/>
                              <a:pt x="322" y="28"/>
                              <a:pt x="323" y="29"/>
                            </a:cubicBezTo>
                            <a:cubicBezTo>
                              <a:pt x="324" y="29"/>
                              <a:pt x="325" y="28"/>
                              <a:pt x="326" y="28"/>
                            </a:cubicBezTo>
                            <a:cubicBezTo>
                              <a:pt x="326" y="27"/>
                              <a:pt x="326" y="26"/>
                              <a:pt x="326" y="26"/>
                            </a:cubicBezTo>
                            <a:cubicBezTo>
                              <a:pt x="327" y="26"/>
                              <a:pt x="327" y="26"/>
                              <a:pt x="327" y="26"/>
                            </a:cubicBezTo>
                            <a:cubicBezTo>
                              <a:pt x="329" y="25"/>
                              <a:pt x="328" y="27"/>
                              <a:pt x="329" y="27"/>
                            </a:cubicBezTo>
                            <a:cubicBezTo>
                              <a:pt x="333" y="27"/>
                              <a:pt x="333" y="27"/>
                              <a:pt x="333" y="27"/>
                            </a:cubicBezTo>
                            <a:cubicBezTo>
                              <a:pt x="333" y="27"/>
                              <a:pt x="335" y="27"/>
                              <a:pt x="334" y="26"/>
                            </a:cubicBezTo>
                            <a:cubicBezTo>
                              <a:pt x="336" y="26"/>
                              <a:pt x="340" y="24"/>
                              <a:pt x="340" y="27"/>
                            </a:cubicBezTo>
                            <a:cubicBezTo>
                              <a:pt x="342" y="27"/>
                              <a:pt x="341" y="25"/>
                              <a:pt x="343" y="26"/>
                            </a:cubicBezTo>
                            <a:cubicBezTo>
                              <a:pt x="343" y="25"/>
                              <a:pt x="343" y="25"/>
                              <a:pt x="342" y="25"/>
                            </a:cubicBezTo>
                            <a:cubicBezTo>
                              <a:pt x="343" y="25"/>
                              <a:pt x="343" y="24"/>
                              <a:pt x="343" y="23"/>
                            </a:cubicBezTo>
                            <a:cubicBezTo>
                              <a:pt x="345" y="23"/>
                              <a:pt x="344" y="22"/>
                              <a:pt x="347" y="22"/>
                            </a:cubicBezTo>
                            <a:cubicBezTo>
                              <a:pt x="347" y="22"/>
                              <a:pt x="347" y="22"/>
                              <a:pt x="347" y="22"/>
                            </a:cubicBezTo>
                            <a:cubicBezTo>
                              <a:pt x="347" y="21"/>
                              <a:pt x="349" y="22"/>
                              <a:pt x="351" y="21"/>
                            </a:cubicBezTo>
                            <a:cubicBezTo>
                              <a:pt x="350" y="24"/>
                              <a:pt x="354" y="20"/>
                              <a:pt x="353" y="23"/>
                            </a:cubicBezTo>
                            <a:cubicBezTo>
                              <a:pt x="355" y="23"/>
                              <a:pt x="357" y="23"/>
                              <a:pt x="359" y="22"/>
                            </a:cubicBezTo>
                            <a:cubicBezTo>
                              <a:pt x="359" y="24"/>
                              <a:pt x="357" y="23"/>
                              <a:pt x="357" y="24"/>
                            </a:cubicBezTo>
                            <a:cubicBezTo>
                              <a:pt x="357" y="25"/>
                              <a:pt x="359" y="25"/>
                              <a:pt x="360" y="25"/>
                            </a:cubicBezTo>
                            <a:cubicBezTo>
                              <a:pt x="362" y="25"/>
                              <a:pt x="364" y="25"/>
                              <a:pt x="366" y="24"/>
                            </a:cubicBezTo>
                            <a:cubicBezTo>
                              <a:pt x="366" y="27"/>
                              <a:pt x="369" y="26"/>
                              <a:pt x="369" y="28"/>
                            </a:cubicBezTo>
                            <a:cubicBezTo>
                              <a:pt x="371" y="28"/>
                              <a:pt x="371" y="29"/>
                              <a:pt x="372" y="29"/>
                            </a:cubicBezTo>
                            <a:cubicBezTo>
                              <a:pt x="375" y="29"/>
                              <a:pt x="379" y="28"/>
                              <a:pt x="382" y="29"/>
                            </a:cubicBezTo>
                            <a:cubicBezTo>
                              <a:pt x="384" y="29"/>
                              <a:pt x="385" y="30"/>
                              <a:pt x="386" y="30"/>
                            </a:cubicBezTo>
                            <a:cubicBezTo>
                              <a:pt x="386" y="31"/>
                              <a:pt x="386" y="31"/>
                              <a:pt x="387" y="31"/>
                            </a:cubicBezTo>
                            <a:cubicBezTo>
                              <a:pt x="387" y="33"/>
                              <a:pt x="387" y="33"/>
                              <a:pt x="387" y="33"/>
                            </a:cubicBezTo>
                            <a:cubicBezTo>
                              <a:pt x="387" y="34"/>
                              <a:pt x="389" y="33"/>
                              <a:pt x="389" y="34"/>
                            </a:cubicBezTo>
                            <a:cubicBezTo>
                              <a:pt x="390" y="34"/>
                              <a:pt x="389" y="33"/>
                              <a:pt x="390" y="34"/>
                            </a:cubicBezTo>
                            <a:cubicBezTo>
                              <a:pt x="390" y="34"/>
                              <a:pt x="390" y="34"/>
                              <a:pt x="391" y="34"/>
                            </a:cubicBezTo>
                            <a:cubicBezTo>
                              <a:pt x="392" y="34"/>
                              <a:pt x="397" y="35"/>
                              <a:pt x="398" y="34"/>
                            </a:cubicBezTo>
                            <a:cubicBezTo>
                              <a:pt x="398" y="34"/>
                              <a:pt x="398" y="34"/>
                              <a:pt x="398" y="34"/>
                            </a:cubicBezTo>
                            <a:cubicBezTo>
                              <a:pt x="398" y="33"/>
                              <a:pt x="399" y="34"/>
                              <a:pt x="399" y="34"/>
                            </a:cubicBezTo>
                            <a:cubicBezTo>
                              <a:pt x="400" y="34"/>
                              <a:pt x="401" y="33"/>
                              <a:pt x="401" y="34"/>
                            </a:cubicBezTo>
                            <a:cubicBezTo>
                              <a:pt x="402" y="33"/>
                              <a:pt x="404" y="33"/>
                              <a:pt x="405" y="32"/>
                            </a:cubicBezTo>
                            <a:cubicBezTo>
                              <a:pt x="405" y="34"/>
                              <a:pt x="406" y="35"/>
                              <a:pt x="406" y="36"/>
                            </a:cubicBezTo>
                            <a:cubicBezTo>
                              <a:pt x="408" y="36"/>
                              <a:pt x="409" y="37"/>
                              <a:pt x="411" y="36"/>
                            </a:cubicBezTo>
                            <a:cubicBezTo>
                              <a:pt x="411" y="35"/>
                              <a:pt x="410" y="35"/>
                              <a:pt x="409" y="35"/>
                            </a:cubicBezTo>
                            <a:cubicBezTo>
                              <a:pt x="410" y="35"/>
                              <a:pt x="410" y="34"/>
                              <a:pt x="410" y="33"/>
                            </a:cubicBezTo>
                            <a:cubicBezTo>
                              <a:pt x="411" y="32"/>
                              <a:pt x="415" y="32"/>
                              <a:pt x="415" y="34"/>
                            </a:cubicBezTo>
                            <a:cubicBezTo>
                              <a:pt x="418" y="34"/>
                              <a:pt x="420" y="33"/>
                              <a:pt x="422" y="34"/>
                            </a:cubicBezTo>
                            <a:cubicBezTo>
                              <a:pt x="423" y="34"/>
                              <a:pt x="425" y="35"/>
                              <a:pt x="425" y="34"/>
                            </a:cubicBezTo>
                            <a:cubicBezTo>
                              <a:pt x="426" y="34"/>
                              <a:pt x="426" y="35"/>
                              <a:pt x="428" y="35"/>
                            </a:cubicBezTo>
                            <a:cubicBezTo>
                              <a:pt x="428" y="35"/>
                              <a:pt x="428" y="36"/>
                              <a:pt x="429" y="36"/>
                            </a:cubicBezTo>
                            <a:cubicBezTo>
                              <a:pt x="429" y="36"/>
                              <a:pt x="429" y="36"/>
                              <a:pt x="429" y="36"/>
                            </a:cubicBezTo>
                            <a:cubicBezTo>
                              <a:pt x="430" y="36"/>
                              <a:pt x="429" y="36"/>
                              <a:pt x="430" y="37"/>
                            </a:cubicBezTo>
                            <a:cubicBezTo>
                              <a:pt x="430" y="37"/>
                              <a:pt x="431" y="37"/>
                              <a:pt x="431" y="37"/>
                            </a:cubicBezTo>
                            <a:cubicBezTo>
                              <a:pt x="431" y="37"/>
                              <a:pt x="432" y="37"/>
                              <a:pt x="433" y="38"/>
                            </a:cubicBezTo>
                            <a:cubicBezTo>
                              <a:pt x="434" y="38"/>
                              <a:pt x="436" y="38"/>
                              <a:pt x="437" y="39"/>
                            </a:cubicBezTo>
                            <a:cubicBezTo>
                              <a:pt x="437" y="39"/>
                              <a:pt x="437" y="40"/>
                              <a:pt x="437" y="40"/>
                            </a:cubicBezTo>
                            <a:cubicBezTo>
                              <a:pt x="437" y="40"/>
                              <a:pt x="438" y="40"/>
                              <a:pt x="438" y="40"/>
                            </a:cubicBezTo>
                            <a:cubicBezTo>
                              <a:pt x="438" y="40"/>
                              <a:pt x="438" y="41"/>
                              <a:pt x="438" y="41"/>
                            </a:cubicBezTo>
                            <a:cubicBezTo>
                              <a:pt x="438" y="41"/>
                              <a:pt x="439" y="41"/>
                              <a:pt x="439" y="41"/>
                            </a:cubicBezTo>
                            <a:cubicBezTo>
                              <a:pt x="440" y="42"/>
                              <a:pt x="439" y="43"/>
                              <a:pt x="441" y="43"/>
                            </a:cubicBezTo>
                            <a:cubicBezTo>
                              <a:pt x="441" y="46"/>
                              <a:pt x="441" y="46"/>
                              <a:pt x="441" y="46"/>
                            </a:cubicBezTo>
                            <a:cubicBezTo>
                              <a:pt x="443" y="46"/>
                              <a:pt x="444" y="46"/>
                              <a:pt x="445" y="44"/>
                            </a:cubicBezTo>
                            <a:cubicBezTo>
                              <a:pt x="446" y="45"/>
                              <a:pt x="448" y="45"/>
                              <a:pt x="449" y="45"/>
                            </a:cubicBezTo>
                            <a:cubicBezTo>
                              <a:pt x="450" y="45"/>
                              <a:pt x="449" y="46"/>
                              <a:pt x="449" y="46"/>
                            </a:cubicBezTo>
                            <a:cubicBezTo>
                              <a:pt x="450" y="47"/>
                              <a:pt x="451" y="46"/>
                              <a:pt x="451" y="46"/>
                            </a:cubicBezTo>
                            <a:cubicBezTo>
                              <a:pt x="451" y="47"/>
                              <a:pt x="450" y="47"/>
                              <a:pt x="450" y="48"/>
                            </a:cubicBezTo>
                            <a:cubicBezTo>
                              <a:pt x="449" y="48"/>
                              <a:pt x="449" y="47"/>
                              <a:pt x="448" y="47"/>
                            </a:cubicBezTo>
                            <a:cubicBezTo>
                              <a:pt x="448" y="48"/>
                              <a:pt x="448" y="49"/>
                              <a:pt x="447" y="48"/>
                            </a:cubicBezTo>
                            <a:cubicBezTo>
                              <a:pt x="447" y="49"/>
                              <a:pt x="448" y="49"/>
                              <a:pt x="448" y="51"/>
                            </a:cubicBezTo>
                            <a:cubicBezTo>
                              <a:pt x="446" y="49"/>
                              <a:pt x="448" y="51"/>
                              <a:pt x="446" y="52"/>
                            </a:cubicBezTo>
                            <a:cubicBezTo>
                              <a:pt x="446" y="52"/>
                              <a:pt x="445" y="52"/>
                              <a:pt x="445" y="53"/>
                            </a:cubicBezTo>
                            <a:cubicBezTo>
                              <a:pt x="444" y="53"/>
                              <a:pt x="444" y="53"/>
                              <a:pt x="444" y="52"/>
                            </a:cubicBezTo>
                            <a:cubicBezTo>
                              <a:pt x="443" y="52"/>
                              <a:pt x="443" y="51"/>
                              <a:pt x="443" y="51"/>
                            </a:cubicBezTo>
                            <a:cubicBezTo>
                              <a:pt x="442" y="51"/>
                              <a:pt x="441" y="51"/>
                              <a:pt x="440" y="51"/>
                            </a:cubicBezTo>
                            <a:cubicBezTo>
                              <a:pt x="440" y="50"/>
                              <a:pt x="440" y="50"/>
                              <a:pt x="439" y="50"/>
                            </a:cubicBezTo>
                            <a:cubicBezTo>
                              <a:pt x="439" y="49"/>
                              <a:pt x="438" y="50"/>
                              <a:pt x="437" y="50"/>
                            </a:cubicBezTo>
                            <a:cubicBezTo>
                              <a:pt x="437" y="49"/>
                              <a:pt x="437" y="49"/>
                              <a:pt x="437" y="49"/>
                            </a:cubicBezTo>
                            <a:cubicBezTo>
                              <a:pt x="436" y="49"/>
                              <a:pt x="435" y="47"/>
                              <a:pt x="435" y="48"/>
                            </a:cubicBezTo>
                            <a:cubicBezTo>
                              <a:pt x="434" y="48"/>
                              <a:pt x="434" y="48"/>
                              <a:pt x="434" y="47"/>
                            </a:cubicBezTo>
                            <a:cubicBezTo>
                              <a:pt x="431" y="47"/>
                              <a:pt x="431" y="47"/>
                              <a:pt x="431" y="47"/>
                            </a:cubicBezTo>
                            <a:cubicBezTo>
                              <a:pt x="430" y="47"/>
                              <a:pt x="431" y="48"/>
                              <a:pt x="431" y="48"/>
                            </a:cubicBezTo>
                            <a:cubicBezTo>
                              <a:pt x="431" y="49"/>
                              <a:pt x="430" y="49"/>
                              <a:pt x="430" y="50"/>
                            </a:cubicBezTo>
                            <a:cubicBezTo>
                              <a:pt x="427" y="50"/>
                              <a:pt x="427" y="52"/>
                              <a:pt x="424" y="51"/>
                            </a:cubicBezTo>
                            <a:cubicBezTo>
                              <a:pt x="424" y="51"/>
                              <a:pt x="424" y="52"/>
                              <a:pt x="423" y="52"/>
                            </a:cubicBezTo>
                            <a:cubicBezTo>
                              <a:pt x="423" y="53"/>
                              <a:pt x="424" y="53"/>
                              <a:pt x="425" y="53"/>
                            </a:cubicBezTo>
                            <a:cubicBezTo>
                              <a:pt x="426" y="53"/>
                              <a:pt x="426" y="54"/>
                              <a:pt x="427" y="54"/>
                            </a:cubicBezTo>
                            <a:cubicBezTo>
                              <a:pt x="426" y="56"/>
                              <a:pt x="426" y="55"/>
                              <a:pt x="427" y="56"/>
                            </a:cubicBezTo>
                            <a:cubicBezTo>
                              <a:pt x="427" y="57"/>
                              <a:pt x="429" y="57"/>
                              <a:pt x="430" y="58"/>
                            </a:cubicBezTo>
                            <a:cubicBezTo>
                              <a:pt x="430" y="58"/>
                              <a:pt x="428" y="60"/>
                              <a:pt x="428" y="60"/>
                            </a:cubicBezTo>
                            <a:cubicBezTo>
                              <a:pt x="427" y="60"/>
                              <a:pt x="427" y="58"/>
                              <a:pt x="426" y="59"/>
                            </a:cubicBezTo>
                            <a:cubicBezTo>
                              <a:pt x="426" y="59"/>
                              <a:pt x="427" y="60"/>
                              <a:pt x="426" y="60"/>
                            </a:cubicBezTo>
                            <a:cubicBezTo>
                              <a:pt x="424" y="60"/>
                              <a:pt x="422" y="60"/>
                              <a:pt x="420" y="60"/>
                            </a:cubicBezTo>
                            <a:cubicBezTo>
                              <a:pt x="419" y="61"/>
                              <a:pt x="417" y="61"/>
                              <a:pt x="417" y="62"/>
                            </a:cubicBezTo>
                            <a:cubicBezTo>
                              <a:pt x="415" y="62"/>
                              <a:pt x="415" y="64"/>
                              <a:pt x="413" y="64"/>
                            </a:cubicBezTo>
                            <a:cubicBezTo>
                              <a:pt x="413" y="64"/>
                              <a:pt x="413" y="65"/>
                              <a:pt x="412" y="65"/>
                            </a:cubicBezTo>
                            <a:cubicBezTo>
                              <a:pt x="412" y="65"/>
                              <a:pt x="411" y="66"/>
                              <a:pt x="411" y="66"/>
                            </a:cubicBezTo>
                            <a:cubicBezTo>
                              <a:pt x="410" y="66"/>
                              <a:pt x="410" y="67"/>
                              <a:pt x="409" y="67"/>
                            </a:cubicBezTo>
                            <a:cubicBezTo>
                              <a:pt x="408" y="67"/>
                              <a:pt x="405" y="68"/>
                              <a:pt x="404" y="67"/>
                            </a:cubicBezTo>
                            <a:cubicBezTo>
                              <a:pt x="404" y="67"/>
                              <a:pt x="402" y="67"/>
                              <a:pt x="403" y="68"/>
                            </a:cubicBezTo>
                            <a:cubicBezTo>
                              <a:pt x="400" y="68"/>
                              <a:pt x="399" y="68"/>
                              <a:pt x="396" y="68"/>
                            </a:cubicBezTo>
                            <a:cubicBezTo>
                              <a:pt x="396" y="68"/>
                              <a:pt x="396" y="69"/>
                              <a:pt x="395" y="69"/>
                            </a:cubicBezTo>
                            <a:cubicBezTo>
                              <a:pt x="395" y="69"/>
                              <a:pt x="394" y="69"/>
                              <a:pt x="393" y="70"/>
                            </a:cubicBezTo>
                            <a:cubicBezTo>
                              <a:pt x="393" y="72"/>
                              <a:pt x="391" y="71"/>
                              <a:pt x="391" y="74"/>
                            </a:cubicBezTo>
                            <a:cubicBezTo>
                              <a:pt x="391" y="75"/>
                              <a:pt x="393" y="75"/>
                              <a:pt x="393" y="76"/>
                            </a:cubicBezTo>
                            <a:cubicBezTo>
                              <a:pt x="393" y="77"/>
                              <a:pt x="393" y="78"/>
                              <a:pt x="391" y="78"/>
                            </a:cubicBezTo>
                            <a:cubicBezTo>
                              <a:pt x="392" y="79"/>
                              <a:pt x="391" y="80"/>
                              <a:pt x="390" y="80"/>
                            </a:cubicBezTo>
                            <a:cubicBezTo>
                              <a:pt x="390" y="82"/>
                              <a:pt x="390" y="82"/>
                              <a:pt x="390" y="82"/>
                            </a:cubicBezTo>
                            <a:cubicBezTo>
                              <a:pt x="390" y="83"/>
                              <a:pt x="391" y="82"/>
                              <a:pt x="391" y="83"/>
                            </a:cubicBezTo>
                            <a:cubicBezTo>
                              <a:pt x="392" y="84"/>
                              <a:pt x="391" y="83"/>
                              <a:pt x="390" y="84"/>
                            </a:cubicBezTo>
                            <a:cubicBezTo>
                              <a:pt x="390" y="84"/>
                              <a:pt x="390" y="85"/>
                              <a:pt x="390" y="85"/>
                            </a:cubicBezTo>
                            <a:cubicBezTo>
                              <a:pt x="389" y="86"/>
                              <a:pt x="388" y="85"/>
                              <a:pt x="387" y="86"/>
                            </a:cubicBezTo>
                            <a:cubicBezTo>
                              <a:pt x="387" y="86"/>
                              <a:pt x="387" y="88"/>
                              <a:pt x="387" y="88"/>
                            </a:cubicBezTo>
                            <a:cubicBezTo>
                              <a:pt x="387" y="88"/>
                              <a:pt x="387" y="87"/>
                              <a:pt x="387" y="87"/>
                            </a:cubicBezTo>
                            <a:cubicBezTo>
                              <a:pt x="386" y="87"/>
                              <a:pt x="385" y="87"/>
                              <a:pt x="386" y="90"/>
                            </a:cubicBezTo>
                            <a:cubicBezTo>
                              <a:pt x="385" y="89"/>
                              <a:pt x="385" y="90"/>
                              <a:pt x="385" y="91"/>
                            </a:cubicBezTo>
                            <a:cubicBezTo>
                              <a:pt x="385" y="91"/>
                              <a:pt x="384" y="90"/>
                              <a:pt x="384" y="91"/>
                            </a:cubicBezTo>
                            <a:cubicBezTo>
                              <a:pt x="384" y="91"/>
                              <a:pt x="384" y="92"/>
                              <a:pt x="383" y="92"/>
                            </a:cubicBezTo>
                            <a:cubicBezTo>
                              <a:pt x="383" y="93"/>
                              <a:pt x="382" y="93"/>
                              <a:pt x="382" y="94"/>
                            </a:cubicBezTo>
                            <a:cubicBezTo>
                              <a:pt x="381" y="94"/>
                              <a:pt x="380" y="94"/>
                              <a:pt x="380" y="94"/>
                            </a:cubicBezTo>
                            <a:cubicBezTo>
                              <a:pt x="379" y="94"/>
                              <a:pt x="380" y="94"/>
                              <a:pt x="380" y="93"/>
                            </a:cubicBezTo>
                            <a:cubicBezTo>
                              <a:pt x="380" y="93"/>
                              <a:pt x="380" y="92"/>
                              <a:pt x="380" y="92"/>
                            </a:cubicBezTo>
                            <a:cubicBezTo>
                              <a:pt x="380" y="92"/>
                              <a:pt x="380" y="91"/>
                              <a:pt x="380" y="91"/>
                            </a:cubicBezTo>
                            <a:cubicBezTo>
                              <a:pt x="379" y="91"/>
                              <a:pt x="379" y="90"/>
                              <a:pt x="379" y="90"/>
                            </a:cubicBezTo>
                            <a:cubicBezTo>
                              <a:pt x="378" y="90"/>
                              <a:pt x="378" y="89"/>
                              <a:pt x="377" y="90"/>
                            </a:cubicBezTo>
                            <a:cubicBezTo>
                              <a:pt x="378" y="89"/>
                              <a:pt x="378" y="87"/>
                              <a:pt x="378" y="86"/>
                            </a:cubicBezTo>
                            <a:cubicBezTo>
                              <a:pt x="378" y="85"/>
                              <a:pt x="378" y="85"/>
                              <a:pt x="377" y="85"/>
                            </a:cubicBezTo>
                            <a:cubicBezTo>
                              <a:pt x="377" y="83"/>
                              <a:pt x="378" y="80"/>
                              <a:pt x="377" y="79"/>
                            </a:cubicBezTo>
                            <a:cubicBezTo>
                              <a:pt x="379" y="80"/>
                              <a:pt x="378" y="78"/>
                              <a:pt x="379" y="77"/>
                            </a:cubicBezTo>
                            <a:cubicBezTo>
                              <a:pt x="379" y="77"/>
                              <a:pt x="379" y="79"/>
                              <a:pt x="380" y="77"/>
                            </a:cubicBezTo>
                            <a:cubicBezTo>
                              <a:pt x="380" y="77"/>
                              <a:pt x="379" y="76"/>
                              <a:pt x="380" y="76"/>
                            </a:cubicBezTo>
                            <a:cubicBezTo>
                              <a:pt x="380" y="75"/>
                              <a:pt x="382" y="74"/>
                              <a:pt x="383" y="74"/>
                            </a:cubicBezTo>
                            <a:cubicBezTo>
                              <a:pt x="383" y="74"/>
                              <a:pt x="384" y="73"/>
                              <a:pt x="383" y="73"/>
                            </a:cubicBezTo>
                            <a:cubicBezTo>
                              <a:pt x="383" y="72"/>
                              <a:pt x="384" y="73"/>
                              <a:pt x="384" y="72"/>
                            </a:cubicBezTo>
                            <a:cubicBezTo>
                              <a:pt x="385" y="72"/>
                              <a:pt x="386" y="71"/>
                              <a:pt x="385" y="70"/>
                            </a:cubicBezTo>
                            <a:cubicBezTo>
                              <a:pt x="386" y="70"/>
                              <a:pt x="387" y="69"/>
                              <a:pt x="387" y="69"/>
                            </a:cubicBezTo>
                            <a:cubicBezTo>
                              <a:pt x="387" y="69"/>
                              <a:pt x="387" y="69"/>
                              <a:pt x="387" y="69"/>
                            </a:cubicBezTo>
                            <a:cubicBezTo>
                              <a:pt x="387" y="69"/>
                              <a:pt x="387" y="68"/>
                              <a:pt x="387" y="68"/>
                            </a:cubicBezTo>
                            <a:cubicBezTo>
                              <a:pt x="388" y="68"/>
                              <a:pt x="388" y="69"/>
                              <a:pt x="388" y="67"/>
                            </a:cubicBezTo>
                            <a:cubicBezTo>
                              <a:pt x="389" y="67"/>
                              <a:pt x="390" y="66"/>
                              <a:pt x="391" y="66"/>
                            </a:cubicBezTo>
                            <a:cubicBezTo>
                              <a:pt x="391" y="66"/>
                              <a:pt x="391" y="65"/>
                              <a:pt x="391" y="65"/>
                            </a:cubicBezTo>
                            <a:cubicBezTo>
                              <a:pt x="392" y="65"/>
                              <a:pt x="392" y="65"/>
                              <a:pt x="392" y="65"/>
                            </a:cubicBezTo>
                            <a:cubicBezTo>
                              <a:pt x="393" y="65"/>
                              <a:pt x="393" y="64"/>
                              <a:pt x="393" y="64"/>
                            </a:cubicBezTo>
                            <a:cubicBezTo>
                              <a:pt x="394" y="64"/>
                              <a:pt x="394" y="64"/>
                              <a:pt x="394" y="63"/>
                            </a:cubicBezTo>
                            <a:cubicBezTo>
                              <a:pt x="394" y="63"/>
                              <a:pt x="395" y="61"/>
                              <a:pt x="396" y="62"/>
                            </a:cubicBezTo>
                            <a:cubicBezTo>
                              <a:pt x="396" y="60"/>
                              <a:pt x="396" y="60"/>
                              <a:pt x="396" y="60"/>
                            </a:cubicBezTo>
                            <a:cubicBezTo>
                              <a:pt x="394" y="60"/>
                              <a:pt x="394" y="60"/>
                              <a:pt x="393" y="60"/>
                            </a:cubicBezTo>
                            <a:cubicBezTo>
                              <a:pt x="393" y="61"/>
                              <a:pt x="392" y="61"/>
                              <a:pt x="392" y="61"/>
                            </a:cubicBezTo>
                            <a:cubicBezTo>
                              <a:pt x="392" y="62"/>
                              <a:pt x="391" y="61"/>
                              <a:pt x="391" y="62"/>
                            </a:cubicBezTo>
                            <a:cubicBezTo>
                              <a:pt x="391" y="63"/>
                              <a:pt x="389" y="63"/>
                              <a:pt x="389" y="64"/>
                            </a:cubicBezTo>
                            <a:cubicBezTo>
                              <a:pt x="388" y="64"/>
                              <a:pt x="388" y="64"/>
                              <a:pt x="388" y="65"/>
                            </a:cubicBezTo>
                            <a:cubicBezTo>
                              <a:pt x="387" y="65"/>
                              <a:pt x="387" y="64"/>
                              <a:pt x="387" y="64"/>
                            </a:cubicBezTo>
                            <a:cubicBezTo>
                              <a:pt x="387" y="64"/>
                              <a:pt x="386" y="64"/>
                              <a:pt x="386" y="64"/>
                            </a:cubicBezTo>
                            <a:cubicBezTo>
                              <a:pt x="386" y="64"/>
                              <a:pt x="386" y="63"/>
                              <a:pt x="386" y="62"/>
                            </a:cubicBezTo>
                            <a:cubicBezTo>
                              <a:pt x="384" y="63"/>
                              <a:pt x="382" y="62"/>
                              <a:pt x="381" y="62"/>
                            </a:cubicBezTo>
                            <a:cubicBezTo>
                              <a:pt x="380" y="63"/>
                              <a:pt x="381" y="63"/>
                              <a:pt x="380" y="63"/>
                            </a:cubicBezTo>
                            <a:cubicBezTo>
                              <a:pt x="379" y="64"/>
                              <a:pt x="379" y="64"/>
                              <a:pt x="378" y="64"/>
                            </a:cubicBezTo>
                            <a:cubicBezTo>
                              <a:pt x="377" y="64"/>
                              <a:pt x="377" y="65"/>
                              <a:pt x="376" y="66"/>
                            </a:cubicBezTo>
                            <a:cubicBezTo>
                              <a:pt x="376" y="66"/>
                              <a:pt x="376" y="67"/>
                              <a:pt x="375" y="67"/>
                            </a:cubicBezTo>
                            <a:cubicBezTo>
                              <a:pt x="374" y="68"/>
                              <a:pt x="376" y="68"/>
                              <a:pt x="375" y="69"/>
                            </a:cubicBezTo>
                            <a:cubicBezTo>
                              <a:pt x="375" y="70"/>
                              <a:pt x="374" y="70"/>
                              <a:pt x="374" y="71"/>
                            </a:cubicBezTo>
                            <a:cubicBezTo>
                              <a:pt x="372" y="70"/>
                              <a:pt x="372" y="72"/>
                              <a:pt x="369" y="71"/>
                            </a:cubicBezTo>
                            <a:cubicBezTo>
                              <a:pt x="369" y="71"/>
                              <a:pt x="369" y="71"/>
                              <a:pt x="369" y="70"/>
                            </a:cubicBezTo>
                            <a:cubicBezTo>
                              <a:pt x="369" y="70"/>
                              <a:pt x="368" y="69"/>
                              <a:pt x="368" y="69"/>
                            </a:cubicBezTo>
                            <a:cubicBezTo>
                              <a:pt x="368" y="69"/>
                              <a:pt x="366" y="69"/>
                              <a:pt x="366" y="68"/>
                            </a:cubicBezTo>
                            <a:cubicBezTo>
                              <a:pt x="364" y="70"/>
                              <a:pt x="361" y="70"/>
                              <a:pt x="357" y="71"/>
                            </a:cubicBezTo>
                            <a:cubicBezTo>
                              <a:pt x="357" y="70"/>
                              <a:pt x="356" y="70"/>
                              <a:pt x="356" y="69"/>
                            </a:cubicBezTo>
                            <a:cubicBezTo>
                              <a:pt x="354" y="69"/>
                              <a:pt x="354" y="69"/>
                              <a:pt x="354" y="69"/>
                            </a:cubicBezTo>
                            <a:cubicBezTo>
                              <a:pt x="352" y="69"/>
                              <a:pt x="350" y="70"/>
                              <a:pt x="348" y="71"/>
                            </a:cubicBezTo>
                            <a:cubicBezTo>
                              <a:pt x="347" y="72"/>
                              <a:pt x="346" y="73"/>
                              <a:pt x="344" y="74"/>
                            </a:cubicBezTo>
                            <a:cubicBezTo>
                              <a:pt x="344" y="75"/>
                              <a:pt x="344" y="75"/>
                              <a:pt x="343" y="75"/>
                            </a:cubicBezTo>
                            <a:cubicBezTo>
                              <a:pt x="343" y="77"/>
                              <a:pt x="342" y="77"/>
                              <a:pt x="342" y="78"/>
                            </a:cubicBezTo>
                            <a:cubicBezTo>
                              <a:pt x="341" y="77"/>
                              <a:pt x="340" y="80"/>
                              <a:pt x="340" y="79"/>
                            </a:cubicBezTo>
                            <a:cubicBezTo>
                              <a:pt x="339" y="78"/>
                              <a:pt x="339" y="80"/>
                              <a:pt x="338" y="80"/>
                            </a:cubicBezTo>
                            <a:cubicBezTo>
                              <a:pt x="337" y="80"/>
                              <a:pt x="337" y="80"/>
                              <a:pt x="337" y="81"/>
                            </a:cubicBezTo>
                            <a:cubicBezTo>
                              <a:pt x="334" y="80"/>
                              <a:pt x="335" y="83"/>
                              <a:pt x="333" y="83"/>
                            </a:cubicBezTo>
                            <a:cubicBezTo>
                              <a:pt x="334" y="83"/>
                              <a:pt x="335" y="85"/>
                              <a:pt x="335" y="84"/>
                            </a:cubicBezTo>
                            <a:cubicBezTo>
                              <a:pt x="336" y="84"/>
                              <a:pt x="336" y="86"/>
                              <a:pt x="336" y="86"/>
                            </a:cubicBezTo>
                            <a:cubicBezTo>
                              <a:pt x="337" y="86"/>
                              <a:pt x="337" y="87"/>
                              <a:pt x="337" y="87"/>
                            </a:cubicBezTo>
                            <a:cubicBezTo>
                              <a:pt x="338" y="87"/>
                              <a:pt x="339" y="86"/>
                              <a:pt x="340" y="86"/>
                            </a:cubicBezTo>
                            <a:cubicBezTo>
                              <a:pt x="340" y="86"/>
                              <a:pt x="340" y="87"/>
                              <a:pt x="340" y="87"/>
                            </a:cubicBezTo>
                            <a:cubicBezTo>
                              <a:pt x="341" y="87"/>
                              <a:pt x="341" y="85"/>
                              <a:pt x="342" y="86"/>
                            </a:cubicBezTo>
                            <a:cubicBezTo>
                              <a:pt x="342" y="86"/>
                              <a:pt x="342" y="86"/>
                              <a:pt x="342" y="85"/>
                            </a:cubicBezTo>
                            <a:cubicBezTo>
                              <a:pt x="343" y="86"/>
                              <a:pt x="343" y="89"/>
                              <a:pt x="344" y="87"/>
                            </a:cubicBezTo>
                            <a:cubicBezTo>
                              <a:pt x="346" y="87"/>
                              <a:pt x="344" y="90"/>
                              <a:pt x="346" y="89"/>
                            </a:cubicBezTo>
                            <a:cubicBezTo>
                              <a:pt x="346" y="90"/>
                              <a:pt x="345" y="89"/>
                              <a:pt x="345" y="90"/>
                            </a:cubicBezTo>
                            <a:cubicBezTo>
                              <a:pt x="345" y="90"/>
                              <a:pt x="346" y="91"/>
                              <a:pt x="345" y="92"/>
                            </a:cubicBezTo>
                            <a:cubicBezTo>
                              <a:pt x="345" y="92"/>
                              <a:pt x="345" y="92"/>
                              <a:pt x="345" y="92"/>
                            </a:cubicBezTo>
                            <a:cubicBezTo>
                              <a:pt x="345" y="93"/>
                              <a:pt x="344" y="93"/>
                              <a:pt x="344" y="93"/>
                            </a:cubicBezTo>
                            <a:cubicBezTo>
                              <a:pt x="344" y="95"/>
                              <a:pt x="345" y="98"/>
                              <a:pt x="343" y="96"/>
                            </a:cubicBezTo>
                            <a:cubicBezTo>
                              <a:pt x="344" y="101"/>
                              <a:pt x="342" y="103"/>
                              <a:pt x="341" y="107"/>
                            </a:cubicBezTo>
                            <a:cubicBezTo>
                              <a:pt x="340" y="107"/>
                              <a:pt x="340" y="107"/>
                              <a:pt x="339" y="107"/>
                            </a:cubicBezTo>
                            <a:cubicBezTo>
                              <a:pt x="339" y="107"/>
                              <a:pt x="339" y="108"/>
                              <a:pt x="339" y="108"/>
                            </a:cubicBezTo>
                            <a:cubicBezTo>
                              <a:pt x="339" y="109"/>
                              <a:pt x="338" y="108"/>
                              <a:pt x="337" y="109"/>
                            </a:cubicBezTo>
                            <a:cubicBezTo>
                              <a:pt x="337" y="109"/>
                              <a:pt x="338" y="110"/>
                              <a:pt x="337" y="110"/>
                            </a:cubicBezTo>
                            <a:cubicBezTo>
                              <a:pt x="337" y="110"/>
                              <a:pt x="337" y="110"/>
                              <a:pt x="336" y="110"/>
                            </a:cubicBezTo>
                            <a:cubicBezTo>
                              <a:pt x="336" y="110"/>
                              <a:pt x="337" y="110"/>
                              <a:pt x="337" y="110"/>
                            </a:cubicBezTo>
                            <a:cubicBezTo>
                              <a:pt x="337" y="111"/>
                              <a:pt x="336" y="111"/>
                              <a:pt x="335" y="111"/>
                            </a:cubicBezTo>
                            <a:cubicBezTo>
                              <a:pt x="335" y="112"/>
                              <a:pt x="335" y="113"/>
                              <a:pt x="335" y="113"/>
                            </a:cubicBezTo>
                            <a:cubicBezTo>
                              <a:pt x="334" y="113"/>
                              <a:pt x="334" y="113"/>
                              <a:pt x="333" y="114"/>
                            </a:cubicBezTo>
                            <a:cubicBezTo>
                              <a:pt x="333" y="114"/>
                              <a:pt x="333" y="115"/>
                              <a:pt x="333" y="115"/>
                            </a:cubicBezTo>
                            <a:cubicBezTo>
                              <a:pt x="333" y="115"/>
                              <a:pt x="332" y="115"/>
                              <a:pt x="332" y="115"/>
                            </a:cubicBezTo>
                            <a:cubicBezTo>
                              <a:pt x="332" y="115"/>
                              <a:pt x="331" y="117"/>
                              <a:pt x="331" y="116"/>
                            </a:cubicBezTo>
                            <a:cubicBezTo>
                              <a:pt x="331" y="116"/>
                              <a:pt x="330" y="116"/>
                              <a:pt x="330" y="117"/>
                            </a:cubicBezTo>
                            <a:cubicBezTo>
                              <a:pt x="327" y="118"/>
                              <a:pt x="327" y="117"/>
                              <a:pt x="325" y="117"/>
                            </a:cubicBezTo>
                            <a:cubicBezTo>
                              <a:pt x="325" y="118"/>
                              <a:pt x="322" y="119"/>
                              <a:pt x="324" y="119"/>
                            </a:cubicBezTo>
                            <a:cubicBezTo>
                              <a:pt x="324" y="120"/>
                              <a:pt x="320" y="119"/>
                              <a:pt x="322" y="120"/>
                            </a:cubicBezTo>
                            <a:cubicBezTo>
                              <a:pt x="322" y="121"/>
                              <a:pt x="321" y="120"/>
                              <a:pt x="321" y="120"/>
                            </a:cubicBezTo>
                            <a:cubicBezTo>
                              <a:pt x="320" y="121"/>
                              <a:pt x="320" y="122"/>
                              <a:pt x="320" y="124"/>
                            </a:cubicBezTo>
                            <a:cubicBezTo>
                              <a:pt x="319" y="125"/>
                              <a:pt x="319" y="125"/>
                              <a:pt x="318" y="124"/>
                            </a:cubicBezTo>
                            <a:cubicBezTo>
                              <a:pt x="318" y="125"/>
                              <a:pt x="318" y="125"/>
                              <a:pt x="317" y="125"/>
                            </a:cubicBezTo>
                            <a:cubicBezTo>
                              <a:pt x="317" y="126"/>
                              <a:pt x="318" y="131"/>
                              <a:pt x="318" y="130"/>
                            </a:cubicBezTo>
                            <a:cubicBezTo>
                              <a:pt x="319" y="130"/>
                              <a:pt x="318" y="134"/>
                              <a:pt x="320" y="134"/>
                            </a:cubicBezTo>
                            <a:cubicBezTo>
                              <a:pt x="321" y="134"/>
                              <a:pt x="320" y="135"/>
                              <a:pt x="321" y="136"/>
                            </a:cubicBezTo>
                            <a:cubicBezTo>
                              <a:pt x="321" y="136"/>
                              <a:pt x="321" y="137"/>
                              <a:pt x="320" y="137"/>
                            </a:cubicBezTo>
                            <a:cubicBezTo>
                              <a:pt x="320" y="137"/>
                              <a:pt x="319" y="137"/>
                              <a:pt x="319" y="136"/>
                            </a:cubicBezTo>
                            <a:cubicBezTo>
                              <a:pt x="319" y="137"/>
                              <a:pt x="319" y="137"/>
                              <a:pt x="319" y="138"/>
                            </a:cubicBezTo>
                            <a:cubicBezTo>
                              <a:pt x="318" y="138"/>
                              <a:pt x="318" y="137"/>
                              <a:pt x="317" y="138"/>
                            </a:cubicBezTo>
                            <a:cubicBezTo>
                              <a:pt x="316" y="138"/>
                              <a:pt x="314" y="139"/>
                              <a:pt x="313" y="138"/>
                            </a:cubicBezTo>
                            <a:cubicBezTo>
                              <a:pt x="313" y="137"/>
                              <a:pt x="314" y="137"/>
                              <a:pt x="314" y="136"/>
                            </a:cubicBezTo>
                            <a:cubicBezTo>
                              <a:pt x="314" y="135"/>
                              <a:pt x="313" y="133"/>
                              <a:pt x="315" y="133"/>
                            </a:cubicBezTo>
                            <a:cubicBezTo>
                              <a:pt x="314" y="132"/>
                              <a:pt x="313" y="132"/>
                              <a:pt x="313" y="131"/>
                            </a:cubicBezTo>
                            <a:cubicBezTo>
                              <a:pt x="312" y="130"/>
                              <a:pt x="311" y="131"/>
                              <a:pt x="310" y="130"/>
                            </a:cubicBezTo>
                            <a:cubicBezTo>
                              <a:pt x="310" y="128"/>
                              <a:pt x="312" y="129"/>
                              <a:pt x="311" y="127"/>
                            </a:cubicBezTo>
                            <a:cubicBezTo>
                              <a:pt x="311" y="126"/>
                              <a:pt x="311" y="127"/>
                              <a:pt x="311" y="127"/>
                            </a:cubicBezTo>
                            <a:cubicBezTo>
                              <a:pt x="310" y="127"/>
                              <a:pt x="310" y="126"/>
                              <a:pt x="310" y="126"/>
                            </a:cubicBezTo>
                            <a:cubicBezTo>
                              <a:pt x="309" y="125"/>
                              <a:pt x="309" y="125"/>
                              <a:pt x="309" y="125"/>
                            </a:cubicBezTo>
                            <a:cubicBezTo>
                              <a:pt x="308" y="125"/>
                              <a:pt x="308" y="125"/>
                              <a:pt x="307" y="125"/>
                            </a:cubicBezTo>
                            <a:cubicBezTo>
                              <a:pt x="306" y="125"/>
                              <a:pt x="307" y="126"/>
                              <a:pt x="307" y="126"/>
                            </a:cubicBezTo>
                            <a:cubicBezTo>
                              <a:pt x="307" y="127"/>
                              <a:pt x="306" y="125"/>
                              <a:pt x="306" y="127"/>
                            </a:cubicBezTo>
                            <a:cubicBezTo>
                              <a:pt x="305" y="126"/>
                              <a:pt x="305" y="128"/>
                              <a:pt x="303" y="127"/>
                            </a:cubicBezTo>
                            <a:cubicBezTo>
                              <a:pt x="304" y="126"/>
                              <a:pt x="303" y="125"/>
                              <a:pt x="304" y="124"/>
                            </a:cubicBezTo>
                            <a:cubicBezTo>
                              <a:pt x="305" y="123"/>
                              <a:pt x="302" y="123"/>
                              <a:pt x="302" y="124"/>
                            </a:cubicBezTo>
                            <a:cubicBezTo>
                              <a:pt x="302" y="125"/>
                              <a:pt x="301" y="124"/>
                              <a:pt x="301" y="124"/>
                            </a:cubicBezTo>
                            <a:cubicBezTo>
                              <a:pt x="300" y="124"/>
                              <a:pt x="301" y="125"/>
                              <a:pt x="300" y="125"/>
                            </a:cubicBezTo>
                            <a:cubicBezTo>
                              <a:pt x="299" y="125"/>
                              <a:pt x="298" y="126"/>
                              <a:pt x="298" y="126"/>
                            </a:cubicBezTo>
                            <a:cubicBezTo>
                              <a:pt x="298" y="127"/>
                              <a:pt x="297" y="127"/>
                              <a:pt x="297" y="127"/>
                            </a:cubicBezTo>
                            <a:cubicBezTo>
                              <a:pt x="295" y="127"/>
                              <a:pt x="296" y="127"/>
                              <a:pt x="294" y="127"/>
                            </a:cubicBezTo>
                            <a:cubicBezTo>
                              <a:pt x="294" y="127"/>
                              <a:pt x="294" y="129"/>
                              <a:pt x="294" y="129"/>
                            </a:cubicBezTo>
                            <a:cubicBezTo>
                              <a:pt x="295" y="129"/>
                              <a:pt x="295" y="129"/>
                              <a:pt x="296" y="129"/>
                            </a:cubicBezTo>
                            <a:cubicBezTo>
                              <a:pt x="296" y="129"/>
                              <a:pt x="296" y="130"/>
                              <a:pt x="296" y="130"/>
                            </a:cubicBezTo>
                            <a:cubicBezTo>
                              <a:pt x="296" y="130"/>
                              <a:pt x="297" y="130"/>
                              <a:pt x="297" y="130"/>
                            </a:cubicBezTo>
                            <a:cubicBezTo>
                              <a:pt x="298" y="130"/>
                              <a:pt x="297" y="131"/>
                              <a:pt x="297" y="131"/>
                            </a:cubicBezTo>
                            <a:cubicBezTo>
                              <a:pt x="298" y="132"/>
                              <a:pt x="299" y="131"/>
                              <a:pt x="299" y="132"/>
                            </a:cubicBezTo>
                            <a:cubicBezTo>
                              <a:pt x="300" y="132"/>
                              <a:pt x="299" y="131"/>
                              <a:pt x="300" y="131"/>
                            </a:cubicBezTo>
                            <a:cubicBezTo>
                              <a:pt x="302" y="130"/>
                              <a:pt x="304" y="131"/>
                              <a:pt x="304" y="133"/>
                            </a:cubicBezTo>
                            <a:cubicBezTo>
                              <a:pt x="303" y="133"/>
                              <a:pt x="302" y="133"/>
                              <a:pt x="301" y="133"/>
                            </a:cubicBezTo>
                            <a:cubicBezTo>
                              <a:pt x="301" y="133"/>
                              <a:pt x="300" y="134"/>
                              <a:pt x="301" y="135"/>
                            </a:cubicBezTo>
                            <a:cubicBezTo>
                              <a:pt x="300" y="135"/>
                              <a:pt x="300" y="136"/>
                              <a:pt x="300" y="136"/>
                            </a:cubicBezTo>
                            <a:cubicBezTo>
                              <a:pt x="300" y="137"/>
                              <a:pt x="299" y="136"/>
                              <a:pt x="298" y="136"/>
                            </a:cubicBezTo>
                            <a:cubicBezTo>
                              <a:pt x="299" y="138"/>
                              <a:pt x="301" y="139"/>
                              <a:pt x="301" y="142"/>
                            </a:cubicBezTo>
                            <a:cubicBezTo>
                              <a:pt x="302" y="140"/>
                              <a:pt x="301" y="141"/>
                              <a:pt x="302" y="142"/>
                            </a:cubicBezTo>
                            <a:cubicBezTo>
                              <a:pt x="302" y="144"/>
                              <a:pt x="303" y="147"/>
                              <a:pt x="302" y="148"/>
                            </a:cubicBezTo>
                            <a:cubicBezTo>
                              <a:pt x="303" y="149"/>
                              <a:pt x="303" y="151"/>
                              <a:pt x="303" y="154"/>
                            </a:cubicBezTo>
                            <a:cubicBezTo>
                              <a:pt x="301" y="152"/>
                              <a:pt x="302" y="156"/>
                              <a:pt x="301" y="155"/>
                            </a:cubicBezTo>
                            <a:cubicBezTo>
                              <a:pt x="300" y="154"/>
                              <a:pt x="301" y="155"/>
                              <a:pt x="301" y="156"/>
                            </a:cubicBezTo>
                            <a:cubicBezTo>
                              <a:pt x="300" y="156"/>
                              <a:pt x="299" y="156"/>
                              <a:pt x="300" y="158"/>
                            </a:cubicBezTo>
                            <a:cubicBezTo>
                              <a:pt x="298" y="157"/>
                              <a:pt x="299" y="160"/>
                              <a:pt x="297" y="159"/>
                            </a:cubicBezTo>
                            <a:cubicBezTo>
                              <a:pt x="299" y="160"/>
                              <a:pt x="295" y="161"/>
                              <a:pt x="296" y="162"/>
                            </a:cubicBezTo>
                            <a:cubicBezTo>
                              <a:pt x="297" y="162"/>
                              <a:pt x="296" y="162"/>
                              <a:pt x="295" y="163"/>
                            </a:cubicBezTo>
                            <a:cubicBezTo>
                              <a:pt x="294" y="163"/>
                              <a:pt x="295" y="164"/>
                              <a:pt x="294" y="164"/>
                            </a:cubicBezTo>
                            <a:cubicBezTo>
                              <a:pt x="294" y="164"/>
                              <a:pt x="293" y="164"/>
                              <a:pt x="293" y="164"/>
                            </a:cubicBezTo>
                            <a:cubicBezTo>
                              <a:pt x="293" y="164"/>
                              <a:pt x="293" y="165"/>
                              <a:pt x="293" y="165"/>
                            </a:cubicBezTo>
                            <a:cubicBezTo>
                              <a:pt x="293" y="166"/>
                              <a:pt x="291" y="165"/>
                              <a:pt x="292" y="166"/>
                            </a:cubicBezTo>
                            <a:cubicBezTo>
                              <a:pt x="288" y="167"/>
                              <a:pt x="289" y="167"/>
                              <a:pt x="285" y="166"/>
                            </a:cubicBezTo>
                            <a:cubicBezTo>
                              <a:pt x="285" y="166"/>
                              <a:pt x="285" y="167"/>
                              <a:pt x="285" y="168"/>
                            </a:cubicBezTo>
                            <a:cubicBezTo>
                              <a:pt x="283" y="167"/>
                              <a:pt x="282" y="169"/>
                              <a:pt x="281" y="169"/>
                            </a:cubicBezTo>
                            <a:cubicBezTo>
                              <a:pt x="281" y="168"/>
                              <a:pt x="281" y="170"/>
                              <a:pt x="279" y="170"/>
                            </a:cubicBezTo>
                            <a:cubicBezTo>
                              <a:pt x="278" y="170"/>
                              <a:pt x="280" y="170"/>
                              <a:pt x="279" y="171"/>
                            </a:cubicBezTo>
                            <a:cubicBezTo>
                              <a:pt x="278" y="172"/>
                              <a:pt x="277" y="170"/>
                              <a:pt x="276" y="170"/>
                            </a:cubicBezTo>
                            <a:cubicBezTo>
                              <a:pt x="274" y="169"/>
                              <a:pt x="274" y="170"/>
                              <a:pt x="272" y="170"/>
                            </a:cubicBezTo>
                            <a:cubicBezTo>
                              <a:pt x="272" y="170"/>
                              <a:pt x="271" y="171"/>
                              <a:pt x="271" y="172"/>
                            </a:cubicBezTo>
                            <a:cubicBezTo>
                              <a:pt x="270" y="172"/>
                              <a:pt x="270" y="173"/>
                              <a:pt x="269" y="173"/>
                            </a:cubicBezTo>
                            <a:cubicBezTo>
                              <a:pt x="268" y="175"/>
                              <a:pt x="270" y="174"/>
                              <a:pt x="270" y="175"/>
                            </a:cubicBezTo>
                            <a:cubicBezTo>
                              <a:pt x="270" y="176"/>
                              <a:pt x="270" y="176"/>
                              <a:pt x="270" y="176"/>
                            </a:cubicBezTo>
                            <a:cubicBezTo>
                              <a:pt x="271" y="177"/>
                              <a:pt x="270" y="177"/>
                              <a:pt x="271" y="178"/>
                            </a:cubicBezTo>
                            <a:cubicBezTo>
                              <a:pt x="271" y="178"/>
                              <a:pt x="272" y="178"/>
                              <a:pt x="272" y="178"/>
                            </a:cubicBezTo>
                            <a:cubicBezTo>
                              <a:pt x="273" y="178"/>
                              <a:pt x="272" y="179"/>
                              <a:pt x="272" y="179"/>
                            </a:cubicBezTo>
                            <a:cubicBezTo>
                              <a:pt x="273" y="179"/>
                              <a:pt x="273" y="179"/>
                              <a:pt x="273" y="179"/>
                            </a:cubicBezTo>
                            <a:cubicBezTo>
                              <a:pt x="274" y="180"/>
                              <a:pt x="274" y="181"/>
                              <a:pt x="275" y="182"/>
                            </a:cubicBezTo>
                            <a:cubicBezTo>
                              <a:pt x="275" y="182"/>
                              <a:pt x="276" y="183"/>
                              <a:pt x="276" y="183"/>
                            </a:cubicBezTo>
                            <a:cubicBezTo>
                              <a:pt x="276" y="184"/>
                              <a:pt x="276" y="185"/>
                              <a:pt x="276" y="186"/>
                            </a:cubicBezTo>
                            <a:cubicBezTo>
                              <a:pt x="276" y="186"/>
                              <a:pt x="277" y="187"/>
                              <a:pt x="277" y="188"/>
                            </a:cubicBezTo>
                            <a:cubicBezTo>
                              <a:pt x="277" y="189"/>
                              <a:pt x="276" y="189"/>
                              <a:pt x="276" y="189"/>
                            </a:cubicBezTo>
                            <a:cubicBezTo>
                              <a:pt x="276" y="190"/>
                              <a:pt x="276" y="191"/>
                              <a:pt x="275" y="190"/>
                            </a:cubicBezTo>
                            <a:cubicBezTo>
                              <a:pt x="276" y="192"/>
                              <a:pt x="274" y="191"/>
                              <a:pt x="274" y="193"/>
                            </a:cubicBezTo>
                            <a:cubicBezTo>
                              <a:pt x="272" y="192"/>
                              <a:pt x="272" y="194"/>
                              <a:pt x="271" y="194"/>
                            </a:cubicBezTo>
                            <a:cubicBezTo>
                              <a:pt x="270" y="194"/>
                              <a:pt x="271" y="195"/>
                              <a:pt x="270" y="195"/>
                            </a:cubicBezTo>
                            <a:cubicBezTo>
                              <a:pt x="270" y="195"/>
                              <a:pt x="269" y="195"/>
                              <a:pt x="269" y="196"/>
                            </a:cubicBezTo>
                            <a:cubicBezTo>
                              <a:pt x="270" y="196"/>
                              <a:pt x="270" y="196"/>
                              <a:pt x="269" y="196"/>
                            </a:cubicBezTo>
                            <a:cubicBezTo>
                              <a:pt x="269" y="197"/>
                              <a:pt x="269" y="197"/>
                              <a:pt x="268" y="197"/>
                            </a:cubicBezTo>
                            <a:cubicBezTo>
                              <a:pt x="268" y="195"/>
                              <a:pt x="267" y="197"/>
                              <a:pt x="267" y="196"/>
                            </a:cubicBezTo>
                            <a:cubicBezTo>
                              <a:pt x="266" y="195"/>
                              <a:pt x="266" y="194"/>
                              <a:pt x="265" y="194"/>
                            </a:cubicBezTo>
                            <a:cubicBezTo>
                              <a:pt x="265" y="193"/>
                              <a:pt x="265" y="194"/>
                              <a:pt x="264" y="194"/>
                            </a:cubicBezTo>
                            <a:cubicBezTo>
                              <a:pt x="264" y="193"/>
                              <a:pt x="265" y="193"/>
                              <a:pt x="264" y="192"/>
                            </a:cubicBezTo>
                            <a:cubicBezTo>
                              <a:pt x="264" y="192"/>
                              <a:pt x="263" y="192"/>
                              <a:pt x="262" y="192"/>
                            </a:cubicBezTo>
                            <a:cubicBezTo>
                              <a:pt x="262" y="192"/>
                              <a:pt x="262" y="191"/>
                              <a:pt x="262" y="191"/>
                            </a:cubicBezTo>
                            <a:cubicBezTo>
                              <a:pt x="262" y="191"/>
                              <a:pt x="261" y="191"/>
                              <a:pt x="261" y="191"/>
                            </a:cubicBezTo>
                            <a:cubicBezTo>
                              <a:pt x="260" y="191"/>
                              <a:pt x="260" y="189"/>
                              <a:pt x="260" y="189"/>
                            </a:cubicBezTo>
                            <a:cubicBezTo>
                              <a:pt x="260" y="189"/>
                              <a:pt x="259" y="190"/>
                              <a:pt x="260" y="190"/>
                            </a:cubicBezTo>
                            <a:cubicBezTo>
                              <a:pt x="259" y="189"/>
                              <a:pt x="259" y="189"/>
                              <a:pt x="258" y="188"/>
                            </a:cubicBezTo>
                            <a:cubicBezTo>
                              <a:pt x="256" y="187"/>
                              <a:pt x="257" y="189"/>
                              <a:pt x="256" y="190"/>
                            </a:cubicBezTo>
                            <a:cubicBezTo>
                              <a:pt x="256" y="191"/>
                              <a:pt x="255" y="191"/>
                              <a:pt x="255" y="191"/>
                            </a:cubicBezTo>
                            <a:cubicBezTo>
                              <a:pt x="255" y="192"/>
                              <a:pt x="256" y="193"/>
                              <a:pt x="255" y="194"/>
                            </a:cubicBezTo>
                            <a:cubicBezTo>
                              <a:pt x="255" y="195"/>
                              <a:pt x="255" y="195"/>
                              <a:pt x="255" y="196"/>
                            </a:cubicBezTo>
                            <a:cubicBezTo>
                              <a:pt x="256" y="196"/>
                              <a:pt x="256" y="197"/>
                              <a:pt x="256" y="196"/>
                            </a:cubicBezTo>
                            <a:cubicBezTo>
                              <a:pt x="258" y="197"/>
                              <a:pt x="257" y="198"/>
                              <a:pt x="257" y="200"/>
                            </a:cubicBezTo>
                            <a:cubicBezTo>
                              <a:pt x="257" y="200"/>
                              <a:pt x="257" y="200"/>
                              <a:pt x="257" y="201"/>
                            </a:cubicBezTo>
                            <a:cubicBezTo>
                              <a:pt x="258" y="201"/>
                              <a:pt x="258" y="202"/>
                              <a:pt x="259" y="202"/>
                            </a:cubicBezTo>
                            <a:cubicBezTo>
                              <a:pt x="259" y="203"/>
                              <a:pt x="260" y="203"/>
                              <a:pt x="261" y="204"/>
                            </a:cubicBezTo>
                            <a:cubicBezTo>
                              <a:pt x="261" y="204"/>
                              <a:pt x="261" y="204"/>
                              <a:pt x="262" y="204"/>
                            </a:cubicBezTo>
                            <a:cubicBezTo>
                              <a:pt x="262" y="204"/>
                              <a:pt x="262" y="205"/>
                              <a:pt x="262" y="205"/>
                            </a:cubicBezTo>
                            <a:cubicBezTo>
                              <a:pt x="262" y="206"/>
                              <a:pt x="263" y="205"/>
                              <a:pt x="263" y="206"/>
                            </a:cubicBezTo>
                            <a:cubicBezTo>
                              <a:pt x="264" y="206"/>
                              <a:pt x="263" y="207"/>
                              <a:pt x="263" y="208"/>
                            </a:cubicBezTo>
                            <a:cubicBezTo>
                              <a:pt x="263" y="208"/>
                              <a:pt x="264" y="209"/>
                              <a:pt x="264" y="209"/>
                            </a:cubicBezTo>
                            <a:cubicBezTo>
                              <a:pt x="264" y="209"/>
                              <a:pt x="263" y="211"/>
                              <a:pt x="265" y="211"/>
                            </a:cubicBezTo>
                            <a:cubicBezTo>
                              <a:pt x="265" y="212"/>
                              <a:pt x="264" y="212"/>
                              <a:pt x="263" y="212"/>
                            </a:cubicBezTo>
                            <a:cubicBezTo>
                              <a:pt x="262" y="212"/>
                              <a:pt x="261" y="212"/>
                              <a:pt x="260" y="211"/>
                            </a:cubicBezTo>
                            <a:cubicBezTo>
                              <a:pt x="260" y="211"/>
                              <a:pt x="261" y="209"/>
                              <a:pt x="260" y="211"/>
                            </a:cubicBezTo>
                            <a:cubicBezTo>
                              <a:pt x="259" y="210"/>
                              <a:pt x="259" y="209"/>
                              <a:pt x="259" y="208"/>
                            </a:cubicBezTo>
                            <a:cubicBezTo>
                              <a:pt x="258" y="207"/>
                              <a:pt x="258" y="207"/>
                              <a:pt x="257" y="206"/>
                            </a:cubicBezTo>
                            <a:cubicBezTo>
                              <a:pt x="257" y="206"/>
                              <a:pt x="257" y="205"/>
                              <a:pt x="257" y="205"/>
                            </a:cubicBezTo>
                            <a:cubicBezTo>
                              <a:pt x="257" y="204"/>
                              <a:pt x="256" y="202"/>
                              <a:pt x="255" y="202"/>
                            </a:cubicBezTo>
                            <a:cubicBezTo>
                              <a:pt x="255" y="201"/>
                              <a:pt x="254" y="200"/>
                              <a:pt x="255" y="200"/>
                            </a:cubicBezTo>
                            <a:cubicBezTo>
                              <a:pt x="254" y="199"/>
                              <a:pt x="254" y="199"/>
                              <a:pt x="253" y="199"/>
                            </a:cubicBezTo>
                            <a:cubicBezTo>
                              <a:pt x="253" y="198"/>
                              <a:pt x="253" y="197"/>
                              <a:pt x="253" y="197"/>
                            </a:cubicBezTo>
                            <a:cubicBezTo>
                              <a:pt x="252" y="196"/>
                              <a:pt x="253" y="196"/>
                              <a:pt x="253" y="195"/>
                            </a:cubicBezTo>
                            <a:cubicBezTo>
                              <a:pt x="253" y="194"/>
                              <a:pt x="253" y="194"/>
                              <a:pt x="252" y="194"/>
                            </a:cubicBezTo>
                            <a:cubicBezTo>
                              <a:pt x="252" y="193"/>
                              <a:pt x="253" y="193"/>
                              <a:pt x="252" y="192"/>
                            </a:cubicBezTo>
                            <a:cubicBezTo>
                              <a:pt x="252" y="192"/>
                              <a:pt x="253" y="192"/>
                              <a:pt x="254" y="192"/>
                            </a:cubicBezTo>
                            <a:cubicBezTo>
                              <a:pt x="254" y="192"/>
                              <a:pt x="254" y="191"/>
                              <a:pt x="254" y="191"/>
                            </a:cubicBezTo>
                            <a:cubicBezTo>
                              <a:pt x="254" y="190"/>
                              <a:pt x="254" y="190"/>
                              <a:pt x="254" y="190"/>
                            </a:cubicBezTo>
                            <a:cubicBezTo>
                              <a:pt x="254" y="189"/>
                              <a:pt x="253" y="188"/>
                              <a:pt x="253" y="187"/>
                            </a:cubicBezTo>
                            <a:cubicBezTo>
                              <a:pt x="253" y="186"/>
                              <a:pt x="253" y="185"/>
                              <a:pt x="253" y="184"/>
                            </a:cubicBezTo>
                            <a:cubicBezTo>
                              <a:pt x="253" y="183"/>
                              <a:pt x="252" y="183"/>
                              <a:pt x="252" y="183"/>
                            </a:cubicBezTo>
                            <a:cubicBezTo>
                              <a:pt x="252" y="182"/>
                              <a:pt x="252" y="182"/>
                              <a:pt x="252" y="181"/>
                            </a:cubicBezTo>
                            <a:cubicBezTo>
                              <a:pt x="251" y="180"/>
                              <a:pt x="251" y="180"/>
                              <a:pt x="250" y="179"/>
                            </a:cubicBezTo>
                            <a:cubicBezTo>
                              <a:pt x="248" y="179"/>
                              <a:pt x="249" y="181"/>
                              <a:pt x="248" y="180"/>
                            </a:cubicBezTo>
                            <a:cubicBezTo>
                              <a:pt x="247" y="180"/>
                              <a:pt x="248" y="181"/>
                              <a:pt x="247" y="181"/>
                            </a:cubicBezTo>
                            <a:cubicBezTo>
                              <a:pt x="247" y="181"/>
                              <a:pt x="246" y="181"/>
                              <a:pt x="246" y="181"/>
                            </a:cubicBezTo>
                            <a:cubicBezTo>
                              <a:pt x="246" y="182"/>
                              <a:pt x="246" y="182"/>
                              <a:pt x="246" y="182"/>
                            </a:cubicBezTo>
                            <a:cubicBezTo>
                              <a:pt x="244" y="182"/>
                              <a:pt x="244" y="182"/>
                              <a:pt x="244" y="181"/>
                            </a:cubicBezTo>
                            <a:cubicBezTo>
                              <a:pt x="244" y="180"/>
                              <a:pt x="244" y="180"/>
                              <a:pt x="244" y="180"/>
                            </a:cubicBezTo>
                            <a:cubicBezTo>
                              <a:pt x="243" y="179"/>
                              <a:pt x="244" y="179"/>
                              <a:pt x="244" y="179"/>
                            </a:cubicBezTo>
                            <a:cubicBezTo>
                              <a:pt x="244" y="179"/>
                              <a:pt x="243" y="176"/>
                              <a:pt x="244" y="175"/>
                            </a:cubicBezTo>
                            <a:cubicBezTo>
                              <a:pt x="244" y="175"/>
                              <a:pt x="243" y="174"/>
                              <a:pt x="243" y="172"/>
                            </a:cubicBezTo>
                            <a:cubicBezTo>
                              <a:pt x="243" y="172"/>
                              <a:pt x="243" y="173"/>
                              <a:pt x="243" y="173"/>
                            </a:cubicBezTo>
                            <a:cubicBezTo>
                              <a:pt x="242" y="173"/>
                              <a:pt x="242" y="171"/>
                              <a:pt x="241" y="170"/>
                            </a:cubicBezTo>
                            <a:cubicBezTo>
                              <a:pt x="241" y="170"/>
                              <a:pt x="241" y="169"/>
                              <a:pt x="240" y="169"/>
                            </a:cubicBezTo>
                            <a:cubicBezTo>
                              <a:pt x="240" y="169"/>
                              <a:pt x="240" y="168"/>
                              <a:pt x="240" y="168"/>
                            </a:cubicBezTo>
                            <a:cubicBezTo>
                              <a:pt x="239" y="167"/>
                              <a:pt x="238" y="168"/>
                              <a:pt x="238" y="166"/>
                            </a:cubicBezTo>
                            <a:cubicBezTo>
                              <a:pt x="236" y="166"/>
                              <a:pt x="236" y="167"/>
                              <a:pt x="235" y="168"/>
                            </a:cubicBezTo>
                            <a:cubicBezTo>
                              <a:pt x="234" y="168"/>
                              <a:pt x="234" y="168"/>
                              <a:pt x="233" y="168"/>
                            </a:cubicBezTo>
                            <a:cubicBezTo>
                              <a:pt x="230" y="168"/>
                              <a:pt x="230" y="168"/>
                              <a:pt x="230" y="168"/>
                            </a:cubicBezTo>
                            <a:cubicBezTo>
                              <a:pt x="229" y="169"/>
                              <a:pt x="229" y="169"/>
                              <a:pt x="229" y="170"/>
                            </a:cubicBezTo>
                            <a:cubicBezTo>
                              <a:pt x="228" y="170"/>
                              <a:pt x="228" y="169"/>
                              <a:pt x="228" y="170"/>
                            </a:cubicBezTo>
                            <a:cubicBezTo>
                              <a:pt x="228" y="171"/>
                              <a:pt x="227" y="171"/>
                              <a:pt x="227" y="171"/>
                            </a:cubicBezTo>
                            <a:cubicBezTo>
                              <a:pt x="225" y="172"/>
                              <a:pt x="224" y="174"/>
                              <a:pt x="222" y="175"/>
                            </a:cubicBezTo>
                            <a:cubicBezTo>
                              <a:pt x="221" y="176"/>
                              <a:pt x="221" y="178"/>
                              <a:pt x="219" y="178"/>
                            </a:cubicBezTo>
                            <a:cubicBezTo>
                              <a:pt x="219" y="179"/>
                              <a:pt x="219" y="179"/>
                              <a:pt x="217" y="179"/>
                            </a:cubicBezTo>
                            <a:cubicBezTo>
                              <a:pt x="217" y="180"/>
                              <a:pt x="218" y="180"/>
                              <a:pt x="218" y="180"/>
                            </a:cubicBezTo>
                            <a:cubicBezTo>
                              <a:pt x="218" y="181"/>
                              <a:pt x="217" y="181"/>
                              <a:pt x="217" y="180"/>
                            </a:cubicBezTo>
                            <a:cubicBezTo>
                              <a:pt x="216" y="180"/>
                              <a:pt x="216" y="182"/>
                              <a:pt x="215" y="181"/>
                            </a:cubicBezTo>
                            <a:cubicBezTo>
                              <a:pt x="214" y="182"/>
                              <a:pt x="214" y="183"/>
                              <a:pt x="213" y="182"/>
                            </a:cubicBezTo>
                            <a:cubicBezTo>
                              <a:pt x="213" y="183"/>
                              <a:pt x="214" y="183"/>
                              <a:pt x="214" y="184"/>
                            </a:cubicBezTo>
                            <a:cubicBezTo>
                              <a:pt x="214" y="185"/>
                              <a:pt x="213" y="186"/>
                              <a:pt x="213" y="188"/>
                            </a:cubicBezTo>
                            <a:cubicBezTo>
                              <a:pt x="212" y="191"/>
                              <a:pt x="213" y="193"/>
                              <a:pt x="212" y="194"/>
                            </a:cubicBezTo>
                            <a:cubicBezTo>
                              <a:pt x="212" y="194"/>
                              <a:pt x="211" y="194"/>
                              <a:pt x="211" y="194"/>
                            </a:cubicBezTo>
                            <a:cubicBezTo>
                              <a:pt x="211" y="195"/>
                              <a:pt x="211" y="196"/>
                              <a:pt x="211" y="196"/>
                            </a:cubicBezTo>
                            <a:cubicBezTo>
                              <a:pt x="210" y="197"/>
                              <a:pt x="209" y="196"/>
                              <a:pt x="208" y="197"/>
                            </a:cubicBezTo>
                            <a:cubicBezTo>
                              <a:pt x="208" y="197"/>
                              <a:pt x="208" y="198"/>
                              <a:pt x="207" y="198"/>
                            </a:cubicBezTo>
                            <a:cubicBezTo>
                              <a:pt x="206" y="196"/>
                              <a:pt x="205" y="195"/>
                              <a:pt x="204" y="192"/>
                            </a:cubicBezTo>
                            <a:cubicBezTo>
                              <a:pt x="204" y="192"/>
                              <a:pt x="203" y="192"/>
                              <a:pt x="203" y="191"/>
                            </a:cubicBezTo>
                            <a:cubicBezTo>
                              <a:pt x="203" y="191"/>
                              <a:pt x="203" y="191"/>
                              <a:pt x="202" y="191"/>
                            </a:cubicBezTo>
                            <a:cubicBezTo>
                              <a:pt x="202" y="189"/>
                              <a:pt x="203" y="189"/>
                              <a:pt x="203" y="188"/>
                            </a:cubicBezTo>
                            <a:cubicBezTo>
                              <a:pt x="203" y="187"/>
                              <a:pt x="202" y="187"/>
                              <a:pt x="201" y="186"/>
                            </a:cubicBezTo>
                            <a:cubicBezTo>
                              <a:pt x="201" y="185"/>
                              <a:pt x="201" y="185"/>
                              <a:pt x="200" y="184"/>
                            </a:cubicBezTo>
                            <a:cubicBezTo>
                              <a:pt x="200" y="183"/>
                              <a:pt x="199" y="182"/>
                              <a:pt x="199" y="181"/>
                            </a:cubicBezTo>
                            <a:cubicBezTo>
                              <a:pt x="198" y="180"/>
                              <a:pt x="198" y="177"/>
                              <a:pt x="198" y="174"/>
                            </a:cubicBezTo>
                            <a:cubicBezTo>
                              <a:pt x="198" y="172"/>
                              <a:pt x="197" y="169"/>
                              <a:pt x="197" y="167"/>
                            </a:cubicBezTo>
                            <a:cubicBezTo>
                              <a:pt x="196" y="168"/>
                              <a:pt x="194" y="170"/>
                              <a:pt x="196" y="170"/>
                            </a:cubicBezTo>
                            <a:cubicBezTo>
                              <a:pt x="195" y="171"/>
                              <a:pt x="193" y="170"/>
                              <a:pt x="193" y="170"/>
                            </a:cubicBezTo>
                            <a:cubicBezTo>
                              <a:pt x="193" y="170"/>
                              <a:pt x="192" y="170"/>
                              <a:pt x="192" y="170"/>
                            </a:cubicBezTo>
                            <a:cubicBezTo>
                              <a:pt x="191" y="170"/>
                              <a:pt x="191" y="168"/>
                              <a:pt x="190" y="168"/>
                            </a:cubicBezTo>
                            <a:cubicBezTo>
                              <a:pt x="190" y="168"/>
                              <a:pt x="190" y="167"/>
                              <a:pt x="191" y="167"/>
                            </a:cubicBezTo>
                            <a:cubicBezTo>
                              <a:pt x="190" y="167"/>
                              <a:pt x="191" y="167"/>
                              <a:pt x="191" y="166"/>
                            </a:cubicBezTo>
                            <a:cubicBezTo>
                              <a:pt x="191" y="165"/>
                              <a:pt x="189" y="166"/>
                              <a:pt x="189" y="165"/>
                            </a:cubicBezTo>
                            <a:cubicBezTo>
                              <a:pt x="188" y="165"/>
                              <a:pt x="187" y="163"/>
                              <a:pt x="187" y="164"/>
                            </a:cubicBezTo>
                            <a:cubicBezTo>
                              <a:pt x="186" y="164"/>
                              <a:pt x="186" y="162"/>
                              <a:pt x="187" y="163"/>
                            </a:cubicBezTo>
                            <a:cubicBezTo>
                              <a:pt x="186" y="162"/>
                              <a:pt x="185" y="162"/>
                              <a:pt x="185" y="161"/>
                            </a:cubicBezTo>
                            <a:cubicBezTo>
                              <a:pt x="185" y="161"/>
                              <a:pt x="184" y="161"/>
                              <a:pt x="183" y="161"/>
                            </a:cubicBezTo>
                            <a:cubicBezTo>
                              <a:pt x="183" y="161"/>
                              <a:pt x="183" y="160"/>
                              <a:pt x="183" y="160"/>
                            </a:cubicBezTo>
                            <a:cubicBezTo>
                              <a:pt x="182" y="160"/>
                              <a:pt x="181" y="160"/>
                              <a:pt x="180" y="160"/>
                            </a:cubicBezTo>
                            <a:cubicBezTo>
                              <a:pt x="180" y="160"/>
                              <a:pt x="179" y="161"/>
                              <a:pt x="179" y="160"/>
                            </a:cubicBezTo>
                            <a:cubicBezTo>
                              <a:pt x="178" y="160"/>
                              <a:pt x="178" y="160"/>
                              <a:pt x="178" y="161"/>
                            </a:cubicBezTo>
                            <a:cubicBezTo>
                              <a:pt x="173" y="161"/>
                              <a:pt x="169" y="161"/>
                              <a:pt x="165" y="160"/>
                            </a:cubicBezTo>
                            <a:cubicBezTo>
                              <a:pt x="165" y="159"/>
                              <a:pt x="164" y="159"/>
                              <a:pt x="164" y="158"/>
                            </a:cubicBezTo>
                            <a:cubicBezTo>
                              <a:pt x="164" y="157"/>
                              <a:pt x="162" y="159"/>
                              <a:pt x="163" y="157"/>
                            </a:cubicBezTo>
                            <a:cubicBezTo>
                              <a:pt x="162" y="157"/>
                              <a:pt x="162" y="157"/>
                              <a:pt x="162" y="157"/>
                            </a:cubicBezTo>
                            <a:cubicBezTo>
                              <a:pt x="161" y="157"/>
                              <a:pt x="157" y="157"/>
                              <a:pt x="155" y="156"/>
                            </a:cubicBezTo>
                            <a:cubicBezTo>
                              <a:pt x="154" y="156"/>
                              <a:pt x="154" y="156"/>
                              <a:pt x="154" y="155"/>
                            </a:cubicBezTo>
                            <a:cubicBezTo>
                              <a:pt x="152" y="156"/>
                              <a:pt x="152" y="153"/>
                              <a:pt x="150" y="154"/>
                            </a:cubicBezTo>
                            <a:cubicBezTo>
                              <a:pt x="150" y="152"/>
                              <a:pt x="149" y="150"/>
                              <a:pt x="148" y="149"/>
                            </a:cubicBezTo>
                            <a:cubicBezTo>
                              <a:pt x="143" y="148"/>
                              <a:pt x="144" y="150"/>
                              <a:pt x="144" y="153"/>
                            </a:cubicBezTo>
                            <a:cubicBezTo>
                              <a:pt x="144" y="154"/>
                              <a:pt x="146" y="155"/>
                              <a:pt x="148" y="157"/>
                            </a:cubicBezTo>
                            <a:cubicBezTo>
                              <a:pt x="148" y="157"/>
                              <a:pt x="149" y="160"/>
                              <a:pt x="150" y="159"/>
                            </a:cubicBezTo>
                            <a:cubicBezTo>
                              <a:pt x="150" y="161"/>
                              <a:pt x="151" y="161"/>
                              <a:pt x="151" y="162"/>
                            </a:cubicBezTo>
                            <a:cubicBezTo>
                              <a:pt x="152" y="162"/>
                              <a:pt x="155" y="162"/>
                              <a:pt x="153" y="163"/>
                            </a:cubicBezTo>
                            <a:cubicBezTo>
                              <a:pt x="155" y="164"/>
                              <a:pt x="154" y="162"/>
                              <a:pt x="155" y="162"/>
                            </a:cubicBezTo>
                            <a:cubicBezTo>
                              <a:pt x="155" y="162"/>
                              <a:pt x="157" y="162"/>
                              <a:pt x="157" y="161"/>
                            </a:cubicBezTo>
                            <a:cubicBezTo>
                              <a:pt x="157" y="160"/>
                              <a:pt x="157" y="161"/>
                              <a:pt x="158" y="160"/>
                            </a:cubicBezTo>
                            <a:cubicBezTo>
                              <a:pt x="158" y="160"/>
                              <a:pt x="158" y="160"/>
                              <a:pt x="158" y="159"/>
                            </a:cubicBezTo>
                            <a:cubicBezTo>
                              <a:pt x="159" y="159"/>
                              <a:pt x="160" y="159"/>
                              <a:pt x="161" y="159"/>
                            </a:cubicBezTo>
                            <a:cubicBezTo>
                              <a:pt x="162" y="159"/>
                              <a:pt x="161" y="160"/>
                              <a:pt x="161" y="160"/>
                            </a:cubicBezTo>
                            <a:cubicBezTo>
                              <a:pt x="161" y="160"/>
                              <a:pt x="162" y="160"/>
                              <a:pt x="162" y="160"/>
                            </a:cubicBezTo>
                            <a:cubicBezTo>
                              <a:pt x="162" y="161"/>
                              <a:pt x="162" y="162"/>
                              <a:pt x="163" y="162"/>
                            </a:cubicBezTo>
                            <a:cubicBezTo>
                              <a:pt x="162" y="163"/>
                              <a:pt x="164" y="163"/>
                              <a:pt x="164" y="164"/>
                            </a:cubicBezTo>
                            <a:cubicBezTo>
                              <a:pt x="164" y="165"/>
                              <a:pt x="165" y="164"/>
                              <a:pt x="166" y="165"/>
                            </a:cubicBezTo>
                            <a:cubicBezTo>
                              <a:pt x="167" y="165"/>
                              <a:pt x="167" y="166"/>
                              <a:pt x="168" y="166"/>
                            </a:cubicBezTo>
                            <a:cubicBezTo>
                              <a:pt x="167" y="168"/>
                              <a:pt x="168" y="169"/>
                              <a:pt x="168" y="171"/>
                            </a:cubicBezTo>
                            <a:cubicBezTo>
                              <a:pt x="166" y="171"/>
                              <a:pt x="166" y="171"/>
                              <a:pt x="166" y="171"/>
                            </a:cubicBezTo>
                            <a:cubicBezTo>
                              <a:pt x="167" y="173"/>
                              <a:pt x="165" y="172"/>
                              <a:pt x="165" y="174"/>
                            </a:cubicBezTo>
                            <a:cubicBezTo>
                              <a:pt x="164" y="174"/>
                              <a:pt x="164" y="174"/>
                              <a:pt x="164" y="175"/>
                            </a:cubicBezTo>
                            <a:cubicBezTo>
                              <a:pt x="161" y="175"/>
                              <a:pt x="161" y="175"/>
                              <a:pt x="161" y="175"/>
                            </a:cubicBezTo>
                            <a:cubicBezTo>
                              <a:pt x="161" y="175"/>
                              <a:pt x="161" y="176"/>
                              <a:pt x="161" y="176"/>
                            </a:cubicBezTo>
                            <a:cubicBezTo>
                              <a:pt x="161" y="177"/>
                              <a:pt x="160" y="176"/>
                              <a:pt x="160" y="176"/>
                            </a:cubicBezTo>
                            <a:cubicBezTo>
                              <a:pt x="160" y="177"/>
                              <a:pt x="160" y="178"/>
                              <a:pt x="160" y="178"/>
                            </a:cubicBezTo>
                            <a:cubicBezTo>
                              <a:pt x="159" y="178"/>
                              <a:pt x="158" y="178"/>
                              <a:pt x="158" y="179"/>
                            </a:cubicBezTo>
                            <a:cubicBezTo>
                              <a:pt x="157" y="179"/>
                              <a:pt x="157" y="179"/>
                              <a:pt x="156" y="180"/>
                            </a:cubicBezTo>
                            <a:cubicBezTo>
                              <a:pt x="155" y="180"/>
                              <a:pt x="155" y="180"/>
                              <a:pt x="154" y="181"/>
                            </a:cubicBezTo>
                            <a:cubicBezTo>
                              <a:pt x="153" y="181"/>
                              <a:pt x="151" y="182"/>
                              <a:pt x="151" y="183"/>
                            </a:cubicBezTo>
                            <a:cubicBezTo>
                              <a:pt x="150" y="184"/>
                              <a:pt x="149" y="183"/>
                              <a:pt x="149" y="183"/>
                            </a:cubicBezTo>
                            <a:cubicBezTo>
                              <a:pt x="148" y="184"/>
                              <a:pt x="149" y="184"/>
                              <a:pt x="148" y="184"/>
                            </a:cubicBezTo>
                            <a:cubicBezTo>
                              <a:pt x="148" y="185"/>
                              <a:pt x="147" y="184"/>
                              <a:pt x="147" y="184"/>
                            </a:cubicBezTo>
                            <a:cubicBezTo>
                              <a:pt x="147" y="184"/>
                              <a:pt x="145" y="185"/>
                              <a:pt x="145" y="185"/>
                            </a:cubicBezTo>
                            <a:cubicBezTo>
                              <a:pt x="145" y="186"/>
                              <a:pt x="140" y="185"/>
                              <a:pt x="139" y="187"/>
                            </a:cubicBezTo>
                            <a:cubicBezTo>
                              <a:pt x="137" y="187"/>
                              <a:pt x="140" y="188"/>
                              <a:pt x="137" y="188"/>
                            </a:cubicBezTo>
                            <a:cubicBezTo>
                              <a:pt x="137" y="188"/>
                              <a:pt x="137" y="188"/>
                              <a:pt x="136" y="188"/>
                            </a:cubicBezTo>
                            <a:cubicBezTo>
                              <a:pt x="136" y="188"/>
                              <a:pt x="136" y="189"/>
                              <a:pt x="135" y="189"/>
                            </a:cubicBezTo>
                            <a:cubicBezTo>
                              <a:pt x="135" y="188"/>
                              <a:pt x="134" y="188"/>
                              <a:pt x="134" y="188"/>
                            </a:cubicBezTo>
                            <a:cubicBezTo>
                              <a:pt x="133" y="187"/>
                              <a:pt x="134" y="185"/>
                              <a:pt x="133" y="186"/>
                            </a:cubicBezTo>
                            <a:cubicBezTo>
                              <a:pt x="132" y="185"/>
                              <a:pt x="133" y="185"/>
                              <a:pt x="133" y="184"/>
                            </a:cubicBezTo>
                            <a:cubicBezTo>
                              <a:pt x="133" y="183"/>
                              <a:pt x="132" y="183"/>
                              <a:pt x="133" y="183"/>
                            </a:cubicBezTo>
                            <a:cubicBezTo>
                              <a:pt x="132" y="182"/>
                              <a:pt x="132" y="182"/>
                              <a:pt x="131" y="182"/>
                            </a:cubicBezTo>
                            <a:cubicBezTo>
                              <a:pt x="132" y="180"/>
                              <a:pt x="130" y="179"/>
                              <a:pt x="131" y="179"/>
                            </a:cubicBezTo>
                            <a:cubicBezTo>
                              <a:pt x="131" y="178"/>
                              <a:pt x="130" y="178"/>
                              <a:pt x="130" y="178"/>
                            </a:cubicBezTo>
                            <a:cubicBezTo>
                              <a:pt x="130" y="178"/>
                              <a:pt x="130" y="176"/>
                              <a:pt x="130" y="176"/>
                            </a:cubicBezTo>
                            <a:cubicBezTo>
                              <a:pt x="130" y="176"/>
                              <a:pt x="129" y="176"/>
                              <a:pt x="129" y="175"/>
                            </a:cubicBezTo>
                            <a:cubicBezTo>
                              <a:pt x="129" y="175"/>
                              <a:pt x="129" y="175"/>
                              <a:pt x="128" y="175"/>
                            </a:cubicBezTo>
                            <a:cubicBezTo>
                              <a:pt x="128" y="175"/>
                              <a:pt x="128" y="173"/>
                              <a:pt x="127" y="173"/>
                            </a:cubicBezTo>
                            <a:cubicBezTo>
                              <a:pt x="127" y="173"/>
                              <a:pt x="127" y="174"/>
                              <a:pt x="127" y="174"/>
                            </a:cubicBezTo>
                            <a:cubicBezTo>
                              <a:pt x="126" y="173"/>
                              <a:pt x="126" y="171"/>
                              <a:pt x="125" y="171"/>
                            </a:cubicBezTo>
                            <a:cubicBezTo>
                              <a:pt x="126" y="169"/>
                              <a:pt x="123" y="168"/>
                              <a:pt x="124" y="166"/>
                            </a:cubicBezTo>
                            <a:cubicBezTo>
                              <a:pt x="123" y="165"/>
                              <a:pt x="123" y="165"/>
                              <a:pt x="123" y="165"/>
                            </a:cubicBezTo>
                            <a:cubicBezTo>
                              <a:pt x="122" y="164"/>
                              <a:pt x="121" y="164"/>
                              <a:pt x="120" y="164"/>
                            </a:cubicBezTo>
                            <a:cubicBezTo>
                              <a:pt x="121" y="163"/>
                              <a:pt x="121" y="163"/>
                              <a:pt x="120" y="163"/>
                            </a:cubicBezTo>
                            <a:cubicBezTo>
                              <a:pt x="121" y="162"/>
                              <a:pt x="120" y="161"/>
                              <a:pt x="120" y="160"/>
                            </a:cubicBezTo>
                            <a:cubicBezTo>
                              <a:pt x="120" y="160"/>
                              <a:pt x="120" y="159"/>
                              <a:pt x="120" y="159"/>
                            </a:cubicBezTo>
                            <a:cubicBezTo>
                              <a:pt x="120" y="159"/>
                              <a:pt x="119" y="159"/>
                              <a:pt x="119" y="159"/>
                            </a:cubicBezTo>
                            <a:cubicBezTo>
                              <a:pt x="119" y="158"/>
                              <a:pt x="120" y="158"/>
                              <a:pt x="119" y="157"/>
                            </a:cubicBezTo>
                            <a:cubicBezTo>
                              <a:pt x="119" y="156"/>
                              <a:pt x="118" y="159"/>
                              <a:pt x="118" y="157"/>
                            </a:cubicBezTo>
                            <a:cubicBezTo>
                              <a:pt x="118" y="155"/>
                              <a:pt x="117" y="153"/>
                              <a:pt x="115" y="151"/>
                            </a:cubicBezTo>
                            <a:cubicBezTo>
                              <a:pt x="113" y="153"/>
                              <a:pt x="114" y="153"/>
                              <a:pt x="113" y="155"/>
                            </a:cubicBezTo>
                            <a:cubicBezTo>
                              <a:pt x="112" y="155"/>
                              <a:pt x="113" y="154"/>
                              <a:pt x="112" y="154"/>
                            </a:cubicBezTo>
                            <a:cubicBezTo>
                              <a:pt x="111" y="154"/>
                              <a:pt x="111" y="153"/>
                              <a:pt x="110" y="153"/>
                            </a:cubicBezTo>
                            <a:cubicBezTo>
                              <a:pt x="111" y="154"/>
                              <a:pt x="111" y="156"/>
                              <a:pt x="112" y="156"/>
                            </a:cubicBezTo>
                            <a:cubicBezTo>
                              <a:pt x="112" y="158"/>
                              <a:pt x="113" y="159"/>
                              <a:pt x="113" y="161"/>
                            </a:cubicBezTo>
                            <a:cubicBezTo>
                              <a:pt x="114" y="161"/>
                              <a:pt x="113" y="162"/>
                              <a:pt x="113" y="162"/>
                            </a:cubicBezTo>
                            <a:cubicBezTo>
                              <a:pt x="114" y="163"/>
                              <a:pt x="114" y="165"/>
                              <a:pt x="115" y="166"/>
                            </a:cubicBezTo>
                            <a:cubicBezTo>
                              <a:pt x="117" y="166"/>
                              <a:pt x="117" y="166"/>
                              <a:pt x="117" y="166"/>
                            </a:cubicBezTo>
                            <a:cubicBezTo>
                              <a:pt x="117" y="167"/>
                              <a:pt x="117" y="167"/>
                              <a:pt x="117" y="168"/>
                            </a:cubicBezTo>
                            <a:cubicBezTo>
                              <a:pt x="117" y="168"/>
                              <a:pt x="118" y="168"/>
                              <a:pt x="118" y="167"/>
                            </a:cubicBezTo>
                            <a:cubicBezTo>
                              <a:pt x="119" y="168"/>
                              <a:pt x="118" y="169"/>
                              <a:pt x="119" y="170"/>
                            </a:cubicBezTo>
                            <a:cubicBezTo>
                              <a:pt x="119" y="170"/>
                              <a:pt x="120" y="170"/>
                              <a:pt x="120" y="171"/>
                            </a:cubicBezTo>
                            <a:cubicBezTo>
                              <a:pt x="120" y="171"/>
                              <a:pt x="120" y="172"/>
                              <a:pt x="120" y="172"/>
                            </a:cubicBezTo>
                            <a:cubicBezTo>
                              <a:pt x="120" y="172"/>
                              <a:pt x="120" y="172"/>
                              <a:pt x="120" y="172"/>
                            </a:cubicBezTo>
                            <a:cubicBezTo>
                              <a:pt x="121" y="172"/>
                              <a:pt x="120" y="173"/>
                              <a:pt x="120" y="173"/>
                            </a:cubicBezTo>
                            <a:cubicBezTo>
                              <a:pt x="120" y="173"/>
                              <a:pt x="121" y="173"/>
                              <a:pt x="121" y="174"/>
                            </a:cubicBezTo>
                            <a:cubicBezTo>
                              <a:pt x="121" y="174"/>
                              <a:pt x="121" y="175"/>
                              <a:pt x="121" y="175"/>
                            </a:cubicBezTo>
                            <a:cubicBezTo>
                              <a:pt x="121" y="175"/>
                              <a:pt x="121" y="175"/>
                              <a:pt x="121" y="175"/>
                            </a:cubicBezTo>
                            <a:cubicBezTo>
                              <a:pt x="122" y="176"/>
                              <a:pt x="121" y="177"/>
                              <a:pt x="123" y="177"/>
                            </a:cubicBezTo>
                            <a:cubicBezTo>
                              <a:pt x="123" y="178"/>
                              <a:pt x="122" y="179"/>
                              <a:pt x="123" y="180"/>
                            </a:cubicBezTo>
                            <a:cubicBezTo>
                              <a:pt x="123" y="181"/>
                              <a:pt x="124" y="181"/>
                              <a:pt x="124" y="181"/>
                            </a:cubicBezTo>
                            <a:cubicBezTo>
                              <a:pt x="124" y="182"/>
                              <a:pt x="124" y="182"/>
                              <a:pt x="125" y="183"/>
                            </a:cubicBezTo>
                            <a:cubicBezTo>
                              <a:pt x="125" y="183"/>
                              <a:pt x="126" y="183"/>
                              <a:pt x="126" y="183"/>
                            </a:cubicBezTo>
                            <a:cubicBezTo>
                              <a:pt x="126" y="184"/>
                              <a:pt x="125" y="185"/>
                              <a:pt x="126" y="185"/>
                            </a:cubicBezTo>
                            <a:cubicBezTo>
                              <a:pt x="127" y="185"/>
                              <a:pt x="127" y="186"/>
                              <a:pt x="127" y="187"/>
                            </a:cubicBezTo>
                            <a:cubicBezTo>
                              <a:pt x="129" y="186"/>
                              <a:pt x="128" y="188"/>
                              <a:pt x="131" y="188"/>
                            </a:cubicBezTo>
                            <a:cubicBezTo>
                              <a:pt x="131" y="189"/>
                              <a:pt x="132" y="190"/>
                              <a:pt x="132" y="191"/>
                            </a:cubicBezTo>
                            <a:cubicBezTo>
                              <a:pt x="134" y="195"/>
                              <a:pt x="140" y="193"/>
                              <a:pt x="144" y="193"/>
                            </a:cubicBezTo>
                            <a:cubicBezTo>
                              <a:pt x="145" y="193"/>
                              <a:pt x="145" y="192"/>
                              <a:pt x="145" y="192"/>
                            </a:cubicBezTo>
                            <a:cubicBezTo>
                              <a:pt x="146" y="191"/>
                              <a:pt x="149" y="193"/>
                              <a:pt x="148" y="191"/>
                            </a:cubicBezTo>
                            <a:cubicBezTo>
                              <a:pt x="149" y="191"/>
                              <a:pt x="149" y="192"/>
                              <a:pt x="149" y="194"/>
                            </a:cubicBezTo>
                            <a:cubicBezTo>
                              <a:pt x="149" y="194"/>
                              <a:pt x="148" y="194"/>
                              <a:pt x="148" y="194"/>
                            </a:cubicBezTo>
                            <a:cubicBezTo>
                              <a:pt x="148" y="195"/>
                              <a:pt x="148" y="196"/>
                              <a:pt x="148" y="197"/>
                            </a:cubicBezTo>
                            <a:cubicBezTo>
                              <a:pt x="148" y="197"/>
                              <a:pt x="147" y="197"/>
                              <a:pt x="147" y="197"/>
                            </a:cubicBezTo>
                            <a:cubicBezTo>
                              <a:pt x="147" y="197"/>
                              <a:pt x="147" y="200"/>
                              <a:pt x="147" y="200"/>
                            </a:cubicBezTo>
                            <a:cubicBezTo>
                              <a:pt x="146" y="201"/>
                              <a:pt x="145" y="201"/>
                              <a:pt x="145" y="203"/>
                            </a:cubicBezTo>
                            <a:cubicBezTo>
                              <a:pt x="144" y="203"/>
                              <a:pt x="145" y="206"/>
                              <a:pt x="143" y="206"/>
                            </a:cubicBezTo>
                            <a:cubicBezTo>
                              <a:pt x="143" y="207"/>
                              <a:pt x="142" y="208"/>
                              <a:pt x="142" y="209"/>
                            </a:cubicBezTo>
                            <a:cubicBezTo>
                              <a:pt x="140" y="208"/>
                              <a:pt x="141" y="211"/>
                              <a:pt x="140" y="211"/>
                            </a:cubicBezTo>
                            <a:cubicBezTo>
                              <a:pt x="140" y="212"/>
                              <a:pt x="140" y="212"/>
                              <a:pt x="140" y="212"/>
                            </a:cubicBezTo>
                            <a:cubicBezTo>
                              <a:pt x="139" y="212"/>
                              <a:pt x="139" y="211"/>
                              <a:pt x="139" y="212"/>
                            </a:cubicBezTo>
                            <a:cubicBezTo>
                              <a:pt x="137" y="212"/>
                              <a:pt x="138" y="213"/>
                              <a:pt x="136" y="213"/>
                            </a:cubicBezTo>
                            <a:cubicBezTo>
                              <a:pt x="136" y="213"/>
                              <a:pt x="135" y="214"/>
                              <a:pt x="135" y="214"/>
                            </a:cubicBezTo>
                            <a:cubicBezTo>
                              <a:pt x="135" y="214"/>
                              <a:pt x="135" y="214"/>
                              <a:pt x="135" y="214"/>
                            </a:cubicBezTo>
                            <a:cubicBezTo>
                              <a:pt x="134" y="215"/>
                              <a:pt x="133" y="215"/>
                              <a:pt x="133" y="215"/>
                            </a:cubicBezTo>
                            <a:cubicBezTo>
                              <a:pt x="131" y="216"/>
                              <a:pt x="131" y="218"/>
                              <a:pt x="129" y="218"/>
                            </a:cubicBezTo>
                            <a:cubicBezTo>
                              <a:pt x="129" y="220"/>
                              <a:pt x="128" y="219"/>
                              <a:pt x="128" y="221"/>
                            </a:cubicBezTo>
                            <a:cubicBezTo>
                              <a:pt x="128" y="221"/>
                              <a:pt x="128" y="221"/>
                              <a:pt x="127" y="221"/>
                            </a:cubicBezTo>
                            <a:cubicBezTo>
                              <a:pt x="127" y="221"/>
                              <a:pt x="126" y="222"/>
                              <a:pt x="126" y="222"/>
                            </a:cubicBezTo>
                            <a:cubicBezTo>
                              <a:pt x="127" y="223"/>
                              <a:pt x="126" y="222"/>
                              <a:pt x="126" y="224"/>
                            </a:cubicBezTo>
                            <a:cubicBezTo>
                              <a:pt x="126" y="225"/>
                              <a:pt x="125" y="224"/>
                              <a:pt x="125" y="224"/>
                            </a:cubicBezTo>
                            <a:cubicBezTo>
                              <a:pt x="125" y="225"/>
                              <a:pt x="125" y="225"/>
                              <a:pt x="125" y="226"/>
                            </a:cubicBezTo>
                            <a:cubicBezTo>
                              <a:pt x="125" y="226"/>
                              <a:pt x="123" y="230"/>
                              <a:pt x="124" y="231"/>
                            </a:cubicBezTo>
                            <a:cubicBezTo>
                              <a:pt x="124" y="232"/>
                              <a:pt x="124" y="233"/>
                              <a:pt x="125" y="234"/>
                            </a:cubicBezTo>
                            <a:cubicBezTo>
                              <a:pt x="125" y="235"/>
                              <a:pt x="124" y="236"/>
                              <a:pt x="125" y="237"/>
                            </a:cubicBezTo>
                            <a:cubicBezTo>
                              <a:pt x="125" y="237"/>
                              <a:pt x="125" y="239"/>
                              <a:pt x="126" y="239"/>
                            </a:cubicBezTo>
                            <a:cubicBezTo>
                              <a:pt x="127" y="239"/>
                              <a:pt x="124" y="241"/>
                              <a:pt x="127" y="242"/>
                            </a:cubicBezTo>
                            <a:cubicBezTo>
                              <a:pt x="126" y="244"/>
                              <a:pt x="127" y="246"/>
                              <a:pt x="127" y="248"/>
                            </a:cubicBezTo>
                            <a:cubicBezTo>
                              <a:pt x="127" y="250"/>
                              <a:pt x="125" y="251"/>
                              <a:pt x="125" y="253"/>
                            </a:cubicBezTo>
                            <a:cubicBezTo>
                              <a:pt x="124" y="253"/>
                              <a:pt x="122" y="254"/>
                              <a:pt x="121" y="255"/>
                            </a:cubicBezTo>
                            <a:cubicBezTo>
                              <a:pt x="121" y="255"/>
                              <a:pt x="121" y="255"/>
                              <a:pt x="121" y="255"/>
                            </a:cubicBezTo>
                            <a:cubicBezTo>
                              <a:pt x="121" y="256"/>
                              <a:pt x="120" y="256"/>
                              <a:pt x="120" y="256"/>
                            </a:cubicBezTo>
                            <a:cubicBezTo>
                              <a:pt x="119" y="256"/>
                              <a:pt x="120" y="257"/>
                              <a:pt x="119" y="257"/>
                            </a:cubicBezTo>
                            <a:cubicBezTo>
                              <a:pt x="119" y="257"/>
                              <a:pt x="118" y="256"/>
                              <a:pt x="118" y="257"/>
                            </a:cubicBezTo>
                            <a:cubicBezTo>
                              <a:pt x="118" y="258"/>
                              <a:pt x="118" y="257"/>
                              <a:pt x="117" y="258"/>
                            </a:cubicBezTo>
                            <a:cubicBezTo>
                              <a:pt x="117" y="258"/>
                              <a:pt x="116" y="259"/>
                              <a:pt x="115" y="259"/>
                            </a:cubicBezTo>
                            <a:cubicBezTo>
                              <a:pt x="114" y="262"/>
                              <a:pt x="115" y="267"/>
                              <a:pt x="116" y="271"/>
                            </a:cubicBezTo>
                            <a:cubicBezTo>
                              <a:pt x="115" y="271"/>
                              <a:pt x="115" y="272"/>
                              <a:pt x="115" y="271"/>
                            </a:cubicBezTo>
                            <a:cubicBezTo>
                              <a:pt x="114" y="271"/>
                              <a:pt x="114" y="272"/>
                              <a:pt x="114" y="272"/>
                            </a:cubicBezTo>
                            <a:cubicBezTo>
                              <a:pt x="113" y="272"/>
                              <a:pt x="112" y="272"/>
                              <a:pt x="112" y="272"/>
                            </a:cubicBezTo>
                            <a:cubicBezTo>
                              <a:pt x="112" y="273"/>
                              <a:pt x="110" y="273"/>
                              <a:pt x="110" y="274"/>
                            </a:cubicBezTo>
                            <a:cubicBezTo>
                              <a:pt x="110" y="277"/>
                              <a:pt x="110" y="277"/>
                              <a:pt x="110" y="277"/>
                            </a:cubicBezTo>
                            <a:cubicBezTo>
                              <a:pt x="109" y="277"/>
                              <a:pt x="109" y="279"/>
                              <a:pt x="109" y="280"/>
                            </a:cubicBezTo>
                            <a:cubicBezTo>
                              <a:pt x="109" y="280"/>
                              <a:pt x="108" y="280"/>
                              <a:pt x="108" y="280"/>
                            </a:cubicBezTo>
                            <a:cubicBezTo>
                              <a:pt x="107" y="281"/>
                              <a:pt x="107" y="282"/>
                              <a:pt x="107" y="283"/>
                            </a:cubicBezTo>
                            <a:cubicBezTo>
                              <a:pt x="106" y="283"/>
                              <a:pt x="107" y="284"/>
                              <a:pt x="107" y="284"/>
                            </a:cubicBezTo>
                            <a:cubicBezTo>
                              <a:pt x="106" y="284"/>
                              <a:pt x="106" y="284"/>
                              <a:pt x="105" y="284"/>
                            </a:cubicBezTo>
                            <a:cubicBezTo>
                              <a:pt x="105" y="285"/>
                              <a:pt x="106" y="285"/>
                              <a:pt x="105" y="286"/>
                            </a:cubicBezTo>
                            <a:cubicBezTo>
                              <a:pt x="105" y="286"/>
                              <a:pt x="105" y="286"/>
                              <a:pt x="104" y="286"/>
                            </a:cubicBezTo>
                            <a:cubicBezTo>
                              <a:pt x="104" y="286"/>
                              <a:pt x="105" y="287"/>
                              <a:pt x="104" y="287"/>
                            </a:cubicBezTo>
                            <a:cubicBezTo>
                              <a:pt x="104" y="287"/>
                              <a:pt x="104" y="287"/>
                              <a:pt x="103" y="287"/>
                            </a:cubicBezTo>
                            <a:cubicBezTo>
                              <a:pt x="103" y="287"/>
                              <a:pt x="102" y="288"/>
                              <a:pt x="102" y="288"/>
                            </a:cubicBezTo>
                            <a:cubicBezTo>
                              <a:pt x="102" y="289"/>
                              <a:pt x="102" y="289"/>
                              <a:pt x="101" y="289"/>
                            </a:cubicBezTo>
                            <a:cubicBezTo>
                              <a:pt x="101" y="289"/>
                              <a:pt x="101" y="290"/>
                              <a:pt x="101" y="290"/>
                            </a:cubicBezTo>
                            <a:cubicBezTo>
                              <a:pt x="101" y="290"/>
                              <a:pt x="100" y="290"/>
                              <a:pt x="100" y="290"/>
                            </a:cubicBezTo>
                            <a:cubicBezTo>
                              <a:pt x="100" y="290"/>
                              <a:pt x="99" y="291"/>
                              <a:pt x="99" y="291"/>
                            </a:cubicBezTo>
                            <a:cubicBezTo>
                              <a:pt x="99" y="291"/>
                              <a:pt x="98" y="292"/>
                              <a:pt x="98" y="292"/>
                            </a:cubicBezTo>
                            <a:cubicBezTo>
                              <a:pt x="98" y="292"/>
                              <a:pt x="96" y="293"/>
                              <a:pt x="96" y="293"/>
                            </a:cubicBezTo>
                            <a:cubicBezTo>
                              <a:pt x="96" y="292"/>
                              <a:pt x="96" y="292"/>
                              <a:pt x="95" y="293"/>
                            </a:cubicBezTo>
                            <a:cubicBezTo>
                              <a:pt x="95" y="293"/>
                              <a:pt x="94" y="293"/>
                              <a:pt x="93" y="293"/>
                            </a:cubicBezTo>
                            <a:cubicBezTo>
                              <a:pt x="93" y="293"/>
                              <a:pt x="89" y="295"/>
                              <a:pt x="88" y="293"/>
                            </a:cubicBezTo>
                            <a:cubicBezTo>
                              <a:pt x="88" y="293"/>
                              <a:pt x="88" y="294"/>
                              <a:pt x="88" y="294"/>
                            </a:cubicBezTo>
                            <a:cubicBezTo>
                              <a:pt x="88" y="295"/>
                              <a:pt x="86" y="294"/>
                              <a:pt x="85" y="294"/>
                            </a:cubicBezTo>
                            <a:cubicBezTo>
                              <a:pt x="84" y="294"/>
                              <a:pt x="84" y="295"/>
                              <a:pt x="85" y="295"/>
                            </a:cubicBezTo>
                            <a:cubicBezTo>
                              <a:pt x="84" y="296"/>
                              <a:pt x="81" y="294"/>
                              <a:pt x="80" y="294"/>
                            </a:cubicBezTo>
                            <a:cubicBezTo>
                              <a:pt x="80" y="292"/>
                              <a:pt x="77" y="290"/>
                              <a:pt x="79" y="288"/>
                            </a:cubicBezTo>
                            <a:cubicBezTo>
                              <a:pt x="78" y="287"/>
                              <a:pt x="76" y="286"/>
                              <a:pt x="77" y="284"/>
                            </a:cubicBezTo>
                            <a:cubicBezTo>
                              <a:pt x="75" y="285"/>
                              <a:pt x="76" y="284"/>
                              <a:pt x="76" y="282"/>
                            </a:cubicBezTo>
                            <a:cubicBezTo>
                              <a:pt x="75" y="280"/>
                              <a:pt x="72" y="278"/>
                              <a:pt x="72" y="275"/>
                            </a:cubicBezTo>
                            <a:cubicBezTo>
                              <a:pt x="72" y="274"/>
                              <a:pt x="72" y="276"/>
                              <a:pt x="72" y="276"/>
                            </a:cubicBezTo>
                            <a:cubicBezTo>
                              <a:pt x="71" y="275"/>
                              <a:pt x="72" y="272"/>
                              <a:pt x="71" y="274"/>
                            </a:cubicBezTo>
                            <a:cubicBezTo>
                              <a:pt x="70" y="273"/>
                              <a:pt x="70" y="271"/>
                              <a:pt x="70" y="270"/>
                            </a:cubicBezTo>
                            <a:cubicBezTo>
                              <a:pt x="70" y="268"/>
                              <a:pt x="71" y="267"/>
                              <a:pt x="70" y="265"/>
                            </a:cubicBezTo>
                            <a:cubicBezTo>
                              <a:pt x="70" y="264"/>
                              <a:pt x="68" y="265"/>
                              <a:pt x="68" y="264"/>
                            </a:cubicBezTo>
                            <a:cubicBezTo>
                              <a:pt x="68" y="264"/>
                              <a:pt x="69" y="263"/>
                              <a:pt x="67" y="263"/>
                            </a:cubicBezTo>
                            <a:cubicBezTo>
                              <a:pt x="67" y="263"/>
                              <a:pt x="67" y="262"/>
                              <a:pt x="67" y="262"/>
                            </a:cubicBezTo>
                            <a:cubicBezTo>
                              <a:pt x="67" y="262"/>
                              <a:pt x="66" y="262"/>
                              <a:pt x="66" y="262"/>
                            </a:cubicBezTo>
                            <a:cubicBezTo>
                              <a:pt x="66" y="262"/>
                              <a:pt x="68" y="260"/>
                              <a:pt x="65" y="260"/>
                            </a:cubicBezTo>
                            <a:cubicBezTo>
                              <a:pt x="65" y="259"/>
                              <a:pt x="66" y="259"/>
                              <a:pt x="66" y="258"/>
                            </a:cubicBezTo>
                            <a:cubicBezTo>
                              <a:pt x="65" y="258"/>
                              <a:pt x="66" y="255"/>
                              <a:pt x="64" y="256"/>
                            </a:cubicBezTo>
                            <a:cubicBezTo>
                              <a:pt x="64" y="251"/>
                              <a:pt x="65" y="249"/>
                              <a:pt x="67" y="246"/>
                            </a:cubicBezTo>
                            <a:cubicBezTo>
                              <a:pt x="67" y="246"/>
                              <a:pt x="68" y="244"/>
                              <a:pt x="67" y="244"/>
                            </a:cubicBezTo>
                            <a:cubicBezTo>
                              <a:pt x="66" y="243"/>
                              <a:pt x="68" y="243"/>
                              <a:pt x="68" y="243"/>
                            </a:cubicBezTo>
                            <a:cubicBezTo>
                              <a:pt x="68" y="243"/>
                              <a:pt x="68" y="242"/>
                              <a:pt x="69" y="242"/>
                            </a:cubicBezTo>
                            <a:cubicBezTo>
                              <a:pt x="69" y="241"/>
                              <a:pt x="68" y="236"/>
                              <a:pt x="68" y="238"/>
                            </a:cubicBezTo>
                            <a:cubicBezTo>
                              <a:pt x="67" y="237"/>
                              <a:pt x="67" y="236"/>
                              <a:pt x="67" y="235"/>
                            </a:cubicBezTo>
                            <a:cubicBezTo>
                              <a:pt x="67" y="233"/>
                              <a:pt x="67" y="232"/>
                              <a:pt x="67" y="231"/>
                            </a:cubicBezTo>
                            <a:cubicBezTo>
                              <a:pt x="67" y="230"/>
                              <a:pt x="66" y="231"/>
                              <a:pt x="66" y="230"/>
                            </a:cubicBezTo>
                            <a:cubicBezTo>
                              <a:pt x="66" y="230"/>
                              <a:pt x="67" y="230"/>
                              <a:pt x="67" y="229"/>
                            </a:cubicBezTo>
                            <a:cubicBezTo>
                              <a:pt x="67" y="229"/>
                              <a:pt x="66" y="229"/>
                              <a:pt x="66" y="229"/>
                            </a:cubicBezTo>
                            <a:cubicBezTo>
                              <a:pt x="66" y="228"/>
                              <a:pt x="65" y="228"/>
                              <a:pt x="65" y="227"/>
                            </a:cubicBezTo>
                            <a:cubicBezTo>
                              <a:pt x="65" y="227"/>
                              <a:pt x="65" y="226"/>
                              <a:pt x="65" y="226"/>
                            </a:cubicBezTo>
                            <a:cubicBezTo>
                              <a:pt x="65" y="226"/>
                              <a:pt x="63" y="226"/>
                              <a:pt x="64" y="226"/>
                            </a:cubicBezTo>
                            <a:cubicBezTo>
                              <a:pt x="64" y="226"/>
                              <a:pt x="64" y="226"/>
                              <a:pt x="64" y="226"/>
                            </a:cubicBezTo>
                            <a:cubicBezTo>
                              <a:pt x="64" y="225"/>
                              <a:pt x="63" y="224"/>
                              <a:pt x="62" y="223"/>
                            </a:cubicBezTo>
                            <a:cubicBezTo>
                              <a:pt x="61" y="223"/>
                              <a:pt x="62" y="223"/>
                              <a:pt x="61" y="223"/>
                            </a:cubicBezTo>
                            <a:cubicBezTo>
                              <a:pt x="61" y="223"/>
                              <a:pt x="61" y="221"/>
                              <a:pt x="60" y="222"/>
                            </a:cubicBezTo>
                            <a:cubicBezTo>
                              <a:pt x="59" y="217"/>
                              <a:pt x="60" y="213"/>
                              <a:pt x="60" y="208"/>
                            </a:cubicBezTo>
                            <a:cubicBezTo>
                              <a:pt x="59" y="207"/>
                              <a:pt x="58" y="209"/>
                              <a:pt x="59" y="207"/>
                            </a:cubicBezTo>
                            <a:cubicBezTo>
                              <a:pt x="55" y="207"/>
                              <a:pt x="53" y="207"/>
                              <a:pt x="51" y="206"/>
                            </a:cubicBezTo>
                            <a:cubicBezTo>
                              <a:pt x="52" y="203"/>
                              <a:pt x="49" y="206"/>
                              <a:pt x="50" y="203"/>
                            </a:cubicBezTo>
                            <a:cubicBezTo>
                              <a:pt x="48" y="202"/>
                              <a:pt x="47" y="202"/>
                              <a:pt x="44" y="203"/>
                            </a:cubicBezTo>
                            <a:cubicBezTo>
                              <a:pt x="44" y="203"/>
                              <a:pt x="43" y="203"/>
                              <a:pt x="42" y="203"/>
                            </a:cubicBezTo>
                            <a:cubicBezTo>
                              <a:pt x="42" y="203"/>
                              <a:pt x="40" y="204"/>
                              <a:pt x="39" y="204"/>
                            </a:cubicBezTo>
                            <a:cubicBezTo>
                              <a:pt x="40" y="205"/>
                              <a:pt x="40" y="204"/>
                              <a:pt x="38" y="205"/>
                            </a:cubicBezTo>
                            <a:cubicBezTo>
                              <a:pt x="36" y="205"/>
                              <a:pt x="35" y="206"/>
                              <a:pt x="32" y="206"/>
                            </a:cubicBezTo>
                            <a:cubicBezTo>
                              <a:pt x="31" y="206"/>
                              <a:pt x="31" y="205"/>
                              <a:pt x="30" y="205"/>
                            </a:cubicBezTo>
                            <a:cubicBezTo>
                              <a:pt x="27" y="205"/>
                              <a:pt x="23" y="207"/>
                              <a:pt x="20" y="206"/>
                            </a:cubicBezTo>
                            <a:cubicBezTo>
                              <a:pt x="20" y="205"/>
                              <a:pt x="18" y="205"/>
                              <a:pt x="17" y="205"/>
                            </a:cubicBezTo>
                            <a:cubicBezTo>
                              <a:pt x="17" y="205"/>
                              <a:pt x="18" y="204"/>
                              <a:pt x="17" y="204"/>
                            </a:cubicBezTo>
                            <a:cubicBezTo>
                              <a:pt x="17" y="203"/>
                              <a:pt x="16" y="204"/>
                              <a:pt x="16" y="204"/>
                            </a:cubicBezTo>
                            <a:cubicBezTo>
                              <a:pt x="16" y="204"/>
                              <a:pt x="16" y="203"/>
                              <a:pt x="16" y="203"/>
                            </a:cubicBezTo>
                            <a:cubicBezTo>
                              <a:pt x="15" y="202"/>
                              <a:pt x="15" y="203"/>
                              <a:pt x="15" y="202"/>
                            </a:cubicBezTo>
                            <a:cubicBezTo>
                              <a:pt x="15" y="202"/>
                              <a:pt x="14" y="201"/>
                              <a:pt x="14" y="201"/>
                            </a:cubicBezTo>
                            <a:cubicBezTo>
                              <a:pt x="13" y="201"/>
                              <a:pt x="14" y="201"/>
                              <a:pt x="13" y="200"/>
                            </a:cubicBezTo>
                            <a:cubicBezTo>
                              <a:pt x="13" y="200"/>
                              <a:pt x="13" y="200"/>
                              <a:pt x="13" y="199"/>
                            </a:cubicBezTo>
                            <a:cubicBezTo>
                              <a:pt x="12" y="199"/>
                              <a:pt x="12" y="199"/>
                              <a:pt x="12" y="199"/>
                            </a:cubicBezTo>
                            <a:cubicBezTo>
                              <a:pt x="11" y="199"/>
                              <a:pt x="12" y="198"/>
                              <a:pt x="12" y="198"/>
                            </a:cubicBezTo>
                            <a:cubicBezTo>
                              <a:pt x="11" y="197"/>
                              <a:pt x="10" y="198"/>
                              <a:pt x="10" y="197"/>
                            </a:cubicBezTo>
                            <a:cubicBezTo>
                              <a:pt x="10" y="197"/>
                              <a:pt x="11" y="196"/>
                              <a:pt x="11" y="197"/>
                            </a:cubicBezTo>
                            <a:cubicBezTo>
                              <a:pt x="10" y="195"/>
                              <a:pt x="8" y="195"/>
                              <a:pt x="8" y="194"/>
                            </a:cubicBezTo>
                            <a:cubicBezTo>
                              <a:pt x="6" y="194"/>
                              <a:pt x="7" y="191"/>
                              <a:pt x="5" y="192"/>
                            </a:cubicBezTo>
                            <a:cubicBezTo>
                              <a:pt x="5" y="192"/>
                              <a:pt x="5" y="191"/>
                              <a:pt x="5" y="190"/>
                            </a:cubicBezTo>
                            <a:cubicBezTo>
                              <a:pt x="5" y="190"/>
                              <a:pt x="4" y="190"/>
                              <a:pt x="3" y="190"/>
                            </a:cubicBezTo>
                            <a:cubicBezTo>
                              <a:pt x="4" y="189"/>
                              <a:pt x="2" y="189"/>
                              <a:pt x="2" y="188"/>
                            </a:cubicBezTo>
                            <a:cubicBezTo>
                              <a:pt x="2" y="187"/>
                              <a:pt x="3" y="187"/>
                              <a:pt x="2" y="186"/>
                            </a:cubicBezTo>
                            <a:cubicBezTo>
                              <a:pt x="2" y="186"/>
                              <a:pt x="1" y="186"/>
                              <a:pt x="1" y="186"/>
                            </a:cubicBezTo>
                            <a:cubicBezTo>
                              <a:pt x="1" y="185"/>
                              <a:pt x="1" y="184"/>
                              <a:pt x="0" y="183"/>
                            </a:cubicBezTo>
                            <a:cubicBezTo>
                              <a:pt x="0" y="183"/>
                              <a:pt x="2" y="183"/>
                              <a:pt x="2" y="183"/>
                            </a:cubicBezTo>
                            <a:cubicBezTo>
                              <a:pt x="2" y="183"/>
                              <a:pt x="2" y="181"/>
                              <a:pt x="3" y="181"/>
                            </a:cubicBezTo>
                            <a:cubicBezTo>
                              <a:pt x="3" y="172"/>
                              <a:pt x="3" y="172"/>
                              <a:pt x="3" y="172"/>
                            </a:cubicBezTo>
                            <a:cubicBezTo>
                              <a:pt x="3" y="172"/>
                              <a:pt x="2" y="172"/>
                              <a:pt x="2" y="172"/>
                            </a:cubicBezTo>
                            <a:cubicBezTo>
                              <a:pt x="2" y="172"/>
                              <a:pt x="2" y="171"/>
                              <a:pt x="3" y="171"/>
                            </a:cubicBezTo>
                            <a:cubicBezTo>
                              <a:pt x="3" y="170"/>
                              <a:pt x="2" y="169"/>
                              <a:pt x="2" y="168"/>
                            </a:cubicBezTo>
                            <a:cubicBezTo>
                              <a:pt x="4" y="171"/>
                              <a:pt x="2" y="165"/>
                              <a:pt x="4" y="167"/>
                            </a:cubicBezTo>
                            <a:cubicBezTo>
                              <a:pt x="4" y="166"/>
                              <a:pt x="4" y="164"/>
                              <a:pt x="5" y="164"/>
                            </a:cubicBezTo>
                            <a:cubicBezTo>
                              <a:pt x="5" y="164"/>
                              <a:pt x="6" y="164"/>
                              <a:pt x="6" y="164"/>
                            </a:cubicBezTo>
                            <a:cubicBezTo>
                              <a:pt x="6" y="163"/>
                              <a:pt x="5" y="163"/>
                              <a:pt x="5" y="162"/>
                            </a:cubicBezTo>
                            <a:cubicBezTo>
                              <a:pt x="7" y="162"/>
                              <a:pt x="7" y="159"/>
                              <a:pt x="9" y="158"/>
                            </a:cubicBezTo>
                            <a:cubicBezTo>
                              <a:pt x="9" y="157"/>
                              <a:pt x="11" y="157"/>
                              <a:pt x="10" y="155"/>
                            </a:cubicBezTo>
                            <a:cubicBezTo>
                              <a:pt x="11" y="155"/>
                              <a:pt x="12" y="154"/>
                              <a:pt x="12" y="154"/>
                            </a:cubicBezTo>
                            <a:cubicBezTo>
                              <a:pt x="15" y="153"/>
                              <a:pt x="17" y="152"/>
                              <a:pt x="17" y="148"/>
                            </a:cubicBezTo>
                            <a:cubicBezTo>
                              <a:pt x="19" y="149"/>
                              <a:pt x="17" y="145"/>
                              <a:pt x="19" y="146"/>
                            </a:cubicBezTo>
                            <a:cubicBezTo>
                              <a:pt x="19" y="142"/>
                              <a:pt x="19" y="142"/>
                              <a:pt x="19" y="142"/>
                            </a:cubicBezTo>
                            <a:cubicBezTo>
                              <a:pt x="20" y="142"/>
                              <a:pt x="20" y="142"/>
                              <a:pt x="21" y="142"/>
                            </a:cubicBezTo>
                            <a:cubicBezTo>
                              <a:pt x="22" y="141"/>
                              <a:pt x="23" y="140"/>
                              <a:pt x="24" y="139"/>
                            </a:cubicBezTo>
                            <a:cubicBezTo>
                              <a:pt x="24" y="138"/>
                              <a:pt x="24" y="139"/>
                              <a:pt x="24" y="138"/>
                            </a:cubicBezTo>
                            <a:cubicBezTo>
                              <a:pt x="24" y="138"/>
                              <a:pt x="26" y="138"/>
                              <a:pt x="25" y="136"/>
                            </a:cubicBezTo>
                            <a:cubicBezTo>
                              <a:pt x="28" y="137"/>
                              <a:pt x="28" y="135"/>
                              <a:pt x="30" y="135"/>
                            </a:cubicBezTo>
                            <a:cubicBezTo>
                              <a:pt x="29" y="137"/>
                              <a:pt x="33" y="136"/>
                              <a:pt x="32" y="138"/>
                            </a:cubicBezTo>
                            <a:cubicBezTo>
                              <a:pt x="33" y="136"/>
                              <a:pt x="37" y="138"/>
                              <a:pt x="37" y="136"/>
                            </a:cubicBezTo>
                            <a:cubicBezTo>
                              <a:pt x="40" y="136"/>
                              <a:pt x="42" y="135"/>
                              <a:pt x="43" y="133"/>
                            </a:cubicBezTo>
                            <a:cubicBezTo>
                              <a:pt x="44" y="133"/>
                              <a:pt x="45" y="133"/>
                              <a:pt x="45" y="133"/>
                            </a:cubicBezTo>
                            <a:cubicBezTo>
                              <a:pt x="46" y="133"/>
                              <a:pt x="46" y="133"/>
                              <a:pt x="47" y="133"/>
                            </a:cubicBezTo>
                            <a:cubicBezTo>
                              <a:pt x="48" y="133"/>
                              <a:pt x="49" y="133"/>
                              <a:pt x="50" y="133"/>
                            </a:cubicBezTo>
                            <a:cubicBezTo>
                              <a:pt x="50" y="133"/>
                              <a:pt x="50" y="133"/>
                              <a:pt x="50" y="133"/>
                            </a:cubicBezTo>
                            <a:cubicBezTo>
                              <a:pt x="52" y="133"/>
                              <a:pt x="54" y="134"/>
                              <a:pt x="56" y="134"/>
                            </a:cubicBezTo>
                            <a:cubicBezTo>
                              <a:pt x="57" y="134"/>
                              <a:pt x="59" y="132"/>
                              <a:pt x="60" y="133"/>
                            </a:cubicBezTo>
                            <a:cubicBezTo>
                              <a:pt x="61" y="134"/>
                              <a:pt x="61" y="133"/>
                              <a:pt x="62" y="133"/>
                            </a:cubicBezTo>
                            <a:cubicBezTo>
                              <a:pt x="62" y="134"/>
                              <a:pt x="63" y="134"/>
                              <a:pt x="63" y="134"/>
                            </a:cubicBezTo>
                            <a:cubicBezTo>
                              <a:pt x="63" y="134"/>
                              <a:pt x="62" y="135"/>
                              <a:pt x="62" y="135"/>
                            </a:cubicBezTo>
                            <a:cubicBezTo>
                              <a:pt x="62" y="136"/>
                              <a:pt x="62" y="135"/>
                              <a:pt x="62" y="135"/>
                            </a:cubicBezTo>
                            <a:cubicBezTo>
                              <a:pt x="62" y="136"/>
                              <a:pt x="62" y="136"/>
                              <a:pt x="62" y="136"/>
                            </a:cubicBezTo>
                            <a:cubicBezTo>
                              <a:pt x="62" y="136"/>
                              <a:pt x="62" y="136"/>
                              <a:pt x="62" y="137"/>
                            </a:cubicBezTo>
                            <a:cubicBezTo>
                              <a:pt x="62" y="138"/>
                              <a:pt x="61" y="139"/>
                              <a:pt x="63" y="141"/>
                            </a:cubicBezTo>
                            <a:cubicBezTo>
                              <a:pt x="63" y="142"/>
                              <a:pt x="64" y="141"/>
                              <a:pt x="64" y="142"/>
                            </a:cubicBezTo>
                            <a:cubicBezTo>
                              <a:pt x="64" y="142"/>
                              <a:pt x="65" y="142"/>
                              <a:pt x="65" y="142"/>
                            </a:cubicBezTo>
                            <a:cubicBezTo>
                              <a:pt x="66" y="143"/>
                              <a:pt x="65" y="143"/>
                              <a:pt x="65" y="143"/>
                            </a:cubicBezTo>
                            <a:cubicBezTo>
                              <a:pt x="66" y="144"/>
                              <a:pt x="67" y="143"/>
                              <a:pt x="67" y="144"/>
                            </a:cubicBezTo>
                            <a:cubicBezTo>
                              <a:pt x="69" y="143"/>
                              <a:pt x="70" y="146"/>
                              <a:pt x="71" y="144"/>
                            </a:cubicBezTo>
                            <a:cubicBezTo>
                              <a:pt x="71" y="144"/>
                              <a:pt x="71" y="145"/>
                              <a:pt x="71" y="145"/>
                            </a:cubicBezTo>
                            <a:cubicBezTo>
                              <a:pt x="72" y="146"/>
                              <a:pt x="73" y="145"/>
                              <a:pt x="74" y="146"/>
                            </a:cubicBezTo>
                            <a:cubicBezTo>
                              <a:pt x="74" y="146"/>
                              <a:pt x="74" y="146"/>
                              <a:pt x="74" y="147"/>
                            </a:cubicBezTo>
                            <a:cubicBezTo>
                              <a:pt x="75" y="147"/>
                              <a:pt x="75" y="146"/>
                              <a:pt x="76" y="147"/>
                            </a:cubicBezTo>
                            <a:cubicBezTo>
                              <a:pt x="76" y="147"/>
                              <a:pt x="76" y="147"/>
                              <a:pt x="77" y="147"/>
                            </a:cubicBezTo>
                            <a:cubicBezTo>
                              <a:pt x="77" y="147"/>
                              <a:pt x="78" y="148"/>
                              <a:pt x="78" y="148"/>
                            </a:cubicBezTo>
                            <a:cubicBezTo>
                              <a:pt x="78" y="148"/>
                              <a:pt x="79" y="148"/>
                              <a:pt x="79" y="148"/>
                            </a:cubicBezTo>
                            <a:cubicBezTo>
                              <a:pt x="79" y="148"/>
                              <a:pt x="80" y="148"/>
                              <a:pt x="80" y="148"/>
                            </a:cubicBezTo>
                            <a:cubicBezTo>
                              <a:pt x="80" y="148"/>
                              <a:pt x="81" y="148"/>
                              <a:pt x="81" y="148"/>
                            </a:cubicBezTo>
                            <a:cubicBezTo>
                              <a:pt x="81" y="148"/>
                              <a:pt x="82" y="147"/>
                              <a:pt x="82" y="147"/>
                            </a:cubicBezTo>
                            <a:cubicBezTo>
                              <a:pt x="82" y="147"/>
                              <a:pt x="83" y="147"/>
                              <a:pt x="83" y="147"/>
                            </a:cubicBezTo>
                            <a:cubicBezTo>
                              <a:pt x="81" y="146"/>
                              <a:pt x="84" y="146"/>
                              <a:pt x="84" y="144"/>
                            </a:cubicBezTo>
                            <a:cubicBezTo>
                              <a:pt x="86" y="144"/>
                              <a:pt x="86" y="143"/>
                              <a:pt x="87" y="143"/>
                            </a:cubicBezTo>
                            <a:cubicBezTo>
                              <a:pt x="88" y="144"/>
                              <a:pt x="88" y="144"/>
                              <a:pt x="88" y="144"/>
                            </a:cubicBezTo>
                            <a:cubicBezTo>
                              <a:pt x="88" y="144"/>
                              <a:pt x="89" y="144"/>
                              <a:pt x="90" y="144"/>
                            </a:cubicBezTo>
                            <a:cubicBezTo>
                              <a:pt x="90" y="144"/>
                              <a:pt x="91" y="145"/>
                              <a:pt x="91" y="145"/>
                            </a:cubicBezTo>
                            <a:cubicBezTo>
                              <a:pt x="91" y="145"/>
                              <a:pt x="92" y="144"/>
                              <a:pt x="93" y="144"/>
                            </a:cubicBezTo>
                            <a:cubicBezTo>
                              <a:pt x="93" y="145"/>
                              <a:pt x="93" y="146"/>
                              <a:pt x="93" y="146"/>
                            </a:cubicBezTo>
                            <a:cubicBezTo>
                              <a:pt x="93" y="146"/>
                              <a:pt x="94" y="145"/>
                              <a:pt x="95" y="145"/>
                            </a:cubicBezTo>
                            <a:cubicBezTo>
                              <a:pt x="95" y="145"/>
                              <a:pt x="94" y="146"/>
                              <a:pt x="94" y="146"/>
                            </a:cubicBezTo>
                            <a:cubicBezTo>
                              <a:pt x="94" y="147"/>
                              <a:pt x="97" y="147"/>
                              <a:pt x="99" y="147"/>
                            </a:cubicBezTo>
                            <a:cubicBezTo>
                              <a:pt x="99" y="149"/>
                              <a:pt x="103" y="148"/>
                              <a:pt x="104" y="147"/>
                            </a:cubicBezTo>
                            <a:cubicBezTo>
                              <a:pt x="105" y="147"/>
                              <a:pt x="107" y="146"/>
                              <a:pt x="108" y="147"/>
                            </a:cubicBezTo>
                            <a:cubicBezTo>
                              <a:pt x="108" y="147"/>
                              <a:pt x="108" y="147"/>
                              <a:pt x="109" y="147"/>
                            </a:cubicBezTo>
                            <a:cubicBezTo>
                              <a:pt x="110" y="147"/>
                              <a:pt x="110" y="147"/>
                              <a:pt x="111" y="147"/>
                            </a:cubicBezTo>
                            <a:cubicBezTo>
                              <a:pt x="112" y="147"/>
                              <a:pt x="113" y="146"/>
                              <a:pt x="114" y="146"/>
                            </a:cubicBezTo>
                            <a:cubicBezTo>
                              <a:pt x="114" y="145"/>
                              <a:pt x="114" y="143"/>
                              <a:pt x="116" y="143"/>
                            </a:cubicBezTo>
                            <a:cubicBezTo>
                              <a:pt x="116" y="142"/>
                              <a:pt x="115" y="142"/>
                              <a:pt x="115" y="141"/>
                            </a:cubicBezTo>
                            <a:cubicBezTo>
                              <a:pt x="117" y="141"/>
                              <a:pt x="117" y="138"/>
                              <a:pt x="118" y="139"/>
                            </a:cubicBezTo>
                            <a:cubicBezTo>
                              <a:pt x="119" y="137"/>
                              <a:pt x="118" y="137"/>
                              <a:pt x="116" y="136"/>
                            </a:cubicBezTo>
                            <a:cubicBezTo>
                              <a:pt x="117" y="136"/>
                              <a:pt x="117" y="135"/>
                              <a:pt x="117" y="134"/>
                            </a:cubicBezTo>
                            <a:cubicBezTo>
                              <a:pt x="116" y="133"/>
                              <a:pt x="113" y="134"/>
                              <a:pt x="112" y="132"/>
                            </a:cubicBezTo>
                            <a:cubicBezTo>
                              <a:pt x="112" y="133"/>
                              <a:pt x="110" y="133"/>
                              <a:pt x="109" y="134"/>
                            </a:cubicBezTo>
                            <a:cubicBezTo>
                              <a:pt x="109" y="134"/>
                              <a:pt x="109" y="133"/>
                              <a:pt x="109" y="133"/>
                            </a:cubicBezTo>
                            <a:cubicBezTo>
                              <a:pt x="108" y="132"/>
                              <a:pt x="106" y="133"/>
                              <a:pt x="105" y="133"/>
                            </a:cubicBezTo>
                            <a:cubicBezTo>
                              <a:pt x="104" y="133"/>
                              <a:pt x="104" y="134"/>
                              <a:pt x="103" y="134"/>
                            </a:cubicBezTo>
                            <a:cubicBezTo>
                              <a:pt x="102" y="134"/>
                              <a:pt x="102" y="132"/>
                              <a:pt x="100" y="132"/>
                            </a:cubicBezTo>
                            <a:cubicBezTo>
                              <a:pt x="100" y="131"/>
                              <a:pt x="99" y="131"/>
                              <a:pt x="99" y="130"/>
                            </a:cubicBezTo>
                            <a:cubicBezTo>
                              <a:pt x="98" y="130"/>
                              <a:pt x="98" y="130"/>
                              <a:pt x="98" y="130"/>
                            </a:cubicBezTo>
                            <a:cubicBezTo>
                              <a:pt x="98" y="129"/>
                              <a:pt x="97" y="129"/>
                              <a:pt x="96" y="128"/>
                            </a:cubicBezTo>
                            <a:cubicBezTo>
                              <a:pt x="97" y="127"/>
                              <a:pt x="96" y="124"/>
                              <a:pt x="96" y="123"/>
                            </a:cubicBezTo>
                            <a:cubicBezTo>
                              <a:pt x="94" y="124"/>
                              <a:pt x="93" y="122"/>
                              <a:pt x="93" y="124"/>
                            </a:cubicBezTo>
                            <a:cubicBezTo>
                              <a:pt x="91" y="123"/>
                              <a:pt x="91" y="125"/>
                              <a:pt x="89" y="124"/>
                            </a:cubicBezTo>
                            <a:cubicBezTo>
                              <a:pt x="90" y="124"/>
                              <a:pt x="89" y="125"/>
                              <a:pt x="89" y="125"/>
                            </a:cubicBezTo>
                            <a:cubicBezTo>
                              <a:pt x="89" y="125"/>
                              <a:pt x="90" y="125"/>
                              <a:pt x="90" y="126"/>
                            </a:cubicBezTo>
                            <a:cubicBezTo>
                              <a:pt x="90" y="126"/>
                              <a:pt x="90" y="127"/>
                              <a:pt x="91" y="127"/>
                            </a:cubicBezTo>
                            <a:cubicBezTo>
                              <a:pt x="91" y="129"/>
                              <a:pt x="91" y="128"/>
                              <a:pt x="92" y="129"/>
                            </a:cubicBezTo>
                            <a:cubicBezTo>
                              <a:pt x="92" y="130"/>
                              <a:pt x="91" y="130"/>
                              <a:pt x="91" y="130"/>
                            </a:cubicBezTo>
                            <a:cubicBezTo>
                              <a:pt x="90" y="130"/>
                              <a:pt x="90" y="132"/>
                              <a:pt x="89" y="132"/>
                            </a:cubicBezTo>
                            <a:cubicBezTo>
                              <a:pt x="88" y="131"/>
                              <a:pt x="90" y="133"/>
                              <a:pt x="87" y="133"/>
                            </a:cubicBezTo>
                            <a:cubicBezTo>
                              <a:pt x="87" y="132"/>
                              <a:pt x="87" y="132"/>
                              <a:pt x="86" y="132"/>
                            </a:cubicBezTo>
                            <a:cubicBezTo>
                              <a:pt x="86" y="131"/>
                              <a:pt x="87" y="131"/>
                              <a:pt x="87" y="131"/>
                            </a:cubicBezTo>
                            <a:cubicBezTo>
                              <a:pt x="87" y="130"/>
                              <a:pt x="85" y="129"/>
                              <a:pt x="86" y="128"/>
                            </a:cubicBezTo>
                            <a:cubicBezTo>
                              <a:pt x="86" y="128"/>
                              <a:pt x="85" y="128"/>
                              <a:pt x="84" y="128"/>
                            </a:cubicBezTo>
                            <a:cubicBezTo>
                              <a:pt x="84" y="128"/>
                              <a:pt x="85" y="127"/>
                              <a:pt x="85" y="127"/>
                            </a:cubicBezTo>
                            <a:cubicBezTo>
                              <a:pt x="85" y="127"/>
                              <a:pt x="84" y="126"/>
                              <a:pt x="83" y="125"/>
                            </a:cubicBezTo>
                            <a:cubicBezTo>
                              <a:pt x="83" y="123"/>
                              <a:pt x="81" y="122"/>
                              <a:pt x="81" y="120"/>
                            </a:cubicBezTo>
                            <a:cubicBezTo>
                              <a:pt x="82" y="119"/>
                              <a:pt x="80" y="120"/>
                              <a:pt x="80" y="119"/>
                            </a:cubicBezTo>
                            <a:cubicBezTo>
                              <a:pt x="80" y="119"/>
                              <a:pt x="81" y="119"/>
                              <a:pt x="80" y="118"/>
                            </a:cubicBezTo>
                            <a:cubicBezTo>
                              <a:pt x="79" y="118"/>
                              <a:pt x="79" y="119"/>
                              <a:pt x="78" y="118"/>
                            </a:cubicBezTo>
                            <a:cubicBezTo>
                              <a:pt x="78" y="118"/>
                              <a:pt x="79" y="117"/>
                              <a:pt x="79" y="117"/>
                            </a:cubicBezTo>
                            <a:cubicBezTo>
                              <a:pt x="79" y="116"/>
                              <a:pt x="78" y="117"/>
                              <a:pt x="78" y="117"/>
                            </a:cubicBezTo>
                            <a:cubicBezTo>
                              <a:pt x="78" y="117"/>
                              <a:pt x="78" y="117"/>
                              <a:pt x="78" y="116"/>
                            </a:cubicBezTo>
                            <a:cubicBezTo>
                              <a:pt x="76" y="117"/>
                              <a:pt x="76" y="115"/>
                              <a:pt x="73" y="115"/>
                            </a:cubicBezTo>
                            <a:cubicBezTo>
                              <a:pt x="73" y="114"/>
                              <a:pt x="73" y="114"/>
                              <a:pt x="72" y="114"/>
                            </a:cubicBezTo>
                            <a:cubicBezTo>
                              <a:pt x="72" y="114"/>
                              <a:pt x="73" y="113"/>
                              <a:pt x="72" y="113"/>
                            </a:cubicBezTo>
                            <a:cubicBezTo>
                              <a:pt x="72" y="113"/>
                              <a:pt x="71" y="113"/>
                              <a:pt x="71" y="113"/>
                            </a:cubicBezTo>
                            <a:cubicBezTo>
                              <a:pt x="71" y="113"/>
                              <a:pt x="71" y="111"/>
                              <a:pt x="71" y="111"/>
                            </a:cubicBezTo>
                            <a:cubicBezTo>
                              <a:pt x="70" y="112"/>
                              <a:pt x="70" y="111"/>
                              <a:pt x="70" y="111"/>
                            </a:cubicBezTo>
                            <a:cubicBezTo>
                              <a:pt x="69" y="111"/>
                              <a:pt x="69" y="110"/>
                              <a:pt x="69" y="110"/>
                            </a:cubicBezTo>
                            <a:cubicBezTo>
                              <a:pt x="67" y="110"/>
                              <a:pt x="68" y="110"/>
                              <a:pt x="66" y="110"/>
                            </a:cubicBezTo>
                            <a:cubicBezTo>
                              <a:pt x="65" y="110"/>
                              <a:pt x="66" y="111"/>
                              <a:pt x="65" y="111"/>
                            </a:cubicBezTo>
                            <a:cubicBezTo>
                              <a:pt x="64" y="112"/>
                              <a:pt x="66" y="112"/>
                              <a:pt x="66" y="113"/>
                            </a:cubicBezTo>
                            <a:cubicBezTo>
                              <a:pt x="66" y="113"/>
                              <a:pt x="67" y="114"/>
                              <a:pt x="67" y="115"/>
                            </a:cubicBezTo>
                            <a:cubicBezTo>
                              <a:pt x="67" y="115"/>
                              <a:pt x="67" y="115"/>
                              <a:pt x="68" y="115"/>
                            </a:cubicBezTo>
                            <a:cubicBezTo>
                              <a:pt x="67" y="117"/>
                              <a:pt x="69" y="117"/>
                              <a:pt x="70" y="117"/>
                            </a:cubicBezTo>
                            <a:cubicBezTo>
                              <a:pt x="70" y="117"/>
                              <a:pt x="70" y="119"/>
                              <a:pt x="71" y="119"/>
                            </a:cubicBezTo>
                            <a:cubicBezTo>
                              <a:pt x="72" y="118"/>
                              <a:pt x="71" y="119"/>
                              <a:pt x="71" y="119"/>
                            </a:cubicBezTo>
                            <a:cubicBezTo>
                              <a:pt x="72" y="120"/>
                              <a:pt x="73" y="120"/>
                              <a:pt x="73" y="121"/>
                            </a:cubicBezTo>
                            <a:cubicBezTo>
                              <a:pt x="74" y="121"/>
                              <a:pt x="74" y="122"/>
                              <a:pt x="74" y="122"/>
                            </a:cubicBezTo>
                            <a:cubicBezTo>
                              <a:pt x="75" y="122"/>
                              <a:pt x="75" y="121"/>
                              <a:pt x="75" y="121"/>
                            </a:cubicBezTo>
                            <a:cubicBezTo>
                              <a:pt x="76" y="121"/>
                              <a:pt x="76" y="123"/>
                              <a:pt x="76" y="122"/>
                            </a:cubicBezTo>
                            <a:cubicBezTo>
                              <a:pt x="77" y="121"/>
                              <a:pt x="76" y="124"/>
                              <a:pt x="78" y="123"/>
                            </a:cubicBezTo>
                            <a:cubicBezTo>
                              <a:pt x="78" y="124"/>
                              <a:pt x="75" y="123"/>
                              <a:pt x="74" y="124"/>
                            </a:cubicBezTo>
                            <a:cubicBezTo>
                              <a:pt x="75" y="124"/>
                              <a:pt x="75" y="124"/>
                              <a:pt x="76" y="125"/>
                            </a:cubicBezTo>
                            <a:cubicBezTo>
                              <a:pt x="76" y="126"/>
                              <a:pt x="75" y="127"/>
                              <a:pt x="76" y="127"/>
                            </a:cubicBezTo>
                            <a:cubicBezTo>
                              <a:pt x="75" y="128"/>
                              <a:pt x="74" y="128"/>
                              <a:pt x="73" y="128"/>
                            </a:cubicBezTo>
                            <a:cubicBezTo>
                              <a:pt x="74" y="128"/>
                              <a:pt x="73" y="126"/>
                              <a:pt x="74" y="126"/>
                            </a:cubicBezTo>
                            <a:cubicBezTo>
                              <a:pt x="74" y="126"/>
                              <a:pt x="74" y="125"/>
                              <a:pt x="73" y="125"/>
                            </a:cubicBezTo>
                            <a:cubicBezTo>
                              <a:pt x="72" y="125"/>
                              <a:pt x="73" y="124"/>
                              <a:pt x="72" y="123"/>
                            </a:cubicBezTo>
                            <a:cubicBezTo>
                              <a:pt x="71" y="123"/>
                              <a:pt x="70" y="123"/>
                              <a:pt x="70" y="122"/>
                            </a:cubicBezTo>
                            <a:cubicBezTo>
                              <a:pt x="68" y="122"/>
                              <a:pt x="68" y="121"/>
                              <a:pt x="66" y="120"/>
                            </a:cubicBezTo>
                            <a:cubicBezTo>
                              <a:pt x="66" y="119"/>
                              <a:pt x="65" y="119"/>
                              <a:pt x="64" y="117"/>
                            </a:cubicBezTo>
                            <a:cubicBezTo>
                              <a:pt x="64" y="117"/>
                              <a:pt x="63" y="117"/>
                              <a:pt x="63" y="117"/>
                            </a:cubicBezTo>
                            <a:cubicBezTo>
                              <a:pt x="63" y="116"/>
                              <a:pt x="63" y="117"/>
                              <a:pt x="62" y="116"/>
                            </a:cubicBezTo>
                            <a:cubicBezTo>
                              <a:pt x="62" y="116"/>
                              <a:pt x="62" y="115"/>
                              <a:pt x="62" y="115"/>
                            </a:cubicBezTo>
                            <a:cubicBezTo>
                              <a:pt x="62" y="115"/>
                              <a:pt x="61" y="115"/>
                              <a:pt x="60" y="115"/>
                            </a:cubicBezTo>
                            <a:cubicBezTo>
                              <a:pt x="60" y="115"/>
                              <a:pt x="61" y="114"/>
                              <a:pt x="61" y="115"/>
                            </a:cubicBezTo>
                            <a:cubicBezTo>
                              <a:pt x="60" y="113"/>
                              <a:pt x="57" y="113"/>
                              <a:pt x="56" y="114"/>
                            </a:cubicBezTo>
                            <a:cubicBezTo>
                              <a:pt x="56" y="114"/>
                              <a:pt x="57" y="115"/>
                              <a:pt x="57" y="115"/>
                            </a:cubicBezTo>
                            <a:cubicBezTo>
                              <a:pt x="56" y="115"/>
                              <a:pt x="56" y="115"/>
                              <a:pt x="55" y="115"/>
                            </a:cubicBezTo>
                            <a:cubicBezTo>
                              <a:pt x="54" y="116"/>
                              <a:pt x="54" y="117"/>
                              <a:pt x="53" y="117"/>
                            </a:cubicBezTo>
                            <a:cubicBezTo>
                              <a:pt x="51" y="117"/>
                              <a:pt x="51" y="115"/>
                              <a:pt x="48" y="116"/>
                            </a:cubicBezTo>
                            <a:cubicBezTo>
                              <a:pt x="47" y="116"/>
                              <a:pt x="47" y="117"/>
                              <a:pt x="46" y="117"/>
                            </a:cubicBezTo>
                            <a:cubicBezTo>
                              <a:pt x="46" y="120"/>
                              <a:pt x="46" y="120"/>
                              <a:pt x="46" y="120"/>
                            </a:cubicBezTo>
                            <a:cubicBezTo>
                              <a:pt x="44" y="121"/>
                              <a:pt x="41" y="120"/>
                              <a:pt x="41" y="124"/>
                            </a:cubicBezTo>
                            <a:cubicBezTo>
                              <a:pt x="38" y="123"/>
                              <a:pt x="41" y="126"/>
                              <a:pt x="38" y="126"/>
                            </a:cubicBezTo>
                            <a:cubicBezTo>
                              <a:pt x="38" y="127"/>
                              <a:pt x="40" y="128"/>
                              <a:pt x="38" y="128"/>
                            </a:cubicBezTo>
                            <a:cubicBezTo>
                              <a:pt x="38" y="130"/>
                              <a:pt x="37" y="128"/>
                              <a:pt x="36" y="130"/>
                            </a:cubicBezTo>
                            <a:cubicBezTo>
                              <a:pt x="36" y="130"/>
                              <a:pt x="36" y="130"/>
                              <a:pt x="37" y="131"/>
                            </a:cubicBezTo>
                            <a:cubicBezTo>
                              <a:pt x="37" y="132"/>
                              <a:pt x="35" y="131"/>
                              <a:pt x="34" y="131"/>
                            </a:cubicBezTo>
                            <a:cubicBezTo>
                              <a:pt x="33" y="131"/>
                              <a:pt x="33" y="132"/>
                              <a:pt x="33" y="133"/>
                            </a:cubicBezTo>
                            <a:cubicBezTo>
                              <a:pt x="31" y="134"/>
                              <a:pt x="29" y="132"/>
                              <a:pt x="27" y="134"/>
                            </a:cubicBezTo>
                            <a:cubicBezTo>
                              <a:pt x="26" y="134"/>
                              <a:pt x="26" y="133"/>
                              <a:pt x="25" y="132"/>
                            </a:cubicBezTo>
                            <a:cubicBezTo>
                              <a:pt x="23" y="132"/>
                              <a:pt x="20" y="133"/>
                              <a:pt x="20" y="132"/>
                            </a:cubicBezTo>
                            <a:cubicBezTo>
                              <a:pt x="20" y="130"/>
                              <a:pt x="21" y="128"/>
                              <a:pt x="19" y="127"/>
                            </a:cubicBezTo>
                            <a:cubicBezTo>
                              <a:pt x="19" y="126"/>
                              <a:pt x="20" y="126"/>
                              <a:pt x="20" y="125"/>
                            </a:cubicBezTo>
                            <a:cubicBezTo>
                              <a:pt x="21" y="123"/>
                              <a:pt x="20" y="122"/>
                              <a:pt x="21" y="120"/>
                            </a:cubicBezTo>
                            <a:cubicBezTo>
                              <a:pt x="20" y="119"/>
                              <a:pt x="20" y="118"/>
                              <a:pt x="19" y="117"/>
                            </a:cubicBezTo>
                            <a:cubicBezTo>
                              <a:pt x="19" y="117"/>
                              <a:pt x="20" y="117"/>
                              <a:pt x="20" y="116"/>
                            </a:cubicBezTo>
                            <a:cubicBezTo>
                              <a:pt x="21" y="116"/>
                              <a:pt x="25" y="115"/>
                              <a:pt x="24" y="117"/>
                            </a:cubicBezTo>
                            <a:cubicBezTo>
                              <a:pt x="26" y="116"/>
                              <a:pt x="31" y="118"/>
                              <a:pt x="32" y="117"/>
                            </a:cubicBezTo>
                            <a:cubicBezTo>
                              <a:pt x="32" y="116"/>
                              <a:pt x="32" y="117"/>
                              <a:pt x="33" y="117"/>
                            </a:cubicBezTo>
                            <a:cubicBezTo>
                              <a:pt x="33" y="117"/>
                              <a:pt x="33" y="116"/>
                              <a:pt x="33" y="116"/>
                            </a:cubicBezTo>
                            <a:cubicBezTo>
                              <a:pt x="33" y="116"/>
                              <a:pt x="33" y="117"/>
                              <a:pt x="33" y="117"/>
                            </a:cubicBezTo>
                            <a:cubicBezTo>
                              <a:pt x="35" y="116"/>
                              <a:pt x="36" y="116"/>
                              <a:pt x="36" y="114"/>
                            </a:cubicBezTo>
                            <a:cubicBezTo>
                              <a:pt x="36" y="114"/>
                              <a:pt x="37" y="111"/>
                              <a:pt x="36" y="109"/>
                            </a:cubicBezTo>
                            <a:cubicBezTo>
                              <a:pt x="35" y="109"/>
                              <a:pt x="37" y="108"/>
                              <a:pt x="36" y="107"/>
                            </a:cubicBezTo>
                            <a:cubicBezTo>
                              <a:pt x="35" y="107"/>
                              <a:pt x="35" y="107"/>
                              <a:pt x="34" y="107"/>
                            </a:cubicBezTo>
                            <a:cubicBezTo>
                              <a:pt x="34" y="106"/>
                              <a:pt x="35" y="106"/>
                              <a:pt x="34" y="105"/>
                            </a:cubicBezTo>
                            <a:cubicBezTo>
                              <a:pt x="34" y="105"/>
                              <a:pt x="33" y="106"/>
                              <a:pt x="33" y="106"/>
                            </a:cubicBezTo>
                            <a:cubicBezTo>
                              <a:pt x="33" y="105"/>
                              <a:pt x="33" y="105"/>
                              <a:pt x="33" y="104"/>
                            </a:cubicBezTo>
                            <a:cubicBezTo>
                              <a:pt x="33" y="104"/>
                              <a:pt x="31" y="104"/>
                              <a:pt x="30" y="104"/>
                            </a:cubicBezTo>
                            <a:cubicBezTo>
                              <a:pt x="30" y="104"/>
                              <a:pt x="30" y="103"/>
                              <a:pt x="30" y="103"/>
                            </a:cubicBezTo>
                            <a:cubicBezTo>
                              <a:pt x="29" y="103"/>
                              <a:pt x="29" y="103"/>
                              <a:pt x="29" y="103"/>
                            </a:cubicBezTo>
                            <a:cubicBezTo>
                              <a:pt x="28" y="101"/>
                              <a:pt x="30" y="102"/>
                              <a:pt x="30" y="102"/>
                            </a:cubicBezTo>
                            <a:cubicBezTo>
                              <a:pt x="31" y="102"/>
                              <a:pt x="32" y="101"/>
                              <a:pt x="36" y="101"/>
                            </a:cubicBezTo>
                            <a:cubicBezTo>
                              <a:pt x="36" y="100"/>
                              <a:pt x="35" y="100"/>
                              <a:pt x="34" y="100"/>
                            </a:cubicBezTo>
                            <a:cubicBezTo>
                              <a:pt x="35" y="99"/>
                              <a:pt x="37" y="100"/>
                              <a:pt x="38" y="100"/>
                            </a:cubicBezTo>
                            <a:cubicBezTo>
                              <a:pt x="38" y="100"/>
                              <a:pt x="39" y="99"/>
                              <a:pt x="39" y="100"/>
                            </a:cubicBezTo>
                            <a:cubicBezTo>
                              <a:pt x="40" y="99"/>
                              <a:pt x="41" y="98"/>
                              <a:pt x="43" y="98"/>
                            </a:cubicBezTo>
                            <a:cubicBezTo>
                              <a:pt x="42" y="96"/>
                              <a:pt x="44" y="97"/>
                              <a:pt x="44" y="95"/>
                            </a:cubicBezTo>
                            <a:cubicBezTo>
                              <a:pt x="47" y="95"/>
                              <a:pt x="47" y="95"/>
                              <a:pt x="47" y="95"/>
                            </a:cubicBezTo>
                            <a:cubicBezTo>
                              <a:pt x="47" y="94"/>
                              <a:pt x="46" y="94"/>
                              <a:pt x="46" y="94"/>
                            </a:cubicBezTo>
                            <a:cubicBezTo>
                              <a:pt x="46" y="94"/>
                              <a:pt x="47" y="94"/>
                              <a:pt x="47" y="92"/>
                            </a:cubicBezTo>
                            <a:cubicBezTo>
                              <a:pt x="48" y="92"/>
                              <a:pt x="48" y="93"/>
                              <a:pt x="49" y="92"/>
                            </a:cubicBezTo>
                            <a:cubicBezTo>
                              <a:pt x="48" y="89"/>
                              <a:pt x="50" y="91"/>
                              <a:pt x="50" y="88"/>
                            </a:cubicBezTo>
                            <a:cubicBezTo>
                              <a:pt x="51" y="88"/>
                              <a:pt x="51" y="88"/>
                              <a:pt x="52" y="88"/>
                            </a:cubicBezTo>
                            <a:cubicBezTo>
                              <a:pt x="53" y="88"/>
                              <a:pt x="53" y="87"/>
                              <a:pt x="53" y="87"/>
                            </a:cubicBezTo>
                            <a:cubicBezTo>
                              <a:pt x="54" y="87"/>
                              <a:pt x="54" y="87"/>
                              <a:pt x="54" y="87"/>
                            </a:cubicBezTo>
                            <a:cubicBezTo>
                              <a:pt x="54" y="88"/>
                              <a:pt x="54" y="87"/>
                              <a:pt x="54" y="87"/>
                            </a:cubicBezTo>
                            <a:cubicBezTo>
                              <a:pt x="55" y="87"/>
                              <a:pt x="56" y="87"/>
                              <a:pt x="56" y="87"/>
                            </a:cubicBezTo>
                            <a:cubicBezTo>
                              <a:pt x="57" y="87"/>
                              <a:pt x="57" y="85"/>
                              <a:pt x="59" y="86"/>
                            </a:cubicBezTo>
                            <a:cubicBezTo>
                              <a:pt x="58" y="85"/>
                              <a:pt x="57" y="85"/>
                              <a:pt x="57" y="83"/>
                            </a:cubicBezTo>
                            <a:cubicBezTo>
                              <a:pt x="58" y="83"/>
                              <a:pt x="58" y="82"/>
                              <a:pt x="57" y="80"/>
                            </a:cubicBezTo>
                            <a:cubicBezTo>
                              <a:pt x="57" y="79"/>
                              <a:pt x="58" y="78"/>
                              <a:pt x="58" y="77"/>
                            </a:cubicBezTo>
                            <a:cubicBezTo>
                              <a:pt x="60" y="77"/>
                              <a:pt x="60" y="77"/>
                              <a:pt x="60" y="77"/>
                            </a:cubicBezTo>
                            <a:cubicBezTo>
                              <a:pt x="62" y="77"/>
                              <a:pt x="59" y="75"/>
                              <a:pt x="61" y="76"/>
                            </a:cubicBezTo>
                            <a:cubicBezTo>
                              <a:pt x="61" y="76"/>
                              <a:pt x="62" y="76"/>
                              <a:pt x="62" y="76"/>
                            </a:cubicBezTo>
                            <a:cubicBezTo>
                              <a:pt x="61" y="77"/>
                              <a:pt x="61" y="76"/>
                              <a:pt x="62" y="78"/>
                            </a:cubicBezTo>
                            <a:cubicBezTo>
                              <a:pt x="62" y="79"/>
                              <a:pt x="62" y="80"/>
                              <a:pt x="63" y="79"/>
                            </a:cubicBezTo>
                            <a:cubicBezTo>
                              <a:pt x="63" y="80"/>
                              <a:pt x="63" y="81"/>
                              <a:pt x="62" y="81"/>
                            </a:cubicBezTo>
                            <a:cubicBezTo>
                              <a:pt x="62" y="82"/>
                              <a:pt x="64" y="80"/>
                              <a:pt x="65" y="82"/>
                            </a:cubicBezTo>
                            <a:cubicBezTo>
                              <a:pt x="65" y="83"/>
                              <a:pt x="62" y="82"/>
                              <a:pt x="62" y="84"/>
                            </a:cubicBezTo>
                            <a:cubicBezTo>
                              <a:pt x="61" y="85"/>
                              <a:pt x="63" y="85"/>
                              <a:pt x="63" y="85"/>
                            </a:cubicBezTo>
                            <a:cubicBezTo>
                              <a:pt x="64" y="86"/>
                              <a:pt x="64" y="87"/>
                              <a:pt x="65" y="86"/>
                            </a:cubicBezTo>
                            <a:cubicBezTo>
                              <a:pt x="64" y="85"/>
                              <a:pt x="63" y="85"/>
                              <a:pt x="65" y="85"/>
                            </a:cubicBezTo>
                            <a:cubicBezTo>
                              <a:pt x="66" y="85"/>
                              <a:pt x="67" y="85"/>
                              <a:pt x="68" y="85"/>
                            </a:cubicBezTo>
                            <a:cubicBezTo>
                              <a:pt x="68" y="85"/>
                              <a:pt x="69" y="86"/>
                              <a:pt x="70" y="86"/>
                            </a:cubicBezTo>
                            <a:cubicBezTo>
                              <a:pt x="71" y="86"/>
                              <a:pt x="71" y="85"/>
                              <a:pt x="73" y="85"/>
                            </a:cubicBezTo>
                            <a:cubicBezTo>
                              <a:pt x="73" y="85"/>
                              <a:pt x="75" y="86"/>
                              <a:pt x="76" y="85"/>
                            </a:cubicBezTo>
                            <a:cubicBezTo>
                              <a:pt x="76" y="85"/>
                              <a:pt x="76" y="85"/>
                              <a:pt x="76" y="85"/>
                            </a:cubicBezTo>
                            <a:cubicBezTo>
                              <a:pt x="77" y="84"/>
                              <a:pt x="79" y="85"/>
                              <a:pt x="79" y="84"/>
                            </a:cubicBezTo>
                            <a:cubicBezTo>
                              <a:pt x="81" y="86"/>
                              <a:pt x="83" y="82"/>
                              <a:pt x="84" y="83"/>
                            </a:cubicBezTo>
                            <a:cubicBezTo>
                              <a:pt x="84" y="81"/>
                              <a:pt x="84" y="81"/>
                              <a:pt x="84" y="81"/>
                            </a:cubicBezTo>
                            <a:cubicBezTo>
                              <a:pt x="85" y="81"/>
                              <a:pt x="85" y="81"/>
                              <a:pt x="85" y="80"/>
                            </a:cubicBezTo>
                            <a:cubicBezTo>
                              <a:pt x="85" y="80"/>
                              <a:pt x="86" y="78"/>
                              <a:pt x="86" y="78"/>
                            </a:cubicBezTo>
                            <a:cubicBezTo>
                              <a:pt x="86" y="78"/>
                              <a:pt x="86" y="78"/>
                              <a:pt x="86" y="77"/>
                            </a:cubicBezTo>
                            <a:cubicBezTo>
                              <a:pt x="87" y="77"/>
                              <a:pt x="88" y="77"/>
                              <a:pt x="88" y="76"/>
                            </a:cubicBezTo>
                            <a:cubicBezTo>
                              <a:pt x="88" y="76"/>
                              <a:pt x="88" y="76"/>
                              <a:pt x="88" y="77"/>
                            </a:cubicBezTo>
                            <a:cubicBezTo>
                              <a:pt x="89" y="76"/>
                              <a:pt x="90" y="76"/>
                              <a:pt x="91" y="76"/>
                            </a:cubicBezTo>
                            <a:cubicBezTo>
                              <a:pt x="91" y="76"/>
                              <a:pt x="91" y="75"/>
                              <a:pt x="92" y="75"/>
                            </a:cubicBezTo>
                            <a:cubicBezTo>
                              <a:pt x="92" y="74"/>
                              <a:pt x="91" y="73"/>
                              <a:pt x="91" y="73"/>
                            </a:cubicBezTo>
                            <a:cubicBezTo>
                              <a:pt x="91" y="73"/>
                              <a:pt x="91" y="72"/>
                              <a:pt x="91" y="71"/>
                            </a:cubicBezTo>
                            <a:cubicBezTo>
                              <a:pt x="92" y="71"/>
                              <a:pt x="93" y="71"/>
                              <a:pt x="93" y="70"/>
                            </a:cubicBezTo>
                            <a:cubicBezTo>
                              <a:pt x="94" y="71"/>
                              <a:pt x="94" y="69"/>
                              <a:pt x="96" y="70"/>
                            </a:cubicBezTo>
                            <a:cubicBezTo>
                              <a:pt x="97" y="70"/>
                              <a:pt x="97" y="70"/>
                              <a:pt x="97" y="70"/>
                            </a:cubicBezTo>
                            <a:cubicBezTo>
                              <a:pt x="97" y="70"/>
                              <a:pt x="98" y="70"/>
                              <a:pt x="98" y="70"/>
                            </a:cubicBezTo>
                            <a:cubicBezTo>
                              <a:pt x="98" y="70"/>
                              <a:pt x="99" y="70"/>
                              <a:pt x="99" y="70"/>
                            </a:cubicBezTo>
                            <a:cubicBezTo>
                              <a:pt x="100" y="70"/>
                              <a:pt x="99" y="70"/>
                              <a:pt x="100" y="69"/>
                            </a:cubicBezTo>
                            <a:cubicBezTo>
                              <a:pt x="100" y="69"/>
                              <a:pt x="100" y="69"/>
                              <a:pt x="101" y="69"/>
                            </a:cubicBezTo>
                            <a:cubicBezTo>
                              <a:pt x="101" y="69"/>
                              <a:pt x="101" y="68"/>
                              <a:pt x="103" y="68"/>
                            </a:cubicBezTo>
                            <a:cubicBezTo>
                              <a:pt x="102" y="68"/>
                              <a:pt x="103" y="66"/>
                              <a:pt x="101" y="66"/>
                            </a:cubicBezTo>
                            <a:cubicBezTo>
                              <a:pt x="100" y="65"/>
                              <a:pt x="100" y="67"/>
                              <a:pt x="100" y="67"/>
                            </a:cubicBezTo>
                            <a:cubicBezTo>
                              <a:pt x="100" y="67"/>
                              <a:pt x="100" y="66"/>
                              <a:pt x="99" y="66"/>
                            </a:cubicBezTo>
                            <a:cubicBezTo>
                              <a:pt x="99" y="66"/>
                              <a:pt x="98" y="67"/>
                              <a:pt x="99" y="67"/>
                            </a:cubicBezTo>
                            <a:cubicBezTo>
                              <a:pt x="98" y="67"/>
                              <a:pt x="98" y="66"/>
                              <a:pt x="97" y="66"/>
                            </a:cubicBezTo>
                            <a:cubicBezTo>
                              <a:pt x="97" y="66"/>
                              <a:pt x="96" y="67"/>
                              <a:pt x="95" y="67"/>
                            </a:cubicBezTo>
                            <a:cubicBezTo>
                              <a:pt x="94" y="67"/>
                              <a:pt x="94" y="67"/>
                              <a:pt x="94" y="68"/>
                            </a:cubicBezTo>
                            <a:cubicBezTo>
                              <a:pt x="92" y="67"/>
                              <a:pt x="90" y="68"/>
                              <a:pt x="88" y="67"/>
                            </a:cubicBezTo>
                            <a:cubicBezTo>
                              <a:pt x="88" y="67"/>
                              <a:pt x="88" y="66"/>
                              <a:pt x="88" y="66"/>
                            </a:cubicBezTo>
                            <a:cubicBezTo>
                              <a:pt x="87" y="66"/>
                              <a:pt x="86" y="66"/>
                              <a:pt x="86" y="66"/>
                            </a:cubicBezTo>
                            <a:cubicBezTo>
                              <a:pt x="87" y="62"/>
                              <a:pt x="86" y="61"/>
                              <a:pt x="86" y="58"/>
                            </a:cubicBezTo>
                            <a:cubicBezTo>
                              <a:pt x="87" y="57"/>
                              <a:pt x="89" y="55"/>
                              <a:pt x="90" y="56"/>
                            </a:cubicBezTo>
                            <a:cubicBezTo>
                              <a:pt x="91" y="56"/>
                              <a:pt x="90" y="56"/>
                              <a:pt x="91" y="54"/>
                            </a:cubicBezTo>
                            <a:cubicBezTo>
                              <a:pt x="92" y="54"/>
                              <a:pt x="92" y="51"/>
                              <a:pt x="93" y="51"/>
                            </a:cubicBezTo>
                            <a:cubicBezTo>
                              <a:pt x="93" y="51"/>
                              <a:pt x="94" y="51"/>
                              <a:pt x="94" y="51"/>
                            </a:cubicBezTo>
                            <a:cubicBezTo>
                              <a:pt x="94" y="50"/>
                              <a:pt x="92" y="49"/>
                              <a:pt x="93" y="48"/>
                            </a:cubicBezTo>
                            <a:cubicBezTo>
                              <a:pt x="92" y="49"/>
                              <a:pt x="91" y="48"/>
                              <a:pt x="89" y="48"/>
                            </a:cubicBezTo>
                            <a:cubicBezTo>
                              <a:pt x="88" y="48"/>
                              <a:pt x="87" y="49"/>
                              <a:pt x="86" y="49"/>
                            </a:cubicBezTo>
                            <a:cubicBezTo>
                              <a:pt x="85" y="48"/>
                              <a:pt x="85" y="52"/>
                              <a:pt x="85" y="51"/>
                            </a:cubicBezTo>
                            <a:cubicBezTo>
                              <a:pt x="85" y="52"/>
                              <a:pt x="84" y="51"/>
                              <a:pt x="84" y="51"/>
                            </a:cubicBezTo>
                            <a:cubicBezTo>
                              <a:pt x="84" y="52"/>
                              <a:pt x="84" y="53"/>
                              <a:pt x="84" y="53"/>
                            </a:cubicBezTo>
                            <a:cubicBezTo>
                              <a:pt x="84" y="53"/>
                              <a:pt x="83" y="55"/>
                              <a:pt x="82" y="55"/>
                            </a:cubicBezTo>
                            <a:cubicBezTo>
                              <a:pt x="81" y="57"/>
                              <a:pt x="81" y="58"/>
                              <a:pt x="78" y="58"/>
                            </a:cubicBezTo>
                            <a:cubicBezTo>
                              <a:pt x="78" y="59"/>
                              <a:pt x="79" y="60"/>
                              <a:pt x="78" y="60"/>
                            </a:cubicBezTo>
                            <a:cubicBezTo>
                              <a:pt x="78" y="60"/>
                              <a:pt x="78" y="60"/>
                              <a:pt x="78" y="61"/>
                            </a:cubicBezTo>
                            <a:cubicBezTo>
                              <a:pt x="78" y="61"/>
                              <a:pt x="77" y="61"/>
                              <a:pt x="77" y="61"/>
                            </a:cubicBezTo>
                            <a:cubicBezTo>
                              <a:pt x="76" y="61"/>
                              <a:pt x="77" y="62"/>
                              <a:pt x="77" y="62"/>
                            </a:cubicBezTo>
                            <a:cubicBezTo>
                              <a:pt x="77" y="62"/>
                              <a:pt x="76" y="62"/>
                              <a:pt x="76" y="62"/>
                            </a:cubicBezTo>
                            <a:cubicBezTo>
                              <a:pt x="76" y="63"/>
                              <a:pt x="77" y="64"/>
                              <a:pt x="76" y="64"/>
                            </a:cubicBezTo>
                            <a:cubicBezTo>
                              <a:pt x="76" y="64"/>
                              <a:pt x="77" y="65"/>
                              <a:pt x="76" y="65"/>
                            </a:cubicBezTo>
                            <a:cubicBezTo>
                              <a:pt x="77" y="66"/>
                              <a:pt x="77" y="67"/>
                              <a:pt x="79" y="67"/>
                            </a:cubicBezTo>
                            <a:cubicBezTo>
                              <a:pt x="79" y="68"/>
                              <a:pt x="79" y="68"/>
                              <a:pt x="80" y="68"/>
                            </a:cubicBezTo>
                            <a:cubicBezTo>
                              <a:pt x="79" y="69"/>
                              <a:pt x="79" y="69"/>
                              <a:pt x="79" y="69"/>
                            </a:cubicBezTo>
                            <a:cubicBezTo>
                              <a:pt x="78" y="70"/>
                              <a:pt x="79" y="70"/>
                              <a:pt x="78" y="71"/>
                            </a:cubicBezTo>
                            <a:cubicBezTo>
                              <a:pt x="78" y="71"/>
                              <a:pt x="77" y="71"/>
                              <a:pt x="76" y="71"/>
                            </a:cubicBezTo>
                            <a:cubicBezTo>
                              <a:pt x="76" y="74"/>
                              <a:pt x="74" y="74"/>
                              <a:pt x="74" y="77"/>
                            </a:cubicBezTo>
                            <a:cubicBezTo>
                              <a:pt x="73" y="77"/>
                              <a:pt x="73" y="80"/>
                              <a:pt x="71" y="80"/>
                            </a:cubicBezTo>
                            <a:cubicBezTo>
                              <a:pt x="71" y="80"/>
                              <a:pt x="71" y="80"/>
                              <a:pt x="71" y="80"/>
                            </a:cubicBezTo>
                            <a:cubicBezTo>
                              <a:pt x="70" y="80"/>
                              <a:pt x="71" y="81"/>
                              <a:pt x="70" y="81"/>
                            </a:cubicBezTo>
                            <a:cubicBezTo>
                              <a:pt x="69" y="81"/>
                              <a:pt x="68" y="80"/>
                              <a:pt x="68" y="82"/>
                            </a:cubicBezTo>
                            <a:cubicBezTo>
                              <a:pt x="66" y="81"/>
                              <a:pt x="67" y="79"/>
                              <a:pt x="67" y="78"/>
                            </a:cubicBezTo>
                            <a:cubicBezTo>
                              <a:pt x="67" y="78"/>
                              <a:pt x="67" y="77"/>
                              <a:pt x="66" y="77"/>
                            </a:cubicBezTo>
                            <a:cubicBezTo>
                              <a:pt x="65" y="77"/>
                              <a:pt x="67" y="75"/>
                              <a:pt x="64" y="75"/>
                            </a:cubicBezTo>
                            <a:cubicBezTo>
                              <a:pt x="65" y="74"/>
                              <a:pt x="63" y="73"/>
                              <a:pt x="63" y="73"/>
                            </a:cubicBezTo>
                            <a:cubicBezTo>
                              <a:pt x="63" y="73"/>
                              <a:pt x="64" y="72"/>
                              <a:pt x="64" y="72"/>
                            </a:cubicBezTo>
                            <a:cubicBezTo>
                              <a:pt x="64" y="70"/>
                              <a:pt x="62" y="70"/>
                              <a:pt x="61" y="69"/>
                            </a:cubicBezTo>
                            <a:cubicBezTo>
                              <a:pt x="60" y="69"/>
                              <a:pt x="60" y="72"/>
                              <a:pt x="57" y="71"/>
                            </a:cubicBezTo>
                            <a:cubicBezTo>
                              <a:pt x="57" y="72"/>
                              <a:pt x="58" y="72"/>
                              <a:pt x="59" y="72"/>
                            </a:cubicBezTo>
                            <a:cubicBezTo>
                              <a:pt x="58" y="72"/>
                              <a:pt x="58" y="72"/>
                              <a:pt x="57" y="72"/>
                            </a:cubicBezTo>
                            <a:cubicBezTo>
                              <a:pt x="56" y="73"/>
                              <a:pt x="57" y="74"/>
                              <a:pt x="56" y="74"/>
                            </a:cubicBezTo>
                            <a:cubicBezTo>
                              <a:pt x="53" y="75"/>
                              <a:pt x="54" y="72"/>
                              <a:pt x="52" y="72"/>
                            </a:cubicBezTo>
                            <a:cubicBezTo>
                              <a:pt x="52" y="72"/>
                              <a:pt x="52" y="72"/>
                              <a:pt x="53" y="72"/>
                            </a:cubicBezTo>
                            <a:cubicBezTo>
                              <a:pt x="53" y="70"/>
                              <a:pt x="51" y="69"/>
                              <a:pt x="53" y="69"/>
                            </a:cubicBezTo>
                            <a:cubicBezTo>
                              <a:pt x="52" y="68"/>
                              <a:pt x="52" y="68"/>
                              <a:pt x="51" y="68"/>
                            </a:cubicBezTo>
                            <a:cubicBezTo>
                              <a:pt x="51" y="67"/>
                              <a:pt x="52" y="67"/>
                              <a:pt x="52" y="67"/>
                            </a:cubicBezTo>
                            <a:cubicBezTo>
                              <a:pt x="52" y="66"/>
                              <a:pt x="51" y="66"/>
                              <a:pt x="50" y="66"/>
                            </a:cubicBezTo>
                            <a:cubicBezTo>
                              <a:pt x="50" y="65"/>
                              <a:pt x="51" y="62"/>
                              <a:pt x="50" y="64"/>
                            </a:cubicBezTo>
                            <a:cubicBezTo>
                              <a:pt x="50" y="64"/>
                              <a:pt x="50" y="63"/>
                              <a:pt x="51" y="63"/>
                            </a:cubicBezTo>
                            <a:cubicBezTo>
                              <a:pt x="50" y="61"/>
                              <a:pt x="53" y="61"/>
                              <a:pt x="52" y="60"/>
                            </a:cubicBezTo>
                            <a:cubicBezTo>
                              <a:pt x="52" y="59"/>
                              <a:pt x="53" y="60"/>
                              <a:pt x="53" y="59"/>
                            </a:cubicBezTo>
                            <a:cubicBezTo>
                              <a:pt x="53" y="58"/>
                              <a:pt x="54" y="59"/>
                              <a:pt x="54" y="59"/>
                            </a:cubicBezTo>
                            <a:cubicBezTo>
                              <a:pt x="54" y="59"/>
                              <a:pt x="54" y="58"/>
                              <a:pt x="55" y="58"/>
                            </a:cubicBezTo>
                            <a:cubicBezTo>
                              <a:pt x="55" y="58"/>
                              <a:pt x="55" y="57"/>
                              <a:pt x="55" y="56"/>
                            </a:cubicBezTo>
                            <a:cubicBezTo>
                              <a:pt x="56" y="57"/>
                              <a:pt x="57" y="56"/>
                              <a:pt x="57" y="55"/>
                            </a:cubicBezTo>
                            <a:cubicBezTo>
                              <a:pt x="59" y="55"/>
                              <a:pt x="58" y="57"/>
                              <a:pt x="60" y="56"/>
                            </a:cubicBezTo>
                            <a:cubicBezTo>
                              <a:pt x="60" y="56"/>
                              <a:pt x="59" y="56"/>
                              <a:pt x="59" y="56"/>
                            </a:cubicBezTo>
                            <a:cubicBezTo>
                              <a:pt x="60" y="55"/>
                              <a:pt x="61" y="55"/>
                              <a:pt x="63" y="54"/>
                            </a:cubicBezTo>
                            <a:cubicBezTo>
                              <a:pt x="63" y="54"/>
                              <a:pt x="63" y="53"/>
                              <a:pt x="63" y="53"/>
                            </a:cubicBezTo>
                            <a:cubicBezTo>
                              <a:pt x="63" y="53"/>
                              <a:pt x="64" y="53"/>
                              <a:pt x="64" y="53"/>
                            </a:cubicBezTo>
                            <a:cubicBezTo>
                              <a:pt x="64" y="52"/>
                              <a:pt x="64" y="52"/>
                              <a:pt x="64" y="51"/>
                            </a:cubicBezTo>
                            <a:cubicBezTo>
                              <a:pt x="64" y="51"/>
                              <a:pt x="65" y="50"/>
                              <a:pt x="65" y="50"/>
                            </a:cubicBezTo>
                            <a:cubicBezTo>
                              <a:pt x="66" y="49"/>
                              <a:pt x="65" y="48"/>
                              <a:pt x="65" y="48"/>
                            </a:cubicBezTo>
                            <a:cubicBezTo>
                              <a:pt x="65" y="48"/>
                              <a:pt x="66" y="49"/>
                              <a:pt x="67" y="48"/>
                            </a:cubicBezTo>
                            <a:cubicBezTo>
                              <a:pt x="66" y="49"/>
                              <a:pt x="67" y="46"/>
                              <a:pt x="67" y="46"/>
                            </a:cubicBezTo>
                            <a:cubicBezTo>
                              <a:pt x="68" y="47"/>
                              <a:pt x="68" y="45"/>
                              <a:pt x="70" y="45"/>
                            </a:cubicBezTo>
                            <a:cubicBezTo>
                              <a:pt x="70" y="44"/>
                              <a:pt x="71" y="43"/>
                              <a:pt x="70" y="43"/>
                            </a:cubicBezTo>
                            <a:cubicBezTo>
                              <a:pt x="70" y="42"/>
                              <a:pt x="71" y="43"/>
                              <a:pt x="71" y="42"/>
                            </a:cubicBezTo>
                            <a:cubicBezTo>
                              <a:pt x="71" y="41"/>
                              <a:pt x="72" y="41"/>
                              <a:pt x="73" y="41"/>
                            </a:cubicBezTo>
                            <a:cubicBezTo>
                              <a:pt x="73" y="40"/>
                              <a:pt x="73" y="40"/>
                              <a:pt x="72" y="40"/>
                            </a:cubicBezTo>
                            <a:cubicBezTo>
                              <a:pt x="74" y="39"/>
                              <a:pt x="75" y="39"/>
                              <a:pt x="76" y="38"/>
                            </a:cubicBezTo>
                            <a:cubicBezTo>
                              <a:pt x="77" y="38"/>
                              <a:pt x="76" y="38"/>
                              <a:pt x="77" y="36"/>
                            </a:cubicBezTo>
                            <a:cubicBezTo>
                              <a:pt x="77" y="36"/>
                              <a:pt x="78" y="36"/>
                              <a:pt x="78" y="35"/>
                            </a:cubicBezTo>
                            <a:cubicBezTo>
                              <a:pt x="78" y="33"/>
                              <a:pt x="80" y="35"/>
                              <a:pt x="80" y="33"/>
                            </a:cubicBezTo>
                            <a:cubicBezTo>
                              <a:pt x="82" y="32"/>
                              <a:pt x="84" y="34"/>
                              <a:pt x="84" y="31"/>
                            </a:cubicBezTo>
                            <a:cubicBezTo>
                              <a:pt x="85" y="32"/>
                              <a:pt x="87" y="30"/>
                              <a:pt x="89" y="31"/>
                            </a:cubicBezTo>
                            <a:cubicBezTo>
                              <a:pt x="89" y="31"/>
                              <a:pt x="90" y="30"/>
                              <a:pt x="90" y="30"/>
                            </a:cubicBezTo>
                            <a:cubicBezTo>
                              <a:pt x="91" y="29"/>
                              <a:pt x="93" y="31"/>
                              <a:pt x="93" y="29"/>
                            </a:cubicBezTo>
                            <a:cubicBezTo>
                              <a:pt x="94" y="29"/>
                              <a:pt x="94" y="31"/>
                              <a:pt x="95" y="31"/>
                            </a:cubicBezTo>
                            <a:cubicBezTo>
                              <a:pt x="96" y="31"/>
                              <a:pt x="95" y="29"/>
                              <a:pt x="97" y="30"/>
                            </a:cubicBezTo>
                            <a:cubicBezTo>
                              <a:pt x="97" y="31"/>
                              <a:pt x="96" y="31"/>
                              <a:pt x="96" y="31"/>
                            </a:cubicBezTo>
                            <a:cubicBezTo>
                              <a:pt x="97" y="32"/>
                              <a:pt x="99" y="29"/>
                              <a:pt x="101" y="30"/>
                            </a:cubicBezTo>
                            <a:cubicBezTo>
                              <a:pt x="101" y="31"/>
                              <a:pt x="101" y="30"/>
                              <a:pt x="102" y="30"/>
                            </a:cubicBezTo>
                            <a:cubicBezTo>
                              <a:pt x="103" y="30"/>
                              <a:pt x="104" y="31"/>
                              <a:pt x="105" y="31"/>
                            </a:cubicBezTo>
                            <a:cubicBezTo>
                              <a:pt x="105" y="31"/>
                              <a:pt x="106" y="32"/>
                              <a:pt x="105" y="32"/>
                            </a:cubicBezTo>
                            <a:cubicBezTo>
                              <a:pt x="105" y="33"/>
                              <a:pt x="105" y="32"/>
                              <a:pt x="104" y="32"/>
                            </a:cubicBezTo>
                            <a:cubicBezTo>
                              <a:pt x="104" y="33"/>
                              <a:pt x="104" y="34"/>
                              <a:pt x="103" y="34"/>
                            </a:cubicBezTo>
                            <a:cubicBezTo>
                              <a:pt x="104" y="35"/>
                              <a:pt x="107" y="34"/>
                              <a:pt x="109" y="34"/>
                            </a:cubicBezTo>
                            <a:cubicBezTo>
                              <a:pt x="110" y="33"/>
                              <a:pt x="109" y="34"/>
                              <a:pt x="110" y="35"/>
                            </a:cubicBezTo>
                            <a:cubicBezTo>
                              <a:pt x="110" y="35"/>
                              <a:pt x="111" y="34"/>
                              <a:pt x="111" y="35"/>
                            </a:cubicBezTo>
                            <a:cubicBezTo>
                              <a:pt x="115" y="34"/>
                              <a:pt x="116" y="37"/>
                              <a:pt x="118" y="36"/>
                            </a:cubicBezTo>
                            <a:cubicBezTo>
                              <a:pt x="118" y="38"/>
                              <a:pt x="120" y="37"/>
                              <a:pt x="120" y="38"/>
                            </a:cubicBezTo>
                            <a:cubicBezTo>
                              <a:pt x="121" y="38"/>
                              <a:pt x="123" y="38"/>
                              <a:pt x="122" y="39"/>
                            </a:cubicBezTo>
                            <a:cubicBezTo>
                              <a:pt x="123" y="40"/>
                              <a:pt x="124" y="39"/>
                              <a:pt x="125" y="40"/>
                            </a:cubicBezTo>
                            <a:cubicBezTo>
                              <a:pt x="125" y="40"/>
                              <a:pt x="125" y="41"/>
                              <a:pt x="125" y="41"/>
                            </a:cubicBezTo>
                            <a:cubicBezTo>
                              <a:pt x="125" y="41"/>
                              <a:pt x="126" y="41"/>
                              <a:pt x="127" y="41"/>
                            </a:cubicBezTo>
                            <a:cubicBezTo>
                              <a:pt x="127" y="43"/>
                              <a:pt x="127" y="44"/>
                              <a:pt x="127" y="46"/>
                            </a:cubicBezTo>
                            <a:cubicBezTo>
                              <a:pt x="126" y="44"/>
                              <a:pt x="125" y="46"/>
                              <a:pt x="124" y="46"/>
                            </a:cubicBezTo>
                            <a:cubicBezTo>
                              <a:pt x="122" y="46"/>
                              <a:pt x="120" y="45"/>
                              <a:pt x="119" y="46"/>
                            </a:cubicBezTo>
                            <a:cubicBezTo>
                              <a:pt x="118" y="47"/>
                              <a:pt x="118" y="45"/>
                              <a:pt x="118" y="45"/>
                            </a:cubicBezTo>
                            <a:cubicBezTo>
                              <a:pt x="118" y="45"/>
                              <a:pt x="117" y="46"/>
                              <a:pt x="117" y="46"/>
                            </a:cubicBezTo>
                            <a:cubicBezTo>
                              <a:pt x="117" y="46"/>
                              <a:pt x="116" y="45"/>
                              <a:pt x="116" y="45"/>
                            </a:cubicBezTo>
                            <a:cubicBezTo>
                              <a:pt x="115" y="45"/>
                              <a:pt x="114" y="46"/>
                              <a:pt x="114" y="44"/>
                            </a:cubicBezTo>
                            <a:cubicBezTo>
                              <a:pt x="112" y="45"/>
                              <a:pt x="113" y="44"/>
                              <a:pt x="111" y="44"/>
                            </a:cubicBezTo>
                            <a:cubicBezTo>
                              <a:pt x="111" y="45"/>
                              <a:pt x="111" y="45"/>
                              <a:pt x="112" y="45"/>
                            </a:cubicBezTo>
                            <a:cubicBezTo>
                              <a:pt x="113" y="45"/>
                              <a:pt x="113" y="46"/>
                              <a:pt x="113" y="46"/>
                            </a:cubicBezTo>
                            <a:cubicBezTo>
                              <a:pt x="112" y="47"/>
                              <a:pt x="113" y="46"/>
                              <a:pt x="114" y="47"/>
                            </a:cubicBezTo>
                            <a:cubicBezTo>
                              <a:pt x="114" y="47"/>
                              <a:pt x="114" y="48"/>
                              <a:pt x="114" y="48"/>
                            </a:cubicBezTo>
                            <a:cubicBezTo>
                              <a:pt x="114" y="48"/>
                              <a:pt x="115" y="48"/>
                              <a:pt x="115" y="49"/>
                            </a:cubicBezTo>
                            <a:cubicBezTo>
                              <a:pt x="115" y="49"/>
                              <a:pt x="116" y="51"/>
                              <a:pt x="116" y="53"/>
                            </a:cubicBezTo>
                            <a:cubicBezTo>
                              <a:pt x="116" y="55"/>
                              <a:pt x="119" y="53"/>
                              <a:pt x="120" y="55"/>
                            </a:cubicBezTo>
                            <a:cubicBezTo>
                              <a:pt x="120" y="55"/>
                              <a:pt x="120" y="54"/>
                              <a:pt x="121" y="54"/>
                            </a:cubicBezTo>
                            <a:cubicBezTo>
                              <a:pt x="121" y="52"/>
                              <a:pt x="119" y="53"/>
                              <a:pt x="118" y="52"/>
                            </a:cubicBezTo>
                            <a:cubicBezTo>
                              <a:pt x="118" y="50"/>
                              <a:pt x="121" y="51"/>
                              <a:pt x="123" y="51"/>
                            </a:cubicBezTo>
                            <a:cubicBezTo>
                              <a:pt x="122" y="52"/>
                              <a:pt x="125" y="50"/>
                              <a:pt x="124" y="52"/>
                            </a:cubicBezTo>
                            <a:cubicBezTo>
                              <a:pt x="126" y="53"/>
                              <a:pt x="126" y="51"/>
                              <a:pt x="126" y="53"/>
                            </a:cubicBezTo>
                            <a:cubicBezTo>
                              <a:pt x="128" y="52"/>
                              <a:pt x="126" y="50"/>
                              <a:pt x="125" y="50"/>
                            </a:cubicBezTo>
                            <a:cubicBezTo>
                              <a:pt x="126" y="49"/>
                              <a:pt x="127" y="49"/>
                              <a:pt x="128" y="48"/>
                            </a:cubicBezTo>
                            <a:cubicBezTo>
                              <a:pt x="129" y="48"/>
                              <a:pt x="129" y="46"/>
                              <a:pt x="129" y="46"/>
                            </a:cubicBezTo>
                            <a:cubicBezTo>
                              <a:pt x="132" y="46"/>
                              <a:pt x="133" y="46"/>
                              <a:pt x="134" y="47"/>
                            </a:cubicBezTo>
                            <a:cubicBezTo>
                              <a:pt x="135" y="47"/>
                              <a:pt x="135" y="46"/>
                              <a:pt x="135" y="46"/>
                            </a:cubicBezTo>
                            <a:cubicBezTo>
                              <a:pt x="135" y="45"/>
                              <a:pt x="135" y="44"/>
                              <a:pt x="134" y="44"/>
                            </a:cubicBezTo>
                            <a:cubicBezTo>
                              <a:pt x="135" y="42"/>
                              <a:pt x="135" y="40"/>
                              <a:pt x="135" y="38"/>
                            </a:cubicBezTo>
                            <a:cubicBezTo>
                              <a:pt x="136" y="38"/>
                              <a:pt x="138" y="38"/>
                              <a:pt x="139" y="39"/>
                            </a:cubicBezTo>
                            <a:cubicBezTo>
                              <a:pt x="139" y="39"/>
                              <a:pt x="141" y="39"/>
                              <a:pt x="141" y="40"/>
                            </a:cubicBezTo>
                            <a:cubicBezTo>
                              <a:pt x="137" y="40"/>
                              <a:pt x="137" y="40"/>
                              <a:pt x="137" y="40"/>
                            </a:cubicBezTo>
                            <a:cubicBezTo>
                              <a:pt x="137" y="42"/>
                              <a:pt x="137" y="42"/>
                              <a:pt x="137" y="42"/>
                            </a:cubicBezTo>
                            <a:cubicBezTo>
                              <a:pt x="139" y="44"/>
                              <a:pt x="139" y="42"/>
                              <a:pt x="140" y="43"/>
                            </a:cubicBezTo>
                            <a:cubicBezTo>
                              <a:pt x="141" y="43"/>
                              <a:pt x="138" y="43"/>
                              <a:pt x="139" y="43"/>
                            </a:cubicBezTo>
                            <a:cubicBezTo>
                              <a:pt x="138" y="44"/>
                              <a:pt x="140" y="43"/>
                              <a:pt x="141" y="44"/>
                            </a:cubicBezTo>
                            <a:cubicBezTo>
                              <a:pt x="142" y="44"/>
                              <a:pt x="143" y="43"/>
                              <a:pt x="143" y="42"/>
                            </a:cubicBezTo>
                            <a:cubicBezTo>
                              <a:pt x="144" y="42"/>
                              <a:pt x="144" y="42"/>
                              <a:pt x="144" y="41"/>
                            </a:cubicBezTo>
                            <a:cubicBezTo>
                              <a:pt x="146" y="42"/>
                              <a:pt x="146" y="40"/>
                              <a:pt x="148" y="40"/>
                            </a:cubicBezTo>
                            <a:cubicBezTo>
                              <a:pt x="149" y="40"/>
                              <a:pt x="149" y="39"/>
                              <a:pt x="149" y="38"/>
                            </a:cubicBezTo>
                            <a:cubicBezTo>
                              <a:pt x="150" y="38"/>
                              <a:pt x="151" y="38"/>
                              <a:pt x="151" y="37"/>
                            </a:cubicBezTo>
                            <a:cubicBezTo>
                              <a:pt x="153" y="39"/>
                              <a:pt x="155" y="36"/>
                              <a:pt x="157" y="36"/>
                            </a:cubicBezTo>
                            <a:cubicBezTo>
                              <a:pt x="157" y="38"/>
                              <a:pt x="157" y="38"/>
                              <a:pt x="157" y="38"/>
                            </a:cubicBezTo>
                            <a:cubicBezTo>
                              <a:pt x="159" y="39"/>
                              <a:pt x="160" y="38"/>
                              <a:pt x="161" y="38"/>
                            </a:cubicBezTo>
                            <a:cubicBezTo>
                              <a:pt x="162" y="38"/>
                              <a:pt x="162" y="38"/>
                              <a:pt x="163" y="38"/>
                            </a:cubicBezTo>
                            <a:cubicBezTo>
                              <a:pt x="163" y="38"/>
                              <a:pt x="162" y="37"/>
                              <a:pt x="163" y="37"/>
                            </a:cubicBezTo>
                            <a:cubicBezTo>
                              <a:pt x="163" y="37"/>
                              <a:pt x="165" y="37"/>
                              <a:pt x="165" y="36"/>
                            </a:cubicBezTo>
                            <a:cubicBezTo>
                              <a:pt x="167" y="36"/>
                              <a:pt x="169" y="36"/>
                              <a:pt x="169" y="38"/>
                            </a:cubicBezTo>
                            <a:cubicBezTo>
                              <a:pt x="170" y="38"/>
                              <a:pt x="171" y="37"/>
                              <a:pt x="171" y="36"/>
                            </a:cubicBezTo>
                            <a:cubicBezTo>
                              <a:pt x="171" y="36"/>
                              <a:pt x="169" y="35"/>
                              <a:pt x="171" y="35"/>
                            </a:cubicBezTo>
                            <a:cubicBezTo>
                              <a:pt x="170" y="33"/>
                              <a:pt x="167" y="34"/>
                              <a:pt x="168" y="31"/>
                            </a:cubicBezTo>
                            <a:cubicBezTo>
                              <a:pt x="169" y="31"/>
                              <a:pt x="169" y="32"/>
                              <a:pt x="171" y="32"/>
                            </a:cubicBezTo>
                            <a:cubicBezTo>
                              <a:pt x="171" y="33"/>
                              <a:pt x="172" y="34"/>
                              <a:pt x="174" y="34"/>
                            </a:cubicBezTo>
                            <a:cubicBezTo>
                              <a:pt x="174" y="33"/>
                              <a:pt x="174" y="33"/>
                              <a:pt x="174" y="33"/>
                            </a:cubicBezTo>
                            <a:cubicBezTo>
                              <a:pt x="175" y="33"/>
                              <a:pt x="175" y="34"/>
                              <a:pt x="175" y="33"/>
                            </a:cubicBezTo>
                            <a:cubicBezTo>
                              <a:pt x="176" y="33"/>
                              <a:pt x="176" y="34"/>
                              <a:pt x="176" y="34"/>
                            </a:cubicBezTo>
                            <a:cubicBezTo>
                              <a:pt x="177" y="34"/>
                              <a:pt x="178" y="34"/>
                              <a:pt x="178" y="35"/>
                            </a:cubicBezTo>
                            <a:cubicBezTo>
                              <a:pt x="180" y="35"/>
                              <a:pt x="180" y="35"/>
                              <a:pt x="182" y="35"/>
                            </a:cubicBezTo>
                            <a:cubicBezTo>
                              <a:pt x="182" y="36"/>
                              <a:pt x="184" y="35"/>
                              <a:pt x="183" y="37"/>
                            </a:cubicBezTo>
                            <a:cubicBezTo>
                              <a:pt x="184" y="37"/>
                              <a:pt x="185" y="37"/>
                              <a:pt x="185" y="38"/>
                            </a:cubicBezTo>
                            <a:cubicBezTo>
                              <a:pt x="187" y="38"/>
                              <a:pt x="187" y="39"/>
                              <a:pt x="189" y="38"/>
                            </a:cubicBezTo>
                            <a:cubicBezTo>
                              <a:pt x="190" y="35"/>
                              <a:pt x="186" y="37"/>
                              <a:pt x="187" y="34"/>
                            </a:cubicBezTo>
                            <a:cubicBezTo>
                              <a:pt x="186" y="33"/>
                              <a:pt x="186" y="34"/>
                              <a:pt x="185" y="34"/>
                            </a:cubicBezTo>
                            <a:cubicBezTo>
                              <a:pt x="185" y="32"/>
                              <a:pt x="186" y="32"/>
                              <a:pt x="185" y="30"/>
                            </a:cubicBezTo>
                            <a:cubicBezTo>
                              <a:pt x="186" y="30"/>
                              <a:pt x="185" y="30"/>
                              <a:pt x="184" y="30"/>
                            </a:cubicBezTo>
                            <a:cubicBezTo>
                              <a:pt x="184" y="30"/>
                              <a:pt x="185" y="29"/>
                              <a:pt x="184" y="29"/>
                            </a:cubicBezTo>
                            <a:cubicBezTo>
                              <a:pt x="184" y="28"/>
                              <a:pt x="186" y="28"/>
                              <a:pt x="185" y="27"/>
                            </a:cubicBezTo>
                            <a:cubicBezTo>
                              <a:pt x="187" y="27"/>
                              <a:pt x="186" y="25"/>
                              <a:pt x="188" y="26"/>
                            </a:cubicBezTo>
                            <a:cubicBezTo>
                              <a:pt x="187" y="24"/>
                              <a:pt x="188" y="24"/>
                              <a:pt x="189" y="24"/>
                            </a:cubicBezTo>
                            <a:cubicBezTo>
                              <a:pt x="189" y="22"/>
                              <a:pt x="191" y="22"/>
                              <a:pt x="191" y="20"/>
                            </a:cubicBezTo>
                            <a:cubicBezTo>
                              <a:pt x="193" y="20"/>
                              <a:pt x="194" y="21"/>
                              <a:pt x="196" y="21"/>
                            </a:cubicBezTo>
                            <a:cubicBezTo>
                              <a:pt x="196" y="22"/>
                              <a:pt x="196" y="23"/>
                              <a:pt x="197" y="23"/>
                            </a:cubicBezTo>
                            <a:cubicBezTo>
                              <a:pt x="197" y="23"/>
                              <a:pt x="196" y="23"/>
                              <a:pt x="195" y="23"/>
                            </a:cubicBezTo>
                            <a:cubicBezTo>
                              <a:pt x="195" y="26"/>
                              <a:pt x="196" y="26"/>
                              <a:pt x="195" y="28"/>
                            </a:cubicBezTo>
                            <a:cubicBezTo>
                              <a:pt x="195" y="28"/>
                              <a:pt x="196" y="29"/>
                              <a:pt x="196" y="29"/>
                            </a:cubicBezTo>
                            <a:cubicBezTo>
                              <a:pt x="196" y="29"/>
                              <a:pt x="197" y="30"/>
                              <a:pt x="197" y="30"/>
                            </a:cubicBezTo>
                            <a:cubicBezTo>
                              <a:pt x="196" y="31"/>
                              <a:pt x="197" y="34"/>
                              <a:pt x="196" y="35"/>
                            </a:cubicBezTo>
                            <a:cubicBezTo>
                              <a:pt x="196" y="37"/>
                              <a:pt x="197" y="36"/>
                              <a:pt x="198" y="37"/>
                            </a:cubicBezTo>
                            <a:cubicBezTo>
                              <a:pt x="197" y="41"/>
                              <a:pt x="195" y="44"/>
                              <a:pt x="192" y="45"/>
                            </a:cubicBezTo>
                            <a:cubicBezTo>
                              <a:pt x="192" y="46"/>
                              <a:pt x="194" y="45"/>
                              <a:pt x="195" y="46"/>
                            </a:cubicBezTo>
                            <a:cubicBezTo>
                              <a:pt x="196" y="46"/>
                              <a:pt x="196" y="44"/>
                              <a:pt x="197" y="45"/>
                            </a:cubicBezTo>
                            <a:cubicBezTo>
                              <a:pt x="197" y="45"/>
                              <a:pt x="197" y="46"/>
                              <a:pt x="197" y="46"/>
                            </a:cubicBezTo>
                            <a:cubicBezTo>
                              <a:pt x="197" y="46"/>
                              <a:pt x="197" y="45"/>
                              <a:pt x="198" y="45"/>
                            </a:cubicBezTo>
                            <a:cubicBezTo>
                              <a:pt x="198" y="45"/>
                              <a:pt x="198" y="44"/>
                              <a:pt x="198" y="44"/>
                            </a:cubicBezTo>
                            <a:cubicBezTo>
                              <a:pt x="198" y="44"/>
                              <a:pt x="199" y="44"/>
                              <a:pt x="199" y="44"/>
                            </a:cubicBezTo>
                            <a:cubicBezTo>
                              <a:pt x="200" y="44"/>
                              <a:pt x="199" y="43"/>
                              <a:pt x="199" y="43"/>
                            </a:cubicBezTo>
                            <a:cubicBezTo>
                              <a:pt x="201" y="43"/>
                              <a:pt x="201" y="43"/>
                              <a:pt x="201" y="43"/>
                            </a:cubicBezTo>
                            <a:cubicBezTo>
                              <a:pt x="200" y="41"/>
                              <a:pt x="203" y="39"/>
                              <a:pt x="201" y="38"/>
                            </a:cubicBezTo>
                            <a:cubicBezTo>
                              <a:pt x="201" y="38"/>
                              <a:pt x="202" y="38"/>
                              <a:pt x="202" y="37"/>
                            </a:cubicBezTo>
                            <a:cubicBezTo>
                              <a:pt x="202" y="37"/>
                              <a:pt x="201" y="37"/>
                              <a:pt x="201" y="37"/>
                            </a:cubicBezTo>
                            <a:cubicBezTo>
                              <a:pt x="201" y="36"/>
                              <a:pt x="203" y="36"/>
                              <a:pt x="204" y="36"/>
                            </a:cubicBezTo>
                            <a:cubicBezTo>
                              <a:pt x="203" y="36"/>
                              <a:pt x="203" y="34"/>
                              <a:pt x="202" y="35"/>
                            </a:cubicBezTo>
                            <a:cubicBezTo>
                              <a:pt x="201" y="35"/>
                              <a:pt x="200" y="33"/>
                              <a:pt x="200" y="35"/>
                            </a:cubicBezTo>
                            <a:cubicBezTo>
                              <a:pt x="199" y="34"/>
                              <a:pt x="199" y="33"/>
                              <a:pt x="199" y="31"/>
                            </a:cubicBezTo>
                            <a:cubicBezTo>
                              <a:pt x="199" y="31"/>
                              <a:pt x="200" y="31"/>
                              <a:pt x="200" y="31"/>
                            </a:cubicBezTo>
                            <a:cubicBezTo>
                              <a:pt x="201" y="31"/>
                              <a:pt x="200" y="29"/>
                              <a:pt x="200" y="29"/>
                            </a:cubicBezTo>
                            <a:cubicBezTo>
                              <a:pt x="200" y="28"/>
                              <a:pt x="200" y="29"/>
                              <a:pt x="200" y="29"/>
                            </a:cubicBezTo>
                            <a:cubicBezTo>
                              <a:pt x="199" y="28"/>
                              <a:pt x="199" y="27"/>
                              <a:pt x="199" y="26"/>
                            </a:cubicBezTo>
                            <a:cubicBezTo>
                              <a:pt x="201" y="26"/>
                              <a:pt x="200" y="24"/>
                              <a:pt x="201" y="24"/>
                            </a:cubicBezTo>
                            <a:cubicBezTo>
                              <a:pt x="201" y="21"/>
                              <a:pt x="201" y="21"/>
                              <a:pt x="201" y="21"/>
                            </a:cubicBezTo>
                            <a:cubicBezTo>
                              <a:pt x="203" y="21"/>
                              <a:pt x="202" y="23"/>
                              <a:pt x="203" y="24"/>
                            </a:cubicBezTo>
                            <a:cubicBezTo>
                              <a:pt x="203" y="25"/>
                              <a:pt x="204" y="23"/>
                              <a:pt x="204" y="24"/>
                            </a:cubicBezTo>
                            <a:cubicBezTo>
                              <a:pt x="204" y="25"/>
                              <a:pt x="203" y="25"/>
                              <a:pt x="203" y="25"/>
                            </a:cubicBezTo>
                            <a:cubicBezTo>
                              <a:pt x="203" y="26"/>
                              <a:pt x="205" y="27"/>
                              <a:pt x="206" y="28"/>
                            </a:cubicBezTo>
                            <a:cubicBezTo>
                              <a:pt x="207" y="28"/>
                              <a:pt x="206" y="26"/>
                              <a:pt x="206" y="26"/>
                            </a:cubicBezTo>
                            <a:cubicBezTo>
                              <a:pt x="207" y="25"/>
                              <a:pt x="208" y="25"/>
                              <a:pt x="209" y="25"/>
                            </a:cubicBezTo>
                            <a:cubicBezTo>
                              <a:pt x="209" y="24"/>
                              <a:pt x="208" y="25"/>
                              <a:pt x="208" y="24"/>
                            </a:cubicBezTo>
                            <a:cubicBezTo>
                              <a:pt x="208" y="23"/>
                              <a:pt x="207" y="23"/>
                              <a:pt x="207" y="22"/>
                            </a:cubicBezTo>
                            <a:cubicBezTo>
                              <a:pt x="208" y="23"/>
                              <a:pt x="211" y="21"/>
                              <a:pt x="211" y="23"/>
                            </a:cubicBezTo>
                            <a:cubicBezTo>
                              <a:pt x="211" y="24"/>
                              <a:pt x="212" y="23"/>
                              <a:pt x="212" y="23"/>
                            </a:cubicBezTo>
                            <a:cubicBezTo>
                              <a:pt x="212" y="23"/>
                              <a:pt x="212" y="24"/>
                              <a:pt x="212" y="24"/>
                            </a:cubicBezTo>
                            <a:cubicBezTo>
                              <a:pt x="212" y="24"/>
                              <a:pt x="213" y="24"/>
                              <a:pt x="213" y="24"/>
                            </a:cubicBezTo>
                            <a:cubicBezTo>
                              <a:pt x="214" y="25"/>
                              <a:pt x="216" y="24"/>
                              <a:pt x="215" y="26"/>
                            </a:cubicBezTo>
                            <a:cubicBezTo>
                              <a:pt x="217" y="26"/>
                              <a:pt x="217" y="26"/>
                              <a:pt x="217" y="26"/>
                            </a:cubicBezTo>
                            <a:cubicBezTo>
                              <a:pt x="218" y="25"/>
                              <a:pt x="215" y="24"/>
                              <a:pt x="217" y="24"/>
                            </a:cubicBezTo>
                            <a:cubicBezTo>
                              <a:pt x="217" y="23"/>
                              <a:pt x="216" y="23"/>
                              <a:pt x="215" y="23"/>
                            </a:cubicBezTo>
                            <a:cubicBezTo>
                              <a:pt x="215" y="20"/>
                              <a:pt x="215" y="20"/>
                              <a:pt x="215" y="17"/>
                            </a:cubicBezTo>
                            <a:cubicBezTo>
                              <a:pt x="218" y="17"/>
                              <a:pt x="222" y="17"/>
                              <a:pt x="224" y="17"/>
                            </a:cubicBezTo>
                            <a:cubicBezTo>
                              <a:pt x="225" y="17"/>
                              <a:pt x="225" y="15"/>
                              <a:pt x="226" y="16"/>
                            </a:cubicBezTo>
                            <a:cubicBezTo>
                              <a:pt x="228" y="15"/>
                              <a:pt x="226" y="14"/>
                              <a:pt x="227" y="13"/>
                            </a:cubicBezTo>
                            <a:cubicBezTo>
                              <a:pt x="228" y="13"/>
                              <a:pt x="229" y="13"/>
                              <a:pt x="230" y="12"/>
                            </a:cubicBezTo>
                            <a:cubicBezTo>
                              <a:pt x="231" y="11"/>
                              <a:pt x="232" y="11"/>
                              <a:pt x="233" y="10"/>
                            </a:cubicBezTo>
                            <a:cubicBezTo>
                              <a:pt x="238" y="9"/>
                              <a:pt x="244" y="8"/>
                              <a:pt x="248" y="6"/>
                            </a:cubicBezTo>
                            <a:cubicBezTo>
                              <a:pt x="249" y="6"/>
                              <a:pt x="249" y="7"/>
                              <a:pt x="249" y="7"/>
                            </a:cubicBezTo>
                            <a:cubicBezTo>
                              <a:pt x="250" y="7"/>
                              <a:pt x="250" y="6"/>
                              <a:pt x="250" y="6"/>
                            </a:cubicBezTo>
                            <a:cubicBezTo>
                              <a:pt x="251" y="6"/>
                              <a:pt x="250" y="7"/>
                              <a:pt x="251" y="7"/>
                            </a:cubicBezTo>
                            <a:cubicBezTo>
                              <a:pt x="251" y="8"/>
                              <a:pt x="252" y="7"/>
                              <a:pt x="252" y="8"/>
                            </a:cubicBezTo>
                            <a:cubicBezTo>
                              <a:pt x="252" y="8"/>
                              <a:pt x="251" y="7"/>
                              <a:pt x="252" y="7"/>
                            </a:cubicBezTo>
                            <a:cubicBezTo>
                              <a:pt x="253" y="7"/>
                              <a:pt x="255" y="7"/>
                              <a:pt x="255" y="5"/>
                            </a:cubicBezTo>
                            <a:cubicBezTo>
                              <a:pt x="256" y="5"/>
                              <a:pt x="256" y="5"/>
                              <a:pt x="256" y="4"/>
                            </a:cubicBezTo>
                            <a:cubicBezTo>
                              <a:pt x="257" y="4"/>
                              <a:pt x="257" y="5"/>
                              <a:pt x="258" y="5"/>
                            </a:cubicBezTo>
                            <a:cubicBezTo>
                              <a:pt x="259" y="5"/>
                              <a:pt x="259" y="3"/>
                              <a:pt x="259" y="2"/>
                            </a:cubicBezTo>
                            <a:cubicBezTo>
                              <a:pt x="262" y="1"/>
                              <a:pt x="264" y="0"/>
                              <a:pt x="268" y="0"/>
                            </a:cubicBezTo>
                            <a:cubicBezTo>
                              <a:pt x="268" y="1"/>
                              <a:pt x="268" y="2"/>
                              <a:pt x="268" y="3"/>
                            </a:cubicBezTo>
                            <a:cubicBezTo>
                              <a:pt x="269" y="4"/>
                              <a:pt x="271" y="4"/>
                              <a:pt x="272" y="3"/>
                            </a:cubicBezTo>
                            <a:cubicBezTo>
                              <a:pt x="272" y="3"/>
                              <a:pt x="272" y="3"/>
                              <a:pt x="272" y="3"/>
                            </a:cubicBezTo>
                            <a:moveTo>
                              <a:pt x="400" y="68"/>
                            </a:moveTo>
                            <a:cubicBezTo>
                              <a:pt x="400" y="67"/>
                              <a:pt x="399" y="68"/>
                              <a:pt x="399" y="67"/>
                            </a:cubicBezTo>
                            <a:cubicBezTo>
                              <a:pt x="397" y="67"/>
                              <a:pt x="397" y="68"/>
                              <a:pt x="399" y="68"/>
                            </a:cubicBezTo>
                            <a:cubicBezTo>
                              <a:pt x="399" y="68"/>
                              <a:pt x="399" y="68"/>
                              <a:pt x="400" y="68"/>
                            </a:cubicBezTo>
                            <a:moveTo>
                              <a:pt x="116" y="108"/>
                            </a:moveTo>
                            <a:cubicBezTo>
                              <a:pt x="115" y="110"/>
                              <a:pt x="117" y="109"/>
                              <a:pt x="117" y="111"/>
                            </a:cubicBezTo>
                            <a:cubicBezTo>
                              <a:pt x="118" y="111"/>
                              <a:pt x="118" y="110"/>
                              <a:pt x="118" y="111"/>
                            </a:cubicBezTo>
                            <a:cubicBezTo>
                              <a:pt x="118" y="111"/>
                              <a:pt x="118" y="111"/>
                              <a:pt x="118" y="111"/>
                            </a:cubicBezTo>
                            <a:cubicBezTo>
                              <a:pt x="117" y="112"/>
                              <a:pt x="115" y="113"/>
                              <a:pt x="114" y="112"/>
                            </a:cubicBezTo>
                            <a:cubicBezTo>
                              <a:pt x="113" y="112"/>
                              <a:pt x="112" y="111"/>
                              <a:pt x="111" y="110"/>
                            </a:cubicBezTo>
                            <a:cubicBezTo>
                              <a:pt x="111" y="109"/>
                              <a:pt x="113" y="110"/>
                              <a:pt x="113" y="109"/>
                            </a:cubicBezTo>
                            <a:cubicBezTo>
                              <a:pt x="112" y="108"/>
                              <a:pt x="111" y="108"/>
                              <a:pt x="110" y="109"/>
                            </a:cubicBezTo>
                            <a:cubicBezTo>
                              <a:pt x="109" y="108"/>
                              <a:pt x="109" y="107"/>
                              <a:pt x="107" y="107"/>
                            </a:cubicBezTo>
                            <a:cubicBezTo>
                              <a:pt x="106" y="107"/>
                              <a:pt x="107" y="108"/>
                              <a:pt x="107" y="108"/>
                            </a:cubicBezTo>
                            <a:cubicBezTo>
                              <a:pt x="106" y="109"/>
                              <a:pt x="105" y="108"/>
                              <a:pt x="105" y="109"/>
                            </a:cubicBezTo>
                            <a:cubicBezTo>
                              <a:pt x="104" y="109"/>
                              <a:pt x="104" y="111"/>
                              <a:pt x="103" y="110"/>
                            </a:cubicBezTo>
                            <a:cubicBezTo>
                              <a:pt x="104" y="112"/>
                              <a:pt x="102" y="113"/>
                              <a:pt x="102" y="113"/>
                            </a:cubicBezTo>
                            <a:cubicBezTo>
                              <a:pt x="101" y="114"/>
                              <a:pt x="102" y="115"/>
                              <a:pt x="101" y="117"/>
                            </a:cubicBezTo>
                            <a:cubicBezTo>
                              <a:pt x="101" y="117"/>
                              <a:pt x="101" y="116"/>
                              <a:pt x="100" y="116"/>
                            </a:cubicBezTo>
                            <a:cubicBezTo>
                              <a:pt x="100" y="118"/>
                              <a:pt x="101" y="119"/>
                              <a:pt x="100" y="120"/>
                            </a:cubicBezTo>
                            <a:cubicBezTo>
                              <a:pt x="101" y="119"/>
                              <a:pt x="101" y="121"/>
                              <a:pt x="101" y="121"/>
                            </a:cubicBezTo>
                            <a:cubicBezTo>
                              <a:pt x="101" y="121"/>
                              <a:pt x="102" y="121"/>
                              <a:pt x="102" y="121"/>
                            </a:cubicBezTo>
                            <a:cubicBezTo>
                              <a:pt x="103" y="121"/>
                              <a:pt x="104" y="122"/>
                              <a:pt x="104" y="122"/>
                            </a:cubicBezTo>
                            <a:cubicBezTo>
                              <a:pt x="104" y="121"/>
                              <a:pt x="105" y="122"/>
                              <a:pt x="105" y="122"/>
                            </a:cubicBezTo>
                            <a:cubicBezTo>
                              <a:pt x="107" y="121"/>
                              <a:pt x="107" y="121"/>
                              <a:pt x="108" y="120"/>
                            </a:cubicBezTo>
                            <a:cubicBezTo>
                              <a:pt x="109" y="120"/>
                              <a:pt x="109" y="121"/>
                              <a:pt x="110" y="121"/>
                            </a:cubicBezTo>
                            <a:cubicBezTo>
                              <a:pt x="110" y="121"/>
                              <a:pt x="110" y="120"/>
                              <a:pt x="110" y="120"/>
                            </a:cubicBezTo>
                            <a:cubicBezTo>
                              <a:pt x="111" y="120"/>
                              <a:pt x="114" y="120"/>
                              <a:pt x="115" y="120"/>
                            </a:cubicBezTo>
                            <a:cubicBezTo>
                              <a:pt x="116" y="120"/>
                              <a:pt x="116" y="121"/>
                              <a:pt x="117" y="121"/>
                            </a:cubicBezTo>
                            <a:cubicBezTo>
                              <a:pt x="118" y="121"/>
                              <a:pt x="118" y="120"/>
                              <a:pt x="118" y="120"/>
                            </a:cubicBezTo>
                            <a:cubicBezTo>
                              <a:pt x="118" y="120"/>
                              <a:pt x="119" y="121"/>
                              <a:pt x="119" y="121"/>
                            </a:cubicBezTo>
                            <a:cubicBezTo>
                              <a:pt x="120" y="121"/>
                              <a:pt x="120" y="121"/>
                              <a:pt x="121" y="122"/>
                            </a:cubicBezTo>
                            <a:cubicBezTo>
                              <a:pt x="124" y="122"/>
                              <a:pt x="126" y="121"/>
                              <a:pt x="129" y="122"/>
                            </a:cubicBezTo>
                            <a:cubicBezTo>
                              <a:pt x="129" y="120"/>
                              <a:pt x="129" y="119"/>
                              <a:pt x="129" y="119"/>
                            </a:cubicBezTo>
                            <a:cubicBezTo>
                              <a:pt x="128" y="117"/>
                              <a:pt x="126" y="114"/>
                              <a:pt x="123" y="114"/>
                            </a:cubicBezTo>
                            <a:cubicBezTo>
                              <a:pt x="123" y="112"/>
                              <a:pt x="122" y="112"/>
                              <a:pt x="121" y="112"/>
                            </a:cubicBezTo>
                            <a:cubicBezTo>
                              <a:pt x="121" y="111"/>
                              <a:pt x="121" y="111"/>
                              <a:pt x="121" y="110"/>
                            </a:cubicBezTo>
                            <a:cubicBezTo>
                              <a:pt x="121" y="109"/>
                              <a:pt x="123" y="109"/>
                              <a:pt x="123" y="107"/>
                            </a:cubicBezTo>
                            <a:cubicBezTo>
                              <a:pt x="119" y="106"/>
                              <a:pt x="118" y="108"/>
                              <a:pt x="116" y="108"/>
                            </a:cubicBezTo>
                            <a:moveTo>
                              <a:pt x="152" y="133"/>
                            </a:moveTo>
                            <a:cubicBezTo>
                              <a:pt x="152" y="133"/>
                              <a:pt x="151" y="133"/>
                              <a:pt x="152" y="133"/>
                            </a:cubicBezTo>
                            <a:cubicBezTo>
                              <a:pt x="153" y="132"/>
                              <a:pt x="155" y="133"/>
                              <a:pt x="156" y="132"/>
                            </a:cubicBezTo>
                            <a:cubicBezTo>
                              <a:pt x="156" y="132"/>
                              <a:pt x="155" y="131"/>
                              <a:pt x="156" y="131"/>
                            </a:cubicBezTo>
                            <a:cubicBezTo>
                              <a:pt x="156" y="131"/>
                              <a:pt x="156" y="132"/>
                              <a:pt x="157" y="132"/>
                            </a:cubicBezTo>
                            <a:cubicBezTo>
                              <a:pt x="157" y="128"/>
                              <a:pt x="157" y="128"/>
                              <a:pt x="157" y="128"/>
                            </a:cubicBezTo>
                            <a:cubicBezTo>
                              <a:pt x="156" y="127"/>
                              <a:pt x="155" y="127"/>
                              <a:pt x="155" y="126"/>
                            </a:cubicBezTo>
                            <a:cubicBezTo>
                              <a:pt x="155" y="126"/>
                              <a:pt x="155" y="126"/>
                              <a:pt x="155" y="125"/>
                            </a:cubicBezTo>
                            <a:cubicBezTo>
                              <a:pt x="155" y="124"/>
                              <a:pt x="153" y="124"/>
                              <a:pt x="155" y="124"/>
                            </a:cubicBezTo>
                            <a:cubicBezTo>
                              <a:pt x="158" y="124"/>
                              <a:pt x="158" y="124"/>
                              <a:pt x="158" y="124"/>
                            </a:cubicBezTo>
                            <a:cubicBezTo>
                              <a:pt x="158" y="122"/>
                              <a:pt x="157" y="122"/>
                              <a:pt x="157" y="121"/>
                            </a:cubicBezTo>
                            <a:cubicBezTo>
                              <a:pt x="157" y="120"/>
                              <a:pt x="155" y="120"/>
                              <a:pt x="155" y="119"/>
                            </a:cubicBezTo>
                            <a:cubicBezTo>
                              <a:pt x="155" y="119"/>
                              <a:pt x="156" y="119"/>
                              <a:pt x="156" y="118"/>
                            </a:cubicBezTo>
                            <a:cubicBezTo>
                              <a:pt x="154" y="119"/>
                              <a:pt x="154" y="118"/>
                              <a:pt x="152" y="118"/>
                            </a:cubicBezTo>
                            <a:cubicBezTo>
                              <a:pt x="153" y="115"/>
                              <a:pt x="149" y="116"/>
                              <a:pt x="149" y="113"/>
                            </a:cubicBezTo>
                            <a:cubicBezTo>
                              <a:pt x="151" y="112"/>
                              <a:pt x="151" y="110"/>
                              <a:pt x="155" y="111"/>
                            </a:cubicBezTo>
                            <a:cubicBezTo>
                              <a:pt x="155" y="110"/>
                              <a:pt x="155" y="110"/>
                              <a:pt x="155" y="110"/>
                            </a:cubicBezTo>
                            <a:cubicBezTo>
                              <a:pt x="155" y="108"/>
                              <a:pt x="153" y="109"/>
                              <a:pt x="153" y="107"/>
                            </a:cubicBezTo>
                            <a:cubicBezTo>
                              <a:pt x="151" y="107"/>
                              <a:pt x="150" y="108"/>
                              <a:pt x="148" y="107"/>
                            </a:cubicBezTo>
                            <a:cubicBezTo>
                              <a:pt x="148" y="108"/>
                              <a:pt x="148" y="108"/>
                              <a:pt x="148" y="108"/>
                            </a:cubicBezTo>
                            <a:cubicBezTo>
                              <a:pt x="147" y="107"/>
                              <a:pt x="147" y="108"/>
                              <a:pt x="147" y="108"/>
                            </a:cubicBezTo>
                            <a:cubicBezTo>
                              <a:pt x="146" y="109"/>
                              <a:pt x="144" y="110"/>
                              <a:pt x="143" y="110"/>
                            </a:cubicBezTo>
                            <a:cubicBezTo>
                              <a:pt x="142" y="110"/>
                              <a:pt x="142" y="111"/>
                              <a:pt x="142" y="111"/>
                            </a:cubicBezTo>
                            <a:cubicBezTo>
                              <a:pt x="142" y="112"/>
                              <a:pt x="141" y="111"/>
                              <a:pt x="141" y="111"/>
                            </a:cubicBezTo>
                            <a:cubicBezTo>
                              <a:pt x="140" y="112"/>
                              <a:pt x="141" y="113"/>
                              <a:pt x="141" y="113"/>
                            </a:cubicBezTo>
                            <a:cubicBezTo>
                              <a:pt x="141" y="114"/>
                              <a:pt x="142" y="112"/>
                              <a:pt x="142" y="114"/>
                            </a:cubicBezTo>
                            <a:cubicBezTo>
                              <a:pt x="142" y="115"/>
                              <a:pt x="143" y="115"/>
                              <a:pt x="143" y="115"/>
                            </a:cubicBezTo>
                            <a:cubicBezTo>
                              <a:pt x="142" y="117"/>
                              <a:pt x="143" y="118"/>
                              <a:pt x="143" y="118"/>
                            </a:cubicBezTo>
                            <a:cubicBezTo>
                              <a:pt x="143" y="119"/>
                              <a:pt x="143" y="119"/>
                              <a:pt x="144" y="119"/>
                            </a:cubicBezTo>
                            <a:cubicBezTo>
                              <a:pt x="144" y="119"/>
                              <a:pt x="144" y="121"/>
                              <a:pt x="144" y="121"/>
                            </a:cubicBezTo>
                            <a:cubicBezTo>
                              <a:pt x="145" y="123"/>
                              <a:pt x="145" y="122"/>
                              <a:pt x="145" y="123"/>
                            </a:cubicBezTo>
                            <a:cubicBezTo>
                              <a:pt x="146" y="124"/>
                              <a:pt x="145" y="124"/>
                              <a:pt x="145" y="125"/>
                            </a:cubicBezTo>
                            <a:cubicBezTo>
                              <a:pt x="146" y="125"/>
                              <a:pt x="147" y="125"/>
                              <a:pt x="147" y="126"/>
                            </a:cubicBezTo>
                            <a:cubicBezTo>
                              <a:pt x="145" y="126"/>
                              <a:pt x="146" y="129"/>
                              <a:pt x="145" y="129"/>
                            </a:cubicBezTo>
                            <a:cubicBezTo>
                              <a:pt x="147" y="129"/>
                              <a:pt x="147" y="133"/>
                              <a:pt x="150" y="131"/>
                            </a:cubicBezTo>
                            <a:cubicBezTo>
                              <a:pt x="148" y="133"/>
                              <a:pt x="152" y="131"/>
                              <a:pt x="152" y="133"/>
                            </a:cubicBezTo>
                            <a:moveTo>
                              <a:pt x="168" y="108"/>
                            </a:moveTo>
                            <a:cubicBezTo>
                              <a:pt x="168" y="109"/>
                              <a:pt x="168" y="109"/>
                              <a:pt x="168" y="110"/>
                            </a:cubicBezTo>
                            <a:cubicBezTo>
                              <a:pt x="167" y="110"/>
                              <a:pt x="166" y="110"/>
                              <a:pt x="166" y="111"/>
                            </a:cubicBezTo>
                            <a:cubicBezTo>
                              <a:pt x="167" y="111"/>
                              <a:pt x="168" y="112"/>
                              <a:pt x="168" y="113"/>
                            </a:cubicBezTo>
                            <a:cubicBezTo>
                              <a:pt x="168" y="113"/>
                              <a:pt x="167" y="113"/>
                              <a:pt x="167" y="114"/>
                            </a:cubicBezTo>
                            <a:cubicBezTo>
                              <a:pt x="168" y="114"/>
                              <a:pt x="169" y="114"/>
                              <a:pt x="169" y="115"/>
                            </a:cubicBezTo>
                            <a:cubicBezTo>
                              <a:pt x="170" y="114"/>
                              <a:pt x="170" y="114"/>
                              <a:pt x="171" y="114"/>
                            </a:cubicBezTo>
                            <a:cubicBezTo>
                              <a:pt x="171" y="112"/>
                              <a:pt x="170" y="112"/>
                              <a:pt x="169" y="111"/>
                            </a:cubicBezTo>
                            <a:cubicBezTo>
                              <a:pt x="170" y="110"/>
                              <a:pt x="171" y="110"/>
                              <a:pt x="171" y="109"/>
                            </a:cubicBezTo>
                            <a:cubicBezTo>
                              <a:pt x="170" y="109"/>
                              <a:pt x="170" y="108"/>
                              <a:pt x="171" y="108"/>
                            </a:cubicBezTo>
                            <a:cubicBezTo>
                              <a:pt x="170" y="108"/>
                              <a:pt x="169" y="108"/>
                              <a:pt x="168" y="108"/>
                            </a:cubicBezTo>
                            <a:moveTo>
                              <a:pt x="99" y="123"/>
                            </a:moveTo>
                            <a:cubicBezTo>
                              <a:pt x="98" y="125"/>
                              <a:pt x="102" y="123"/>
                              <a:pt x="102" y="123"/>
                            </a:cubicBezTo>
                            <a:cubicBezTo>
                              <a:pt x="101" y="122"/>
                              <a:pt x="100" y="122"/>
                              <a:pt x="99" y="123"/>
                            </a:cubicBezTo>
                            <a:moveTo>
                              <a:pt x="111" y="222"/>
                            </a:moveTo>
                            <a:cubicBezTo>
                              <a:pt x="112" y="220"/>
                              <a:pt x="114" y="220"/>
                              <a:pt x="114" y="216"/>
                            </a:cubicBezTo>
                            <a:cubicBezTo>
                              <a:pt x="112" y="218"/>
                              <a:pt x="110" y="215"/>
                              <a:pt x="108" y="217"/>
                            </a:cubicBezTo>
                            <a:cubicBezTo>
                              <a:pt x="110" y="217"/>
                              <a:pt x="108" y="217"/>
                              <a:pt x="108" y="218"/>
                            </a:cubicBezTo>
                            <a:cubicBezTo>
                              <a:pt x="108" y="218"/>
                              <a:pt x="108" y="219"/>
                              <a:pt x="108" y="220"/>
                            </a:cubicBezTo>
                            <a:cubicBezTo>
                              <a:pt x="108" y="220"/>
                              <a:pt x="108" y="221"/>
                              <a:pt x="108" y="221"/>
                            </a:cubicBezTo>
                            <a:cubicBezTo>
                              <a:pt x="108" y="221"/>
                              <a:pt x="107" y="221"/>
                              <a:pt x="107" y="221"/>
                            </a:cubicBezTo>
                            <a:cubicBezTo>
                              <a:pt x="108" y="222"/>
                              <a:pt x="109" y="222"/>
                              <a:pt x="111" y="222"/>
                            </a:cubicBezTo>
                          </a:path>
                        </a:pathLst>
                      </a:custGeom>
                      <a:grpFill/>
                      <a:ln w="12700">
                        <a:noFill/>
                      </a:ln>
                      <a:effectLst>
                        <a:innerShdw blurRad="25400" dist="12700" dir="18900000">
                          <a:prstClr val="black">
                            <a:alpha val="25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lt1"/>
                          </a:solidFill>
                        </a:endParaRPr>
                      </a:p>
                    </p:txBody>
                  </p:sp>
                  <p:sp>
                    <p:nvSpPr>
                      <p:cNvPr id="41" name="Freeform 92"/>
                      <p:cNvSpPr/>
                      <p:nvPr/>
                    </p:nvSpPr>
                    <p:spPr bwMode="auto">
                      <a:xfrm>
                        <a:off x="4095750" y="1966913"/>
                        <a:ext cx="117475" cy="187325"/>
                      </a:xfrm>
                      <a:custGeom>
                        <a:avLst/>
                        <a:gdLst>
                          <a:gd name="T0" fmla="*/ 5 w 17"/>
                          <a:gd name="T1" fmla="*/ 3 h 27"/>
                          <a:gd name="T2" fmla="*/ 8 w 17"/>
                          <a:gd name="T3" fmla="*/ 3 h 27"/>
                          <a:gd name="T4" fmla="*/ 9 w 17"/>
                          <a:gd name="T5" fmla="*/ 6 h 27"/>
                          <a:gd name="T6" fmla="*/ 6 w 17"/>
                          <a:gd name="T7" fmla="*/ 7 h 27"/>
                          <a:gd name="T8" fmla="*/ 9 w 17"/>
                          <a:gd name="T9" fmla="*/ 9 h 27"/>
                          <a:gd name="T10" fmla="*/ 11 w 17"/>
                          <a:gd name="T11" fmla="*/ 13 h 27"/>
                          <a:gd name="T12" fmla="*/ 12 w 17"/>
                          <a:gd name="T13" fmla="*/ 14 h 27"/>
                          <a:gd name="T14" fmla="*/ 14 w 17"/>
                          <a:gd name="T15" fmla="*/ 15 h 27"/>
                          <a:gd name="T16" fmla="*/ 13 w 17"/>
                          <a:gd name="T17" fmla="*/ 17 h 27"/>
                          <a:gd name="T18" fmla="*/ 16 w 17"/>
                          <a:gd name="T19" fmla="*/ 18 h 27"/>
                          <a:gd name="T20" fmla="*/ 16 w 17"/>
                          <a:gd name="T21" fmla="*/ 21 h 27"/>
                          <a:gd name="T22" fmla="*/ 15 w 17"/>
                          <a:gd name="T23" fmla="*/ 21 h 27"/>
                          <a:gd name="T24" fmla="*/ 16 w 17"/>
                          <a:gd name="T25" fmla="*/ 21 h 27"/>
                          <a:gd name="T26" fmla="*/ 15 w 17"/>
                          <a:gd name="T27" fmla="*/ 23 h 27"/>
                          <a:gd name="T28" fmla="*/ 14 w 17"/>
                          <a:gd name="T29" fmla="*/ 24 h 27"/>
                          <a:gd name="T30" fmla="*/ 8 w 17"/>
                          <a:gd name="T31" fmla="*/ 23 h 27"/>
                          <a:gd name="T32" fmla="*/ 6 w 17"/>
                          <a:gd name="T33" fmla="*/ 24 h 27"/>
                          <a:gd name="T34" fmla="*/ 3 w 17"/>
                          <a:gd name="T35" fmla="*/ 24 h 27"/>
                          <a:gd name="T36" fmla="*/ 4 w 17"/>
                          <a:gd name="T37" fmla="*/ 23 h 27"/>
                          <a:gd name="T38" fmla="*/ 4 w 17"/>
                          <a:gd name="T39" fmla="*/ 24 h 27"/>
                          <a:gd name="T40" fmla="*/ 5 w 17"/>
                          <a:gd name="T41" fmla="*/ 23 h 27"/>
                          <a:gd name="T42" fmla="*/ 8 w 17"/>
                          <a:gd name="T43" fmla="*/ 22 h 27"/>
                          <a:gd name="T44" fmla="*/ 4 w 17"/>
                          <a:gd name="T45" fmla="*/ 21 h 27"/>
                          <a:gd name="T46" fmla="*/ 4 w 17"/>
                          <a:gd name="T47" fmla="*/ 18 h 27"/>
                          <a:gd name="T48" fmla="*/ 5 w 17"/>
                          <a:gd name="T49" fmla="*/ 17 h 27"/>
                          <a:gd name="T50" fmla="*/ 7 w 17"/>
                          <a:gd name="T51" fmla="*/ 17 h 27"/>
                          <a:gd name="T52" fmla="*/ 7 w 17"/>
                          <a:gd name="T53" fmla="*/ 14 h 27"/>
                          <a:gd name="T54" fmla="*/ 6 w 17"/>
                          <a:gd name="T55" fmla="*/ 12 h 27"/>
                          <a:gd name="T56" fmla="*/ 4 w 17"/>
                          <a:gd name="T57" fmla="*/ 12 h 27"/>
                          <a:gd name="T58" fmla="*/ 4 w 17"/>
                          <a:gd name="T59" fmla="*/ 10 h 27"/>
                          <a:gd name="T60" fmla="*/ 2 w 17"/>
                          <a:gd name="T61" fmla="*/ 8 h 27"/>
                          <a:gd name="T62" fmla="*/ 0 w 17"/>
                          <a:gd name="T63" fmla="*/ 3 h 27"/>
                          <a:gd name="T64" fmla="*/ 3 w 17"/>
                          <a:gd name="T65" fmla="*/ 0 h 27"/>
                          <a:gd name="T66" fmla="*/ 7 w 17"/>
                          <a:gd name="T67" fmla="*/ 0 h 27"/>
                          <a:gd name="T68" fmla="*/ 5 w 17"/>
                          <a:gd name="T69" fmla="*/ 3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17" h="27">
                            <a:moveTo>
                              <a:pt x="5" y="3"/>
                            </a:moveTo>
                            <a:cubicBezTo>
                              <a:pt x="5" y="4"/>
                              <a:pt x="7" y="3"/>
                              <a:pt x="8" y="3"/>
                            </a:cubicBezTo>
                            <a:cubicBezTo>
                              <a:pt x="9" y="3"/>
                              <a:pt x="9" y="4"/>
                              <a:pt x="9" y="6"/>
                            </a:cubicBezTo>
                            <a:cubicBezTo>
                              <a:pt x="8" y="6"/>
                              <a:pt x="7" y="6"/>
                              <a:pt x="6" y="7"/>
                            </a:cubicBezTo>
                            <a:cubicBezTo>
                              <a:pt x="7" y="9"/>
                              <a:pt x="8" y="9"/>
                              <a:pt x="9" y="9"/>
                            </a:cubicBezTo>
                            <a:cubicBezTo>
                              <a:pt x="9" y="11"/>
                              <a:pt x="12" y="10"/>
                              <a:pt x="11" y="13"/>
                            </a:cubicBezTo>
                            <a:cubicBezTo>
                              <a:pt x="11" y="13"/>
                              <a:pt x="12" y="13"/>
                              <a:pt x="12" y="14"/>
                            </a:cubicBezTo>
                            <a:cubicBezTo>
                              <a:pt x="12" y="15"/>
                              <a:pt x="14" y="14"/>
                              <a:pt x="14" y="15"/>
                            </a:cubicBezTo>
                            <a:cubicBezTo>
                              <a:pt x="14" y="16"/>
                              <a:pt x="14" y="16"/>
                              <a:pt x="13" y="17"/>
                            </a:cubicBezTo>
                            <a:cubicBezTo>
                              <a:pt x="15" y="17"/>
                              <a:pt x="16" y="17"/>
                              <a:pt x="16" y="18"/>
                            </a:cubicBezTo>
                            <a:cubicBezTo>
                              <a:pt x="16" y="18"/>
                              <a:pt x="17" y="20"/>
                              <a:pt x="16" y="21"/>
                            </a:cubicBezTo>
                            <a:cubicBezTo>
                              <a:pt x="16" y="21"/>
                              <a:pt x="15" y="21"/>
                              <a:pt x="15" y="21"/>
                            </a:cubicBezTo>
                            <a:cubicBezTo>
                              <a:pt x="15" y="21"/>
                              <a:pt x="16" y="21"/>
                              <a:pt x="16" y="21"/>
                            </a:cubicBezTo>
                            <a:cubicBezTo>
                              <a:pt x="16" y="22"/>
                              <a:pt x="15" y="22"/>
                              <a:pt x="15" y="23"/>
                            </a:cubicBezTo>
                            <a:cubicBezTo>
                              <a:pt x="15" y="23"/>
                              <a:pt x="15" y="24"/>
                              <a:pt x="14" y="24"/>
                            </a:cubicBezTo>
                            <a:cubicBezTo>
                              <a:pt x="12" y="24"/>
                              <a:pt x="11" y="23"/>
                              <a:pt x="8" y="23"/>
                            </a:cubicBezTo>
                            <a:cubicBezTo>
                              <a:pt x="7" y="24"/>
                              <a:pt x="8" y="24"/>
                              <a:pt x="6" y="24"/>
                            </a:cubicBezTo>
                            <a:cubicBezTo>
                              <a:pt x="6" y="25"/>
                              <a:pt x="2" y="27"/>
                              <a:pt x="3" y="24"/>
                            </a:cubicBezTo>
                            <a:cubicBezTo>
                              <a:pt x="3" y="24"/>
                              <a:pt x="3" y="23"/>
                              <a:pt x="4" y="23"/>
                            </a:cubicBezTo>
                            <a:cubicBezTo>
                              <a:pt x="4" y="23"/>
                              <a:pt x="4" y="24"/>
                              <a:pt x="4" y="24"/>
                            </a:cubicBezTo>
                            <a:cubicBezTo>
                              <a:pt x="5" y="24"/>
                              <a:pt x="4" y="23"/>
                              <a:pt x="5" y="23"/>
                            </a:cubicBezTo>
                            <a:cubicBezTo>
                              <a:pt x="5" y="22"/>
                              <a:pt x="7" y="23"/>
                              <a:pt x="8" y="22"/>
                            </a:cubicBezTo>
                            <a:cubicBezTo>
                              <a:pt x="8" y="20"/>
                              <a:pt x="5" y="22"/>
                              <a:pt x="4" y="21"/>
                            </a:cubicBezTo>
                            <a:cubicBezTo>
                              <a:pt x="4" y="18"/>
                              <a:pt x="4" y="18"/>
                              <a:pt x="4" y="18"/>
                            </a:cubicBezTo>
                            <a:cubicBezTo>
                              <a:pt x="5" y="18"/>
                              <a:pt x="6" y="17"/>
                              <a:pt x="5" y="17"/>
                            </a:cubicBezTo>
                            <a:cubicBezTo>
                              <a:pt x="5" y="15"/>
                              <a:pt x="6" y="18"/>
                              <a:pt x="7" y="17"/>
                            </a:cubicBezTo>
                            <a:cubicBezTo>
                              <a:pt x="8" y="17"/>
                              <a:pt x="6" y="15"/>
                              <a:pt x="7" y="14"/>
                            </a:cubicBezTo>
                            <a:cubicBezTo>
                              <a:pt x="7" y="13"/>
                              <a:pt x="5" y="13"/>
                              <a:pt x="6" y="12"/>
                            </a:cubicBezTo>
                            <a:cubicBezTo>
                              <a:pt x="5" y="12"/>
                              <a:pt x="5" y="12"/>
                              <a:pt x="4" y="12"/>
                            </a:cubicBezTo>
                            <a:cubicBezTo>
                              <a:pt x="4" y="10"/>
                              <a:pt x="4" y="10"/>
                              <a:pt x="4" y="10"/>
                            </a:cubicBezTo>
                            <a:cubicBezTo>
                              <a:pt x="4" y="9"/>
                              <a:pt x="2" y="9"/>
                              <a:pt x="2" y="8"/>
                            </a:cubicBezTo>
                            <a:cubicBezTo>
                              <a:pt x="2" y="6"/>
                              <a:pt x="2" y="3"/>
                              <a:pt x="0" y="3"/>
                            </a:cubicBezTo>
                            <a:cubicBezTo>
                              <a:pt x="1" y="2"/>
                              <a:pt x="2" y="2"/>
                              <a:pt x="3" y="0"/>
                            </a:cubicBezTo>
                            <a:cubicBezTo>
                              <a:pt x="7" y="0"/>
                              <a:pt x="7" y="0"/>
                              <a:pt x="7" y="0"/>
                            </a:cubicBezTo>
                            <a:cubicBezTo>
                              <a:pt x="6" y="1"/>
                              <a:pt x="5" y="2"/>
                              <a:pt x="5" y="3"/>
                            </a:cubicBezTo>
                          </a:path>
                        </a:pathLst>
                      </a:custGeom>
                      <a:grpFill/>
                      <a:ln w="12700">
                        <a:noFill/>
                      </a:ln>
                      <a:effectLst>
                        <a:innerShdw blurRad="25400" dist="12700" dir="18900000">
                          <a:prstClr val="black">
                            <a:alpha val="25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lt1"/>
                          </a:solidFill>
                        </a:endParaRPr>
                      </a:p>
                    </p:txBody>
                  </p:sp>
                  <p:sp>
                    <p:nvSpPr>
                      <p:cNvPr id="42" name="Freeform 101"/>
                      <p:cNvSpPr/>
                      <p:nvPr/>
                    </p:nvSpPr>
                    <p:spPr bwMode="auto">
                      <a:xfrm>
                        <a:off x="4352925" y="1382713"/>
                        <a:ext cx="214313" cy="111125"/>
                      </a:xfrm>
                      <a:custGeom>
                        <a:avLst/>
                        <a:gdLst>
                          <a:gd name="T0" fmla="*/ 11 w 31"/>
                          <a:gd name="T1" fmla="*/ 11 h 16"/>
                          <a:gd name="T2" fmla="*/ 10 w 31"/>
                          <a:gd name="T3" fmla="*/ 11 h 16"/>
                          <a:gd name="T4" fmla="*/ 7 w 31"/>
                          <a:gd name="T5" fmla="*/ 11 h 16"/>
                          <a:gd name="T6" fmla="*/ 9 w 31"/>
                          <a:gd name="T7" fmla="*/ 10 h 16"/>
                          <a:gd name="T8" fmla="*/ 12 w 31"/>
                          <a:gd name="T9" fmla="*/ 8 h 16"/>
                          <a:gd name="T10" fmla="*/ 11 w 31"/>
                          <a:gd name="T11" fmla="*/ 6 h 16"/>
                          <a:gd name="T12" fmla="*/ 8 w 31"/>
                          <a:gd name="T13" fmla="*/ 6 h 16"/>
                          <a:gd name="T14" fmla="*/ 6 w 31"/>
                          <a:gd name="T15" fmla="*/ 8 h 16"/>
                          <a:gd name="T16" fmla="*/ 2 w 31"/>
                          <a:gd name="T17" fmla="*/ 8 h 16"/>
                          <a:gd name="T18" fmla="*/ 2 w 31"/>
                          <a:gd name="T19" fmla="*/ 4 h 16"/>
                          <a:gd name="T20" fmla="*/ 1 w 31"/>
                          <a:gd name="T21" fmla="*/ 4 h 16"/>
                          <a:gd name="T22" fmla="*/ 1 w 31"/>
                          <a:gd name="T23" fmla="*/ 2 h 16"/>
                          <a:gd name="T24" fmla="*/ 2 w 31"/>
                          <a:gd name="T25" fmla="*/ 2 h 16"/>
                          <a:gd name="T26" fmla="*/ 5 w 31"/>
                          <a:gd name="T27" fmla="*/ 1 h 16"/>
                          <a:gd name="T28" fmla="*/ 6 w 31"/>
                          <a:gd name="T29" fmla="*/ 3 h 16"/>
                          <a:gd name="T30" fmla="*/ 10 w 31"/>
                          <a:gd name="T31" fmla="*/ 3 h 16"/>
                          <a:gd name="T32" fmla="*/ 11 w 31"/>
                          <a:gd name="T33" fmla="*/ 1 h 16"/>
                          <a:gd name="T34" fmla="*/ 17 w 31"/>
                          <a:gd name="T35" fmla="*/ 2 h 16"/>
                          <a:gd name="T36" fmla="*/ 17 w 31"/>
                          <a:gd name="T37" fmla="*/ 2 h 16"/>
                          <a:gd name="T38" fmla="*/ 19 w 31"/>
                          <a:gd name="T39" fmla="*/ 3 h 16"/>
                          <a:gd name="T40" fmla="*/ 19 w 31"/>
                          <a:gd name="T41" fmla="*/ 4 h 16"/>
                          <a:gd name="T42" fmla="*/ 22 w 31"/>
                          <a:gd name="T43" fmla="*/ 4 h 16"/>
                          <a:gd name="T44" fmla="*/ 25 w 31"/>
                          <a:gd name="T45" fmla="*/ 5 h 16"/>
                          <a:gd name="T46" fmla="*/ 25 w 31"/>
                          <a:gd name="T47" fmla="*/ 6 h 16"/>
                          <a:gd name="T48" fmla="*/ 26 w 31"/>
                          <a:gd name="T49" fmla="*/ 7 h 16"/>
                          <a:gd name="T50" fmla="*/ 26 w 31"/>
                          <a:gd name="T51" fmla="*/ 8 h 16"/>
                          <a:gd name="T52" fmla="*/ 27 w 31"/>
                          <a:gd name="T53" fmla="*/ 8 h 16"/>
                          <a:gd name="T54" fmla="*/ 27 w 31"/>
                          <a:gd name="T55" fmla="*/ 9 h 16"/>
                          <a:gd name="T56" fmla="*/ 29 w 31"/>
                          <a:gd name="T57" fmla="*/ 9 h 16"/>
                          <a:gd name="T58" fmla="*/ 29 w 31"/>
                          <a:gd name="T59" fmla="*/ 10 h 16"/>
                          <a:gd name="T60" fmla="*/ 31 w 31"/>
                          <a:gd name="T61" fmla="*/ 10 h 16"/>
                          <a:gd name="T62" fmla="*/ 29 w 31"/>
                          <a:gd name="T63" fmla="*/ 11 h 16"/>
                          <a:gd name="T64" fmla="*/ 29 w 31"/>
                          <a:gd name="T65" fmla="*/ 12 h 16"/>
                          <a:gd name="T66" fmla="*/ 24 w 31"/>
                          <a:gd name="T67" fmla="*/ 12 h 16"/>
                          <a:gd name="T68" fmla="*/ 24 w 31"/>
                          <a:gd name="T69" fmla="*/ 9 h 16"/>
                          <a:gd name="T70" fmla="*/ 18 w 31"/>
                          <a:gd name="T71" fmla="*/ 8 h 16"/>
                          <a:gd name="T72" fmla="*/ 18 w 31"/>
                          <a:gd name="T73" fmla="*/ 10 h 16"/>
                          <a:gd name="T74" fmla="*/ 17 w 31"/>
                          <a:gd name="T75" fmla="*/ 10 h 16"/>
                          <a:gd name="T76" fmla="*/ 16 w 31"/>
                          <a:gd name="T77" fmla="*/ 11 h 16"/>
                          <a:gd name="T78" fmla="*/ 16 w 31"/>
                          <a:gd name="T79" fmla="*/ 11 h 16"/>
                          <a:gd name="T80" fmla="*/ 15 w 31"/>
                          <a:gd name="T81" fmla="*/ 12 h 16"/>
                          <a:gd name="T82" fmla="*/ 15 w 31"/>
                          <a:gd name="T83" fmla="*/ 15 h 16"/>
                          <a:gd name="T84" fmla="*/ 8 w 31"/>
                          <a:gd name="T85" fmla="*/ 13 h 16"/>
                          <a:gd name="T86" fmla="*/ 9 w 31"/>
                          <a:gd name="T87" fmla="*/ 12 h 16"/>
                          <a:gd name="T88" fmla="*/ 11 w 31"/>
                          <a:gd name="T89" fmla="*/ 12 h 16"/>
                          <a:gd name="T90" fmla="*/ 11 w 31"/>
                          <a:gd name="T91" fmla="*/ 11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31" h="16">
                            <a:moveTo>
                              <a:pt x="11" y="11"/>
                            </a:moveTo>
                            <a:cubicBezTo>
                              <a:pt x="11" y="10"/>
                              <a:pt x="10" y="11"/>
                              <a:pt x="10" y="11"/>
                            </a:cubicBezTo>
                            <a:cubicBezTo>
                              <a:pt x="9" y="12"/>
                              <a:pt x="9" y="10"/>
                              <a:pt x="7" y="11"/>
                            </a:cubicBezTo>
                            <a:cubicBezTo>
                              <a:pt x="7" y="10"/>
                              <a:pt x="8" y="10"/>
                              <a:pt x="9" y="10"/>
                            </a:cubicBezTo>
                            <a:cubicBezTo>
                              <a:pt x="10" y="9"/>
                              <a:pt x="11" y="8"/>
                              <a:pt x="12" y="8"/>
                            </a:cubicBezTo>
                            <a:cubicBezTo>
                              <a:pt x="12" y="7"/>
                              <a:pt x="11" y="7"/>
                              <a:pt x="11" y="6"/>
                            </a:cubicBezTo>
                            <a:cubicBezTo>
                              <a:pt x="10" y="6"/>
                              <a:pt x="9" y="8"/>
                              <a:pt x="8" y="6"/>
                            </a:cubicBezTo>
                            <a:cubicBezTo>
                              <a:pt x="7" y="7"/>
                              <a:pt x="7" y="8"/>
                              <a:pt x="6" y="8"/>
                            </a:cubicBezTo>
                            <a:cubicBezTo>
                              <a:pt x="4" y="8"/>
                              <a:pt x="4" y="7"/>
                              <a:pt x="2" y="8"/>
                            </a:cubicBezTo>
                            <a:cubicBezTo>
                              <a:pt x="3" y="7"/>
                              <a:pt x="3" y="6"/>
                              <a:pt x="2" y="4"/>
                            </a:cubicBezTo>
                            <a:cubicBezTo>
                              <a:pt x="2" y="4"/>
                              <a:pt x="1" y="4"/>
                              <a:pt x="1" y="4"/>
                            </a:cubicBezTo>
                            <a:cubicBezTo>
                              <a:pt x="0" y="5"/>
                              <a:pt x="1" y="3"/>
                              <a:pt x="1" y="2"/>
                            </a:cubicBezTo>
                            <a:cubicBezTo>
                              <a:pt x="1" y="2"/>
                              <a:pt x="2" y="2"/>
                              <a:pt x="2" y="2"/>
                            </a:cubicBezTo>
                            <a:cubicBezTo>
                              <a:pt x="2" y="1"/>
                              <a:pt x="5" y="2"/>
                              <a:pt x="5" y="1"/>
                            </a:cubicBezTo>
                            <a:cubicBezTo>
                              <a:pt x="6" y="1"/>
                              <a:pt x="5" y="2"/>
                              <a:pt x="6" y="3"/>
                            </a:cubicBezTo>
                            <a:cubicBezTo>
                              <a:pt x="8" y="3"/>
                              <a:pt x="10" y="0"/>
                              <a:pt x="10" y="3"/>
                            </a:cubicBezTo>
                            <a:cubicBezTo>
                              <a:pt x="11" y="4"/>
                              <a:pt x="12" y="3"/>
                              <a:pt x="11" y="1"/>
                            </a:cubicBezTo>
                            <a:cubicBezTo>
                              <a:pt x="13" y="2"/>
                              <a:pt x="15" y="2"/>
                              <a:pt x="17" y="2"/>
                            </a:cubicBezTo>
                            <a:cubicBezTo>
                              <a:pt x="17" y="2"/>
                              <a:pt x="17" y="3"/>
                              <a:pt x="17" y="2"/>
                            </a:cubicBezTo>
                            <a:cubicBezTo>
                              <a:pt x="18" y="2"/>
                              <a:pt x="17" y="4"/>
                              <a:pt x="19" y="3"/>
                            </a:cubicBezTo>
                            <a:cubicBezTo>
                              <a:pt x="19" y="4"/>
                              <a:pt x="19" y="4"/>
                              <a:pt x="19" y="4"/>
                            </a:cubicBezTo>
                            <a:cubicBezTo>
                              <a:pt x="20" y="4"/>
                              <a:pt x="22" y="5"/>
                              <a:pt x="22" y="4"/>
                            </a:cubicBezTo>
                            <a:cubicBezTo>
                              <a:pt x="22" y="4"/>
                              <a:pt x="23" y="5"/>
                              <a:pt x="25" y="5"/>
                            </a:cubicBezTo>
                            <a:cubicBezTo>
                              <a:pt x="24" y="6"/>
                              <a:pt x="24" y="6"/>
                              <a:pt x="25" y="6"/>
                            </a:cubicBezTo>
                            <a:cubicBezTo>
                              <a:pt x="26" y="6"/>
                              <a:pt x="25" y="7"/>
                              <a:pt x="26" y="7"/>
                            </a:cubicBezTo>
                            <a:cubicBezTo>
                              <a:pt x="27" y="7"/>
                              <a:pt x="26" y="7"/>
                              <a:pt x="26" y="8"/>
                            </a:cubicBezTo>
                            <a:cubicBezTo>
                              <a:pt x="27" y="8"/>
                              <a:pt x="27" y="7"/>
                              <a:pt x="27" y="8"/>
                            </a:cubicBezTo>
                            <a:cubicBezTo>
                              <a:pt x="28" y="8"/>
                              <a:pt x="27" y="9"/>
                              <a:pt x="27" y="9"/>
                            </a:cubicBezTo>
                            <a:cubicBezTo>
                              <a:pt x="28" y="9"/>
                              <a:pt x="28" y="9"/>
                              <a:pt x="29" y="9"/>
                            </a:cubicBezTo>
                            <a:cubicBezTo>
                              <a:pt x="29" y="9"/>
                              <a:pt x="29" y="10"/>
                              <a:pt x="29" y="10"/>
                            </a:cubicBezTo>
                            <a:cubicBezTo>
                              <a:pt x="30" y="10"/>
                              <a:pt x="30" y="9"/>
                              <a:pt x="31" y="10"/>
                            </a:cubicBezTo>
                            <a:cubicBezTo>
                              <a:pt x="31" y="12"/>
                              <a:pt x="29" y="11"/>
                              <a:pt x="29" y="11"/>
                            </a:cubicBezTo>
                            <a:cubicBezTo>
                              <a:pt x="29" y="11"/>
                              <a:pt x="29" y="12"/>
                              <a:pt x="29" y="12"/>
                            </a:cubicBezTo>
                            <a:cubicBezTo>
                              <a:pt x="28" y="12"/>
                              <a:pt x="25" y="12"/>
                              <a:pt x="24" y="12"/>
                            </a:cubicBezTo>
                            <a:cubicBezTo>
                              <a:pt x="23" y="10"/>
                              <a:pt x="24" y="11"/>
                              <a:pt x="24" y="9"/>
                            </a:cubicBezTo>
                            <a:cubicBezTo>
                              <a:pt x="23" y="7"/>
                              <a:pt x="20" y="7"/>
                              <a:pt x="18" y="8"/>
                            </a:cubicBezTo>
                            <a:cubicBezTo>
                              <a:pt x="18" y="8"/>
                              <a:pt x="18" y="9"/>
                              <a:pt x="18" y="10"/>
                            </a:cubicBezTo>
                            <a:cubicBezTo>
                              <a:pt x="18" y="10"/>
                              <a:pt x="17" y="10"/>
                              <a:pt x="17" y="10"/>
                            </a:cubicBezTo>
                            <a:cubicBezTo>
                              <a:pt x="16" y="10"/>
                              <a:pt x="17" y="11"/>
                              <a:pt x="16" y="11"/>
                            </a:cubicBezTo>
                            <a:cubicBezTo>
                              <a:pt x="16" y="11"/>
                              <a:pt x="16" y="11"/>
                              <a:pt x="16" y="11"/>
                            </a:cubicBezTo>
                            <a:cubicBezTo>
                              <a:pt x="16" y="12"/>
                              <a:pt x="15" y="12"/>
                              <a:pt x="15" y="12"/>
                            </a:cubicBezTo>
                            <a:cubicBezTo>
                              <a:pt x="14" y="14"/>
                              <a:pt x="15" y="13"/>
                              <a:pt x="15" y="15"/>
                            </a:cubicBezTo>
                            <a:cubicBezTo>
                              <a:pt x="13" y="16"/>
                              <a:pt x="8" y="16"/>
                              <a:pt x="8" y="13"/>
                            </a:cubicBezTo>
                            <a:cubicBezTo>
                              <a:pt x="9" y="13"/>
                              <a:pt x="9" y="13"/>
                              <a:pt x="9" y="12"/>
                            </a:cubicBezTo>
                            <a:cubicBezTo>
                              <a:pt x="11" y="12"/>
                              <a:pt x="10" y="13"/>
                              <a:pt x="11" y="12"/>
                            </a:cubicBezTo>
                            <a:cubicBezTo>
                              <a:pt x="11" y="11"/>
                              <a:pt x="10" y="11"/>
                              <a:pt x="11" y="11"/>
                            </a:cubicBezTo>
                          </a:path>
                        </a:pathLst>
                      </a:custGeom>
                      <a:grpFill/>
                      <a:ln w="12700">
                        <a:noFill/>
                      </a:ln>
                      <a:effectLst>
                        <a:innerShdw blurRad="25400" dist="12700" dir="18900000">
                          <a:prstClr val="black">
                            <a:alpha val="25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chemeClr val="lt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5" name="Freeform 110"/>
                    <p:cNvSpPr/>
                    <p:nvPr/>
                  </p:nvSpPr>
                  <p:spPr bwMode="auto">
                    <a:xfrm>
                      <a:off x="5629275" y="2889250"/>
                      <a:ext cx="160338" cy="166688"/>
                    </a:xfrm>
                    <a:custGeom>
                      <a:avLst/>
                      <a:gdLst>
                        <a:gd name="T0" fmla="*/ 2 w 23"/>
                        <a:gd name="T1" fmla="*/ 3 h 24"/>
                        <a:gd name="T2" fmla="*/ 1 w 23"/>
                        <a:gd name="T3" fmla="*/ 2 h 24"/>
                        <a:gd name="T4" fmla="*/ 0 w 23"/>
                        <a:gd name="T5" fmla="*/ 1 h 24"/>
                        <a:gd name="T6" fmla="*/ 5 w 23"/>
                        <a:gd name="T7" fmla="*/ 0 h 24"/>
                        <a:gd name="T8" fmla="*/ 7 w 23"/>
                        <a:gd name="T9" fmla="*/ 1 h 24"/>
                        <a:gd name="T10" fmla="*/ 7 w 23"/>
                        <a:gd name="T11" fmla="*/ 2 h 24"/>
                        <a:gd name="T12" fmla="*/ 8 w 23"/>
                        <a:gd name="T13" fmla="*/ 3 h 24"/>
                        <a:gd name="T14" fmla="*/ 10 w 23"/>
                        <a:gd name="T15" fmla="*/ 5 h 24"/>
                        <a:gd name="T16" fmla="*/ 14 w 23"/>
                        <a:gd name="T17" fmla="*/ 8 h 24"/>
                        <a:gd name="T18" fmla="*/ 15 w 23"/>
                        <a:gd name="T19" fmla="*/ 9 h 24"/>
                        <a:gd name="T20" fmla="*/ 16 w 23"/>
                        <a:gd name="T21" fmla="*/ 10 h 24"/>
                        <a:gd name="T22" fmla="*/ 17 w 23"/>
                        <a:gd name="T23" fmla="*/ 11 h 24"/>
                        <a:gd name="T24" fmla="*/ 17 w 23"/>
                        <a:gd name="T25" fmla="*/ 12 h 24"/>
                        <a:gd name="T26" fmla="*/ 18 w 23"/>
                        <a:gd name="T27" fmla="*/ 13 h 24"/>
                        <a:gd name="T28" fmla="*/ 20 w 23"/>
                        <a:gd name="T29" fmla="*/ 15 h 24"/>
                        <a:gd name="T30" fmla="*/ 21 w 23"/>
                        <a:gd name="T31" fmla="*/ 16 h 24"/>
                        <a:gd name="T32" fmla="*/ 22 w 23"/>
                        <a:gd name="T33" fmla="*/ 18 h 24"/>
                        <a:gd name="T34" fmla="*/ 23 w 23"/>
                        <a:gd name="T35" fmla="*/ 21 h 24"/>
                        <a:gd name="T36" fmla="*/ 23 w 23"/>
                        <a:gd name="T37" fmla="*/ 22 h 24"/>
                        <a:gd name="T38" fmla="*/ 21 w 23"/>
                        <a:gd name="T39" fmla="*/ 23 h 24"/>
                        <a:gd name="T40" fmla="*/ 18 w 23"/>
                        <a:gd name="T41" fmla="*/ 23 h 24"/>
                        <a:gd name="T42" fmla="*/ 18 w 23"/>
                        <a:gd name="T43" fmla="*/ 22 h 24"/>
                        <a:gd name="T44" fmla="*/ 17 w 23"/>
                        <a:gd name="T45" fmla="*/ 22 h 24"/>
                        <a:gd name="T46" fmla="*/ 15 w 23"/>
                        <a:gd name="T47" fmla="*/ 19 h 24"/>
                        <a:gd name="T48" fmla="*/ 15 w 23"/>
                        <a:gd name="T49" fmla="*/ 18 h 24"/>
                        <a:gd name="T50" fmla="*/ 15 w 23"/>
                        <a:gd name="T51" fmla="*/ 18 h 24"/>
                        <a:gd name="T52" fmla="*/ 14 w 23"/>
                        <a:gd name="T53" fmla="*/ 17 h 24"/>
                        <a:gd name="T54" fmla="*/ 13 w 23"/>
                        <a:gd name="T55" fmla="*/ 17 h 24"/>
                        <a:gd name="T56" fmla="*/ 11 w 23"/>
                        <a:gd name="T57" fmla="*/ 15 h 24"/>
                        <a:gd name="T58" fmla="*/ 10 w 23"/>
                        <a:gd name="T59" fmla="*/ 11 h 24"/>
                        <a:gd name="T60" fmla="*/ 9 w 23"/>
                        <a:gd name="T61" fmla="*/ 13 h 24"/>
                        <a:gd name="T62" fmla="*/ 8 w 23"/>
                        <a:gd name="T63" fmla="*/ 10 h 24"/>
                        <a:gd name="T64" fmla="*/ 7 w 23"/>
                        <a:gd name="T65" fmla="*/ 9 h 24"/>
                        <a:gd name="T66" fmla="*/ 6 w 23"/>
                        <a:gd name="T67" fmla="*/ 8 h 24"/>
                        <a:gd name="T68" fmla="*/ 6 w 23"/>
                        <a:gd name="T69" fmla="*/ 6 h 24"/>
                        <a:gd name="T70" fmla="*/ 4 w 23"/>
                        <a:gd name="T71" fmla="*/ 5 h 24"/>
                        <a:gd name="T72" fmla="*/ 3 w 23"/>
                        <a:gd name="T73" fmla="*/ 4 h 24"/>
                        <a:gd name="T74" fmla="*/ 2 w 23"/>
                        <a:gd name="T75" fmla="*/ 3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3" h="24">
                          <a:moveTo>
                            <a:pt x="2" y="3"/>
                          </a:moveTo>
                          <a:cubicBezTo>
                            <a:pt x="2" y="2"/>
                            <a:pt x="2" y="3"/>
                            <a:pt x="1" y="2"/>
                          </a:cubicBezTo>
                          <a:cubicBezTo>
                            <a:pt x="1" y="2"/>
                            <a:pt x="1" y="1"/>
                            <a:pt x="0" y="1"/>
                          </a:cubicBezTo>
                          <a:cubicBezTo>
                            <a:pt x="2" y="0"/>
                            <a:pt x="3" y="1"/>
                            <a:pt x="5" y="0"/>
                          </a:cubicBezTo>
                          <a:cubicBezTo>
                            <a:pt x="4" y="2"/>
                            <a:pt x="6" y="1"/>
                            <a:pt x="7" y="1"/>
                          </a:cubicBezTo>
                          <a:cubicBezTo>
                            <a:pt x="7" y="1"/>
                            <a:pt x="6" y="2"/>
                            <a:pt x="7" y="2"/>
                          </a:cubicBezTo>
                          <a:cubicBezTo>
                            <a:pt x="7" y="3"/>
                            <a:pt x="8" y="2"/>
                            <a:pt x="8" y="3"/>
                          </a:cubicBezTo>
                          <a:cubicBezTo>
                            <a:pt x="9" y="3"/>
                            <a:pt x="9" y="4"/>
                            <a:pt x="10" y="5"/>
                          </a:cubicBezTo>
                          <a:cubicBezTo>
                            <a:pt x="11" y="5"/>
                            <a:pt x="12" y="8"/>
                            <a:pt x="14" y="8"/>
                          </a:cubicBezTo>
                          <a:cubicBezTo>
                            <a:pt x="15" y="8"/>
                            <a:pt x="14" y="9"/>
                            <a:pt x="15" y="9"/>
                          </a:cubicBezTo>
                          <a:cubicBezTo>
                            <a:pt x="15" y="10"/>
                            <a:pt x="16" y="10"/>
                            <a:pt x="16" y="10"/>
                          </a:cubicBezTo>
                          <a:cubicBezTo>
                            <a:pt x="16" y="10"/>
                            <a:pt x="17" y="11"/>
                            <a:pt x="17" y="11"/>
                          </a:cubicBezTo>
                          <a:cubicBezTo>
                            <a:pt x="17" y="11"/>
                            <a:pt x="17" y="12"/>
                            <a:pt x="17" y="12"/>
                          </a:cubicBezTo>
                          <a:cubicBezTo>
                            <a:pt x="18" y="12"/>
                            <a:pt x="18" y="13"/>
                            <a:pt x="18" y="13"/>
                          </a:cubicBezTo>
                          <a:cubicBezTo>
                            <a:pt x="19" y="14"/>
                            <a:pt x="19" y="15"/>
                            <a:pt x="20" y="15"/>
                          </a:cubicBezTo>
                          <a:cubicBezTo>
                            <a:pt x="20" y="15"/>
                            <a:pt x="21" y="16"/>
                            <a:pt x="21" y="16"/>
                          </a:cubicBezTo>
                          <a:cubicBezTo>
                            <a:pt x="22" y="16"/>
                            <a:pt x="21" y="18"/>
                            <a:pt x="22" y="18"/>
                          </a:cubicBezTo>
                          <a:cubicBezTo>
                            <a:pt x="23" y="18"/>
                            <a:pt x="23" y="20"/>
                            <a:pt x="23" y="21"/>
                          </a:cubicBezTo>
                          <a:cubicBezTo>
                            <a:pt x="23" y="21"/>
                            <a:pt x="21" y="22"/>
                            <a:pt x="23" y="22"/>
                          </a:cubicBezTo>
                          <a:cubicBezTo>
                            <a:pt x="23" y="24"/>
                            <a:pt x="21" y="23"/>
                            <a:pt x="21" y="23"/>
                          </a:cubicBezTo>
                          <a:cubicBezTo>
                            <a:pt x="20" y="23"/>
                            <a:pt x="19" y="23"/>
                            <a:pt x="18" y="23"/>
                          </a:cubicBezTo>
                          <a:cubicBezTo>
                            <a:pt x="18" y="23"/>
                            <a:pt x="18" y="22"/>
                            <a:pt x="18" y="22"/>
                          </a:cubicBezTo>
                          <a:cubicBezTo>
                            <a:pt x="18" y="21"/>
                            <a:pt x="18" y="22"/>
                            <a:pt x="17" y="22"/>
                          </a:cubicBezTo>
                          <a:cubicBezTo>
                            <a:pt x="17" y="21"/>
                            <a:pt x="16" y="19"/>
                            <a:pt x="15" y="19"/>
                          </a:cubicBezTo>
                          <a:cubicBezTo>
                            <a:pt x="15" y="19"/>
                            <a:pt x="15" y="19"/>
                            <a:pt x="15" y="18"/>
                          </a:cubicBezTo>
                          <a:cubicBezTo>
                            <a:pt x="15" y="18"/>
                            <a:pt x="15" y="18"/>
                            <a:pt x="15" y="18"/>
                          </a:cubicBezTo>
                          <a:cubicBezTo>
                            <a:pt x="14" y="19"/>
                            <a:pt x="14" y="18"/>
                            <a:pt x="14" y="17"/>
                          </a:cubicBezTo>
                          <a:cubicBezTo>
                            <a:pt x="14" y="17"/>
                            <a:pt x="13" y="18"/>
                            <a:pt x="13" y="17"/>
                          </a:cubicBezTo>
                          <a:cubicBezTo>
                            <a:pt x="12" y="17"/>
                            <a:pt x="12" y="15"/>
                            <a:pt x="11" y="15"/>
                          </a:cubicBezTo>
                          <a:cubicBezTo>
                            <a:pt x="12" y="13"/>
                            <a:pt x="10" y="13"/>
                            <a:pt x="10" y="11"/>
                          </a:cubicBezTo>
                          <a:cubicBezTo>
                            <a:pt x="9" y="11"/>
                            <a:pt x="9" y="12"/>
                            <a:pt x="9" y="13"/>
                          </a:cubicBezTo>
                          <a:cubicBezTo>
                            <a:pt x="8" y="12"/>
                            <a:pt x="9" y="11"/>
                            <a:pt x="8" y="10"/>
                          </a:cubicBezTo>
                          <a:cubicBezTo>
                            <a:pt x="8" y="10"/>
                            <a:pt x="7" y="9"/>
                            <a:pt x="7" y="9"/>
                          </a:cubicBezTo>
                          <a:cubicBezTo>
                            <a:pt x="7" y="9"/>
                            <a:pt x="7" y="8"/>
                            <a:pt x="6" y="8"/>
                          </a:cubicBezTo>
                          <a:cubicBezTo>
                            <a:pt x="6" y="7"/>
                            <a:pt x="6" y="7"/>
                            <a:pt x="6" y="6"/>
                          </a:cubicBezTo>
                          <a:cubicBezTo>
                            <a:pt x="5" y="6"/>
                            <a:pt x="4" y="5"/>
                            <a:pt x="4" y="5"/>
                          </a:cubicBezTo>
                          <a:cubicBezTo>
                            <a:pt x="4" y="5"/>
                            <a:pt x="3" y="4"/>
                            <a:pt x="3" y="4"/>
                          </a:cubicBezTo>
                          <a:cubicBezTo>
                            <a:pt x="3" y="3"/>
                            <a:pt x="4" y="2"/>
                            <a:pt x="2" y="3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36" name="Freeform 111"/>
                    <p:cNvSpPr/>
                    <p:nvPr/>
                  </p:nvSpPr>
                  <p:spPr bwMode="auto">
                    <a:xfrm>
                      <a:off x="4845050" y="3152775"/>
                      <a:ext cx="111125" cy="209550"/>
                    </a:xfrm>
                    <a:custGeom>
                      <a:avLst/>
                      <a:gdLst>
                        <a:gd name="T0" fmla="*/ 12 w 16"/>
                        <a:gd name="T1" fmla="*/ 0 h 30"/>
                        <a:gd name="T2" fmla="*/ 15 w 16"/>
                        <a:gd name="T3" fmla="*/ 0 h 30"/>
                        <a:gd name="T4" fmla="*/ 14 w 16"/>
                        <a:gd name="T5" fmla="*/ 10 h 30"/>
                        <a:gd name="T6" fmla="*/ 12 w 16"/>
                        <a:gd name="T7" fmla="*/ 16 h 30"/>
                        <a:gd name="T8" fmla="*/ 11 w 16"/>
                        <a:gd name="T9" fmla="*/ 19 h 30"/>
                        <a:gd name="T10" fmla="*/ 10 w 16"/>
                        <a:gd name="T11" fmla="*/ 22 h 30"/>
                        <a:gd name="T12" fmla="*/ 10 w 16"/>
                        <a:gd name="T13" fmla="*/ 23 h 30"/>
                        <a:gd name="T14" fmla="*/ 9 w 16"/>
                        <a:gd name="T15" fmla="*/ 24 h 30"/>
                        <a:gd name="T16" fmla="*/ 9 w 16"/>
                        <a:gd name="T17" fmla="*/ 27 h 30"/>
                        <a:gd name="T18" fmla="*/ 8 w 16"/>
                        <a:gd name="T19" fmla="*/ 27 h 30"/>
                        <a:gd name="T20" fmla="*/ 8 w 16"/>
                        <a:gd name="T21" fmla="*/ 29 h 30"/>
                        <a:gd name="T22" fmla="*/ 2 w 16"/>
                        <a:gd name="T23" fmla="*/ 29 h 30"/>
                        <a:gd name="T24" fmla="*/ 2 w 16"/>
                        <a:gd name="T25" fmla="*/ 27 h 30"/>
                        <a:gd name="T26" fmla="*/ 1 w 16"/>
                        <a:gd name="T27" fmla="*/ 26 h 30"/>
                        <a:gd name="T28" fmla="*/ 0 w 16"/>
                        <a:gd name="T29" fmla="*/ 25 h 30"/>
                        <a:gd name="T30" fmla="*/ 0 w 16"/>
                        <a:gd name="T31" fmla="*/ 23 h 30"/>
                        <a:gd name="T32" fmla="*/ 1 w 16"/>
                        <a:gd name="T33" fmla="*/ 23 h 30"/>
                        <a:gd name="T34" fmla="*/ 0 w 16"/>
                        <a:gd name="T35" fmla="*/ 22 h 30"/>
                        <a:gd name="T36" fmla="*/ 1 w 16"/>
                        <a:gd name="T37" fmla="*/ 20 h 30"/>
                        <a:gd name="T38" fmla="*/ 1 w 16"/>
                        <a:gd name="T39" fmla="*/ 19 h 30"/>
                        <a:gd name="T40" fmla="*/ 2 w 16"/>
                        <a:gd name="T41" fmla="*/ 18 h 30"/>
                        <a:gd name="T42" fmla="*/ 3 w 16"/>
                        <a:gd name="T43" fmla="*/ 16 h 30"/>
                        <a:gd name="T44" fmla="*/ 2 w 16"/>
                        <a:gd name="T45" fmla="*/ 14 h 30"/>
                        <a:gd name="T46" fmla="*/ 2 w 16"/>
                        <a:gd name="T47" fmla="*/ 11 h 30"/>
                        <a:gd name="T48" fmla="*/ 3 w 16"/>
                        <a:gd name="T49" fmla="*/ 10 h 30"/>
                        <a:gd name="T50" fmla="*/ 5 w 16"/>
                        <a:gd name="T51" fmla="*/ 9 h 30"/>
                        <a:gd name="T52" fmla="*/ 8 w 16"/>
                        <a:gd name="T53" fmla="*/ 7 h 30"/>
                        <a:gd name="T54" fmla="*/ 9 w 16"/>
                        <a:gd name="T55" fmla="*/ 7 h 30"/>
                        <a:gd name="T56" fmla="*/ 10 w 16"/>
                        <a:gd name="T57" fmla="*/ 4 h 30"/>
                        <a:gd name="T58" fmla="*/ 11 w 16"/>
                        <a:gd name="T59" fmla="*/ 3 h 30"/>
                        <a:gd name="T60" fmla="*/ 12 w 16"/>
                        <a:gd name="T61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6" h="30">
                          <a:moveTo>
                            <a:pt x="12" y="0"/>
                          </a:moveTo>
                          <a:cubicBezTo>
                            <a:pt x="13" y="0"/>
                            <a:pt x="14" y="0"/>
                            <a:pt x="15" y="0"/>
                          </a:cubicBezTo>
                          <a:cubicBezTo>
                            <a:pt x="14" y="3"/>
                            <a:pt x="16" y="8"/>
                            <a:pt x="14" y="10"/>
                          </a:cubicBezTo>
                          <a:cubicBezTo>
                            <a:pt x="14" y="12"/>
                            <a:pt x="13" y="14"/>
                            <a:pt x="12" y="16"/>
                          </a:cubicBezTo>
                          <a:cubicBezTo>
                            <a:pt x="12" y="17"/>
                            <a:pt x="12" y="19"/>
                            <a:pt x="11" y="19"/>
                          </a:cubicBezTo>
                          <a:cubicBezTo>
                            <a:pt x="11" y="20"/>
                            <a:pt x="11" y="21"/>
                            <a:pt x="10" y="22"/>
                          </a:cubicBezTo>
                          <a:cubicBezTo>
                            <a:pt x="10" y="22"/>
                            <a:pt x="10" y="23"/>
                            <a:pt x="10" y="23"/>
                          </a:cubicBezTo>
                          <a:cubicBezTo>
                            <a:pt x="10" y="23"/>
                            <a:pt x="9" y="23"/>
                            <a:pt x="9" y="24"/>
                          </a:cubicBezTo>
                          <a:cubicBezTo>
                            <a:pt x="9" y="25"/>
                            <a:pt x="9" y="26"/>
                            <a:pt x="9" y="27"/>
                          </a:cubicBezTo>
                          <a:cubicBezTo>
                            <a:pt x="9" y="27"/>
                            <a:pt x="8" y="27"/>
                            <a:pt x="8" y="27"/>
                          </a:cubicBezTo>
                          <a:cubicBezTo>
                            <a:pt x="8" y="28"/>
                            <a:pt x="7" y="28"/>
                            <a:pt x="8" y="29"/>
                          </a:cubicBezTo>
                          <a:cubicBezTo>
                            <a:pt x="6" y="30"/>
                            <a:pt x="4" y="30"/>
                            <a:pt x="2" y="29"/>
                          </a:cubicBezTo>
                          <a:cubicBezTo>
                            <a:pt x="3" y="28"/>
                            <a:pt x="1" y="28"/>
                            <a:pt x="2" y="27"/>
                          </a:cubicBezTo>
                          <a:cubicBezTo>
                            <a:pt x="1" y="27"/>
                            <a:pt x="1" y="26"/>
                            <a:pt x="1" y="26"/>
                          </a:cubicBezTo>
                          <a:cubicBezTo>
                            <a:pt x="1" y="26"/>
                            <a:pt x="0" y="26"/>
                            <a:pt x="0" y="25"/>
                          </a:cubicBezTo>
                          <a:cubicBezTo>
                            <a:pt x="0" y="25"/>
                            <a:pt x="0" y="24"/>
                            <a:pt x="0" y="23"/>
                          </a:cubicBezTo>
                          <a:cubicBezTo>
                            <a:pt x="0" y="23"/>
                            <a:pt x="1" y="23"/>
                            <a:pt x="1" y="23"/>
                          </a:cubicBezTo>
                          <a:cubicBezTo>
                            <a:pt x="1" y="22"/>
                            <a:pt x="0" y="22"/>
                            <a:pt x="0" y="22"/>
                          </a:cubicBezTo>
                          <a:cubicBezTo>
                            <a:pt x="0" y="21"/>
                            <a:pt x="1" y="20"/>
                            <a:pt x="1" y="20"/>
                          </a:cubicBezTo>
                          <a:cubicBezTo>
                            <a:pt x="1" y="20"/>
                            <a:pt x="1" y="19"/>
                            <a:pt x="1" y="19"/>
                          </a:cubicBezTo>
                          <a:cubicBezTo>
                            <a:pt x="1" y="19"/>
                            <a:pt x="2" y="18"/>
                            <a:pt x="2" y="18"/>
                          </a:cubicBezTo>
                          <a:cubicBezTo>
                            <a:pt x="3" y="17"/>
                            <a:pt x="2" y="14"/>
                            <a:pt x="3" y="16"/>
                          </a:cubicBezTo>
                          <a:cubicBezTo>
                            <a:pt x="4" y="14"/>
                            <a:pt x="2" y="15"/>
                            <a:pt x="2" y="14"/>
                          </a:cubicBezTo>
                          <a:cubicBezTo>
                            <a:pt x="2" y="11"/>
                            <a:pt x="2" y="11"/>
                            <a:pt x="2" y="11"/>
                          </a:cubicBezTo>
                          <a:cubicBezTo>
                            <a:pt x="3" y="11"/>
                            <a:pt x="3" y="10"/>
                            <a:pt x="3" y="10"/>
                          </a:cubicBezTo>
                          <a:cubicBezTo>
                            <a:pt x="4" y="10"/>
                            <a:pt x="5" y="9"/>
                            <a:pt x="5" y="9"/>
                          </a:cubicBezTo>
                          <a:cubicBezTo>
                            <a:pt x="6" y="8"/>
                            <a:pt x="8" y="9"/>
                            <a:pt x="8" y="7"/>
                          </a:cubicBezTo>
                          <a:cubicBezTo>
                            <a:pt x="9" y="6"/>
                            <a:pt x="9" y="7"/>
                            <a:pt x="9" y="7"/>
                          </a:cubicBezTo>
                          <a:cubicBezTo>
                            <a:pt x="9" y="5"/>
                            <a:pt x="10" y="5"/>
                            <a:pt x="10" y="4"/>
                          </a:cubicBezTo>
                          <a:cubicBezTo>
                            <a:pt x="11" y="5"/>
                            <a:pt x="11" y="0"/>
                            <a:pt x="11" y="3"/>
                          </a:cubicBezTo>
                          <a:cubicBezTo>
                            <a:pt x="13" y="3"/>
                            <a:pt x="12" y="0"/>
                            <a:pt x="12" y="0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37" name="Freeform 112"/>
                    <p:cNvSpPr/>
                    <p:nvPr/>
                  </p:nvSpPr>
                  <p:spPr bwMode="auto">
                    <a:xfrm>
                      <a:off x="5900738" y="3140075"/>
                      <a:ext cx="609600" cy="450850"/>
                    </a:xfrm>
                    <a:custGeom>
                      <a:avLst/>
                      <a:gdLst>
                        <a:gd name="T0" fmla="*/ 51 w 88"/>
                        <a:gd name="T1" fmla="*/ 5 h 65"/>
                        <a:gd name="T2" fmla="*/ 49 w 88"/>
                        <a:gd name="T3" fmla="*/ 6 h 65"/>
                        <a:gd name="T4" fmla="*/ 51 w 88"/>
                        <a:gd name="T5" fmla="*/ 10 h 65"/>
                        <a:gd name="T6" fmla="*/ 59 w 88"/>
                        <a:gd name="T7" fmla="*/ 14 h 65"/>
                        <a:gd name="T8" fmla="*/ 61 w 88"/>
                        <a:gd name="T9" fmla="*/ 11 h 65"/>
                        <a:gd name="T10" fmla="*/ 62 w 88"/>
                        <a:gd name="T11" fmla="*/ 9 h 65"/>
                        <a:gd name="T12" fmla="*/ 62 w 88"/>
                        <a:gd name="T13" fmla="*/ 4 h 65"/>
                        <a:gd name="T14" fmla="*/ 64 w 88"/>
                        <a:gd name="T15" fmla="*/ 1 h 65"/>
                        <a:gd name="T16" fmla="*/ 65 w 88"/>
                        <a:gd name="T17" fmla="*/ 3 h 65"/>
                        <a:gd name="T18" fmla="*/ 68 w 88"/>
                        <a:gd name="T19" fmla="*/ 9 h 65"/>
                        <a:gd name="T20" fmla="*/ 71 w 88"/>
                        <a:gd name="T21" fmla="*/ 12 h 65"/>
                        <a:gd name="T22" fmla="*/ 73 w 88"/>
                        <a:gd name="T23" fmla="*/ 16 h 65"/>
                        <a:gd name="T24" fmla="*/ 75 w 88"/>
                        <a:gd name="T25" fmla="*/ 20 h 65"/>
                        <a:gd name="T26" fmla="*/ 76 w 88"/>
                        <a:gd name="T27" fmla="*/ 21 h 65"/>
                        <a:gd name="T28" fmla="*/ 80 w 88"/>
                        <a:gd name="T29" fmla="*/ 23 h 65"/>
                        <a:gd name="T30" fmla="*/ 82 w 88"/>
                        <a:gd name="T31" fmla="*/ 29 h 65"/>
                        <a:gd name="T32" fmla="*/ 83 w 88"/>
                        <a:gd name="T33" fmla="*/ 30 h 65"/>
                        <a:gd name="T34" fmla="*/ 87 w 88"/>
                        <a:gd name="T35" fmla="*/ 32 h 65"/>
                        <a:gd name="T36" fmla="*/ 88 w 88"/>
                        <a:gd name="T37" fmla="*/ 41 h 65"/>
                        <a:gd name="T38" fmla="*/ 86 w 88"/>
                        <a:gd name="T39" fmla="*/ 45 h 65"/>
                        <a:gd name="T40" fmla="*/ 86 w 88"/>
                        <a:gd name="T41" fmla="*/ 47 h 65"/>
                        <a:gd name="T42" fmla="*/ 85 w 88"/>
                        <a:gd name="T43" fmla="*/ 50 h 65"/>
                        <a:gd name="T44" fmla="*/ 82 w 88"/>
                        <a:gd name="T45" fmla="*/ 53 h 65"/>
                        <a:gd name="T46" fmla="*/ 79 w 88"/>
                        <a:gd name="T47" fmla="*/ 61 h 65"/>
                        <a:gd name="T48" fmla="*/ 74 w 88"/>
                        <a:gd name="T49" fmla="*/ 63 h 65"/>
                        <a:gd name="T50" fmla="*/ 72 w 88"/>
                        <a:gd name="T51" fmla="*/ 65 h 65"/>
                        <a:gd name="T52" fmla="*/ 68 w 88"/>
                        <a:gd name="T53" fmla="*/ 63 h 65"/>
                        <a:gd name="T54" fmla="*/ 58 w 88"/>
                        <a:gd name="T55" fmla="*/ 62 h 65"/>
                        <a:gd name="T56" fmla="*/ 58 w 88"/>
                        <a:gd name="T57" fmla="*/ 59 h 65"/>
                        <a:gd name="T58" fmla="*/ 57 w 88"/>
                        <a:gd name="T59" fmla="*/ 57 h 65"/>
                        <a:gd name="T60" fmla="*/ 53 w 88"/>
                        <a:gd name="T61" fmla="*/ 54 h 65"/>
                        <a:gd name="T62" fmla="*/ 51 w 88"/>
                        <a:gd name="T63" fmla="*/ 51 h 65"/>
                        <a:gd name="T64" fmla="*/ 47 w 88"/>
                        <a:gd name="T65" fmla="*/ 50 h 65"/>
                        <a:gd name="T66" fmla="*/ 44 w 88"/>
                        <a:gd name="T67" fmla="*/ 49 h 65"/>
                        <a:gd name="T68" fmla="*/ 34 w 88"/>
                        <a:gd name="T69" fmla="*/ 46 h 65"/>
                        <a:gd name="T70" fmla="*/ 29 w 88"/>
                        <a:gd name="T71" fmla="*/ 48 h 65"/>
                        <a:gd name="T72" fmla="*/ 27 w 88"/>
                        <a:gd name="T73" fmla="*/ 49 h 65"/>
                        <a:gd name="T74" fmla="*/ 25 w 88"/>
                        <a:gd name="T75" fmla="*/ 51 h 65"/>
                        <a:gd name="T76" fmla="*/ 24 w 88"/>
                        <a:gd name="T77" fmla="*/ 51 h 65"/>
                        <a:gd name="T78" fmla="*/ 15 w 88"/>
                        <a:gd name="T79" fmla="*/ 52 h 65"/>
                        <a:gd name="T80" fmla="*/ 13 w 88"/>
                        <a:gd name="T81" fmla="*/ 53 h 65"/>
                        <a:gd name="T82" fmla="*/ 4 w 88"/>
                        <a:gd name="T83" fmla="*/ 55 h 65"/>
                        <a:gd name="T84" fmla="*/ 5 w 88"/>
                        <a:gd name="T85" fmla="*/ 49 h 65"/>
                        <a:gd name="T86" fmla="*/ 4 w 88"/>
                        <a:gd name="T87" fmla="*/ 46 h 65"/>
                        <a:gd name="T88" fmla="*/ 4 w 88"/>
                        <a:gd name="T89" fmla="*/ 44 h 65"/>
                        <a:gd name="T90" fmla="*/ 2 w 88"/>
                        <a:gd name="T91" fmla="*/ 41 h 65"/>
                        <a:gd name="T92" fmla="*/ 2 w 88"/>
                        <a:gd name="T93" fmla="*/ 38 h 65"/>
                        <a:gd name="T94" fmla="*/ 1 w 88"/>
                        <a:gd name="T95" fmla="*/ 35 h 65"/>
                        <a:gd name="T96" fmla="*/ 1 w 88"/>
                        <a:gd name="T97" fmla="*/ 32 h 65"/>
                        <a:gd name="T98" fmla="*/ 1 w 88"/>
                        <a:gd name="T99" fmla="*/ 25 h 65"/>
                        <a:gd name="T100" fmla="*/ 7 w 88"/>
                        <a:gd name="T101" fmla="*/ 21 h 65"/>
                        <a:gd name="T102" fmla="*/ 14 w 88"/>
                        <a:gd name="T103" fmla="*/ 20 h 65"/>
                        <a:gd name="T104" fmla="*/ 18 w 88"/>
                        <a:gd name="T105" fmla="*/ 18 h 65"/>
                        <a:gd name="T106" fmla="*/ 19 w 88"/>
                        <a:gd name="T107" fmla="*/ 12 h 65"/>
                        <a:gd name="T108" fmla="*/ 24 w 88"/>
                        <a:gd name="T109" fmla="*/ 12 h 65"/>
                        <a:gd name="T110" fmla="*/ 25 w 88"/>
                        <a:gd name="T111" fmla="*/ 9 h 65"/>
                        <a:gd name="T112" fmla="*/ 30 w 88"/>
                        <a:gd name="T113" fmla="*/ 6 h 65"/>
                        <a:gd name="T114" fmla="*/ 33 w 88"/>
                        <a:gd name="T115" fmla="*/ 7 h 65"/>
                        <a:gd name="T116" fmla="*/ 34 w 88"/>
                        <a:gd name="T117" fmla="*/ 8 h 65"/>
                        <a:gd name="T118" fmla="*/ 35 w 88"/>
                        <a:gd name="T119" fmla="*/ 7 h 65"/>
                        <a:gd name="T120" fmla="*/ 39 w 88"/>
                        <a:gd name="T121" fmla="*/ 4 h 65"/>
                        <a:gd name="T122" fmla="*/ 41 w 88"/>
                        <a:gd name="T123" fmla="*/ 3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88" h="65">
                          <a:moveTo>
                            <a:pt x="51" y="3"/>
                          </a:moveTo>
                          <a:cubicBezTo>
                            <a:pt x="51" y="5"/>
                            <a:pt x="51" y="5"/>
                            <a:pt x="51" y="5"/>
                          </a:cubicBezTo>
                          <a:cubicBezTo>
                            <a:pt x="49" y="5"/>
                            <a:pt x="49" y="5"/>
                            <a:pt x="49" y="5"/>
                          </a:cubicBezTo>
                          <a:cubicBezTo>
                            <a:pt x="50" y="6"/>
                            <a:pt x="50" y="6"/>
                            <a:pt x="49" y="6"/>
                          </a:cubicBezTo>
                          <a:cubicBezTo>
                            <a:pt x="50" y="7"/>
                            <a:pt x="49" y="7"/>
                            <a:pt x="49" y="9"/>
                          </a:cubicBezTo>
                          <a:cubicBezTo>
                            <a:pt x="49" y="9"/>
                            <a:pt x="50" y="10"/>
                            <a:pt x="51" y="10"/>
                          </a:cubicBezTo>
                          <a:cubicBezTo>
                            <a:pt x="52" y="12"/>
                            <a:pt x="55" y="11"/>
                            <a:pt x="55" y="13"/>
                          </a:cubicBezTo>
                          <a:cubicBezTo>
                            <a:pt x="57" y="13"/>
                            <a:pt x="58" y="13"/>
                            <a:pt x="59" y="14"/>
                          </a:cubicBezTo>
                          <a:cubicBezTo>
                            <a:pt x="60" y="14"/>
                            <a:pt x="59" y="11"/>
                            <a:pt x="61" y="12"/>
                          </a:cubicBezTo>
                          <a:cubicBezTo>
                            <a:pt x="61" y="12"/>
                            <a:pt x="60" y="11"/>
                            <a:pt x="61" y="11"/>
                          </a:cubicBezTo>
                          <a:cubicBezTo>
                            <a:pt x="62" y="11"/>
                            <a:pt x="61" y="10"/>
                            <a:pt x="61" y="9"/>
                          </a:cubicBezTo>
                          <a:cubicBezTo>
                            <a:pt x="61" y="9"/>
                            <a:pt x="62" y="9"/>
                            <a:pt x="62" y="9"/>
                          </a:cubicBezTo>
                          <a:cubicBezTo>
                            <a:pt x="62" y="8"/>
                            <a:pt x="62" y="7"/>
                            <a:pt x="62" y="6"/>
                          </a:cubicBezTo>
                          <a:cubicBezTo>
                            <a:pt x="62" y="6"/>
                            <a:pt x="61" y="5"/>
                            <a:pt x="62" y="4"/>
                          </a:cubicBezTo>
                          <a:cubicBezTo>
                            <a:pt x="62" y="4"/>
                            <a:pt x="63" y="4"/>
                            <a:pt x="63" y="4"/>
                          </a:cubicBezTo>
                          <a:cubicBezTo>
                            <a:pt x="64" y="3"/>
                            <a:pt x="63" y="2"/>
                            <a:pt x="64" y="1"/>
                          </a:cubicBezTo>
                          <a:cubicBezTo>
                            <a:pt x="65" y="1"/>
                            <a:pt x="64" y="3"/>
                            <a:pt x="65" y="3"/>
                          </a:cubicBezTo>
                          <a:cubicBezTo>
                            <a:pt x="65" y="3"/>
                            <a:pt x="65" y="3"/>
                            <a:pt x="65" y="3"/>
                          </a:cubicBezTo>
                          <a:cubicBezTo>
                            <a:pt x="66" y="4"/>
                            <a:pt x="66" y="5"/>
                            <a:pt x="66" y="6"/>
                          </a:cubicBezTo>
                          <a:cubicBezTo>
                            <a:pt x="67" y="7"/>
                            <a:pt x="68" y="7"/>
                            <a:pt x="68" y="9"/>
                          </a:cubicBezTo>
                          <a:cubicBezTo>
                            <a:pt x="69" y="7"/>
                            <a:pt x="68" y="9"/>
                            <a:pt x="70" y="9"/>
                          </a:cubicBezTo>
                          <a:cubicBezTo>
                            <a:pt x="70" y="10"/>
                            <a:pt x="70" y="12"/>
                            <a:pt x="71" y="12"/>
                          </a:cubicBezTo>
                          <a:cubicBezTo>
                            <a:pt x="71" y="13"/>
                            <a:pt x="71" y="14"/>
                            <a:pt x="71" y="16"/>
                          </a:cubicBezTo>
                          <a:cubicBezTo>
                            <a:pt x="72" y="14"/>
                            <a:pt x="71" y="16"/>
                            <a:pt x="73" y="16"/>
                          </a:cubicBezTo>
                          <a:cubicBezTo>
                            <a:pt x="73" y="17"/>
                            <a:pt x="73" y="17"/>
                            <a:pt x="73" y="18"/>
                          </a:cubicBezTo>
                          <a:cubicBezTo>
                            <a:pt x="74" y="18"/>
                            <a:pt x="75" y="18"/>
                            <a:pt x="75" y="20"/>
                          </a:cubicBezTo>
                          <a:cubicBezTo>
                            <a:pt x="75" y="20"/>
                            <a:pt x="76" y="20"/>
                            <a:pt x="76" y="20"/>
                          </a:cubicBezTo>
                          <a:cubicBezTo>
                            <a:pt x="77" y="20"/>
                            <a:pt x="76" y="21"/>
                            <a:pt x="76" y="21"/>
                          </a:cubicBezTo>
                          <a:cubicBezTo>
                            <a:pt x="77" y="22"/>
                            <a:pt x="77" y="21"/>
                            <a:pt x="78" y="21"/>
                          </a:cubicBezTo>
                          <a:cubicBezTo>
                            <a:pt x="78" y="22"/>
                            <a:pt x="78" y="24"/>
                            <a:pt x="80" y="23"/>
                          </a:cubicBezTo>
                          <a:cubicBezTo>
                            <a:pt x="80" y="25"/>
                            <a:pt x="81" y="26"/>
                            <a:pt x="81" y="27"/>
                          </a:cubicBezTo>
                          <a:cubicBezTo>
                            <a:pt x="82" y="28"/>
                            <a:pt x="82" y="28"/>
                            <a:pt x="82" y="29"/>
                          </a:cubicBezTo>
                          <a:cubicBezTo>
                            <a:pt x="83" y="29"/>
                            <a:pt x="83" y="29"/>
                            <a:pt x="83" y="29"/>
                          </a:cubicBezTo>
                          <a:cubicBezTo>
                            <a:pt x="84" y="29"/>
                            <a:pt x="83" y="30"/>
                            <a:pt x="83" y="30"/>
                          </a:cubicBezTo>
                          <a:cubicBezTo>
                            <a:pt x="84" y="30"/>
                            <a:pt x="85" y="30"/>
                            <a:pt x="84" y="30"/>
                          </a:cubicBezTo>
                          <a:cubicBezTo>
                            <a:pt x="86" y="31"/>
                            <a:pt x="85" y="32"/>
                            <a:pt x="87" y="32"/>
                          </a:cubicBezTo>
                          <a:cubicBezTo>
                            <a:pt x="85" y="34"/>
                            <a:pt x="87" y="36"/>
                            <a:pt x="87" y="38"/>
                          </a:cubicBezTo>
                          <a:cubicBezTo>
                            <a:pt x="87" y="39"/>
                            <a:pt x="87" y="40"/>
                            <a:pt x="88" y="41"/>
                          </a:cubicBezTo>
                          <a:cubicBezTo>
                            <a:pt x="87" y="42"/>
                            <a:pt x="87" y="43"/>
                            <a:pt x="87" y="45"/>
                          </a:cubicBezTo>
                          <a:cubicBezTo>
                            <a:pt x="87" y="45"/>
                            <a:pt x="86" y="45"/>
                            <a:pt x="86" y="45"/>
                          </a:cubicBezTo>
                          <a:cubicBezTo>
                            <a:pt x="86" y="45"/>
                            <a:pt x="87" y="45"/>
                            <a:pt x="87" y="45"/>
                          </a:cubicBezTo>
                          <a:cubicBezTo>
                            <a:pt x="87" y="46"/>
                            <a:pt x="86" y="47"/>
                            <a:pt x="86" y="47"/>
                          </a:cubicBezTo>
                          <a:cubicBezTo>
                            <a:pt x="86" y="47"/>
                            <a:pt x="85" y="47"/>
                            <a:pt x="85" y="47"/>
                          </a:cubicBezTo>
                          <a:cubicBezTo>
                            <a:pt x="85" y="48"/>
                            <a:pt x="86" y="49"/>
                            <a:pt x="85" y="50"/>
                          </a:cubicBezTo>
                          <a:cubicBezTo>
                            <a:pt x="84" y="50"/>
                            <a:pt x="84" y="52"/>
                            <a:pt x="83" y="51"/>
                          </a:cubicBezTo>
                          <a:cubicBezTo>
                            <a:pt x="83" y="52"/>
                            <a:pt x="83" y="53"/>
                            <a:pt x="82" y="53"/>
                          </a:cubicBezTo>
                          <a:cubicBezTo>
                            <a:pt x="82" y="55"/>
                            <a:pt x="81" y="56"/>
                            <a:pt x="81" y="58"/>
                          </a:cubicBezTo>
                          <a:cubicBezTo>
                            <a:pt x="79" y="57"/>
                            <a:pt x="79" y="59"/>
                            <a:pt x="79" y="61"/>
                          </a:cubicBezTo>
                          <a:cubicBezTo>
                            <a:pt x="78" y="61"/>
                            <a:pt x="78" y="61"/>
                            <a:pt x="78" y="61"/>
                          </a:cubicBezTo>
                          <a:cubicBezTo>
                            <a:pt x="77" y="62"/>
                            <a:pt x="75" y="62"/>
                            <a:pt x="74" y="63"/>
                          </a:cubicBezTo>
                          <a:cubicBezTo>
                            <a:pt x="74" y="63"/>
                            <a:pt x="74" y="64"/>
                            <a:pt x="73" y="64"/>
                          </a:cubicBezTo>
                          <a:cubicBezTo>
                            <a:pt x="73" y="64"/>
                            <a:pt x="72" y="64"/>
                            <a:pt x="72" y="65"/>
                          </a:cubicBezTo>
                          <a:cubicBezTo>
                            <a:pt x="71" y="64"/>
                            <a:pt x="70" y="63"/>
                            <a:pt x="69" y="62"/>
                          </a:cubicBezTo>
                          <a:cubicBezTo>
                            <a:pt x="68" y="62"/>
                            <a:pt x="68" y="63"/>
                            <a:pt x="68" y="63"/>
                          </a:cubicBezTo>
                          <a:cubicBezTo>
                            <a:pt x="67" y="64"/>
                            <a:pt x="65" y="63"/>
                            <a:pt x="64" y="65"/>
                          </a:cubicBezTo>
                          <a:cubicBezTo>
                            <a:pt x="62" y="64"/>
                            <a:pt x="61" y="62"/>
                            <a:pt x="58" y="62"/>
                          </a:cubicBezTo>
                          <a:cubicBezTo>
                            <a:pt x="59" y="61"/>
                            <a:pt x="59" y="61"/>
                            <a:pt x="58" y="59"/>
                          </a:cubicBezTo>
                          <a:cubicBezTo>
                            <a:pt x="58" y="59"/>
                            <a:pt x="58" y="59"/>
                            <a:pt x="58" y="59"/>
                          </a:cubicBezTo>
                          <a:cubicBezTo>
                            <a:pt x="58" y="59"/>
                            <a:pt x="58" y="58"/>
                            <a:pt x="58" y="58"/>
                          </a:cubicBezTo>
                          <a:cubicBezTo>
                            <a:pt x="58" y="58"/>
                            <a:pt x="56" y="57"/>
                            <a:pt x="57" y="57"/>
                          </a:cubicBezTo>
                          <a:cubicBezTo>
                            <a:pt x="57" y="57"/>
                            <a:pt x="55" y="55"/>
                            <a:pt x="55" y="57"/>
                          </a:cubicBezTo>
                          <a:cubicBezTo>
                            <a:pt x="54" y="56"/>
                            <a:pt x="54" y="55"/>
                            <a:pt x="53" y="54"/>
                          </a:cubicBezTo>
                          <a:cubicBezTo>
                            <a:pt x="53" y="53"/>
                            <a:pt x="53" y="52"/>
                            <a:pt x="54" y="52"/>
                          </a:cubicBezTo>
                          <a:cubicBezTo>
                            <a:pt x="53" y="51"/>
                            <a:pt x="53" y="52"/>
                            <a:pt x="51" y="51"/>
                          </a:cubicBezTo>
                          <a:cubicBezTo>
                            <a:pt x="50" y="52"/>
                            <a:pt x="50" y="54"/>
                            <a:pt x="48" y="53"/>
                          </a:cubicBezTo>
                          <a:cubicBezTo>
                            <a:pt x="48" y="51"/>
                            <a:pt x="46" y="52"/>
                            <a:pt x="47" y="50"/>
                          </a:cubicBezTo>
                          <a:cubicBezTo>
                            <a:pt x="45" y="50"/>
                            <a:pt x="45" y="49"/>
                            <a:pt x="43" y="49"/>
                          </a:cubicBezTo>
                          <a:cubicBezTo>
                            <a:pt x="43" y="49"/>
                            <a:pt x="44" y="49"/>
                            <a:pt x="44" y="49"/>
                          </a:cubicBezTo>
                          <a:cubicBezTo>
                            <a:pt x="43" y="47"/>
                            <a:pt x="42" y="48"/>
                            <a:pt x="39" y="48"/>
                          </a:cubicBezTo>
                          <a:cubicBezTo>
                            <a:pt x="37" y="48"/>
                            <a:pt x="36" y="47"/>
                            <a:pt x="34" y="46"/>
                          </a:cubicBezTo>
                          <a:cubicBezTo>
                            <a:pt x="33" y="47"/>
                            <a:pt x="31" y="47"/>
                            <a:pt x="31" y="48"/>
                          </a:cubicBezTo>
                          <a:cubicBezTo>
                            <a:pt x="30" y="48"/>
                            <a:pt x="30" y="48"/>
                            <a:pt x="29" y="48"/>
                          </a:cubicBezTo>
                          <a:cubicBezTo>
                            <a:pt x="28" y="48"/>
                            <a:pt x="29" y="49"/>
                            <a:pt x="28" y="49"/>
                          </a:cubicBezTo>
                          <a:cubicBezTo>
                            <a:pt x="27" y="49"/>
                            <a:pt x="28" y="48"/>
                            <a:pt x="27" y="49"/>
                          </a:cubicBezTo>
                          <a:cubicBezTo>
                            <a:pt x="27" y="49"/>
                            <a:pt x="26" y="50"/>
                            <a:pt x="26" y="50"/>
                          </a:cubicBezTo>
                          <a:cubicBezTo>
                            <a:pt x="26" y="49"/>
                            <a:pt x="25" y="48"/>
                            <a:pt x="25" y="51"/>
                          </a:cubicBezTo>
                          <a:cubicBezTo>
                            <a:pt x="25" y="51"/>
                            <a:pt x="25" y="50"/>
                            <a:pt x="24" y="50"/>
                          </a:cubicBezTo>
                          <a:cubicBezTo>
                            <a:pt x="23" y="50"/>
                            <a:pt x="24" y="51"/>
                            <a:pt x="24" y="51"/>
                          </a:cubicBezTo>
                          <a:cubicBezTo>
                            <a:pt x="23" y="52"/>
                            <a:pt x="22" y="51"/>
                            <a:pt x="22" y="53"/>
                          </a:cubicBezTo>
                          <a:cubicBezTo>
                            <a:pt x="20" y="52"/>
                            <a:pt x="17" y="53"/>
                            <a:pt x="15" y="52"/>
                          </a:cubicBezTo>
                          <a:cubicBezTo>
                            <a:pt x="14" y="52"/>
                            <a:pt x="14" y="53"/>
                            <a:pt x="14" y="53"/>
                          </a:cubicBezTo>
                          <a:cubicBezTo>
                            <a:pt x="14" y="54"/>
                            <a:pt x="13" y="53"/>
                            <a:pt x="13" y="53"/>
                          </a:cubicBezTo>
                          <a:cubicBezTo>
                            <a:pt x="13" y="53"/>
                            <a:pt x="12" y="54"/>
                            <a:pt x="11" y="54"/>
                          </a:cubicBezTo>
                          <a:cubicBezTo>
                            <a:pt x="10" y="54"/>
                            <a:pt x="7" y="55"/>
                            <a:pt x="4" y="55"/>
                          </a:cubicBezTo>
                          <a:cubicBezTo>
                            <a:pt x="4" y="54"/>
                            <a:pt x="4" y="52"/>
                            <a:pt x="6" y="52"/>
                          </a:cubicBezTo>
                          <a:cubicBezTo>
                            <a:pt x="5" y="51"/>
                            <a:pt x="6" y="49"/>
                            <a:pt x="5" y="49"/>
                          </a:cubicBezTo>
                          <a:cubicBezTo>
                            <a:pt x="4" y="49"/>
                            <a:pt x="6" y="49"/>
                            <a:pt x="5" y="47"/>
                          </a:cubicBezTo>
                          <a:cubicBezTo>
                            <a:pt x="4" y="46"/>
                            <a:pt x="5" y="48"/>
                            <a:pt x="4" y="46"/>
                          </a:cubicBezTo>
                          <a:cubicBezTo>
                            <a:pt x="4" y="46"/>
                            <a:pt x="4" y="45"/>
                            <a:pt x="4" y="45"/>
                          </a:cubicBezTo>
                          <a:cubicBezTo>
                            <a:pt x="3" y="44"/>
                            <a:pt x="4" y="45"/>
                            <a:pt x="4" y="44"/>
                          </a:cubicBezTo>
                          <a:cubicBezTo>
                            <a:pt x="4" y="43"/>
                            <a:pt x="3" y="42"/>
                            <a:pt x="3" y="41"/>
                          </a:cubicBezTo>
                          <a:cubicBezTo>
                            <a:pt x="4" y="40"/>
                            <a:pt x="3" y="41"/>
                            <a:pt x="2" y="41"/>
                          </a:cubicBezTo>
                          <a:cubicBezTo>
                            <a:pt x="2" y="40"/>
                            <a:pt x="2" y="40"/>
                            <a:pt x="2" y="39"/>
                          </a:cubicBezTo>
                          <a:cubicBezTo>
                            <a:pt x="2" y="40"/>
                            <a:pt x="2" y="38"/>
                            <a:pt x="2" y="38"/>
                          </a:cubicBezTo>
                          <a:cubicBezTo>
                            <a:pt x="1" y="37"/>
                            <a:pt x="2" y="38"/>
                            <a:pt x="2" y="37"/>
                          </a:cubicBezTo>
                          <a:cubicBezTo>
                            <a:pt x="2" y="36"/>
                            <a:pt x="0" y="36"/>
                            <a:pt x="1" y="35"/>
                          </a:cubicBezTo>
                          <a:cubicBezTo>
                            <a:pt x="2" y="35"/>
                            <a:pt x="1" y="33"/>
                            <a:pt x="2" y="33"/>
                          </a:cubicBezTo>
                          <a:cubicBezTo>
                            <a:pt x="2" y="32"/>
                            <a:pt x="1" y="32"/>
                            <a:pt x="1" y="32"/>
                          </a:cubicBezTo>
                          <a:cubicBezTo>
                            <a:pt x="1" y="31"/>
                            <a:pt x="2" y="30"/>
                            <a:pt x="0" y="30"/>
                          </a:cubicBezTo>
                          <a:cubicBezTo>
                            <a:pt x="0" y="28"/>
                            <a:pt x="1" y="27"/>
                            <a:pt x="1" y="25"/>
                          </a:cubicBezTo>
                          <a:cubicBezTo>
                            <a:pt x="2" y="26"/>
                            <a:pt x="4" y="25"/>
                            <a:pt x="4" y="24"/>
                          </a:cubicBezTo>
                          <a:cubicBezTo>
                            <a:pt x="4" y="23"/>
                            <a:pt x="7" y="24"/>
                            <a:pt x="7" y="21"/>
                          </a:cubicBezTo>
                          <a:cubicBezTo>
                            <a:pt x="10" y="22"/>
                            <a:pt x="11" y="20"/>
                            <a:pt x="14" y="20"/>
                          </a:cubicBezTo>
                          <a:cubicBezTo>
                            <a:pt x="15" y="20"/>
                            <a:pt x="14" y="20"/>
                            <a:pt x="14" y="20"/>
                          </a:cubicBezTo>
                          <a:cubicBezTo>
                            <a:pt x="15" y="19"/>
                            <a:pt x="17" y="19"/>
                            <a:pt x="17" y="18"/>
                          </a:cubicBezTo>
                          <a:cubicBezTo>
                            <a:pt x="17" y="18"/>
                            <a:pt x="17" y="18"/>
                            <a:pt x="18" y="18"/>
                          </a:cubicBezTo>
                          <a:cubicBezTo>
                            <a:pt x="19" y="18"/>
                            <a:pt x="17" y="16"/>
                            <a:pt x="19" y="17"/>
                          </a:cubicBezTo>
                          <a:cubicBezTo>
                            <a:pt x="19" y="14"/>
                            <a:pt x="19" y="15"/>
                            <a:pt x="19" y="12"/>
                          </a:cubicBezTo>
                          <a:cubicBezTo>
                            <a:pt x="21" y="12"/>
                            <a:pt x="22" y="13"/>
                            <a:pt x="23" y="13"/>
                          </a:cubicBezTo>
                          <a:cubicBezTo>
                            <a:pt x="23" y="13"/>
                            <a:pt x="23" y="12"/>
                            <a:pt x="24" y="12"/>
                          </a:cubicBezTo>
                          <a:cubicBezTo>
                            <a:pt x="23" y="11"/>
                            <a:pt x="26" y="10"/>
                            <a:pt x="24" y="10"/>
                          </a:cubicBezTo>
                          <a:cubicBezTo>
                            <a:pt x="25" y="10"/>
                            <a:pt x="25" y="10"/>
                            <a:pt x="25" y="9"/>
                          </a:cubicBezTo>
                          <a:cubicBezTo>
                            <a:pt x="27" y="9"/>
                            <a:pt x="26" y="7"/>
                            <a:pt x="28" y="7"/>
                          </a:cubicBezTo>
                          <a:cubicBezTo>
                            <a:pt x="28" y="7"/>
                            <a:pt x="29" y="6"/>
                            <a:pt x="30" y="6"/>
                          </a:cubicBezTo>
                          <a:cubicBezTo>
                            <a:pt x="30" y="6"/>
                            <a:pt x="31" y="7"/>
                            <a:pt x="32" y="6"/>
                          </a:cubicBezTo>
                          <a:cubicBezTo>
                            <a:pt x="31" y="7"/>
                            <a:pt x="32" y="7"/>
                            <a:pt x="33" y="7"/>
                          </a:cubicBezTo>
                          <a:cubicBezTo>
                            <a:pt x="33" y="8"/>
                            <a:pt x="33" y="8"/>
                            <a:pt x="33" y="8"/>
                          </a:cubicBezTo>
                          <a:cubicBezTo>
                            <a:pt x="33" y="8"/>
                            <a:pt x="34" y="8"/>
                            <a:pt x="34" y="8"/>
                          </a:cubicBezTo>
                          <a:cubicBezTo>
                            <a:pt x="34" y="8"/>
                            <a:pt x="34" y="10"/>
                            <a:pt x="36" y="9"/>
                          </a:cubicBezTo>
                          <a:cubicBezTo>
                            <a:pt x="37" y="9"/>
                            <a:pt x="36" y="6"/>
                            <a:pt x="35" y="7"/>
                          </a:cubicBezTo>
                          <a:cubicBezTo>
                            <a:pt x="35" y="6"/>
                            <a:pt x="36" y="6"/>
                            <a:pt x="36" y="6"/>
                          </a:cubicBezTo>
                          <a:cubicBezTo>
                            <a:pt x="37" y="5"/>
                            <a:pt x="37" y="4"/>
                            <a:pt x="39" y="4"/>
                          </a:cubicBezTo>
                          <a:cubicBezTo>
                            <a:pt x="38" y="3"/>
                            <a:pt x="39" y="2"/>
                            <a:pt x="40" y="2"/>
                          </a:cubicBezTo>
                          <a:cubicBezTo>
                            <a:pt x="39" y="4"/>
                            <a:pt x="40" y="3"/>
                            <a:pt x="41" y="3"/>
                          </a:cubicBezTo>
                          <a:cubicBezTo>
                            <a:pt x="44" y="0"/>
                            <a:pt x="48" y="3"/>
                            <a:pt x="51" y="3"/>
                          </a:cubicBezTo>
                        </a:path>
                      </a:pathLst>
                    </a:custGeom>
                    <a:grpFill/>
                    <a:ln w="12700">
                      <a:noFill/>
                    </a:ln>
                    <a:effectLst>
                      <a:innerShdw blurRad="25400" dist="12700" dir="18900000">
                        <a:prstClr val="black">
                          <a:alpha val="25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lt1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82" name="组合 81"/>
          <p:cNvGrpSpPr/>
          <p:nvPr/>
        </p:nvGrpSpPr>
        <p:grpSpPr>
          <a:xfrm>
            <a:off x="5915781" y="3105865"/>
            <a:ext cx="394660" cy="336578"/>
            <a:chOff x="2380122" y="1471294"/>
            <a:chExt cx="394660" cy="336578"/>
          </a:xfrm>
        </p:grpSpPr>
        <p:sp>
          <p:nvSpPr>
            <p:cNvPr id="83" name="椭圆 82"/>
            <p:cNvSpPr/>
            <p:nvPr/>
          </p:nvSpPr>
          <p:spPr>
            <a:xfrm flipH="1">
              <a:off x="2390906" y="1471294"/>
              <a:ext cx="336578" cy="3365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76200" dist="38100" dir="8100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2380122" y="1530292"/>
              <a:ext cx="39466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45121" y="2423113"/>
            <a:ext cx="394660" cy="336578"/>
            <a:chOff x="2372502" y="1471294"/>
            <a:chExt cx="394660" cy="336578"/>
          </a:xfrm>
        </p:grpSpPr>
        <p:sp>
          <p:nvSpPr>
            <p:cNvPr id="86" name="椭圆 85"/>
            <p:cNvSpPr/>
            <p:nvPr/>
          </p:nvSpPr>
          <p:spPr>
            <a:xfrm flipH="1">
              <a:off x="2390906" y="1471294"/>
              <a:ext cx="336578" cy="3365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76200" dist="38100" dir="8100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2372502" y="1522672"/>
              <a:ext cx="39466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036945" y="3129498"/>
            <a:ext cx="442750" cy="362464"/>
            <a:chOff x="2342022" y="1458351"/>
            <a:chExt cx="442750" cy="362464"/>
          </a:xfrm>
        </p:grpSpPr>
        <p:sp>
          <p:nvSpPr>
            <p:cNvPr id="89" name="椭圆 88"/>
            <p:cNvSpPr/>
            <p:nvPr/>
          </p:nvSpPr>
          <p:spPr>
            <a:xfrm flipH="1">
              <a:off x="2377963" y="1458351"/>
              <a:ext cx="362464" cy="36246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76200" dist="38100" dir="8100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2342022" y="1515052"/>
              <a:ext cx="44275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869305" y="2081737"/>
            <a:ext cx="394660" cy="336578"/>
            <a:chOff x="2357262" y="1471294"/>
            <a:chExt cx="394660" cy="336578"/>
          </a:xfrm>
        </p:grpSpPr>
        <p:sp>
          <p:nvSpPr>
            <p:cNvPr id="92" name="椭圆 91"/>
            <p:cNvSpPr/>
            <p:nvPr/>
          </p:nvSpPr>
          <p:spPr>
            <a:xfrm flipH="1">
              <a:off x="2390906" y="1471294"/>
              <a:ext cx="336578" cy="3365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76200" dist="38100" dir="8100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2357262" y="1522672"/>
              <a:ext cx="39466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621944" y="2116653"/>
            <a:ext cx="484255" cy="484254"/>
            <a:chOff x="2336815" y="1417203"/>
            <a:chExt cx="444760" cy="444760"/>
          </a:xfrm>
        </p:grpSpPr>
        <p:sp>
          <p:nvSpPr>
            <p:cNvPr id="95" name="椭圆 94"/>
            <p:cNvSpPr/>
            <p:nvPr/>
          </p:nvSpPr>
          <p:spPr>
            <a:xfrm flipH="1">
              <a:off x="2336815" y="1417203"/>
              <a:ext cx="444760" cy="444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76200" dist="38100" dir="8100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2356602" y="1523800"/>
              <a:ext cx="406640" cy="240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138771" y="2008776"/>
            <a:ext cx="223930" cy="301724"/>
            <a:chOff x="6126136" y="2003744"/>
            <a:chExt cx="176809" cy="238234"/>
          </a:xfrm>
        </p:grpSpPr>
        <p:sp>
          <p:nvSpPr>
            <p:cNvPr id="98" name="椭圆 97"/>
            <p:cNvSpPr/>
            <p:nvPr/>
          </p:nvSpPr>
          <p:spPr>
            <a:xfrm>
              <a:off x="6126136" y="2223978"/>
              <a:ext cx="10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6180469" y="2003744"/>
              <a:ext cx="122476" cy="224534"/>
              <a:chOff x="5806576" y="1746986"/>
              <a:chExt cx="170847" cy="313217"/>
            </a:xfrm>
          </p:grpSpPr>
          <p:sp>
            <p:nvSpPr>
              <p:cNvPr id="100" name="等腰三角形 99"/>
              <p:cNvSpPr/>
              <p:nvPr/>
            </p:nvSpPr>
            <p:spPr>
              <a:xfrm rot="5400000">
                <a:off x="5792909" y="1760654"/>
                <a:ext cx="198181" cy="170846"/>
              </a:xfrm>
              <a:prstGeom prst="triangle">
                <a:avLst/>
              </a:prstGeom>
              <a:solidFill>
                <a:srgbClr val="FF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1" name="直接连接符 100"/>
              <p:cNvCxnSpPr>
                <a:stCxn id="100" idx="2"/>
              </p:cNvCxnSpPr>
              <p:nvPr/>
            </p:nvCxnSpPr>
            <p:spPr>
              <a:xfrm flipH="1">
                <a:off x="5806576" y="1746987"/>
                <a:ext cx="1" cy="313216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6364261" y="3099701"/>
            <a:ext cx="176809" cy="238234"/>
            <a:chOff x="6126136" y="2003744"/>
            <a:chExt cx="176809" cy="238234"/>
          </a:xfrm>
        </p:grpSpPr>
        <p:sp>
          <p:nvSpPr>
            <p:cNvPr id="103" name="椭圆 102"/>
            <p:cNvSpPr/>
            <p:nvPr/>
          </p:nvSpPr>
          <p:spPr>
            <a:xfrm>
              <a:off x="6126136" y="2223978"/>
              <a:ext cx="10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6180469" y="2003744"/>
              <a:ext cx="122476" cy="224534"/>
              <a:chOff x="5806576" y="1746986"/>
              <a:chExt cx="170847" cy="313217"/>
            </a:xfrm>
          </p:grpSpPr>
          <p:sp>
            <p:nvSpPr>
              <p:cNvPr id="105" name="等腰三角形 104"/>
              <p:cNvSpPr/>
              <p:nvPr/>
            </p:nvSpPr>
            <p:spPr>
              <a:xfrm rot="5400000">
                <a:off x="5792909" y="1760654"/>
                <a:ext cx="198181" cy="170846"/>
              </a:xfrm>
              <a:prstGeom prst="triangle">
                <a:avLst/>
              </a:prstGeom>
              <a:solidFill>
                <a:srgbClr val="FF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>
                <a:stCxn id="105" idx="2"/>
              </p:cNvCxnSpPr>
              <p:nvPr/>
            </p:nvCxnSpPr>
            <p:spPr>
              <a:xfrm flipH="1">
                <a:off x="5806576" y="1746987"/>
                <a:ext cx="1" cy="313216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组合 106"/>
          <p:cNvGrpSpPr/>
          <p:nvPr/>
        </p:nvGrpSpPr>
        <p:grpSpPr>
          <a:xfrm>
            <a:off x="4859311" y="2480576"/>
            <a:ext cx="176809" cy="238234"/>
            <a:chOff x="6126136" y="2003744"/>
            <a:chExt cx="176809" cy="238234"/>
          </a:xfrm>
        </p:grpSpPr>
        <p:sp>
          <p:nvSpPr>
            <p:cNvPr id="108" name="椭圆 107"/>
            <p:cNvSpPr/>
            <p:nvPr/>
          </p:nvSpPr>
          <p:spPr>
            <a:xfrm>
              <a:off x="6126136" y="2223978"/>
              <a:ext cx="10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6180469" y="2003744"/>
              <a:ext cx="122476" cy="224534"/>
              <a:chOff x="5806576" y="1746986"/>
              <a:chExt cx="170847" cy="313217"/>
            </a:xfrm>
          </p:grpSpPr>
          <p:sp>
            <p:nvSpPr>
              <p:cNvPr id="110" name="等腰三角形 109"/>
              <p:cNvSpPr/>
              <p:nvPr/>
            </p:nvSpPr>
            <p:spPr>
              <a:xfrm rot="5400000">
                <a:off x="5792909" y="1760654"/>
                <a:ext cx="198181" cy="170846"/>
              </a:xfrm>
              <a:prstGeom prst="triangle">
                <a:avLst/>
              </a:prstGeom>
              <a:solidFill>
                <a:srgbClr val="FF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1" name="直接连接符 110"/>
              <p:cNvCxnSpPr>
                <a:stCxn id="110" idx="2"/>
              </p:cNvCxnSpPr>
              <p:nvPr/>
            </p:nvCxnSpPr>
            <p:spPr>
              <a:xfrm flipH="1">
                <a:off x="5806576" y="1746987"/>
                <a:ext cx="1" cy="313216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组合 111"/>
          <p:cNvGrpSpPr/>
          <p:nvPr/>
        </p:nvGrpSpPr>
        <p:grpSpPr>
          <a:xfrm>
            <a:off x="3516286" y="3013976"/>
            <a:ext cx="176809" cy="238234"/>
            <a:chOff x="6126136" y="2003744"/>
            <a:chExt cx="176809" cy="238234"/>
          </a:xfrm>
        </p:grpSpPr>
        <p:sp>
          <p:nvSpPr>
            <p:cNvPr id="113" name="椭圆 112"/>
            <p:cNvSpPr/>
            <p:nvPr/>
          </p:nvSpPr>
          <p:spPr>
            <a:xfrm>
              <a:off x="6126136" y="2223978"/>
              <a:ext cx="10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6180469" y="2003744"/>
              <a:ext cx="122476" cy="224534"/>
              <a:chOff x="5806576" y="1746986"/>
              <a:chExt cx="170847" cy="313217"/>
            </a:xfrm>
          </p:grpSpPr>
          <p:sp>
            <p:nvSpPr>
              <p:cNvPr id="115" name="等腰三角形 114"/>
              <p:cNvSpPr/>
              <p:nvPr/>
            </p:nvSpPr>
            <p:spPr>
              <a:xfrm rot="5400000">
                <a:off x="5792909" y="1760654"/>
                <a:ext cx="198181" cy="170846"/>
              </a:xfrm>
              <a:prstGeom prst="triangle">
                <a:avLst/>
              </a:prstGeom>
              <a:solidFill>
                <a:srgbClr val="FF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6" name="直接连接符 115"/>
              <p:cNvCxnSpPr>
                <a:stCxn id="115" idx="2"/>
              </p:cNvCxnSpPr>
              <p:nvPr/>
            </p:nvCxnSpPr>
            <p:spPr>
              <a:xfrm flipH="1">
                <a:off x="5806576" y="1746987"/>
                <a:ext cx="1" cy="313216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组合 116"/>
          <p:cNvGrpSpPr/>
          <p:nvPr/>
        </p:nvGrpSpPr>
        <p:grpSpPr>
          <a:xfrm>
            <a:off x="3344836" y="2013851"/>
            <a:ext cx="176809" cy="238234"/>
            <a:chOff x="6126136" y="2003744"/>
            <a:chExt cx="176809" cy="238234"/>
          </a:xfrm>
        </p:grpSpPr>
        <p:sp>
          <p:nvSpPr>
            <p:cNvPr id="118" name="椭圆 117"/>
            <p:cNvSpPr/>
            <p:nvPr/>
          </p:nvSpPr>
          <p:spPr>
            <a:xfrm>
              <a:off x="6126136" y="2223978"/>
              <a:ext cx="10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6180469" y="2003744"/>
              <a:ext cx="122476" cy="224534"/>
              <a:chOff x="5806576" y="1746986"/>
              <a:chExt cx="170847" cy="313217"/>
            </a:xfrm>
          </p:grpSpPr>
          <p:sp>
            <p:nvSpPr>
              <p:cNvPr id="120" name="等腰三角形 119"/>
              <p:cNvSpPr/>
              <p:nvPr/>
            </p:nvSpPr>
            <p:spPr>
              <a:xfrm rot="5400000">
                <a:off x="5792909" y="1760654"/>
                <a:ext cx="198181" cy="170846"/>
              </a:xfrm>
              <a:prstGeom prst="triangle">
                <a:avLst/>
              </a:prstGeom>
              <a:solidFill>
                <a:srgbClr val="FF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1" name="直接连接符 120"/>
              <p:cNvCxnSpPr>
                <a:stCxn id="120" idx="2"/>
              </p:cNvCxnSpPr>
              <p:nvPr/>
            </p:nvCxnSpPr>
            <p:spPr>
              <a:xfrm flipH="1">
                <a:off x="5806576" y="1746987"/>
                <a:ext cx="1" cy="313216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组合 121"/>
          <p:cNvGrpSpPr/>
          <p:nvPr/>
        </p:nvGrpSpPr>
        <p:grpSpPr>
          <a:xfrm>
            <a:off x="2426626" y="2126243"/>
            <a:ext cx="176798" cy="238237"/>
            <a:chOff x="6126136" y="2003741"/>
            <a:chExt cx="176798" cy="238237"/>
          </a:xfrm>
        </p:grpSpPr>
        <p:sp>
          <p:nvSpPr>
            <p:cNvPr id="123" name="椭圆 122"/>
            <p:cNvSpPr/>
            <p:nvPr/>
          </p:nvSpPr>
          <p:spPr>
            <a:xfrm>
              <a:off x="6126136" y="2223978"/>
              <a:ext cx="10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6180460" y="2003741"/>
              <a:ext cx="122474" cy="224533"/>
              <a:chOff x="5806556" y="1746984"/>
              <a:chExt cx="170844" cy="313216"/>
            </a:xfrm>
          </p:grpSpPr>
          <p:sp>
            <p:nvSpPr>
              <p:cNvPr id="125" name="等腰三角形 124"/>
              <p:cNvSpPr/>
              <p:nvPr/>
            </p:nvSpPr>
            <p:spPr>
              <a:xfrm rot="5400000">
                <a:off x="5792887" y="1760656"/>
                <a:ext cx="198181" cy="170844"/>
              </a:xfrm>
              <a:prstGeom prst="triangle">
                <a:avLst/>
              </a:prstGeom>
              <a:solidFill>
                <a:srgbClr val="FF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6" name="直接连接符 125"/>
              <p:cNvCxnSpPr>
                <a:stCxn id="125" idx="2"/>
              </p:cNvCxnSpPr>
              <p:nvPr/>
            </p:nvCxnSpPr>
            <p:spPr>
              <a:xfrm flipH="1">
                <a:off x="5806562" y="1746984"/>
                <a:ext cx="1" cy="313216"/>
              </a:xfrm>
              <a:prstGeom prst="line">
                <a:avLst/>
              </a:prstGeom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组合 126"/>
          <p:cNvGrpSpPr/>
          <p:nvPr/>
        </p:nvGrpSpPr>
        <p:grpSpPr>
          <a:xfrm>
            <a:off x="2043213" y="2216893"/>
            <a:ext cx="418704" cy="366864"/>
            <a:chOff x="2342022" y="1456151"/>
            <a:chExt cx="418704" cy="366864"/>
          </a:xfrm>
        </p:grpSpPr>
        <p:sp>
          <p:nvSpPr>
            <p:cNvPr id="128" name="椭圆 127"/>
            <p:cNvSpPr/>
            <p:nvPr/>
          </p:nvSpPr>
          <p:spPr>
            <a:xfrm flipH="1">
              <a:off x="2375763" y="1456151"/>
              <a:ext cx="366864" cy="36686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76200" dist="38100" dir="8100000" algn="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2342022" y="1515052"/>
              <a:ext cx="41870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0" name="任意多边形 129"/>
          <p:cNvSpPr/>
          <p:nvPr/>
        </p:nvSpPr>
        <p:spPr>
          <a:xfrm>
            <a:off x="2263140" y="1487874"/>
            <a:ext cx="3581400" cy="668585"/>
          </a:xfrm>
          <a:custGeom>
            <a:avLst/>
            <a:gdLst>
              <a:gd name="connsiteX0" fmla="*/ 0 w 3581400"/>
              <a:gd name="connsiteY0" fmla="*/ 723900 h 723900"/>
              <a:gd name="connsiteX1" fmla="*/ 2133600 w 3581400"/>
              <a:gd name="connsiteY1" fmla="*/ 0 h 723900"/>
              <a:gd name="connsiteX2" fmla="*/ 3581400 w 3581400"/>
              <a:gd name="connsiteY2" fmla="*/ 617220 h 723900"/>
              <a:gd name="connsiteX0-1" fmla="*/ 0 w 3581400"/>
              <a:gd name="connsiteY0-2" fmla="*/ 724002 h 724002"/>
              <a:gd name="connsiteX1-3" fmla="*/ 2133600 w 3581400"/>
              <a:gd name="connsiteY1-4" fmla="*/ 102 h 724002"/>
              <a:gd name="connsiteX2-5" fmla="*/ 3581400 w 3581400"/>
              <a:gd name="connsiteY2-6" fmla="*/ 617322 h 724002"/>
              <a:gd name="connsiteX0-7" fmla="*/ 0 w 3581400"/>
              <a:gd name="connsiteY0-8" fmla="*/ 724022 h 724022"/>
              <a:gd name="connsiteX1-9" fmla="*/ 2133600 w 3581400"/>
              <a:gd name="connsiteY1-10" fmla="*/ 122 h 724022"/>
              <a:gd name="connsiteX2-11" fmla="*/ 3581400 w 3581400"/>
              <a:gd name="connsiteY2-12" fmla="*/ 617342 h 724022"/>
              <a:gd name="connsiteX0-13" fmla="*/ 0 w 3581400"/>
              <a:gd name="connsiteY0-14" fmla="*/ 724022 h 724022"/>
              <a:gd name="connsiteX1-15" fmla="*/ 2133600 w 3581400"/>
              <a:gd name="connsiteY1-16" fmla="*/ 122 h 724022"/>
              <a:gd name="connsiteX2-17" fmla="*/ 3581400 w 3581400"/>
              <a:gd name="connsiteY2-18" fmla="*/ 617342 h 724022"/>
              <a:gd name="connsiteX0-19" fmla="*/ 0 w 3581400"/>
              <a:gd name="connsiteY0-20" fmla="*/ 724022 h 724022"/>
              <a:gd name="connsiteX1-21" fmla="*/ 2133600 w 3581400"/>
              <a:gd name="connsiteY1-22" fmla="*/ 122 h 724022"/>
              <a:gd name="connsiteX2-23" fmla="*/ 3581400 w 3581400"/>
              <a:gd name="connsiteY2-24" fmla="*/ 617342 h 724022"/>
              <a:gd name="connsiteX0-25" fmla="*/ 0 w 3581400"/>
              <a:gd name="connsiteY0-26" fmla="*/ 663088 h 663088"/>
              <a:gd name="connsiteX1-27" fmla="*/ 1760220 w 3581400"/>
              <a:gd name="connsiteY1-28" fmla="*/ 148 h 663088"/>
              <a:gd name="connsiteX2-29" fmla="*/ 3581400 w 3581400"/>
              <a:gd name="connsiteY2-30" fmla="*/ 556408 h 663088"/>
              <a:gd name="connsiteX0-31" fmla="*/ 0 w 3581400"/>
              <a:gd name="connsiteY0-32" fmla="*/ 668585 h 668585"/>
              <a:gd name="connsiteX1-33" fmla="*/ 1760220 w 3581400"/>
              <a:gd name="connsiteY1-34" fmla="*/ 5645 h 668585"/>
              <a:gd name="connsiteX2-35" fmla="*/ 3581400 w 3581400"/>
              <a:gd name="connsiteY2-36" fmla="*/ 561905 h 668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581400" h="668585">
                <a:moveTo>
                  <a:pt x="0" y="668585"/>
                </a:moveTo>
                <a:cubicBezTo>
                  <a:pt x="292100" y="343465"/>
                  <a:pt x="957580" y="58985"/>
                  <a:pt x="1760220" y="5645"/>
                </a:cubicBezTo>
                <a:cubicBezTo>
                  <a:pt x="2562860" y="-47695"/>
                  <a:pt x="3296920" y="287585"/>
                  <a:pt x="3581400" y="561905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任意多边形 130"/>
          <p:cNvSpPr/>
          <p:nvPr/>
        </p:nvSpPr>
        <p:spPr>
          <a:xfrm>
            <a:off x="3169920" y="2009934"/>
            <a:ext cx="2537460" cy="1045685"/>
          </a:xfrm>
          <a:custGeom>
            <a:avLst/>
            <a:gdLst>
              <a:gd name="connsiteX0" fmla="*/ 2583180 w 2583180"/>
              <a:gd name="connsiteY0" fmla="*/ 0 h 975360"/>
              <a:gd name="connsiteX1" fmla="*/ 822960 w 2583180"/>
              <a:gd name="connsiteY1" fmla="*/ 121920 h 975360"/>
              <a:gd name="connsiteX2" fmla="*/ 0 w 2583180"/>
              <a:gd name="connsiteY2" fmla="*/ 975360 h 975360"/>
              <a:gd name="connsiteX0-1" fmla="*/ 2583180 w 2583180"/>
              <a:gd name="connsiteY0-2" fmla="*/ 39110 h 1014470"/>
              <a:gd name="connsiteX1-3" fmla="*/ 822960 w 2583180"/>
              <a:gd name="connsiteY1-4" fmla="*/ 161030 h 1014470"/>
              <a:gd name="connsiteX2-5" fmla="*/ 0 w 2583180"/>
              <a:gd name="connsiteY2-6" fmla="*/ 1014470 h 1014470"/>
              <a:gd name="connsiteX0-7" fmla="*/ 2583180 w 2583180"/>
              <a:gd name="connsiteY0-8" fmla="*/ 39110 h 1014470"/>
              <a:gd name="connsiteX1-9" fmla="*/ 822960 w 2583180"/>
              <a:gd name="connsiteY1-10" fmla="*/ 161030 h 1014470"/>
              <a:gd name="connsiteX2-11" fmla="*/ 0 w 2583180"/>
              <a:gd name="connsiteY2-12" fmla="*/ 1014470 h 1014470"/>
              <a:gd name="connsiteX0-13" fmla="*/ 2583180 w 2583180"/>
              <a:gd name="connsiteY0-14" fmla="*/ 85039 h 1060399"/>
              <a:gd name="connsiteX1-15" fmla="*/ 822960 w 2583180"/>
              <a:gd name="connsiteY1-16" fmla="*/ 206959 h 1060399"/>
              <a:gd name="connsiteX2-17" fmla="*/ 0 w 2583180"/>
              <a:gd name="connsiteY2-18" fmla="*/ 1060399 h 1060399"/>
              <a:gd name="connsiteX0-19" fmla="*/ 2583180 w 2583180"/>
              <a:gd name="connsiteY0-20" fmla="*/ 96241 h 1071601"/>
              <a:gd name="connsiteX1-21" fmla="*/ 906780 w 2583180"/>
              <a:gd name="connsiteY1-22" fmla="*/ 195301 h 1071601"/>
              <a:gd name="connsiteX2-23" fmla="*/ 0 w 2583180"/>
              <a:gd name="connsiteY2-24" fmla="*/ 1071601 h 1071601"/>
              <a:gd name="connsiteX0-25" fmla="*/ 2583180 w 2583180"/>
              <a:gd name="connsiteY0-26" fmla="*/ 74022 h 1049382"/>
              <a:gd name="connsiteX1-27" fmla="*/ 906780 w 2583180"/>
              <a:gd name="connsiteY1-28" fmla="*/ 173082 h 1049382"/>
              <a:gd name="connsiteX2-29" fmla="*/ 0 w 2583180"/>
              <a:gd name="connsiteY2-30" fmla="*/ 1049382 h 1049382"/>
              <a:gd name="connsiteX0-31" fmla="*/ 2583180 w 2583180"/>
              <a:gd name="connsiteY0-32" fmla="*/ 74022 h 1049382"/>
              <a:gd name="connsiteX1-33" fmla="*/ 906780 w 2583180"/>
              <a:gd name="connsiteY1-34" fmla="*/ 173082 h 1049382"/>
              <a:gd name="connsiteX2-35" fmla="*/ 0 w 2583180"/>
              <a:gd name="connsiteY2-36" fmla="*/ 1049382 h 1049382"/>
              <a:gd name="connsiteX0-37" fmla="*/ 2537460 w 2537460"/>
              <a:gd name="connsiteY0-38" fmla="*/ 59916 h 1004796"/>
              <a:gd name="connsiteX1-39" fmla="*/ 906780 w 2537460"/>
              <a:gd name="connsiteY1-40" fmla="*/ 128496 h 1004796"/>
              <a:gd name="connsiteX2-41" fmla="*/ 0 w 2537460"/>
              <a:gd name="connsiteY2-42" fmla="*/ 1004796 h 1004796"/>
              <a:gd name="connsiteX0-43" fmla="*/ 2537460 w 2537460"/>
              <a:gd name="connsiteY0-44" fmla="*/ 82662 h 1027542"/>
              <a:gd name="connsiteX1-45" fmla="*/ 906780 w 2537460"/>
              <a:gd name="connsiteY1-46" fmla="*/ 151242 h 1027542"/>
              <a:gd name="connsiteX2-47" fmla="*/ 0 w 2537460"/>
              <a:gd name="connsiteY2-48" fmla="*/ 1027542 h 1027542"/>
              <a:gd name="connsiteX0-49" fmla="*/ 2537460 w 2537460"/>
              <a:gd name="connsiteY0-50" fmla="*/ 88313 h 1033193"/>
              <a:gd name="connsiteX1-51" fmla="*/ 944880 w 2537460"/>
              <a:gd name="connsiteY1-52" fmla="*/ 141653 h 1033193"/>
              <a:gd name="connsiteX2-53" fmla="*/ 0 w 2537460"/>
              <a:gd name="connsiteY2-54" fmla="*/ 1033193 h 1033193"/>
              <a:gd name="connsiteX0-55" fmla="*/ 2537460 w 2537460"/>
              <a:gd name="connsiteY0-56" fmla="*/ 100805 h 1045685"/>
              <a:gd name="connsiteX1-57" fmla="*/ 944880 w 2537460"/>
              <a:gd name="connsiteY1-58" fmla="*/ 154145 h 1045685"/>
              <a:gd name="connsiteX2-59" fmla="*/ 0 w 2537460"/>
              <a:gd name="connsiteY2-60" fmla="*/ 1045685 h 10456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37460" h="1045685">
                <a:moveTo>
                  <a:pt x="2537460" y="100805"/>
                </a:moveTo>
                <a:cubicBezTo>
                  <a:pt x="2141220" y="-41435"/>
                  <a:pt x="1413510" y="-41435"/>
                  <a:pt x="944880" y="154145"/>
                </a:cubicBezTo>
                <a:cubicBezTo>
                  <a:pt x="476250" y="349725"/>
                  <a:pt x="99060" y="799305"/>
                  <a:pt x="0" y="1045685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任意多边形 131"/>
          <p:cNvSpPr/>
          <p:nvPr/>
        </p:nvSpPr>
        <p:spPr>
          <a:xfrm>
            <a:off x="5396683" y="2385060"/>
            <a:ext cx="440236" cy="914400"/>
          </a:xfrm>
          <a:custGeom>
            <a:avLst/>
            <a:gdLst>
              <a:gd name="connsiteX0" fmla="*/ 144780 w 434340"/>
              <a:gd name="connsiteY0" fmla="*/ 0 h 899160"/>
              <a:gd name="connsiteX1" fmla="*/ 0 w 434340"/>
              <a:gd name="connsiteY1" fmla="*/ 655320 h 899160"/>
              <a:gd name="connsiteX2" fmla="*/ 434340 w 434340"/>
              <a:gd name="connsiteY2" fmla="*/ 899160 h 899160"/>
              <a:gd name="connsiteX0-1" fmla="*/ 166686 w 456246"/>
              <a:gd name="connsiteY0-2" fmla="*/ 0 h 899160"/>
              <a:gd name="connsiteX1-3" fmla="*/ 21906 w 456246"/>
              <a:gd name="connsiteY1-4" fmla="*/ 655320 h 899160"/>
              <a:gd name="connsiteX2-5" fmla="*/ 456246 w 456246"/>
              <a:gd name="connsiteY2-6" fmla="*/ 899160 h 899160"/>
              <a:gd name="connsiteX0-7" fmla="*/ 166686 w 456246"/>
              <a:gd name="connsiteY0-8" fmla="*/ 0 h 899160"/>
              <a:gd name="connsiteX1-9" fmla="*/ 21906 w 456246"/>
              <a:gd name="connsiteY1-10" fmla="*/ 655320 h 899160"/>
              <a:gd name="connsiteX2-11" fmla="*/ 456246 w 456246"/>
              <a:gd name="connsiteY2-12" fmla="*/ 899160 h 899160"/>
              <a:gd name="connsiteX0-13" fmla="*/ 173971 w 463531"/>
              <a:gd name="connsiteY0-14" fmla="*/ 0 h 899160"/>
              <a:gd name="connsiteX1-15" fmla="*/ 29191 w 463531"/>
              <a:gd name="connsiteY1-16" fmla="*/ 655320 h 899160"/>
              <a:gd name="connsiteX2-17" fmla="*/ 463531 w 463531"/>
              <a:gd name="connsiteY2-18" fmla="*/ 899160 h 899160"/>
              <a:gd name="connsiteX0-19" fmla="*/ 167661 w 457221"/>
              <a:gd name="connsiteY0-20" fmla="*/ 0 h 899160"/>
              <a:gd name="connsiteX1-21" fmla="*/ 22881 w 457221"/>
              <a:gd name="connsiteY1-22" fmla="*/ 655320 h 899160"/>
              <a:gd name="connsiteX2-23" fmla="*/ 457221 w 457221"/>
              <a:gd name="connsiteY2-24" fmla="*/ 899160 h 899160"/>
              <a:gd name="connsiteX0-25" fmla="*/ 174288 w 463848"/>
              <a:gd name="connsiteY0-26" fmla="*/ 0 h 899160"/>
              <a:gd name="connsiteX1-27" fmla="*/ 21888 w 463848"/>
              <a:gd name="connsiteY1-28" fmla="*/ 579120 h 899160"/>
              <a:gd name="connsiteX2-29" fmla="*/ 463848 w 463848"/>
              <a:gd name="connsiteY2-30" fmla="*/ 899160 h 899160"/>
              <a:gd name="connsiteX0-31" fmla="*/ 177375 w 466935"/>
              <a:gd name="connsiteY0-32" fmla="*/ 0 h 899160"/>
              <a:gd name="connsiteX1-33" fmla="*/ 24975 w 466935"/>
              <a:gd name="connsiteY1-34" fmla="*/ 579120 h 899160"/>
              <a:gd name="connsiteX2-35" fmla="*/ 466935 w 466935"/>
              <a:gd name="connsiteY2-36" fmla="*/ 899160 h 899160"/>
              <a:gd name="connsiteX0-37" fmla="*/ 181507 w 471067"/>
              <a:gd name="connsiteY0-38" fmla="*/ 0 h 899160"/>
              <a:gd name="connsiteX1-39" fmla="*/ 29107 w 471067"/>
              <a:gd name="connsiteY1-40" fmla="*/ 579120 h 899160"/>
              <a:gd name="connsiteX2-41" fmla="*/ 471067 w 471067"/>
              <a:gd name="connsiteY2-42" fmla="*/ 899160 h 899160"/>
              <a:gd name="connsiteX0-43" fmla="*/ 181941 w 456261"/>
              <a:gd name="connsiteY0-44" fmla="*/ 0 h 1005840"/>
              <a:gd name="connsiteX1-45" fmla="*/ 14301 w 456261"/>
              <a:gd name="connsiteY1-46" fmla="*/ 685800 h 1005840"/>
              <a:gd name="connsiteX2-47" fmla="*/ 456261 w 456261"/>
              <a:gd name="connsiteY2-48" fmla="*/ 1005840 h 1005840"/>
              <a:gd name="connsiteX0-49" fmla="*/ 175753 w 457693"/>
              <a:gd name="connsiteY0-50" fmla="*/ 0 h 914400"/>
              <a:gd name="connsiteX1-51" fmla="*/ 15733 w 457693"/>
              <a:gd name="connsiteY1-52" fmla="*/ 594360 h 914400"/>
              <a:gd name="connsiteX2-53" fmla="*/ 457693 w 457693"/>
              <a:gd name="connsiteY2-54" fmla="*/ 914400 h 914400"/>
              <a:gd name="connsiteX0-55" fmla="*/ 175753 w 457693"/>
              <a:gd name="connsiteY0-56" fmla="*/ 0 h 914400"/>
              <a:gd name="connsiteX1-57" fmla="*/ 15733 w 457693"/>
              <a:gd name="connsiteY1-58" fmla="*/ 594360 h 914400"/>
              <a:gd name="connsiteX2-59" fmla="*/ 457693 w 457693"/>
              <a:gd name="connsiteY2-60" fmla="*/ 914400 h 914400"/>
              <a:gd name="connsiteX0-61" fmla="*/ 175753 w 457693"/>
              <a:gd name="connsiteY0-62" fmla="*/ 0 h 914400"/>
              <a:gd name="connsiteX1-63" fmla="*/ 15733 w 457693"/>
              <a:gd name="connsiteY1-64" fmla="*/ 594360 h 914400"/>
              <a:gd name="connsiteX2-65" fmla="*/ 457693 w 457693"/>
              <a:gd name="connsiteY2-66" fmla="*/ 914400 h 914400"/>
              <a:gd name="connsiteX0-67" fmla="*/ 169169 w 451109"/>
              <a:gd name="connsiteY0-68" fmla="*/ 0 h 914400"/>
              <a:gd name="connsiteX1-69" fmla="*/ 16769 w 451109"/>
              <a:gd name="connsiteY1-70" fmla="*/ 556260 h 914400"/>
              <a:gd name="connsiteX2-71" fmla="*/ 451109 w 451109"/>
              <a:gd name="connsiteY2-72" fmla="*/ 914400 h 914400"/>
              <a:gd name="connsiteX0-73" fmla="*/ 172348 w 454288"/>
              <a:gd name="connsiteY0-74" fmla="*/ 0 h 914400"/>
              <a:gd name="connsiteX1-75" fmla="*/ 19948 w 454288"/>
              <a:gd name="connsiteY1-76" fmla="*/ 556260 h 914400"/>
              <a:gd name="connsiteX2-77" fmla="*/ 454288 w 454288"/>
              <a:gd name="connsiteY2-78" fmla="*/ 914400 h 914400"/>
              <a:gd name="connsiteX0-79" fmla="*/ 165943 w 447883"/>
              <a:gd name="connsiteY0-80" fmla="*/ 0 h 914400"/>
              <a:gd name="connsiteX1-81" fmla="*/ 21163 w 447883"/>
              <a:gd name="connsiteY1-82" fmla="*/ 533400 h 914400"/>
              <a:gd name="connsiteX2-83" fmla="*/ 447883 w 447883"/>
              <a:gd name="connsiteY2-84" fmla="*/ 914400 h 914400"/>
              <a:gd name="connsiteX0-85" fmla="*/ 153216 w 435156"/>
              <a:gd name="connsiteY0-86" fmla="*/ 0 h 914400"/>
              <a:gd name="connsiteX1-87" fmla="*/ 8436 w 435156"/>
              <a:gd name="connsiteY1-88" fmla="*/ 533400 h 914400"/>
              <a:gd name="connsiteX2-89" fmla="*/ 435156 w 435156"/>
              <a:gd name="connsiteY2-90" fmla="*/ 914400 h 914400"/>
              <a:gd name="connsiteX0-91" fmla="*/ 156322 w 438262"/>
              <a:gd name="connsiteY0-92" fmla="*/ 0 h 914400"/>
              <a:gd name="connsiteX1-93" fmla="*/ 11542 w 438262"/>
              <a:gd name="connsiteY1-94" fmla="*/ 533400 h 914400"/>
              <a:gd name="connsiteX2-95" fmla="*/ 438262 w 438262"/>
              <a:gd name="connsiteY2-96" fmla="*/ 914400 h 914400"/>
              <a:gd name="connsiteX0-97" fmla="*/ 158296 w 440236"/>
              <a:gd name="connsiteY0-98" fmla="*/ 0 h 914400"/>
              <a:gd name="connsiteX1-99" fmla="*/ 13516 w 440236"/>
              <a:gd name="connsiteY1-100" fmla="*/ 533400 h 914400"/>
              <a:gd name="connsiteX2-101" fmla="*/ 440236 w 440236"/>
              <a:gd name="connsiteY2-102" fmla="*/ 914400 h 914400"/>
              <a:gd name="connsiteX0-103" fmla="*/ 158296 w 440236"/>
              <a:gd name="connsiteY0-104" fmla="*/ 0 h 914400"/>
              <a:gd name="connsiteX1-105" fmla="*/ 13516 w 440236"/>
              <a:gd name="connsiteY1-106" fmla="*/ 533400 h 914400"/>
              <a:gd name="connsiteX2-107" fmla="*/ 440236 w 440236"/>
              <a:gd name="connsiteY2-108" fmla="*/ 914400 h 91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40236" h="914400">
                <a:moveTo>
                  <a:pt x="158296" y="0"/>
                </a:moveTo>
                <a:cubicBezTo>
                  <a:pt x="10976" y="119380"/>
                  <a:pt x="-22996" y="353378"/>
                  <a:pt x="13516" y="533400"/>
                </a:cubicBezTo>
                <a:cubicBezTo>
                  <a:pt x="50028" y="713422"/>
                  <a:pt x="287836" y="909320"/>
                  <a:pt x="440236" y="914400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1500345" y="4056088"/>
            <a:ext cx="5817046" cy="638855"/>
            <a:chOff x="1500345" y="3804628"/>
            <a:chExt cx="5817046" cy="638855"/>
          </a:xfrm>
        </p:grpSpPr>
        <p:sp>
          <p:nvSpPr>
            <p:cNvPr id="134" name="文本框 133"/>
            <p:cNvSpPr txBox="1"/>
            <p:nvPr/>
          </p:nvSpPr>
          <p:spPr>
            <a:xfrm>
              <a:off x="1500345" y="3992077"/>
              <a:ext cx="581704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ts val="1400"/>
                </a:lnSpc>
              </a:pPr>
              <a:r>
                <a:rPr lang="en-US" altLang="zh-CN" sz="700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700" dirty="0"/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3830134" y="3804628"/>
              <a:ext cx="1284485" cy="23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500345" y="3858045"/>
            <a:ext cx="5817046" cy="667430"/>
            <a:chOff x="1500345" y="3804628"/>
            <a:chExt cx="5817046" cy="667430"/>
          </a:xfrm>
        </p:grpSpPr>
        <p:sp>
          <p:nvSpPr>
            <p:cNvPr id="7" name="文本框 6"/>
            <p:cNvSpPr txBox="1"/>
            <p:nvPr/>
          </p:nvSpPr>
          <p:spPr>
            <a:xfrm>
              <a:off x="1500345" y="4020652"/>
              <a:ext cx="581704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ts val="1400"/>
                </a:lnSpc>
              </a:pPr>
              <a:r>
                <a:rPr lang="en-US" altLang="zh-CN" sz="700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7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30134" y="3804628"/>
              <a:ext cx="1533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b="1" dirty="0"/>
                <a:t>ADD A TITLE IN HERE</a:t>
              </a:r>
              <a:endParaRPr lang="zh-CN" altLang="en-US" b="1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3935" y="1228725"/>
            <a:ext cx="8064896" cy="2324173"/>
            <a:chOff x="563935" y="1228725"/>
            <a:chExt cx="8064896" cy="2324173"/>
          </a:xfrm>
        </p:grpSpPr>
        <p:sp>
          <p:nvSpPr>
            <p:cNvPr id="10" name="矩形 9"/>
            <p:cNvSpPr/>
            <p:nvPr/>
          </p:nvSpPr>
          <p:spPr>
            <a:xfrm>
              <a:off x="563935" y="1228725"/>
              <a:ext cx="8064896" cy="2324173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9959" y="1426577"/>
              <a:ext cx="7632848" cy="1928469"/>
            </a:xfrm>
            <a:prstGeom prst="rect">
              <a:avLst/>
            </a:prstGeom>
            <a:solidFill>
              <a:srgbClr val="A6C36B"/>
            </a:solidFill>
            <a:ln w="12700">
              <a:noFill/>
            </a:ln>
            <a:effectLst>
              <a:innerShdw blurRad="25400" dist="12700" dir="17760000">
                <a:prstClr val="black">
                  <a:alpha val="24000"/>
                </a:prstClr>
              </a:inn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32692" y="2880489"/>
            <a:ext cx="296367" cy="707960"/>
          </a:xfrm>
          <a:prstGeom prst="rect">
            <a:avLst/>
          </a:prstGeom>
          <a:solidFill>
            <a:srgbClr val="FF6666"/>
          </a:solidFill>
          <a:ln w="28575">
            <a:noFill/>
          </a:ln>
          <a:effectLst>
            <a:innerShdw blurRad="38100" dist="25400" dir="18900000">
              <a:srgbClr val="026880">
                <a:alpha val="28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851914" y="1546668"/>
            <a:ext cx="5742432" cy="2046543"/>
          </a:xfrm>
          <a:custGeom>
            <a:avLst/>
            <a:gdLst>
              <a:gd name="connsiteX0" fmla="*/ 0 w 6583680"/>
              <a:gd name="connsiteY0" fmla="*/ 0 h 1597152"/>
              <a:gd name="connsiteX1" fmla="*/ 0 w 6583680"/>
              <a:gd name="connsiteY1" fmla="*/ 1597152 h 1597152"/>
              <a:gd name="connsiteX2" fmla="*/ 6583680 w 6583680"/>
              <a:gd name="connsiteY2" fmla="*/ 1597152 h 15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3680" h="1597152">
                <a:moveTo>
                  <a:pt x="0" y="0"/>
                </a:moveTo>
                <a:lnTo>
                  <a:pt x="0" y="1597152"/>
                </a:lnTo>
                <a:lnTo>
                  <a:pt x="6583680" y="1597152"/>
                </a:ln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384772" y="1566449"/>
            <a:ext cx="462173" cy="2125755"/>
            <a:chOff x="1124168" y="2106326"/>
            <a:chExt cx="462173" cy="2125755"/>
          </a:xfrm>
        </p:grpSpPr>
        <p:sp>
          <p:nvSpPr>
            <p:cNvPr id="9" name="TextBox 31"/>
            <p:cNvSpPr txBox="1"/>
            <p:nvPr/>
          </p:nvSpPr>
          <p:spPr>
            <a:xfrm>
              <a:off x="1223554" y="39550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0</a:t>
              </a:r>
              <a:endParaRPr lang="zh-CN" altLang="en-US" sz="12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24168" y="2106326"/>
              <a:ext cx="462173" cy="1860777"/>
              <a:chOff x="1124168" y="2106326"/>
              <a:chExt cx="462173" cy="1860777"/>
            </a:xfrm>
          </p:grpSpPr>
          <p:sp>
            <p:nvSpPr>
              <p:cNvPr id="11" name="TextBox 33"/>
              <p:cNvSpPr txBox="1"/>
              <p:nvPr/>
            </p:nvSpPr>
            <p:spPr>
              <a:xfrm>
                <a:off x="1223554" y="3690104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ea typeface="方正大黑简体" pitchFamily="2" charset="-122"/>
                    <a:cs typeface="Arial" panose="020B0604020202020204" pitchFamily="34" charset="0"/>
                  </a:rPr>
                  <a:t>2</a:t>
                </a:r>
                <a:endParaRPr lang="zh-CN" altLang="en-US" sz="12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34"/>
              <p:cNvSpPr txBox="1"/>
              <p:nvPr/>
            </p:nvSpPr>
            <p:spPr>
              <a:xfrm>
                <a:off x="1223554" y="3425128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ea typeface="方正大黑简体" pitchFamily="2" charset="-122"/>
                    <a:cs typeface="Arial" panose="020B0604020202020204" pitchFamily="34" charset="0"/>
                  </a:rPr>
                  <a:t>4</a:t>
                </a:r>
                <a:endParaRPr lang="zh-CN" altLang="en-US" sz="12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35"/>
              <p:cNvSpPr txBox="1"/>
              <p:nvPr/>
            </p:nvSpPr>
            <p:spPr>
              <a:xfrm>
                <a:off x="1223554" y="3160152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ea typeface="方正大黑简体" pitchFamily="2" charset="-122"/>
                    <a:cs typeface="Arial" panose="020B0604020202020204" pitchFamily="34" charset="0"/>
                  </a:rPr>
                  <a:t>6</a:t>
                </a:r>
                <a:endParaRPr lang="zh-CN" altLang="en-US" sz="12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36"/>
              <p:cNvSpPr txBox="1"/>
              <p:nvPr/>
            </p:nvSpPr>
            <p:spPr>
              <a:xfrm>
                <a:off x="1223554" y="2895176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ea typeface="方正大黑简体" pitchFamily="2" charset="-122"/>
                    <a:cs typeface="Arial" panose="020B0604020202020204" pitchFamily="34" charset="0"/>
                  </a:rPr>
                  <a:t>8</a:t>
                </a:r>
                <a:endParaRPr lang="zh-CN" altLang="en-US" sz="12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37"/>
              <p:cNvSpPr txBox="1"/>
              <p:nvPr/>
            </p:nvSpPr>
            <p:spPr>
              <a:xfrm>
                <a:off x="1124168" y="2630200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ea typeface="方正大黑简体" pitchFamily="2" charset="-122"/>
                    <a:cs typeface="Arial" panose="020B0604020202020204" pitchFamily="34" charset="0"/>
                  </a:rPr>
                  <a:t>10</a:t>
                </a:r>
                <a:endParaRPr lang="zh-CN" altLang="en-US" sz="12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1519666" y="3547115"/>
                <a:ext cx="66675" cy="45719"/>
              </a:xfrm>
              <a:custGeom>
                <a:avLst/>
                <a:gdLst>
                  <a:gd name="connsiteX0" fmla="*/ 133350 w 133350"/>
                  <a:gd name="connsiteY0" fmla="*/ 0 h 0"/>
                  <a:gd name="connsiteX1" fmla="*/ 0 w 13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>
                    <a:moveTo>
                      <a:pt x="1333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F61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1519666" y="3812874"/>
                <a:ext cx="66675" cy="45719"/>
              </a:xfrm>
              <a:custGeom>
                <a:avLst/>
                <a:gdLst>
                  <a:gd name="connsiteX0" fmla="*/ 133350 w 133350"/>
                  <a:gd name="connsiteY0" fmla="*/ 0 h 0"/>
                  <a:gd name="connsiteX1" fmla="*/ 0 w 13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>
                    <a:moveTo>
                      <a:pt x="1333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F61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1519666" y="3015593"/>
                <a:ext cx="66675" cy="45719"/>
              </a:xfrm>
              <a:custGeom>
                <a:avLst/>
                <a:gdLst>
                  <a:gd name="connsiteX0" fmla="*/ 133350 w 133350"/>
                  <a:gd name="connsiteY0" fmla="*/ 0 h 0"/>
                  <a:gd name="connsiteX1" fmla="*/ 0 w 13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>
                    <a:moveTo>
                      <a:pt x="1333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F61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 flipV="1">
                <a:off x="1519666" y="3281354"/>
                <a:ext cx="66675" cy="45719"/>
              </a:xfrm>
              <a:custGeom>
                <a:avLst/>
                <a:gdLst>
                  <a:gd name="connsiteX0" fmla="*/ 133350 w 133350"/>
                  <a:gd name="connsiteY0" fmla="*/ 0 h 0"/>
                  <a:gd name="connsiteX1" fmla="*/ 0 w 13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>
                    <a:moveTo>
                      <a:pt x="1333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F61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519666" y="2749832"/>
                <a:ext cx="66675" cy="45719"/>
              </a:xfrm>
              <a:custGeom>
                <a:avLst/>
                <a:gdLst>
                  <a:gd name="connsiteX0" fmla="*/ 133350 w 133350"/>
                  <a:gd name="connsiteY0" fmla="*/ 0 h 0"/>
                  <a:gd name="connsiteX1" fmla="*/ 0 w 13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>
                    <a:moveTo>
                      <a:pt x="1333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F61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1519666" y="2497420"/>
                <a:ext cx="66675" cy="45719"/>
              </a:xfrm>
              <a:custGeom>
                <a:avLst/>
                <a:gdLst>
                  <a:gd name="connsiteX0" fmla="*/ 133350 w 133350"/>
                  <a:gd name="connsiteY0" fmla="*/ 0 h 0"/>
                  <a:gd name="connsiteX1" fmla="*/ 0 w 13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>
                    <a:moveTo>
                      <a:pt x="1333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F61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44"/>
              <p:cNvSpPr txBox="1"/>
              <p:nvPr/>
            </p:nvSpPr>
            <p:spPr>
              <a:xfrm>
                <a:off x="1124168" y="2349213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ea typeface="方正大黑简体" pitchFamily="2" charset="-122"/>
                    <a:cs typeface="Arial" panose="020B0604020202020204" pitchFamily="34" charset="0"/>
                  </a:rPr>
                  <a:t>12</a:t>
                </a:r>
                <a:endParaRPr lang="zh-CN" altLang="en-US" sz="12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1519666" y="2249771"/>
                <a:ext cx="66675" cy="45719"/>
              </a:xfrm>
              <a:custGeom>
                <a:avLst/>
                <a:gdLst>
                  <a:gd name="connsiteX0" fmla="*/ 133350 w 133350"/>
                  <a:gd name="connsiteY0" fmla="*/ 0 h 0"/>
                  <a:gd name="connsiteX1" fmla="*/ 0 w 13335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>
                    <a:moveTo>
                      <a:pt x="1333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F61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180"/>
              <p:cNvSpPr txBox="1"/>
              <p:nvPr/>
            </p:nvSpPr>
            <p:spPr>
              <a:xfrm>
                <a:off x="1124168" y="2106326"/>
                <a:ext cx="354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ea typeface="方正大黑简体" pitchFamily="2" charset="-122"/>
                    <a:cs typeface="Arial" panose="020B0604020202020204" pitchFamily="34" charset="0"/>
                  </a:rPr>
                  <a:t>14</a:t>
                </a:r>
                <a:endParaRPr lang="zh-CN" altLang="en-US" sz="12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2294935" y="3593211"/>
            <a:ext cx="4503322" cy="373280"/>
            <a:chOff x="2142281" y="4133088"/>
            <a:chExt cx="4503322" cy="373280"/>
          </a:xfrm>
        </p:grpSpPr>
        <p:sp>
          <p:nvSpPr>
            <p:cNvPr id="26" name="TextBox 47"/>
            <p:cNvSpPr txBox="1"/>
            <p:nvPr/>
          </p:nvSpPr>
          <p:spPr>
            <a:xfrm>
              <a:off x="2142281" y="4223571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MON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Box 48"/>
            <p:cNvSpPr txBox="1"/>
            <p:nvPr/>
          </p:nvSpPr>
          <p:spPr>
            <a:xfrm>
              <a:off x="2931451" y="4223571"/>
              <a:ext cx="5261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TUES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Box 49"/>
            <p:cNvSpPr txBox="1"/>
            <p:nvPr/>
          </p:nvSpPr>
          <p:spPr>
            <a:xfrm>
              <a:off x="3754018" y="4260147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WED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50"/>
            <p:cNvSpPr txBox="1"/>
            <p:nvPr/>
          </p:nvSpPr>
          <p:spPr>
            <a:xfrm>
              <a:off x="4541659" y="4260147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THUR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2428428" y="4133088"/>
              <a:ext cx="0" cy="51562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243014" y="4133088"/>
              <a:ext cx="0" cy="51562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043312" y="4133088"/>
              <a:ext cx="0" cy="51562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843610" y="4133088"/>
              <a:ext cx="0" cy="51562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643908" y="4133088"/>
              <a:ext cx="0" cy="51562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444208" y="4133088"/>
              <a:ext cx="0" cy="51562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TextBox 58"/>
            <p:cNvSpPr txBox="1"/>
            <p:nvPr/>
          </p:nvSpPr>
          <p:spPr>
            <a:xfrm>
              <a:off x="5429786" y="4260147"/>
              <a:ext cx="3914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FRI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TextBox 59"/>
            <p:cNvSpPr txBox="1"/>
            <p:nvPr/>
          </p:nvSpPr>
          <p:spPr>
            <a:xfrm>
              <a:off x="6212471" y="4260147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SAT</a:t>
              </a:r>
              <a:endParaRPr lang="zh-CN" altLang="en-US" sz="10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3251842" y="2516673"/>
            <a:ext cx="296367" cy="1071776"/>
          </a:xfrm>
          <a:prstGeom prst="rect">
            <a:avLst/>
          </a:prstGeom>
          <a:solidFill>
            <a:srgbClr val="FF6666"/>
          </a:solidFill>
          <a:ln w="28575">
            <a:noFill/>
          </a:ln>
          <a:effectLst>
            <a:innerShdw blurRad="38100" dist="25400" dir="18900000">
              <a:srgbClr val="026880">
                <a:alpha val="28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070992" y="1771841"/>
            <a:ext cx="296367" cy="1816608"/>
          </a:xfrm>
          <a:prstGeom prst="rect">
            <a:avLst/>
          </a:prstGeom>
          <a:solidFill>
            <a:srgbClr val="A6C36B"/>
          </a:solidFill>
          <a:ln w="28575">
            <a:noFill/>
          </a:ln>
          <a:effectLst>
            <a:innerShdw blurRad="38100" dist="25400" dir="18900000">
              <a:srgbClr val="026880">
                <a:alpha val="28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852042" y="2228051"/>
            <a:ext cx="296367" cy="1360397"/>
          </a:xfrm>
          <a:prstGeom prst="rect">
            <a:avLst/>
          </a:prstGeom>
          <a:solidFill>
            <a:srgbClr val="FF6666"/>
          </a:solidFill>
          <a:ln w="28575">
            <a:noFill/>
          </a:ln>
          <a:effectLst>
            <a:innerShdw blurRad="38100" dist="25400" dir="18900000">
              <a:srgbClr val="026880">
                <a:alpha val="28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61667" y="2615513"/>
            <a:ext cx="296367" cy="972935"/>
          </a:xfrm>
          <a:prstGeom prst="rect">
            <a:avLst/>
          </a:prstGeom>
          <a:solidFill>
            <a:srgbClr val="FF6666"/>
          </a:solidFill>
          <a:ln w="28575">
            <a:noFill/>
          </a:ln>
          <a:effectLst>
            <a:innerShdw blurRad="38100" dist="25400" dir="18900000">
              <a:srgbClr val="026880">
                <a:alpha val="28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461767" y="2470955"/>
            <a:ext cx="296367" cy="1117494"/>
          </a:xfrm>
          <a:prstGeom prst="rect">
            <a:avLst/>
          </a:prstGeom>
          <a:solidFill>
            <a:srgbClr val="FF6666"/>
          </a:solidFill>
          <a:ln w="28575">
            <a:noFill/>
          </a:ln>
          <a:effectLst>
            <a:innerShdw blurRad="38100" dist="25400" dir="18900000">
              <a:srgbClr val="026880">
                <a:alpha val="28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2469669" y="1922606"/>
            <a:ext cx="4246540" cy="955462"/>
            <a:chOff x="1853719" y="2303987"/>
            <a:chExt cx="4246540" cy="955462"/>
          </a:xfrm>
        </p:grpSpPr>
        <p:sp>
          <p:nvSpPr>
            <p:cNvPr id="44" name="任意多边形 43"/>
            <p:cNvSpPr/>
            <p:nvPr/>
          </p:nvSpPr>
          <p:spPr>
            <a:xfrm>
              <a:off x="1962404" y="2419604"/>
              <a:ext cx="4025900" cy="736600"/>
            </a:xfrm>
            <a:custGeom>
              <a:avLst/>
              <a:gdLst>
                <a:gd name="connsiteX0" fmla="*/ 0 w 4025900"/>
                <a:gd name="connsiteY0" fmla="*/ 736600 h 736600"/>
                <a:gd name="connsiteX1" fmla="*/ 812800 w 4025900"/>
                <a:gd name="connsiteY1" fmla="*/ 38100 h 736600"/>
                <a:gd name="connsiteX2" fmla="*/ 1638300 w 4025900"/>
                <a:gd name="connsiteY2" fmla="*/ 469900 h 736600"/>
                <a:gd name="connsiteX3" fmla="*/ 2413000 w 4025900"/>
                <a:gd name="connsiteY3" fmla="*/ 0 h 736600"/>
                <a:gd name="connsiteX4" fmla="*/ 3225800 w 4025900"/>
                <a:gd name="connsiteY4" fmla="*/ 431800 h 736600"/>
                <a:gd name="connsiteX5" fmla="*/ 4025900 w 4025900"/>
                <a:gd name="connsiteY5" fmla="*/ 2159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5900" h="736600">
                  <a:moveTo>
                    <a:pt x="0" y="736600"/>
                  </a:moveTo>
                  <a:lnTo>
                    <a:pt x="812800" y="38100"/>
                  </a:lnTo>
                  <a:lnTo>
                    <a:pt x="1638300" y="469900"/>
                  </a:lnTo>
                  <a:lnTo>
                    <a:pt x="2413000" y="0"/>
                  </a:lnTo>
                  <a:lnTo>
                    <a:pt x="3225800" y="431800"/>
                  </a:lnTo>
                  <a:lnTo>
                    <a:pt x="4025900" y="215900"/>
                  </a:lnTo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853719" y="3032205"/>
              <a:ext cx="227244" cy="227244"/>
              <a:chOff x="1468207" y="2445899"/>
              <a:chExt cx="227244" cy="227244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468207" y="2445899"/>
                <a:ext cx="227244" cy="227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531500" y="2509192"/>
                <a:ext cx="100658" cy="1006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  <a:effectLst>
                <a:innerShdw blurRad="38100" dist="25400" dir="18900000">
                  <a:schemeClr val="tx1">
                    <a:lumMod val="75000"/>
                    <a:lumOff val="25000"/>
                    <a:alpha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2666519" y="2352755"/>
              <a:ext cx="227244" cy="227244"/>
              <a:chOff x="1468207" y="2445899"/>
              <a:chExt cx="227244" cy="227244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468207" y="2445899"/>
                <a:ext cx="227244" cy="227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531500" y="2509192"/>
                <a:ext cx="100658" cy="1006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  <a:effectLst>
                <a:innerShdw blurRad="38100" dist="25400" dir="18900000">
                  <a:schemeClr val="tx1">
                    <a:lumMod val="75000"/>
                    <a:lumOff val="25000"/>
                    <a:alpha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483383" y="2767283"/>
              <a:ext cx="227244" cy="227244"/>
              <a:chOff x="1468207" y="2445899"/>
              <a:chExt cx="227244" cy="227244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468207" y="2445899"/>
                <a:ext cx="227244" cy="227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531500" y="2509192"/>
                <a:ext cx="100658" cy="1006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  <a:effectLst>
                <a:innerShdw blurRad="38100" dist="25400" dir="18900000">
                  <a:schemeClr val="tx1">
                    <a:lumMod val="75000"/>
                    <a:lumOff val="25000"/>
                    <a:alpha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4275863" y="2303987"/>
              <a:ext cx="227244" cy="227244"/>
              <a:chOff x="1468207" y="2445899"/>
              <a:chExt cx="227244" cy="227244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468207" y="2445899"/>
                <a:ext cx="227244" cy="227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531500" y="2509192"/>
                <a:ext cx="100658" cy="1006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  <a:effectLst>
                <a:innerShdw blurRad="38100" dist="25400" dir="18900000">
                  <a:schemeClr val="tx1">
                    <a:lumMod val="75000"/>
                    <a:lumOff val="25000"/>
                    <a:alpha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068343" y="2730707"/>
              <a:ext cx="227244" cy="227244"/>
              <a:chOff x="1468207" y="2445899"/>
              <a:chExt cx="227244" cy="227244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468207" y="2445899"/>
                <a:ext cx="227244" cy="227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531500" y="2509192"/>
                <a:ext cx="100658" cy="1006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  <a:effectLst>
                <a:innerShdw blurRad="38100" dist="25400" dir="18900000">
                  <a:schemeClr val="tx1">
                    <a:lumMod val="75000"/>
                    <a:lumOff val="25000"/>
                    <a:alpha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5873015" y="2523443"/>
              <a:ext cx="227244" cy="227244"/>
              <a:chOff x="1468207" y="2445899"/>
              <a:chExt cx="227244" cy="227244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468207" y="2445899"/>
                <a:ext cx="227244" cy="227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531500" y="2509192"/>
                <a:ext cx="100658" cy="10065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</a:ln>
              <a:effectLst>
                <a:innerShdw blurRad="38100" dist="25400" dir="18900000">
                  <a:schemeClr val="tx1">
                    <a:lumMod val="75000"/>
                    <a:lumOff val="25000"/>
                    <a:alpha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965672" y="4018738"/>
            <a:ext cx="750770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105407" y="1215708"/>
            <a:ext cx="719088" cy="636588"/>
            <a:chOff x="6461767" y="1131888"/>
            <a:chExt cx="719088" cy="636588"/>
          </a:xfrm>
        </p:grpSpPr>
        <p:sp>
          <p:nvSpPr>
            <p:cNvPr id="65" name="Freeform 6"/>
            <p:cNvSpPr/>
            <p:nvPr/>
          </p:nvSpPr>
          <p:spPr bwMode="auto">
            <a:xfrm>
              <a:off x="6461767" y="1246188"/>
              <a:ext cx="558800" cy="522288"/>
            </a:xfrm>
            <a:custGeom>
              <a:avLst/>
              <a:gdLst>
                <a:gd name="T0" fmla="*/ 53 w 119"/>
                <a:gd name="T1" fmla="*/ 45 h 111"/>
                <a:gd name="T2" fmla="*/ 40 w 119"/>
                <a:gd name="T3" fmla="*/ 32 h 111"/>
                <a:gd name="T4" fmla="*/ 40 w 119"/>
                <a:gd name="T5" fmla="*/ 0 h 111"/>
                <a:gd name="T6" fmla="*/ 13 w 119"/>
                <a:gd name="T7" fmla="*/ 0 h 111"/>
                <a:gd name="T8" fmla="*/ 0 w 119"/>
                <a:gd name="T9" fmla="*/ 13 h 111"/>
                <a:gd name="T10" fmla="*/ 0 w 119"/>
                <a:gd name="T11" fmla="*/ 61 h 111"/>
                <a:gd name="T12" fmla="*/ 13 w 119"/>
                <a:gd name="T13" fmla="*/ 74 h 111"/>
                <a:gd name="T14" fmla="*/ 29 w 119"/>
                <a:gd name="T15" fmla="*/ 74 h 111"/>
                <a:gd name="T16" fmla="*/ 20 w 119"/>
                <a:gd name="T17" fmla="*/ 111 h 111"/>
                <a:gd name="T18" fmla="*/ 52 w 119"/>
                <a:gd name="T19" fmla="*/ 74 h 111"/>
                <a:gd name="T20" fmla="*/ 106 w 119"/>
                <a:gd name="T21" fmla="*/ 74 h 111"/>
                <a:gd name="T22" fmla="*/ 119 w 119"/>
                <a:gd name="T23" fmla="*/ 61 h 111"/>
                <a:gd name="T24" fmla="*/ 119 w 119"/>
                <a:gd name="T25" fmla="*/ 45 h 111"/>
                <a:gd name="T26" fmla="*/ 53 w 119"/>
                <a:gd name="T27" fmla="*/ 4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11">
                  <a:moveTo>
                    <a:pt x="53" y="45"/>
                  </a:moveTo>
                  <a:cubicBezTo>
                    <a:pt x="46" y="45"/>
                    <a:pt x="40" y="39"/>
                    <a:pt x="40" y="3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3" y="74"/>
                    <a:pt x="119" y="68"/>
                    <a:pt x="119" y="61"/>
                  </a:cubicBezTo>
                  <a:cubicBezTo>
                    <a:pt x="119" y="45"/>
                    <a:pt x="119" y="45"/>
                    <a:pt x="119" y="45"/>
                  </a:cubicBezTo>
                  <a:lnTo>
                    <a:pt x="53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6" name="Freeform 10"/>
            <p:cNvSpPr/>
            <p:nvPr/>
          </p:nvSpPr>
          <p:spPr bwMode="auto">
            <a:xfrm>
              <a:off x="6622055" y="1131888"/>
              <a:ext cx="558800" cy="347663"/>
            </a:xfrm>
            <a:custGeom>
              <a:avLst/>
              <a:gdLst>
                <a:gd name="T0" fmla="*/ 106 w 119"/>
                <a:gd name="T1" fmla="*/ 0 h 74"/>
                <a:gd name="T2" fmla="*/ 13 w 119"/>
                <a:gd name="T3" fmla="*/ 0 h 74"/>
                <a:gd name="T4" fmla="*/ 0 w 119"/>
                <a:gd name="T5" fmla="*/ 14 h 74"/>
                <a:gd name="T6" fmla="*/ 0 w 119"/>
                <a:gd name="T7" fmla="*/ 29 h 74"/>
                <a:gd name="T8" fmla="*/ 0 w 119"/>
                <a:gd name="T9" fmla="*/ 61 h 74"/>
                <a:gd name="T10" fmla="*/ 13 w 119"/>
                <a:gd name="T11" fmla="*/ 74 h 74"/>
                <a:gd name="T12" fmla="*/ 79 w 119"/>
                <a:gd name="T13" fmla="*/ 74 h 74"/>
                <a:gd name="T14" fmla="*/ 106 w 119"/>
                <a:gd name="T15" fmla="*/ 74 h 74"/>
                <a:gd name="T16" fmla="*/ 119 w 119"/>
                <a:gd name="T17" fmla="*/ 61 h 74"/>
                <a:gd name="T18" fmla="*/ 119 w 119"/>
                <a:gd name="T19" fmla="*/ 14 h 74"/>
                <a:gd name="T20" fmla="*/ 106 w 119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74">
                  <a:moveTo>
                    <a:pt x="10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3" y="74"/>
                    <a:pt x="119" y="68"/>
                    <a:pt x="119" y="61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6"/>
                    <a:pt x="113" y="0"/>
                    <a:pt x="10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6709763" y="1274763"/>
              <a:ext cx="60325" cy="6191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6873275" y="1274763"/>
              <a:ext cx="60325" cy="6191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20"/>
            <p:cNvSpPr>
              <a:spLocks noChangeArrowheads="1"/>
            </p:cNvSpPr>
            <p:nvPr/>
          </p:nvSpPr>
          <p:spPr bwMode="auto">
            <a:xfrm>
              <a:off x="7043931" y="1274763"/>
              <a:ext cx="61913" cy="6191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原创设计师QQ598969553      _4"/>
          <p:cNvGrpSpPr/>
          <p:nvPr/>
        </p:nvGrpSpPr>
        <p:grpSpPr>
          <a:xfrm>
            <a:off x="4382767" y="1378026"/>
            <a:ext cx="3962199" cy="3255217"/>
            <a:chOff x="5646839" y="2046917"/>
            <a:chExt cx="5282932" cy="4340289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7540059" y="2084286"/>
              <a:ext cx="879810" cy="962903"/>
            </a:xfrm>
            <a:custGeom>
              <a:avLst/>
              <a:gdLst>
                <a:gd name="T0" fmla="*/ 0 w 457"/>
                <a:gd name="T1" fmla="*/ 250 h 500"/>
                <a:gd name="T2" fmla="*/ 228 w 457"/>
                <a:gd name="T3" fmla="*/ 500 h 500"/>
                <a:gd name="T4" fmla="*/ 457 w 457"/>
                <a:gd name="T5" fmla="*/ 250 h 500"/>
                <a:gd name="T6" fmla="*/ 228 w 457"/>
                <a:gd name="T7" fmla="*/ 0 h 500"/>
                <a:gd name="T8" fmla="*/ 0 w 457"/>
                <a:gd name="T9" fmla="*/ 250 h 500"/>
                <a:gd name="T10" fmla="*/ 60 w 457"/>
                <a:gd name="T11" fmla="*/ 250 h 500"/>
                <a:gd name="T12" fmla="*/ 228 w 457"/>
                <a:gd name="T13" fmla="*/ 66 h 500"/>
                <a:gd name="T14" fmla="*/ 397 w 457"/>
                <a:gd name="T15" fmla="*/ 250 h 500"/>
                <a:gd name="T16" fmla="*/ 228 w 457"/>
                <a:gd name="T17" fmla="*/ 434 h 500"/>
                <a:gd name="T18" fmla="*/ 60 w 457"/>
                <a:gd name="T19" fmla="*/ 25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7" h="50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4" y="500"/>
                    <a:pt x="457" y="388"/>
                    <a:pt x="457" y="250"/>
                  </a:cubicBezTo>
                  <a:cubicBezTo>
                    <a:pt x="457" y="112"/>
                    <a:pt x="354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264711" y="2355560"/>
              <a:ext cx="369846" cy="424427"/>
            </a:xfrm>
            <a:custGeom>
              <a:avLst/>
              <a:gdLst>
                <a:gd name="T0" fmla="*/ 192 w 192"/>
                <a:gd name="T1" fmla="*/ 58 h 220"/>
                <a:gd name="T2" fmla="*/ 134 w 192"/>
                <a:gd name="T3" fmla="*/ 0 h 220"/>
                <a:gd name="T4" fmla="*/ 58 w 192"/>
                <a:gd name="T5" fmla="*/ 0 h 220"/>
                <a:gd name="T6" fmla="*/ 0 w 192"/>
                <a:gd name="T7" fmla="*/ 58 h 220"/>
                <a:gd name="T8" fmla="*/ 0 w 192"/>
                <a:gd name="T9" fmla="*/ 162 h 220"/>
                <a:gd name="T10" fmla="*/ 58 w 192"/>
                <a:gd name="T11" fmla="*/ 220 h 220"/>
                <a:gd name="T12" fmla="*/ 134 w 192"/>
                <a:gd name="T13" fmla="*/ 220 h 220"/>
                <a:gd name="T14" fmla="*/ 192 w 192"/>
                <a:gd name="T15" fmla="*/ 162 h 220"/>
                <a:gd name="T16" fmla="*/ 192 w 192"/>
                <a:gd name="T17" fmla="*/ 5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2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646839" y="2502195"/>
              <a:ext cx="1756361" cy="146635"/>
            </a:xfrm>
            <a:custGeom>
              <a:avLst/>
              <a:gdLst>
                <a:gd name="T0" fmla="*/ 912 w 912"/>
                <a:gd name="T1" fmla="*/ 37 h 76"/>
                <a:gd name="T2" fmla="*/ 875 w 912"/>
                <a:gd name="T3" fmla="*/ 0 h 76"/>
                <a:gd name="T4" fmla="*/ 37 w 912"/>
                <a:gd name="T5" fmla="*/ 0 h 76"/>
                <a:gd name="T6" fmla="*/ 0 w 912"/>
                <a:gd name="T7" fmla="*/ 37 h 76"/>
                <a:gd name="T8" fmla="*/ 0 w 912"/>
                <a:gd name="T9" fmla="*/ 39 h 76"/>
                <a:gd name="T10" fmla="*/ 37 w 912"/>
                <a:gd name="T11" fmla="*/ 76 h 76"/>
                <a:gd name="T12" fmla="*/ 875 w 912"/>
                <a:gd name="T13" fmla="*/ 76 h 76"/>
                <a:gd name="T14" fmla="*/ 912 w 912"/>
                <a:gd name="T15" fmla="*/ 39 h 76"/>
                <a:gd name="T16" fmla="*/ 912 w 912"/>
                <a:gd name="T1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2" h="76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224418" y="2455761"/>
              <a:ext cx="92054" cy="262314"/>
            </a:xfrm>
            <a:custGeom>
              <a:avLst/>
              <a:gdLst>
                <a:gd name="T0" fmla="*/ 48 w 48"/>
                <a:gd name="T1" fmla="*/ 23 h 136"/>
                <a:gd name="T2" fmla="*/ 25 w 48"/>
                <a:gd name="T3" fmla="*/ 0 h 136"/>
                <a:gd name="T4" fmla="*/ 23 w 48"/>
                <a:gd name="T5" fmla="*/ 0 h 136"/>
                <a:gd name="T6" fmla="*/ 0 w 48"/>
                <a:gd name="T7" fmla="*/ 23 h 136"/>
                <a:gd name="T8" fmla="*/ 0 w 48"/>
                <a:gd name="T9" fmla="*/ 113 h 136"/>
                <a:gd name="T10" fmla="*/ 23 w 48"/>
                <a:gd name="T11" fmla="*/ 136 h 136"/>
                <a:gd name="T12" fmla="*/ 25 w 48"/>
                <a:gd name="T13" fmla="*/ 136 h 136"/>
                <a:gd name="T14" fmla="*/ 48 w 48"/>
                <a:gd name="T15" fmla="*/ 113 h 136"/>
                <a:gd name="T16" fmla="*/ 48 w 48"/>
                <a:gd name="T17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36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761703" y="2617874"/>
              <a:ext cx="331558" cy="323411"/>
            </a:xfrm>
            <a:custGeom>
              <a:avLst/>
              <a:gdLst>
                <a:gd name="T0" fmla="*/ 45 w 172"/>
                <a:gd name="T1" fmla="*/ 0 h 168"/>
                <a:gd name="T2" fmla="*/ 128 w 172"/>
                <a:gd name="T3" fmla="*/ 0 h 168"/>
                <a:gd name="T4" fmla="*/ 172 w 172"/>
                <a:gd name="T5" fmla="*/ 42 h 168"/>
                <a:gd name="T6" fmla="*/ 172 w 172"/>
                <a:gd name="T7" fmla="*/ 121 h 168"/>
                <a:gd name="T8" fmla="*/ 140 w 172"/>
                <a:gd name="T9" fmla="*/ 164 h 168"/>
                <a:gd name="T10" fmla="*/ 140 w 172"/>
                <a:gd name="T11" fmla="*/ 91 h 168"/>
                <a:gd name="T12" fmla="*/ 120 w 172"/>
                <a:gd name="T13" fmla="*/ 72 h 168"/>
                <a:gd name="T14" fmla="*/ 118 w 172"/>
                <a:gd name="T15" fmla="*/ 72 h 168"/>
                <a:gd name="T16" fmla="*/ 100 w 172"/>
                <a:gd name="T17" fmla="*/ 91 h 168"/>
                <a:gd name="T18" fmla="*/ 100 w 172"/>
                <a:gd name="T19" fmla="*/ 168 h 168"/>
                <a:gd name="T20" fmla="*/ 64 w 172"/>
                <a:gd name="T21" fmla="*/ 168 h 168"/>
                <a:gd name="T22" fmla="*/ 64 w 172"/>
                <a:gd name="T23" fmla="*/ 91 h 168"/>
                <a:gd name="T24" fmla="*/ 45 w 172"/>
                <a:gd name="T25" fmla="*/ 72 h 168"/>
                <a:gd name="T26" fmla="*/ 43 w 172"/>
                <a:gd name="T27" fmla="*/ 72 h 168"/>
                <a:gd name="T28" fmla="*/ 24 w 172"/>
                <a:gd name="T29" fmla="*/ 91 h 168"/>
                <a:gd name="T30" fmla="*/ 24 w 172"/>
                <a:gd name="T31" fmla="*/ 162 h 168"/>
                <a:gd name="T32" fmla="*/ 0 w 172"/>
                <a:gd name="T33" fmla="*/ 121 h 168"/>
                <a:gd name="T34" fmla="*/ 0 w 172"/>
                <a:gd name="T35" fmla="*/ 42 h 168"/>
                <a:gd name="T36" fmla="*/ 45 w 17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68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5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7310331" y="3450434"/>
              <a:ext cx="1186929" cy="2936772"/>
            </a:xfrm>
            <a:custGeom>
              <a:avLst/>
              <a:gdLst>
                <a:gd name="T0" fmla="*/ 191 w 616"/>
                <a:gd name="T1" fmla="*/ 76 h 1524"/>
                <a:gd name="T2" fmla="*/ 287 w 616"/>
                <a:gd name="T3" fmla="*/ 7 h 1524"/>
                <a:gd name="T4" fmla="*/ 538 w 616"/>
                <a:gd name="T5" fmla="*/ 42 h 1524"/>
                <a:gd name="T6" fmla="*/ 610 w 616"/>
                <a:gd name="T7" fmla="*/ 135 h 1524"/>
                <a:gd name="T8" fmla="*/ 425 w 616"/>
                <a:gd name="T9" fmla="*/ 1445 h 1524"/>
                <a:gd name="T10" fmla="*/ 329 w 616"/>
                <a:gd name="T11" fmla="*/ 1517 h 1524"/>
                <a:gd name="T12" fmla="*/ 79 w 616"/>
                <a:gd name="T13" fmla="*/ 1482 h 1524"/>
                <a:gd name="T14" fmla="*/ 6 w 616"/>
                <a:gd name="T15" fmla="*/ 1386 h 1524"/>
                <a:gd name="T16" fmla="*/ 191 w 616"/>
                <a:gd name="T17" fmla="*/ 76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6" h="1524">
                  <a:moveTo>
                    <a:pt x="191" y="76"/>
                  </a:moveTo>
                  <a:cubicBezTo>
                    <a:pt x="198" y="30"/>
                    <a:pt x="240" y="0"/>
                    <a:pt x="287" y="7"/>
                  </a:cubicBezTo>
                  <a:cubicBezTo>
                    <a:pt x="538" y="42"/>
                    <a:pt x="538" y="42"/>
                    <a:pt x="538" y="42"/>
                  </a:cubicBezTo>
                  <a:cubicBezTo>
                    <a:pt x="584" y="49"/>
                    <a:pt x="616" y="89"/>
                    <a:pt x="610" y="135"/>
                  </a:cubicBezTo>
                  <a:cubicBezTo>
                    <a:pt x="425" y="1445"/>
                    <a:pt x="425" y="1445"/>
                    <a:pt x="425" y="1445"/>
                  </a:cubicBezTo>
                  <a:cubicBezTo>
                    <a:pt x="419" y="1492"/>
                    <a:pt x="376" y="1524"/>
                    <a:pt x="329" y="1517"/>
                  </a:cubicBezTo>
                  <a:cubicBezTo>
                    <a:pt x="79" y="1482"/>
                    <a:pt x="79" y="1482"/>
                    <a:pt x="79" y="1482"/>
                  </a:cubicBezTo>
                  <a:cubicBezTo>
                    <a:pt x="32" y="1475"/>
                    <a:pt x="0" y="1433"/>
                    <a:pt x="6" y="1386"/>
                  </a:cubicBezTo>
                  <a:lnTo>
                    <a:pt x="191" y="76"/>
                  </a:lnTo>
                  <a:close/>
                </a:path>
              </a:pathLst>
            </a:custGeom>
            <a:solidFill>
              <a:srgbClr val="E9462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886281" y="3592996"/>
              <a:ext cx="250909" cy="250094"/>
            </a:xfrm>
            <a:custGeom>
              <a:avLst/>
              <a:gdLst>
                <a:gd name="T0" fmla="*/ 118 w 130"/>
                <a:gd name="T1" fmla="*/ 43 h 130"/>
                <a:gd name="T2" fmla="*/ 43 w 130"/>
                <a:gd name="T3" fmla="*/ 12 h 130"/>
                <a:gd name="T4" fmla="*/ 12 w 130"/>
                <a:gd name="T5" fmla="*/ 86 h 130"/>
                <a:gd name="T6" fmla="*/ 86 w 130"/>
                <a:gd name="T7" fmla="*/ 118 h 130"/>
                <a:gd name="T8" fmla="*/ 118 w 130"/>
                <a:gd name="T9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18" y="43"/>
                  </a:moveTo>
                  <a:cubicBezTo>
                    <a:pt x="106" y="14"/>
                    <a:pt x="73" y="0"/>
                    <a:pt x="43" y="12"/>
                  </a:cubicBezTo>
                  <a:cubicBezTo>
                    <a:pt x="14" y="24"/>
                    <a:pt x="0" y="57"/>
                    <a:pt x="12" y="86"/>
                  </a:cubicBezTo>
                  <a:cubicBezTo>
                    <a:pt x="24" y="116"/>
                    <a:pt x="57" y="130"/>
                    <a:pt x="86" y="118"/>
                  </a:cubicBezTo>
                  <a:cubicBezTo>
                    <a:pt x="116" y="106"/>
                    <a:pt x="130" y="73"/>
                    <a:pt x="118" y="43"/>
                  </a:cubicBezTo>
                  <a:close/>
                </a:path>
              </a:pathLst>
            </a:custGeom>
            <a:solidFill>
              <a:srgbClr val="C129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7886281" y="3600328"/>
              <a:ext cx="188996" cy="225655"/>
            </a:xfrm>
            <a:custGeom>
              <a:avLst/>
              <a:gdLst>
                <a:gd name="T0" fmla="*/ 66 w 98"/>
                <a:gd name="T1" fmla="*/ 17 h 117"/>
                <a:gd name="T2" fmla="*/ 98 w 98"/>
                <a:gd name="T3" fmla="*/ 14 h 117"/>
                <a:gd name="T4" fmla="*/ 43 w 98"/>
                <a:gd name="T5" fmla="*/ 8 h 117"/>
                <a:gd name="T6" fmla="*/ 12 w 98"/>
                <a:gd name="T7" fmla="*/ 82 h 117"/>
                <a:gd name="T8" fmla="*/ 54 w 98"/>
                <a:gd name="T9" fmla="*/ 117 h 117"/>
                <a:gd name="T10" fmla="*/ 35 w 98"/>
                <a:gd name="T11" fmla="*/ 92 h 117"/>
                <a:gd name="T12" fmla="*/ 66 w 98"/>
                <a:gd name="T13" fmla="*/ 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17">
                  <a:moveTo>
                    <a:pt x="66" y="17"/>
                  </a:moveTo>
                  <a:cubicBezTo>
                    <a:pt x="77" y="13"/>
                    <a:pt x="88" y="12"/>
                    <a:pt x="98" y="14"/>
                  </a:cubicBezTo>
                  <a:cubicBezTo>
                    <a:pt x="83" y="3"/>
                    <a:pt x="62" y="0"/>
                    <a:pt x="43" y="8"/>
                  </a:cubicBezTo>
                  <a:cubicBezTo>
                    <a:pt x="14" y="20"/>
                    <a:pt x="0" y="53"/>
                    <a:pt x="12" y="82"/>
                  </a:cubicBezTo>
                  <a:cubicBezTo>
                    <a:pt x="19" y="101"/>
                    <a:pt x="36" y="114"/>
                    <a:pt x="54" y="117"/>
                  </a:cubicBezTo>
                  <a:cubicBezTo>
                    <a:pt x="46" y="111"/>
                    <a:pt x="39" y="102"/>
                    <a:pt x="35" y="92"/>
                  </a:cubicBezTo>
                  <a:cubicBezTo>
                    <a:pt x="23" y="63"/>
                    <a:pt x="37" y="29"/>
                    <a:pt x="66" y="17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8165702" y="3361639"/>
              <a:ext cx="1466350" cy="2946547"/>
            </a:xfrm>
            <a:custGeom>
              <a:avLst/>
              <a:gdLst>
                <a:gd name="T0" fmla="*/ 12 w 761"/>
                <a:gd name="T1" fmla="*/ 175 h 1529"/>
                <a:gd name="T2" fmla="*/ 73 w 761"/>
                <a:gd name="T3" fmla="*/ 75 h 1529"/>
                <a:gd name="T4" fmla="*/ 319 w 761"/>
                <a:gd name="T5" fmla="*/ 12 h 1529"/>
                <a:gd name="T6" fmla="*/ 421 w 761"/>
                <a:gd name="T7" fmla="*/ 70 h 1529"/>
                <a:gd name="T8" fmla="*/ 750 w 761"/>
                <a:gd name="T9" fmla="*/ 1352 h 1529"/>
                <a:gd name="T10" fmla="*/ 689 w 761"/>
                <a:gd name="T11" fmla="*/ 1455 h 1529"/>
                <a:gd name="T12" fmla="*/ 443 w 761"/>
                <a:gd name="T13" fmla="*/ 1518 h 1529"/>
                <a:gd name="T14" fmla="*/ 340 w 761"/>
                <a:gd name="T15" fmla="*/ 1457 h 1529"/>
                <a:gd name="T16" fmla="*/ 12 w 761"/>
                <a:gd name="T17" fmla="*/ 175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1" h="1529">
                  <a:moveTo>
                    <a:pt x="12" y="175"/>
                  </a:moveTo>
                  <a:cubicBezTo>
                    <a:pt x="0" y="130"/>
                    <a:pt x="28" y="86"/>
                    <a:pt x="73" y="75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64" y="0"/>
                    <a:pt x="410" y="25"/>
                    <a:pt x="421" y="70"/>
                  </a:cubicBezTo>
                  <a:cubicBezTo>
                    <a:pt x="750" y="1352"/>
                    <a:pt x="750" y="1352"/>
                    <a:pt x="750" y="1352"/>
                  </a:cubicBezTo>
                  <a:cubicBezTo>
                    <a:pt x="761" y="1397"/>
                    <a:pt x="734" y="1443"/>
                    <a:pt x="689" y="1455"/>
                  </a:cubicBezTo>
                  <a:cubicBezTo>
                    <a:pt x="443" y="1518"/>
                    <a:pt x="443" y="1518"/>
                    <a:pt x="443" y="1518"/>
                  </a:cubicBezTo>
                  <a:cubicBezTo>
                    <a:pt x="398" y="1529"/>
                    <a:pt x="352" y="1502"/>
                    <a:pt x="340" y="1457"/>
                  </a:cubicBezTo>
                  <a:lnTo>
                    <a:pt x="12" y="175"/>
                  </a:lnTo>
                  <a:close/>
                </a:path>
              </a:pathLst>
            </a:custGeom>
            <a:solidFill>
              <a:srgbClr val="E9462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8419869" y="3562040"/>
              <a:ext cx="242762" cy="242762"/>
            </a:xfrm>
            <a:custGeom>
              <a:avLst/>
              <a:gdLst>
                <a:gd name="T0" fmla="*/ 104 w 126"/>
                <a:gd name="T1" fmla="*/ 23 h 126"/>
                <a:gd name="T2" fmla="*/ 23 w 126"/>
                <a:gd name="T3" fmla="*/ 22 h 126"/>
                <a:gd name="T4" fmla="*/ 22 w 126"/>
                <a:gd name="T5" fmla="*/ 103 h 126"/>
                <a:gd name="T6" fmla="*/ 103 w 126"/>
                <a:gd name="T7" fmla="*/ 104 h 126"/>
                <a:gd name="T8" fmla="*/ 104 w 126"/>
                <a:gd name="T9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23"/>
                  </a:moveTo>
                  <a:cubicBezTo>
                    <a:pt x="82" y="1"/>
                    <a:pt x="45" y="0"/>
                    <a:pt x="23" y="22"/>
                  </a:cubicBezTo>
                  <a:cubicBezTo>
                    <a:pt x="0" y="44"/>
                    <a:pt x="0" y="81"/>
                    <a:pt x="22" y="103"/>
                  </a:cubicBezTo>
                  <a:cubicBezTo>
                    <a:pt x="44" y="126"/>
                    <a:pt x="80" y="126"/>
                    <a:pt x="103" y="104"/>
                  </a:cubicBezTo>
                  <a:cubicBezTo>
                    <a:pt x="126" y="82"/>
                    <a:pt x="126" y="46"/>
                    <a:pt x="104" y="23"/>
                  </a:cubicBezTo>
                  <a:close/>
                </a:path>
              </a:pathLst>
            </a:custGeom>
            <a:solidFill>
              <a:srgbClr val="C129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8419869" y="3567742"/>
              <a:ext cx="146635" cy="231357"/>
            </a:xfrm>
            <a:custGeom>
              <a:avLst/>
              <a:gdLst>
                <a:gd name="T0" fmla="*/ 48 w 76"/>
                <a:gd name="T1" fmla="*/ 20 h 120"/>
                <a:gd name="T2" fmla="*/ 76 w 76"/>
                <a:gd name="T3" fmla="*/ 4 h 120"/>
                <a:gd name="T4" fmla="*/ 23 w 76"/>
                <a:gd name="T5" fmla="*/ 19 h 120"/>
                <a:gd name="T6" fmla="*/ 22 w 76"/>
                <a:gd name="T7" fmla="*/ 100 h 120"/>
                <a:gd name="T8" fmla="*/ 75 w 76"/>
                <a:gd name="T9" fmla="*/ 116 h 120"/>
                <a:gd name="T10" fmla="*/ 47 w 76"/>
                <a:gd name="T11" fmla="*/ 100 h 120"/>
                <a:gd name="T12" fmla="*/ 48 w 76"/>
                <a:gd name="T1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20">
                  <a:moveTo>
                    <a:pt x="48" y="20"/>
                  </a:moveTo>
                  <a:cubicBezTo>
                    <a:pt x="56" y="12"/>
                    <a:pt x="66" y="7"/>
                    <a:pt x="76" y="4"/>
                  </a:cubicBezTo>
                  <a:cubicBezTo>
                    <a:pt x="58" y="0"/>
                    <a:pt x="37" y="5"/>
                    <a:pt x="23" y="19"/>
                  </a:cubicBezTo>
                  <a:cubicBezTo>
                    <a:pt x="0" y="41"/>
                    <a:pt x="0" y="78"/>
                    <a:pt x="22" y="100"/>
                  </a:cubicBezTo>
                  <a:cubicBezTo>
                    <a:pt x="36" y="115"/>
                    <a:pt x="56" y="120"/>
                    <a:pt x="75" y="116"/>
                  </a:cubicBezTo>
                  <a:cubicBezTo>
                    <a:pt x="65" y="114"/>
                    <a:pt x="55" y="109"/>
                    <a:pt x="47" y="100"/>
                  </a:cubicBezTo>
                  <a:cubicBezTo>
                    <a:pt x="25" y="78"/>
                    <a:pt x="25" y="42"/>
                    <a:pt x="48" y="20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8643895" y="3047189"/>
              <a:ext cx="2285876" cy="2699712"/>
            </a:xfrm>
            <a:custGeom>
              <a:avLst/>
              <a:gdLst>
                <a:gd name="T0" fmla="*/ 28 w 1187"/>
                <a:gd name="T1" fmla="*/ 296 h 1401"/>
                <a:gd name="T2" fmla="*/ 47 w 1187"/>
                <a:gd name="T3" fmla="*/ 180 h 1401"/>
                <a:gd name="T4" fmla="*/ 250 w 1187"/>
                <a:gd name="T5" fmla="*/ 28 h 1401"/>
                <a:gd name="T6" fmla="*/ 367 w 1187"/>
                <a:gd name="T7" fmla="*/ 43 h 1401"/>
                <a:gd name="T8" fmla="*/ 1159 w 1187"/>
                <a:gd name="T9" fmla="*/ 1103 h 1401"/>
                <a:gd name="T10" fmla="*/ 1142 w 1187"/>
                <a:gd name="T11" fmla="*/ 1221 h 1401"/>
                <a:gd name="T12" fmla="*/ 939 w 1187"/>
                <a:gd name="T13" fmla="*/ 1373 h 1401"/>
                <a:gd name="T14" fmla="*/ 821 w 1187"/>
                <a:gd name="T15" fmla="*/ 1356 h 1401"/>
                <a:gd name="T16" fmla="*/ 28 w 1187"/>
                <a:gd name="T17" fmla="*/ 296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7" h="1401">
                  <a:moveTo>
                    <a:pt x="28" y="296"/>
                  </a:moveTo>
                  <a:cubicBezTo>
                    <a:pt x="0" y="259"/>
                    <a:pt x="10" y="208"/>
                    <a:pt x="47" y="180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87" y="0"/>
                    <a:pt x="339" y="6"/>
                    <a:pt x="367" y="43"/>
                  </a:cubicBezTo>
                  <a:cubicBezTo>
                    <a:pt x="1159" y="1103"/>
                    <a:pt x="1159" y="1103"/>
                    <a:pt x="1159" y="1103"/>
                  </a:cubicBezTo>
                  <a:cubicBezTo>
                    <a:pt x="1187" y="1140"/>
                    <a:pt x="1179" y="1193"/>
                    <a:pt x="1142" y="1221"/>
                  </a:cubicBezTo>
                  <a:cubicBezTo>
                    <a:pt x="939" y="1373"/>
                    <a:pt x="939" y="1373"/>
                    <a:pt x="939" y="1373"/>
                  </a:cubicBezTo>
                  <a:cubicBezTo>
                    <a:pt x="902" y="1401"/>
                    <a:pt x="848" y="1393"/>
                    <a:pt x="821" y="1356"/>
                  </a:cubicBezTo>
                  <a:lnTo>
                    <a:pt x="28" y="296"/>
                  </a:lnTo>
                  <a:close/>
                </a:path>
              </a:pathLst>
            </a:custGeom>
            <a:solidFill>
              <a:srgbClr val="E9462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8893989" y="3324980"/>
              <a:ext cx="250094" cy="250909"/>
            </a:xfrm>
            <a:custGeom>
              <a:avLst/>
              <a:gdLst>
                <a:gd name="T0" fmla="*/ 87 w 130"/>
                <a:gd name="T1" fmla="*/ 12 h 130"/>
                <a:gd name="T2" fmla="*/ 12 w 130"/>
                <a:gd name="T3" fmla="*/ 42 h 130"/>
                <a:gd name="T4" fmla="*/ 42 w 130"/>
                <a:gd name="T5" fmla="*/ 118 h 130"/>
                <a:gd name="T6" fmla="*/ 117 w 130"/>
                <a:gd name="T7" fmla="*/ 88 h 130"/>
                <a:gd name="T8" fmla="*/ 87 w 130"/>
                <a:gd name="T9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87" y="12"/>
                  </a:moveTo>
                  <a:cubicBezTo>
                    <a:pt x="58" y="0"/>
                    <a:pt x="24" y="13"/>
                    <a:pt x="12" y="42"/>
                  </a:cubicBezTo>
                  <a:cubicBezTo>
                    <a:pt x="0" y="71"/>
                    <a:pt x="13" y="105"/>
                    <a:pt x="42" y="118"/>
                  </a:cubicBezTo>
                  <a:cubicBezTo>
                    <a:pt x="71" y="130"/>
                    <a:pt x="105" y="117"/>
                    <a:pt x="117" y="88"/>
                  </a:cubicBezTo>
                  <a:cubicBezTo>
                    <a:pt x="130" y="58"/>
                    <a:pt x="116" y="25"/>
                    <a:pt x="87" y="12"/>
                  </a:cubicBezTo>
                  <a:close/>
                </a:path>
              </a:pathLst>
            </a:custGeom>
            <a:solidFill>
              <a:srgbClr val="C129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8893989" y="3342087"/>
              <a:ext cx="186552" cy="225655"/>
            </a:xfrm>
            <a:custGeom>
              <a:avLst/>
              <a:gdLst>
                <a:gd name="T0" fmla="*/ 35 w 97"/>
                <a:gd name="T1" fmla="*/ 24 h 117"/>
                <a:gd name="T2" fmla="*/ 55 w 97"/>
                <a:gd name="T3" fmla="*/ 0 h 117"/>
                <a:gd name="T4" fmla="*/ 12 w 97"/>
                <a:gd name="T5" fmla="*/ 33 h 117"/>
                <a:gd name="T6" fmla="*/ 42 w 97"/>
                <a:gd name="T7" fmla="*/ 109 h 117"/>
                <a:gd name="T8" fmla="*/ 97 w 97"/>
                <a:gd name="T9" fmla="*/ 103 h 117"/>
                <a:gd name="T10" fmla="*/ 65 w 97"/>
                <a:gd name="T11" fmla="*/ 99 h 117"/>
                <a:gd name="T12" fmla="*/ 35 w 97"/>
                <a:gd name="T13" fmla="*/ 2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17">
                  <a:moveTo>
                    <a:pt x="35" y="24"/>
                  </a:moveTo>
                  <a:cubicBezTo>
                    <a:pt x="40" y="14"/>
                    <a:pt x="47" y="5"/>
                    <a:pt x="55" y="0"/>
                  </a:cubicBezTo>
                  <a:cubicBezTo>
                    <a:pt x="37" y="3"/>
                    <a:pt x="20" y="15"/>
                    <a:pt x="12" y="33"/>
                  </a:cubicBezTo>
                  <a:cubicBezTo>
                    <a:pt x="0" y="62"/>
                    <a:pt x="13" y="96"/>
                    <a:pt x="42" y="109"/>
                  </a:cubicBezTo>
                  <a:cubicBezTo>
                    <a:pt x="61" y="117"/>
                    <a:pt x="81" y="114"/>
                    <a:pt x="97" y="103"/>
                  </a:cubicBezTo>
                  <a:cubicBezTo>
                    <a:pt x="87" y="105"/>
                    <a:pt x="76" y="104"/>
                    <a:pt x="65" y="99"/>
                  </a:cubicBezTo>
                  <a:cubicBezTo>
                    <a:pt x="36" y="87"/>
                    <a:pt x="23" y="53"/>
                    <a:pt x="35" y="24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7936788" y="2837826"/>
              <a:ext cx="132786" cy="801604"/>
            </a:xfrm>
            <a:custGeom>
              <a:avLst/>
              <a:gdLst>
                <a:gd name="T0" fmla="*/ 45 w 69"/>
                <a:gd name="T1" fmla="*/ 416 h 416"/>
                <a:gd name="T2" fmla="*/ 31 w 69"/>
                <a:gd name="T3" fmla="*/ 410 h 416"/>
                <a:gd name="T4" fmla="*/ 9 w 69"/>
                <a:gd name="T5" fmla="*/ 306 h 416"/>
                <a:gd name="T6" fmla="*/ 6 w 69"/>
                <a:gd name="T7" fmla="*/ 207 h 416"/>
                <a:gd name="T8" fmla="*/ 32 w 69"/>
                <a:gd name="T9" fmla="*/ 4 h 416"/>
                <a:gd name="T10" fmla="*/ 57 w 69"/>
                <a:gd name="T11" fmla="*/ 6 h 416"/>
                <a:gd name="T12" fmla="*/ 69 w 69"/>
                <a:gd name="T13" fmla="*/ 33 h 416"/>
                <a:gd name="T14" fmla="*/ 63 w 69"/>
                <a:gd name="T15" fmla="*/ 39 h 416"/>
                <a:gd name="T16" fmla="*/ 57 w 69"/>
                <a:gd name="T17" fmla="*/ 33 h 416"/>
                <a:gd name="T18" fmla="*/ 50 w 69"/>
                <a:gd name="T19" fmla="*/ 15 h 416"/>
                <a:gd name="T20" fmla="*/ 35 w 69"/>
                <a:gd name="T21" fmla="*/ 16 h 416"/>
                <a:gd name="T22" fmla="*/ 35 w 69"/>
                <a:gd name="T23" fmla="*/ 16 h 416"/>
                <a:gd name="T24" fmla="*/ 18 w 69"/>
                <a:gd name="T25" fmla="*/ 207 h 416"/>
                <a:gd name="T26" fmla="*/ 21 w 69"/>
                <a:gd name="T27" fmla="*/ 306 h 416"/>
                <a:gd name="T28" fmla="*/ 39 w 69"/>
                <a:gd name="T29" fmla="*/ 401 h 416"/>
                <a:gd name="T30" fmla="*/ 45 w 69"/>
                <a:gd name="T31" fmla="*/ 404 h 416"/>
                <a:gd name="T32" fmla="*/ 45 w 69"/>
                <a:gd name="T33" fmla="*/ 404 h 416"/>
                <a:gd name="T34" fmla="*/ 52 w 69"/>
                <a:gd name="T35" fmla="*/ 410 h 416"/>
                <a:gd name="T36" fmla="*/ 46 w 69"/>
                <a:gd name="T37" fmla="*/ 416 h 416"/>
                <a:gd name="T38" fmla="*/ 45 w 69"/>
                <a:gd name="T3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416">
                  <a:moveTo>
                    <a:pt x="45" y="416"/>
                  </a:moveTo>
                  <a:cubicBezTo>
                    <a:pt x="43" y="416"/>
                    <a:pt x="38" y="415"/>
                    <a:pt x="31" y="410"/>
                  </a:cubicBezTo>
                  <a:cubicBezTo>
                    <a:pt x="16" y="395"/>
                    <a:pt x="8" y="359"/>
                    <a:pt x="9" y="306"/>
                  </a:cubicBezTo>
                  <a:cubicBezTo>
                    <a:pt x="9" y="277"/>
                    <a:pt x="8" y="243"/>
                    <a:pt x="6" y="207"/>
                  </a:cubicBezTo>
                  <a:cubicBezTo>
                    <a:pt x="1" y="87"/>
                    <a:pt x="0" y="13"/>
                    <a:pt x="32" y="4"/>
                  </a:cubicBezTo>
                  <a:cubicBezTo>
                    <a:pt x="42" y="0"/>
                    <a:pt x="50" y="1"/>
                    <a:pt x="57" y="6"/>
                  </a:cubicBezTo>
                  <a:cubicBezTo>
                    <a:pt x="69" y="14"/>
                    <a:pt x="69" y="31"/>
                    <a:pt x="69" y="33"/>
                  </a:cubicBezTo>
                  <a:cubicBezTo>
                    <a:pt x="69" y="37"/>
                    <a:pt x="67" y="39"/>
                    <a:pt x="63" y="39"/>
                  </a:cubicBezTo>
                  <a:cubicBezTo>
                    <a:pt x="60" y="39"/>
                    <a:pt x="57" y="37"/>
                    <a:pt x="57" y="33"/>
                  </a:cubicBezTo>
                  <a:cubicBezTo>
                    <a:pt x="57" y="30"/>
                    <a:pt x="56" y="19"/>
                    <a:pt x="50" y="15"/>
                  </a:cubicBezTo>
                  <a:cubicBezTo>
                    <a:pt x="47" y="13"/>
                    <a:pt x="42" y="13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11" y="22"/>
                    <a:pt x="15" y="125"/>
                    <a:pt x="18" y="207"/>
                  </a:cubicBezTo>
                  <a:cubicBezTo>
                    <a:pt x="20" y="243"/>
                    <a:pt x="21" y="277"/>
                    <a:pt x="21" y="306"/>
                  </a:cubicBezTo>
                  <a:cubicBezTo>
                    <a:pt x="20" y="372"/>
                    <a:pt x="32" y="394"/>
                    <a:pt x="39" y="401"/>
                  </a:cubicBezTo>
                  <a:cubicBezTo>
                    <a:pt x="43" y="404"/>
                    <a:pt x="45" y="404"/>
                    <a:pt x="45" y="404"/>
                  </a:cubicBezTo>
                  <a:cubicBezTo>
                    <a:pt x="45" y="404"/>
                    <a:pt x="45" y="404"/>
                    <a:pt x="45" y="404"/>
                  </a:cubicBezTo>
                  <a:cubicBezTo>
                    <a:pt x="49" y="404"/>
                    <a:pt x="51" y="406"/>
                    <a:pt x="52" y="410"/>
                  </a:cubicBezTo>
                  <a:cubicBezTo>
                    <a:pt x="52" y="413"/>
                    <a:pt x="49" y="416"/>
                    <a:pt x="46" y="416"/>
                  </a:cubicBezTo>
                  <a:cubicBezTo>
                    <a:pt x="46" y="416"/>
                    <a:pt x="46" y="416"/>
                    <a:pt x="45" y="41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8058169" y="3034154"/>
              <a:ext cx="53766" cy="470046"/>
            </a:xfrm>
            <a:custGeom>
              <a:avLst/>
              <a:gdLst>
                <a:gd name="T0" fmla="*/ 12 w 28"/>
                <a:gd name="T1" fmla="*/ 244 h 244"/>
                <a:gd name="T2" fmla="*/ 11 w 28"/>
                <a:gd name="T3" fmla="*/ 244 h 244"/>
                <a:gd name="T4" fmla="*/ 6 w 28"/>
                <a:gd name="T5" fmla="*/ 237 h 244"/>
                <a:gd name="T6" fmla="*/ 1 w 28"/>
                <a:gd name="T7" fmla="*/ 7 h 244"/>
                <a:gd name="T8" fmla="*/ 6 w 28"/>
                <a:gd name="T9" fmla="*/ 0 h 244"/>
                <a:gd name="T10" fmla="*/ 13 w 28"/>
                <a:gd name="T11" fmla="*/ 5 h 244"/>
                <a:gd name="T12" fmla="*/ 18 w 28"/>
                <a:gd name="T13" fmla="*/ 239 h 244"/>
                <a:gd name="T14" fmla="*/ 12 w 28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4">
                  <a:moveTo>
                    <a:pt x="12" y="244"/>
                  </a:moveTo>
                  <a:cubicBezTo>
                    <a:pt x="11" y="244"/>
                    <a:pt x="11" y="244"/>
                    <a:pt x="11" y="244"/>
                  </a:cubicBezTo>
                  <a:cubicBezTo>
                    <a:pt x="8" y="244"/>
                    <a:pt x="5" y="241"/>
                    <a:pt x="6" y="237"/>
                  </a:cubicBezTo>
                  <a:cubicBezTo>
                    <a:pt x="16" y="161"/>
                    <a:pt x="1" y="8"/>
                    <a:pt x="1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12"/>
                    <a:pt x="28" y="161"/>
                    <a:pt x="18" y="239"/>
                  </a:cubicBezTo>
                  <a:cubicBezTo>
                    <a:pt x="17" y="242"/>
                    <a:pt x="15" y="244"/>
                    <a:pt x="12" y="24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8050023" y="2785689"/>
              <a:ext cx="468417" cy="834190"/>
            </a:xfrm>
            <a:custGeom>
              <a:avLst/>
              <a:gdLst>
                <a:gd name="T0" fmla="*/ 238 w 243"/>
                <a:gd name="T1" fmla="*/ 431 h 433"/>
                <a:gd name="T2" fmla="*/ 222 w 243"/>
                <a:gd name="T3" fmla="*/ 430 h 433"/>
                <a:gd name="T4" fmla="*/ 151 w 243"/>
                <a:gd name="T5" fmla="*/ 333 h 433"/>
                <a:gd name="T6" fmla="*/ 100 w 243"/>
                <a:gd name="T7" fmla="*/ 232 h 433"/>
                <a:gd name="T8" fmla="*/ 23 w 243"/>
                <a:gd name="T9" fmla="*/ 11 h 433"/>
                <a:gd name="T10" fmla="*/ 47 w 243"/>
                <a:gd name="T11" fmla="*/ 1 h 433"/>
                <a:gd name="T12" fmla="*/ 72 w 243"/>
                <a:gd name="T13" fmla="*/ 25 h 433"/>
                <a:gd name="T14" fmla="*/ 69 w 243"/>
                <a:gd name="T15" fmla="*/ 34 h 433"/>
                <a:gd name="T16" fmla="*/ 61 w 243"/>
                <a:gd name="T17" fmla="*/ 30 h 433"/>
                <a:gd name="T18" fmla="*/ 46 w 243"/>
                <a:gd name="T19" fmla="*/ 15 h 433"/>
                <a:gd name="T20" fmla="*/ 33 w 243"/>
                <a:gd name="T21" fmla="*/ 21 h 433"/>
                <a:gd name="T22" fmla="*/ 32 w 243"/>
                <a:gd name="T23" fmla="*/ 22 h 433"/>
                <a:gd name="T24" fmla="*/ 111 w 243"/>
                <a:gd name="T25" fmla="*/ 226 h 433"/>
                <a:gd name="T26" fmla="*/ 162 w 243"/>
                <a:gd name="T27" fmla="*/ 328 h 433"/>
                <a:gd name="T28" fmla="*/ 225 w 243"/>
                <a:gd name="T29" fmla="*/ 417 h 433"/>
                <a:gd name="T30" fmla="*/ 232 w 243"/>
                <a:gd name="T31" fmla="*/ 418 h 433"/>
                <a:gd name="T32" fmla="*/ 232 w 243"/>
                <a:gd name="T33" fmla="*/ 418 h 433"/>
                <a:gd name="T34" fmla="*/ 241 w 243"/>
                <a:gd name="T35" fmla="*/ 421 h 433"/>
                <a:gd name="T36" fmla="*/ 239 w 243"/>
                <a:gd name="T37" fmla="*/ 430 h 433"/>
                <a:gd name="T38" fmla="*/ 238 w 243"/>
                <a:gd name="T39" fmla="*/ 43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433">
                  <a:moveTo>
                    <a:pt x="238" y="431"/>
                  </a:moveTo>
                  <a:cubicBezTo>
                    <a:pt x="236" y="432"/>
                    <a:pt x="231" y="433"/>
                    <a:pt x="222" y="430"/>
                  </a:cubicBezTo>
                  <a:cubicBezTo>
                    <a:pt x="201" y="422"/>
                    <a:pt x="177" y="388"/>
                    <a:pt x="151" y="333"/>
                  </a:cubicBezTo>
                  <a:cubicBezTo>
                    <a:pt x="137" y="302"/>
                    <a:pt x="119" y="268"/>
                    <a:pt x="100" y="232"/>
                  </a:cubicBezTo>
                  <a:cubicBezTo>
                    <a:pt x="37" y="110"/>
                    <a:pt x="0" y="34"/>
                    <a:pt x="23" y="11"/>
                  </a:cubicBezTo>
                  <a:cubicBezTo>
                    <a:pt x="31" y="3"/>
                    <a:pt x="39" y="0"/>
                    <a:pt x="47" y="1"/>
                  </a:cubicBezTo>
                  <a:cubicBezTo>
                    <a:pt x="62" y="5"/>
                    <a:pt x="71" y="23"/>
                    <a:pt x="72" y="25"/>
                  </a:cubicBezTo>
                  <a:cubicBezTo>
                    <a:pt x="73" y="28"/>
                    <a:pt x="72" y="32"/>
                    <a:pt x="69" y="34"/>
                  </a:cubicBezTo>
                  <a:cubicBezTo>
                    <a:pt x="66" y="35"/>
                    <a:pt x="63" y="34"/>
                    <a:pt x="61" y="30"/>
                  </a:cubicBezTo>
                  <a:cubicBezTo>
                    <a:pt x="59" y="26"/>
                    <a:pt x="53" y="16"/>
                    <a:pt x="46" y="15"/>
                  </a:cubicBezTo>
                  <a:cubicBezTo>
                    <a:pt x="42" y="14"/>
                    <a:pt x="37" y="16"/>
                    <a:pt x="33" y="21"/>
                  </a:cubicBezTo>
                  <a:cubicBezTo>
                    <a:pt x="32" y="21"/>
                    <a:pt x="32" y="21"/>
                    <a:pt x="32" y="22"/>
                  </a:cubicBezTo>
                  <a:cubicBezTo>
                    <a:pt x="13" y="39"/>
                    <a:pt x="67" y="143"/>
                    <a:pt x="111" y="226"/>
                  </a:cubicBezTo>
                  <a:cubicBezTo>
                    <a:pt x="130" y="263"/>
                    <a:pt x="148" y="297"/>
                    <a:pt x="162" y="328"/>
                  </a:cubicBezTo>
                  <a:cubicBezTo>
                    <a:pt x="194" y="397"/>
                    <a:pt x="215" y="413"/>
                    <a:pt x="225" y="417"/>
                  </a:cubicBezTo>
                  <a:cubicBezTo>
                    <a:pt x="230" y="419"/>
                    <a:pt x="232" y="418"/>
                    <a:pt x="232" y="418"/>
                  </a:cubicBezTo>
                  <a:cubicBezTo>
                    <a:pt x="232" y="418"/>
                    <a:pt x="232" y="418"/>
                    <a:pt x="232" y="418"/>
                  </a:cubicBezTo>
                  <a:cubicBezTo>
                    <a:pt x="235" y="417"/>
                    <a:pt x="239" y="418"/>
                    <a:pt x="241" y="421"/>
                  </a:cubicBezTo>
                  <a:cubicBezTo>
                    <a:pt x="243" y="425"/>
                    <a:pt x="242" y="429"/>
                    <a:pt x="239" y="430"/>
                  </a:cubicBezTo>
                  <a:cubicBezTo>
                    <a:pt x="239" y="430"/>
                    <a:pt x="239" y="430"/>
                    <a:pt x="238" y="43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8503370" y="2972242"/>
              <a:ext cx="265572" cy="509149"/>
            </a:xfrm>
            <a:custGeom>
              <a:avLst/>
              <a:gdLst>
                <a:gd name="T0" fmla="*/ 134 w 138"/>
                <a:gd name="T1" fmla="*/ 263 h 264"/>
                <a:gd name="T2" fmla="*/ 133 w 138"/>
                <a:gd name="T3" fmla="*/ 263 h 264"/>
                <a:gd name="T4" fmla="*/ 125 w 138"/>
                <a:gd name="T5" fmla="*/ 258 h 264"/>
                <a:gd name="T6" fmla="*/ 2 w 138"/>
                <a:gd name="T7" fmla="*/ 11 h 264"/>
                <a:gd name="T8" fmla="*/ 3 w 138"/>
                <a:gd name="T9" fmla="*/ 1 h 264"/>
                <a:gd name="T10" fmla="*/ 12 w 138"/>
                <a:gd name="T11" fmla="*/ 4 h 264"/>
                <a:gd name="T12" fmla="*/ 136 w 138"/>
                <a:gd name="T13" fmla="*/ 254 h 264"/>
                <a:gd name="T14" fmla="*/ 134 w 138"/>
                <a:gd name="T15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64">
                  <a:moveTo>
                    <a:pt x="134" y="263"/>
                  </a:moveTo>
                  <a:cubicBezTo>
                    <a:pt x="133" y="263"/>
                    <a:pt x="133" y="263"/>
                    <a:pt x="133" y="263"/>
                  </a:cubicBezTo>
                  <a:cubicBezTo>
                    <a:pt x="130" y="264"/>
                    <a:pt x="126" y="262"/>
                    <a:pt x="125" y="258"/>
                  </a:cubicBezTo>
                  <a:cubicBezTo>
                    <a:pt x="94" y="171"/>
                    <a:pt x="3" y="12"/>
                    <a:pt x="2" y="11"/>
                  </a:cubicBezTo>
                  <a:cubicBezTo>
                    <a:pt x="0" y="7"/>
                    <a:pt x="0" y="3"/>
                    <a:pt x="3" y="1"/>
                  </a:cubicBezTo>
                  <a:cubicBezTo>
                    <a:pt x="6" y="0"/>
                    <a:pt x="10" y="1"/>
                    <a:pt x="12" y="4"/>
                  </a:cubicBezTo>
                  <a:cubicBezTo>
                    <a:pt x="16" y="11"/>
                    <a:pt x="105" y="166"/>
                    <a:pt x="136" y="254"/>
                  </a:cubicBezTo>
                  <a:cubicBezTo>
                    <a:pt x="138" y="258"/>
                    <a:pt x="136" y="261"/>
                    <a:pt x="134" y="26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8133116" y="2670011"/>
              <a:ext cx="859444" cy="745394"/>
            </a:xfrm>
            <a:custGeom>
              <a:avLst/>
              <a:gdLst>
                <a:gd name="T0" fmla="*/ 444 w 446"/>
                <a:gd name="T1" fmla="*/ 382 h 387"/>
                <a:gd name="T2" fmla="*/ 428 w 446"/>
                <a:gd name="T3" fmla="*/ 386 h 387"/>
                <a:gd name="T4" fmla="*/ 306 w 446"/>
                <a:gd name="T5" fmla="*/ 310 h 387"/>
                <a:gd name="T6" fmla="*/ 204 w 446"/>
                <a:gd name="T7" fmla="*/ 222 h 387"/>
                <a:gd name="T8" fmla="*/ 12 w 446"/>
                <a:gd name="T9" fmla="*/ 19 h 387"/>
                <a:gd name="T10" fmla="*/ 30 w 446"/>
                <a:gd name="T11" fmla="*/ 1 h 387"/>
                <a:gd name="T12" fmla="*/ 67 w 446"/>
                <a:gd name="T13" fmla="*/ 17 h 387"/>
                <a:gd name="T14" fmla="*/ 69 w 446"/>
                <a:gd name="T15" fmla="*/ 27 h 387"/>
                <a:gd name="T16" fmla="*/ 59 w 446"/>
                <a:gd name="T17" fmla="*/ 26 h 387"/>
                <a:gd name="T18" fmla="*/ 36 w 446"/>
                <a:gd name="T19" fmla="*/ 15 h 387"/>
                <a:gd name="T20" fmla="*/ 26 w 446"/>
                <a:gd name="T21" fmla="*/ 27 h 387"/>
                <a:gd name="T22" fmla="*/ 26 w 446"/>
                <a:gd name="T23" fmla="*/ 27 h 387"/>
                <a:gd name="T24" fmla="*/ 211 w 446"/>
                <a:gd name="T25" fmla="*/ 213 h 387"/>
                <a:gd name="T26" fmla="*/ 315 w 446"/>
                <a:gd name="T27" fmla="*/ 301 h 387"/>
                <a:gd name="T28" fmla="*/ 424 w 446"/>
                <a:gd name="T29" fmla="*/ 372 h 387"/>
                <a:gd name="T30" fmla="*/ 431 w 446"/>
                <a:gd name="T31" fmla="*/ 371 h 387"/>
                <a:gd name="T32" fmla="*/ 431 w 446"/>
                <a:gd name="T33" fmla="*/ 371 h 387"/>
                <a:gd name="T34" fmla="*/ 441 w 446"/>
                <a:gd name="T35" fmla="*/ 371 h 387"/>
                <a:gd name="T36" fmla="*/ 444 w 446"/>
                <a:gd name="T37" fmla="*/ 381 h 387"/>
                <a:gd name="T38" fmla="*/ 444 w 446"/>
                <a:gd name="T39" fmla="*/ 38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6" h="387">
                  <a:moveTo>
                    <a:pt x="444" y="382"/>
                  </a:moveTo>
                  <a:cubicBezTo>
                    <a:pt x="442" y="383"/>
                    <a:pt x="438" y="387"/>
                    <a:pt x="428" y="386"/>
                  </a:cubicBezTo>
                  <a:cubicBezTo>
                    <a:pt x="403" y="385"/>
                    <a:pt x="361" y="358"/>
                    <a:pt x="306" y="310"/>
                  </a:cubicBezTo>
                  <a:cubicBezTo>
                    <a:pt x="277" y="283"/>
                    <a:pt x="241" y="254"/>
                    <a:pt x="204" y="222"/>
                  </a:cubicBezTo>
                  <a:cubicBezTo>
                    <a:pt x="77" y="117"/>
                    <a:pt x="0" y="51"/>
                    <a:pt x="12" y="19"/>
                  </a:cubicBezTo>
                  <a:cubicBezTo>
                    <a:pt x="15" y="8"/>
                    <a:pt x="21" y="2"/>
                    <a:pt x="30" y="1"/>
                  </a:cubicBezTo>
                  <a:cubicBezTo>
                    <a:pt x="47" y="0"/>
                    <a:pt x="65" y="16"/>
                    <a:pt x="67" y="17"/>
                  </a:cubicBezTo>
                  <a:cubicBezTo>
                    <a:pt x="70" y="20"/>
                    <a:pt x="71" y="25"/>
                    <a:pt x="69" y="27"/>
                  </a:cubicBezTo>
                  <a:cubicBezTo>
                    <a:pt x="67" y="30"/>
                    <a:pt x="62" y="29"/>
                    <a:pt x="59" y="26"/>
                  </a:cubicBezTo>
                  <a:cubicBezTo>
                    <a:pt x="55" y="23"/>
                    <a:pt x="44" y="15"/>
                    <a:pt x="36" y="15"/>
                  </a:cubicBezTo>
                  <a:cubicBezTo>
                    <a:pt x="31" y="16"/>
                    <a:pt x="28" y="20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17" y="51"/>
                    <a:pt x="124" y="141"/>
                    <a:pt x="211" y="213"/>
                  </a:cubicBezTo>
                  <a:cubicBezTo>
                    <a:pt x="249" y="244"/>
                    <a:pt x="285" y="274"/>
                    <a:pt x="315" y="301"/>
                  </a:cubicBezTo>
                  <a:cubicBezTo>
                    <a:pt x="382" y="361"/>
                    <a:pt x="412" y="372"/>
                    <a:pt x="424" y="372"/>
                  </a:cubicBezTo>
                  <a:cubicBezTo>
                    <a:pt x="429" y="373"/>
                    <a:pt x="431" y="371"/>
                    <a:pt x="431" y="371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3" y="368"/>
                    <a:pt x="438" y="368"/>
                    <a:pt x="441" y="371"/>
                  </a:cubicBezTo>
                  <a:cubicBezTo>
                    <a:pt x="445" y="374"/>
                    <a:pt x="446" y="378"/>
                    <a:pt x="444" y="381"/>
                  </a:cubicBezTo>
                  <a:cubicBezTo>
                    <a:pt x="444" y="381"/>
                    <a:pt x="444" y="381"/>
                    <a:pt x="444" y="38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8354698" y="2791392"/>
              <a:ext cx="549066" cy="468417"/>
            </a:xfrm>
            <a:custGeom>
              <a:avLst/>
              <a:gdLst>
                <a:gd name="T0" fmla="*/ 283 w 285"/>
                <a:gd name="T1" fmla="*/ 241 h 243"/>
                <a:gd name="T2" fmla="*/ 283 w 285"/>
                <a:gd name="T3" fmla="*/ 241 h 243"/>
                <a:gd name="T4" fmla="*/ 272 w 285"/>
                <a:gd name="T5" fmla="*/ 238 h 243"/>
                <a:gd name="T6" fmla="*/ 6 w 285"/>
                <a:gd name="T7" fmla="*/ 14 h 243"/>
                <a:gd name="T8" fmla="*/ 2 w 285"/>
                <a:gd name="T9" fmla="*/ 3 h 243"/>
                <a:gd name="T10" fmla="*/ 13 w 285"/>
                <a:gd name="T11" fmla="*/ 3 h 243"/>
                <a:gd name="T12" fmla="*/ 281 w 285"/>
                <a:gd name="T13" fmla="*/ 231 h 243"/>
                <a:gd name="T14" fmla="*/ 283 w 285"/>
                <a:gd name="T15" fmla="*/ 24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243">
                  <a:moveTo>
                    <a:pt x="283" y="241"/>
                  </a:moveTo>
                  <a:cubicBezTo>
                    <a:pt x="283" y="241"/>
                    <a:pt x="283" y="241"/>
                    <a:pt x="283" y="241"/>
                  </a:cubicBezTo>
                  <a:cubicBezTo>
                    <a:pt x="280" y="243"/>
                    <a:pt x="275" y="242"/>
                    <a:pt x="272" y="238"/>
                  </a:cubicBezTo>
                  <a:cubicBezTo>
                    <a:pt x="191" y="155"/>
                    <a:pt x="8" y="15"/>
                    <a:pt x="6" y="14"/>
                  </a:cubicBezTo>
                  <a:cubicBezTo>
                    <a:pt x="2" y="11"/>
                    <a:pt x="0" y="6"/>
                    <a:pt x="2" y="3"/>
                  </a:cubicBezTo>
                  <a:cubicBezTo>
                    <a:pt x="4" y="0"/>
                    <a:pt x="9" y="0"/>
                    <a:pt x="13" y="3"/>
                  </a:cubicBezTo>
                  <a:cubicBezTo>
                    <a:pt x="20" y="9"/>
                    <a:pt x="199" y="146"/>
                    <a:pt x="281" y="231"/>
                  </a:cubicBezTo>
                  <a:cubicBezTo>
                    <a:pt x="285" y="234"/>
                    <a:pt x="285" y="238"/>
                    <a:pt x="283" y="24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701962" y="2046917"/>
              <a:ext cx="122298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SUCCESS</a:t>
              </a:r>
              <a:endPara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 rot="16685089">
              <a:off x="7398380" y="4927377"/>
              <a:ext cx="94726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>
                  <a:solidFill>
                    <a:schemeClr val="bg1"/>
                  </a:solidFill>
                  <a:latin typeface="Agency FB" panose="020B0503020202020204" pitchFamily="34" charset="0"/>
                </a:rPr>
                <a:t>IDEA</a:t>
              </a:r>
              <a:endParaRPr lang="en-US" sz="2700" b="1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 rot="4520413">
              <a:off x="8328448" y="4861474"/>
              <a:ext cx="128924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  <a:latin typeface="Agency FB" panose="020B0503020202020204" pitchFamily="34" charset="0"/>
                </a:rPr>
                <a:t>PLANNING</a:t>
              </a:r>
              <a:endParaRPr lang="en-US" sz="1800" b="1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0" name="TextBox 31"/>
            <p:cNvSpPr txBox="1"/>
            <p:nvPr/>
          </p:nvSpPr>
          <p:spPr>
            <a:xfrm rot="3201610">
              <a:off x="9100735" y="4288533"/>
              <a:ext cx="15628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  <a:latin typeface="Agency FB" panose="020B0503020202020204" pitchFamily="34" charset="0"/>
                </a:rPr>
                <a:t>REALIZATION</a:t>
              </a:r>
              <a:endParaRPr lang="en-US" sz="1800" b="1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1" name="原创设计师QQ598969553      _5"/>
          <p:cNvSpPr/>
          <p:nvPr/>
        </p:nvSpPr>
        <p:spPr>
          <a:xfrm>
            <a:off x="1590420" y="1284166"/>
            <a:ext cx="23792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Lorem ipsum dolor sit amet, consectetuer adipiscing elit, sed diam nonummy nibh euismod tincidunt ut laoreet dolore magna aliquam erat volutpat. </a:t>
            </a:r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2" name="原创设计师QQ598969553      _6"/>
          <p:cNvSpPr/>
          <p:nvPr/>
        </p:nvSpPr>
        <p:spPr>
          <a:xfrm>
            <a:off x="1590420" y="3570053"/>
            <a:ext cx="23792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Lorem ipsum dolor sit amet, consectetuer adipiscing elit, sed diam nonummy nibh euismod tincidunt ut laoreet dolore magna aliquam erat volutpat. </a:t>
            </a:r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3" name="原创设计师QQ598969553      _7"/>
          <p:cNvSpPr/>
          <p:nvPr/>
        </p:nvSpPr>
        <p:spPr>
          <a:xfrm>
            <a:off x="1590420" y="2043508"/>
            <a:ext cx="23792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Lorem ipsum dolor sit amet, consectetuer adipiscing elit, sed diam nonummy nibh euismod tincidunt ut laoreet dolore magna aliquam erat volutpat. </a:t>
            </a:r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4" name="原创设计师QQ598969553      _8"/>
          <p:cNvSpPr/>
          <p:nvPr/>
        </p:nvSpPr>
        <p:spPr>
          <a:xfrm>
            <a:off x="1590420" y="2808091"/>
            <a:ext cx="23792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Lorem ipsum dolor sit amet, consectetuer adipiscing elit, sed diam nonummy nibh euismod tincidunt ut laoreet dolore magna aliquam erat volutpat. </a:t>
            </a:r>
            <a:endParaRPr lang="en-US" sz="90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grpSp>
        <p:nvGrpSpPr>
          <p:cNvPr id="35" name="原创设计师QQ598969553      _9"/>
          <p:cNvGrpSpPr/>
          <p:nvPr/>
        </p:nvGrpSpPr>
        <p:grpSpPr>
          <a:xfrm>
            <a:off x="965441" y="3598290"/>
            <a:ext cx="566777" cy="566777"/>
            <a:chOff x="1090404" y="5007269"/>
            <a:chExt cx="755703" cy="755703"/>
          </a:xfrm>
        </p:grpSpPr>
        <p:sp>
          <p:nvSpPr>
            <p:cNvPr id="36" name="Oval 35"/>
            <p:cNvSpPr/>
            <p:nvPr/>
          </p:nvSpPr>
          <p:spPr>
            <a:xfrm>
              <a:off x="1090404" y="5007269"/>
              <a:ext cx="755703" cy="755703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7" name="Freeform 44"/>
            <p:cNvSpPr>
              <a:spLocks noEditPoints="1"/>
            </p:cNvSpPr>
            <p:nvPr/>
          </p:nvSpPr>
          <p:spPr bwMode="auto">
            <a:xfrm>
              <a:off x="1272655" y="5228639"/>
              <a:ext cx="391200" cy="312961"/>
            </a:xfrm>
            <a:custGeom>
              <a:avLst/>
              <a:gdLst>
                <a:gd name="T0" fmla="*/ 0 w 205"/>
                <a:gd name="T1" fmla="*/ 24 h 164"/>
                <a:gd name="T2" fmla="*/ 22 w 205"/>
                <a:gd name="T3" fmla="*/ 24 h 164"/>
                <a:gd name="T4" fmla="*/ 28 w 205"/>
                <a:gd name="T5" fmla="*/ 0 h 164"/>
                <a:gd name="T6" fmla="*/ 52 w 205"/>
                <a:gd name="T7" fmla="*/ 0 h 164"/>
                <a:gd name="T8" fmla="*/ 61 w 205"/>
                <a:gd name="T9" fmla="*/ 24 h 164"/>
                <a:gd name="T10" fmla="*/ 143 w 205"/>
                <a:gd name="T11" fmla="*/ 24 h 164"/>
                <a:gd name="T12" fmla="*/ 151 w 205"/>
                <a:gd name="T13" fmla="*/ 0 h 164"/>
                <a:gd name="T14" fmla="*/ 175 w 205"/>
                <a:gd name="T15" fmla="*/ 0 h 164"/>
                <a:gd name="T16" fmla="*/ 184 w 205"/>
                <a:gd name="T17" fmla="*/ 24 h 164"/>
                <a:gd name="T18" fmla="*/ 203 w 205"/>
                <a:gd name="T19" fmla="*/ 24 h 164"/>
                <a:gd name="T20" fmla="*/ 203 w 205"/>
                <a:gd name="T21" fmla="*/ 54 h 164"/>
                <a:gd name="T22" fmla="*/ 0 w 205"/>
                <a:gd name="T23" fmla="*/ 54 h 164"/>
                <a:gd name="T24" fmla="*/ 0 w 205"/>
                <a:gd name="T25" fmla="*/ 24 h 164"/>
                <a:gd name="T26" fmla="*/ 0 w 205"/>
                <a:gd name="T27" fmla="*/ 24 h 164"/>
                <a:gd name="T28" fmla="*/ 80 w 205"/>
                <a:gd name="T29" fmla="*/ 74 h 164"/>
                <a:gd name="T30" fmla="*/ 123 w 205"/>
                <a:gd name="T31" fmla="*/ 74 h 164"/>
                <a:gd name="T32" fmla="*/ 110 w 205"/>
                <a:gd name="T33" fmla="*/ 108 h 164"/>
                <a:gd name="T34" fmla="*/ 132 w 205"/>
                <a:gd name="T35" fmla="*/ 108 h 164"/>
                <a:gd name="T36" fmla="*/ 91 w 205"/>
                <a:gd name="T37" fmla="*/ 149 h 164"/>
                <a:gd name="T38" fmla="*/ 97 w 205"/>
                <a:gd name="T39" fmla="*/ 128 h 164"/>
                <a:gd name="T40" fmla="*/ 76 w 205"/>
                <a:gd name="T41" fmla="*/ 115 h 164"/>
                <a:gd name="T42" fmla="*/ 80 w 205"/>
                <a:gd name="T43" fmla="*/ 74 h 164"/>
                <a:gd name="T44" fmla="*/ 80 w 205"/>
                <a:gd name="T45" fmla="*/ 74 h 164"/>
                <a:gd name="T46" fmla="*/ 0 w 205"/>
                <a:gd name="T47" fmla="*/ 138 h 164"/>
                <a:gd name="T48" fmla="*/ 0 w 205"/>
                <a:gd name="T49" fmla="*/ 164 h 164"/>
                <a:gd name="T50" fmla="*/ 205 w 205"/>
                <a:gd name="T51" fmla="*/ 164 h 164"/>
                <a:gd name="T52" fmla="*/ 205 w 205"/>
                <a:gd name="T53" fmla="*/ 138 h 164"/>
                <a:gd name="T54" fmla="*/ 188 w 205"/>
                <a:gd name="T55" fmla="*/ 138 h 164"/>
                <a:gd name="T56" fmla="*/ 188 w 205"/>
                <a:gd name="T57" fmla="*/ 63 h 164"/>
                <a:gd name="T58" fmla="*/ 15 w 205"/>
                <a:gd name="T59" fmla="*/ 63 h 164"/>
                <a:gd name="T60" fmla="*/ 15 w 205"/>
                <a:gd name="T61" fmla="*/ 138 h 164"/>
                <a:gd name="T62" fmla="*/ 0 w 205"/>
                <a:gd name="T63" fmla="*/ 1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64">
                  <a:moveTo>
                    <a:pt x="0" y="24"/>
                  </a:moveTo>
                  <a:lnTo>
                    <a:pt x="22" y="24"/>
                  </a:lnTo>
                  <a:lnTo>
                    <a:pt x="28" y="0"/>
                  </a:lnTo>
                  <a:lnTo>
                    <a:pt x="52" y="0"/>
                  </a:lnTo>
                  <a:lnTo>
                    <a:pt x="61" y="24"/>
                  </a:lnTo>
                  <a:lnTo>
                    <a:pt x="143" y="24"/>
                  </a:lnTo>
                  <a:lnTo>
                    <a:pt x="151" y="0"/>
                  </a:lnTo>
                  <a:lnTo>
                    <a:pt x="175" y="0"/>
                  </a:lnTo>
                  <a:lnTo>
                    <a:pt x="184" y="24"/>
                  </a:lnTo>
                  <a:lnTo>
                    <a:pt x="203" y="24"/>
                  </a:lnTo>
                  <a:lnTo>
                    <a:pt x="203" y="54"/>
                  </a:lnTo>
                  <a:lnTo>
                    <a:pt x="0" y="5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80" y="74"/>
                  </a:moveTo>
                  <a:lnTo>
                    <a:pt x="123" y="74"/>
                  </a:lnTo>
                  <a:lnTo>
                    <a:pt x="110" y="108"/>
                  </a:lnTo>
                  <a:lnTo>
                    <a:pt x="132" y="108"/>
                  </a:lnTo>
                  <a:lnTo>
                    <a:pt x="91" y="149"/>
                  </a:lnTo>
                  <a:lnTo>
                    <a:pt x="97" y="128"/>
                  </a:lnTo>
                  <a:lnTo>
                    <a:pt x="76" y="115"/>
                  </a:lnTo>
                  <a:lnTo>
                    <a:pt x="80" y="74"/>
                  </a:lnTo>
                  <a:lnTo>
                    <a:pt x="80" y="74"/>
                  </a:lnTo>
                  <a:close/>
                  <a:moveTo>
                    <a:pt x="0" y="138"/>
                  </a:moveTo>
                  <a:lnTo>
                    <a:pt x="0" y="164"/>
                  </a:lnTo>
                  <a:lnTo>
                    <a:pt x="205" y="164"/>
                  </a:lnTo>
                  <a:lnTo>
                    <a:pt x="205" y="138"/>
                  </a:lnTo>
                  <a:lnTo>
                    <a:pt x="188" y="138"/>
                  </a:lnTo>
                  <a:lnTo>
                    <a:pt x="188" y="63"/>
                  </a:lnTo>
                  <a:lnTo>
                    <a:pt x="15" y="63"/>
                  </a:lnTo>
                  <a:lnTo>
                    <a:pt x="15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E9462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8" name="原创设计师QQ598969553      _10"/>
          <p:cNvGrpSpPr/>
          <p:nvPr/>
        </p:nvGrpSpPr>
        <p:grpSpPr>
          <a:xfrm>
            <a:off x="965441" y="2074365"/>
            <a:ext cx="566777" cy="566777"/>
            <a:chOff x="1090404" y="2975369"/>
            <a:chExt cx="755703" cy="755703"/>
          </a:xfrm>
        </p:grpSpPr>
        <p:sp>
          <p:nvSpPr>
            <p:cNvPr id="39" name="Oval 33"/>
            <p:cNvSpPr/>
            <p:nvPr/>
          </p:nvSpPr>
          <p:spPr>
            <a:xfrm>
              <a:off x="1090404" y="2975369"/>
              <a:ext cx="755703" cy="755703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1275263" y="3162713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rgbClr val="E9462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1" name="原创设计师QQ598969553      _11"/>
          <p:cNvGrpSpPr/>
          <p:nvPr/>
        </p:nvGrpSpPr>
        <p:grpSpPr>
          <a:xfrm>
            <a:off x="965441" y="2836327"/>
            <a:ext cx="566777" cy="566777"/>
            <a:chOff x="1090404" y="3991319"/>
            <a:chExt cx="755703" cy="755703"/>
          </a:xfrm>
        </p:grpSpPr>
        <p:sp>
          <p:nvSpPr>
            <p:cNvPr id="42" name="Oval 34"/>
            <p:cNvSpPr/>
            <p:nvPr/>
          </p:nvSpPr>
          <p:spPr>
            <a:xfrm>
              <a:off x="1090404" y="3991319"/>
              <a:ext cx="755703" cy="755703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1261205" y="4214220"/>
              <a:ext cx="402650" cy="366393"/>
            </a:xfrm>
            <a:custGeom>
              <a:avLst/>
              <a:gdLst>
                <a:gd name="T0" fmla="*/ 78 w 98"/>
                <a:gd name="T1" fmla="*/ 37 h 89"/>
                <a:gd name="T2" fmla="*/ 70 w 98"/>
                <a:gd name="T3" fmla="*/ 21 h 89"/>
                <a:gd name="T4" fmla="*/ 49 w 98"/>
                <a:gd name="T5" fmla="*/ 13 h 89"/>
                <a:gd name="T6" fmla="*/ 28 w 98"/>
                <a:gd name="T7" fmla="*/ 21 h 89"/>
                <a:gd name="T8" fmla="*/ 20 w 98"/>
                <a:gd name="T9" fmla="*/ 37 h 89"/>
                <a:gd name="T10" fmla="*/ 29 w 98"/>
                <a:gd name="T11" fmla="*/ 45 h 89"/>
                <a:gd name="T12" fmla="*/ 37 w 98"/>
                <a:gd name="T13" fmla="*/ 68 h 89"/>
                <a:gd name="T14" fmla="*/ 29 w 98"/>
                <a:gd name="T15" fmla="*/ 85 h 89"/>
                <a:gd name="T16" fmla="*/ 18 w 98"/>
                <a:gd name="T17" fmla="*/ 89 h 89"/>
                <a:gd name="T18" fmla="*/ 17 w 98"/>
                <a:gd name="T19" fmla="*/ 88 h 89"/>
                <a:gd name="T20" fmla="*/ 1 w 98"/>
                <a:gd name="T21" fmla="*/ 42 h 89"/>
                <a:gd name="T22" fmla="*/ 1 w 98"/>
                <a:gd name="T23" fmla="*/ 41 h 89"/>
                <a:gd name="T24" fmla="*/ 7 w 98"/>
                <a:gd name="T25" fmla="*/ 38 h 89"/>
                <a:gd name="T26" fmla="*/ 19 w 98"/>
                <a:gd name="T27" fmla="*/ 12 h 89"/>
                <a:gd name="T28" fmla="*/ 49 w 98"/>
                <a:gd name="T29" fmla="*/ 0 h 89"/>
                <a:gd name="T30" fmla="*/ 79 w 98"/>
                <a:gd name="T31" fmla="*/ 12 h 89"/>
                <a:gd name="T32" fmla="*/ 92 w 98"/>
                <a:gd name="T33" fmla="*/ 39 h 89"/>
                <a:gd name="T34" fmla="*/ 97 w 98"/>
                <a:gd name="T35" fmla="*/ 41 h 89"/>
                <a:gd name="T36" fmla="*/ 97 w 98"/>
                <a:gd name="T37" fmla="*/ 42 h 89"/>
                <a:gd name="T38" fmla="*/ 81 w 98"/>
                <a:gd name="T39" fmla="*/ 88 h 89"/>
                <a:gd name="T40" fmla="*/ 80 w 98"/>
                <a:gd name="T41" fmla="*/ 89 h 89"/>
                <a:gd name="T42" fmla="*/ 69 w 98"/>
                <a:gd name="T43" fmla="*/ 85 h 89"/>
                <a:gd name="T44" fmla="*/ 61 w 98"/>
                <a:gd name="T45" fmla="*/ 68 h 89"/>
                <a:gd name="T46" fmla="*/ 69 w 98"/>
                <a:gd name="T47" fmla="*/ 45 h 89"/>
                <a:gd name="T48" fmla="*/ 78 w 98"/>
                <a:gd name="T49" fmla="*/ 37 h 89"/>
                <a:gd name="T50" fmla="*/ 9 w 98"/>
                <a:gd name="T51" fmla="*/ 49 h 89"/>
                <a:gd name="T52" fmla="*/ 19 w 98"/>
                <a:gd name="T53" fmla="*/ 77 h 89"/>
                <a:gd name="T54" fmla="*/ 23 w 98"/>
                <a:gd name="T55" fmla="*/ 75 h 89"/>
                <a:gd name="T56" fmla="*/ 13 w 98"/>
                <a:gd name="T57" fmla="*/ 48 h 89"/>
                <a:gd name="T58" fmla="*/ 9 w 98"/>
                <a:gd name="T59" fmla="*/ 49 h 89"/>
                <a:gd name="T60" fmla="*/ 89 w 98"/>
                <a:gd name="T61" fmla="*/ 49 h 89"/>
                <a:gd name="T62" fmla="*/ 85 w 98"/>
                <a:gd name="T63" fmla="*/ 48 h 89"/>
                <a:gd name="T64" fmla="*/ 75 w 98"/>
                <a:gd name="T65" fmla="*/ 75 h 89"/>
                <a:gd name="T66" fmla="*/ 79 w 98"/>
                <a:gd name="T67" fmla="*/ 77 h 89"/>
                <a:gd name="T68" fmla="*/ 89 w 98"/>
                <a:gd name="T69" fmla="*/ 4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89">
                  <a:moveTo>
                    <a:pt x="78" y="37"/>
                  </a:moveTo>
                  <a:cubicBezTo>
                    <a:pt x="77" y="31"/>
                    <a:pt x="74" y="26"/>
                    <a:pt x="70" y="21"/>
                  </a:cubicBezTo>
                  <a:cubicBezTo>
                    <a:pt x="65" y="16"/>
                    <a:pt x="57" y="13"/>
                    <a:pt x="49" y="13"/>
                  </a:cubicBezTo>
                  <a:cubicBezTo>
                    <a:pt x="41" y="13"/>
                    <a:pt x="34" y="16"/>
                    <a:pt x="28" y="21"/>
                  </a:cubicBezTo>
                  <a:cubicBezTo>
                    <a:pt x="24" y="26"/>
                    <a:pt x="21" y="31"/>
                    <a:pt x="20" y="37"/>
                  </a:cubicBezTo>
                  <a:cubicBezTo>
                    <a:pt x="24" y="38"/>
                    <a:pt x="27" y="40"/>
                    <a:pt x="29" y="45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9" y="75"/>
                    <a:pt x="36" y="82"/>
                    <a:pt x="29" y="85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4" y="75"/>
                    <a:pt x="0" y="59"/>
                    <a:pt x="1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40"/>
                    <a:pt x="5" y="39"/>
                    <a:pt x="7" y="38"/>
                  </a:cubicBezTo>
                  <a:cubicBezTo>
                    <a:pt x="8" y="28"/>
                    <a:pt x="12" y="19"/>
                    <a:pt x="19" y="12"/>
                  </a:cubicBezTo>
                  <a:cubicBezTo>
                    <a:pt x="27" y="4"/>
                    <a:pt x="38" y="0"/>
                    <a:pt x="49" y="0"/>
                  </a:cubicBezTo>
                  <a:cubicBezTo>
                    <a:pt x="61" y="0"/>
                    <a:pt x="71" y="4"/>
                    <a:pt x="79" y="12"/>
                  </a:cubicBezTo>
                  <a:cubicBezTo>
                    <a:pt x="86" y="19"/>
                    <a:pt x="91" y="29"/>
                    <a:pt x="92" y="39"/>
                  </a:cubicBezTo>
                  <a:cubicBezTo>
                    <a:pt x="94" y="39"/>
                    <a:pt x="95" y="40"/>
                    <a:pt x="9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8" y="59"/>
                    <a:pt x="94" y="75"/>
                    <a:pt x="81" y="88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2" y="82"/>
                    <a:pt x="58" y="75"/>
                    <a:pt x="61" y="6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1" y="40"/>
                    <a:pt x="74" y="38"/>
                    <a:pt x="78" y="37"/>
                  </a:cubicBezTo>
                  <a:close/>
                  <a:moveTo>
                    <a:pt x="9" y="49"/>
                  </a:moveTo>
                  <a:cubicBezTo>
                    <a:pt x="9" y="60"/>
                    <a:pt x="12" y="70"/>
                    <a:pt x="19" y="77"/>
                  </a:cubicBezTo>
                  <a:cubicBezTo>
                    <a:pt x="20" y="76"/>
                    <a:pt x="21" y="76"/>
                    <a:pt x="23" y="75"/>
                  </a:cubicBezTo>
                  <a:cubicBezTo>
                    <a:pt x="20" y="66"/>
                    <a:pt x="16" y="57"/>
                    <a:pt x="13" y="48"/>
                  </a:cubicBezTo>
                  <a:cubicBezTo>
                    <a:pt x="12" y="49"/>
                    <a:pt x="10" y="49"/>
                    <a:pt x="9" y="49"/>
                  </a:cubicBezTo>
                  <a:close/>
                  <a:moveTo>
                    <a:pt x="89" y="49"/>
                  </a:moveTo>
                  <a:cubicBezTo>
                    <a:pt x="88" y="49"/>
                    <a:pt x="86" y="49"/>
                    <a:pt x="85" y="48"/>
                  </a:cubicBezTo>
                  <a:cubicBezTo>
                    <a:pt x="81" y="57"/>
                    <a:pt x="78" y="66"/>
                    <a:pt x="75" y="75"/>
                  </a:cubicBezTo>
                  <a:cubicBezTo>
                    <a:pt x="77" y="76"/>
                    <a:pt x="78" y="76"/>
                    <a:pt x="79" y="77"/>
                  </a:cubicBezTo>
                  <a:cubicBezTo>
                    <a:pt x="86" y="70"/>
                    <a:pt x="89" y="60"/>
                    <a:pt x="89" y="49"/>
                  </a:cubicBezTo>
                  <a:close/>
                </a:path>
              </a:pathLst>
            </a:custGeom>
            <a:solidFill>
              <a:srgbClr val="E9462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4" name="原创设计师QQ598969553      _12"/>
          <p:cNvGrpSpPr/>
          <p:nvPr/>
        </p:nvGrpSpPr>
        <p:grpSpPr>
          <a:xfrm>
            <a:off x="965441" y="1312402"/>
            <a:ext cx="566777" cy="566777"/>
            <a:chOff x="1090404" y="1959419"/>
            <a:chExt cx="755703" cy="755703"/>
          </a:xfrm>
        </p:grpSpPr>
        <p:sp>
          <p:nvSpPr>
            <p:cNvPr id="45" name="Oval 32"/>
            <p:cNvSpPr/>
            <p:nvPr/>
          </p:nvSpPr>
          <p:spPr>
            <a:xfrm>
              <a:off x="1090404" y="1959419"/>
              <a:ext cx="755703" cy="755703"/>
            </a:xfrm>
            <a:prstGeom prst="ellipse">
              <a:avLst/>
            </a:prstGeom>
            <a:gradFill flip="none" rotWithShape="1">
              <a:gsLst>
                <a:gs pos="18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95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177800" dist="635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1300185" y="2195687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E9462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80904" y="869324"/>
            <a:ext cx="2195131" cy="191114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3"/>
          <p:cNvSpPr/>
          <p:nvPr/>
        </p:nvSpPr>
        <p:spPr>
          <a:xfrm>
            <a:off x="2385773" y="869323"/>
            <a:ext cx="2139576" cy="1911145"/>
          </a:xfrm>
          <a:custGeom>
            <a:avLst/>
            <a:gdLst>
              <a:gd name="connsiteX0" fmla="*/ 0 w 3888432"/>
              <a:gd name="connsiteY0" fmla="*/ 0 h 2808312"/>
              <a:gd name="connsiteX1" fmla="*/ 3888432 w 3888432"/>
              <a:gd name="connsiteY1" fmla="*/ 0 h 2808312"/>
              <a:gd name="connsiteX2" fmla="*/ 3888432 w 3888432"/>
              <a:gd name="connsiteY2" fmla="*/ 2808312 h 2808312"/>
              <a:gd name="connsiteX3" fmla="*/ 0 w 3888432"/>
              <a:gd name="connsiteY3" fmla="*/ 2808312 h 2808312"/>
              <a:gd name="connsiteX4" fmla="*/ 0 w 3888432"/>
              <a:gd name="connsiteY4" fmla="*/ 0 h 2808312"/>
              <a:gd name="connsiteX0-1" fmla="*/ 0 w 3888432"/>
              <a:gd name="connsiteY0-2" fmla="*/ 0 h 2808312"/>
              <a:gd name="connsiteX1-3" fmla="*/ 3888432 w 3888432"/>
              <a:gd name="connsiteY1-4" fmla="*/ 0 h 2808312"/>
              <a:gd name="connsiteX2-5" fmla="*/ 3888432 w 3888432"/>
              <a:gd name="connsiteY2-6" fmla="*/ 2513037 h 2808312"/>
              <a:gd name="connsiteX3-7" fmla="*/ 0 w 3888432"/>
              <a:gd name="connsiteY3-8" fmla="*/ 2808312 h 2808312"/>
              <a:gd name="connsiteX4-9" fmla="*/ 0 w 3888432"/>
              <a:gd name="connsiteY4-10" fmla="*/ 0 h 2808312"/>
              <a:gd name="connsiteX0-11" fmla="*/ 0 w 3888432"/>
              <a:gd name="connsiteY0-12" fmla="*/ 0 h 2808312"/>
              <a:gd name="connsiteX1-13" fmla="*/ 3888432 w 3888432"/>
              <a:gd name="connsiteY1-14" fmla="*/ 153386 h 2808312"/>
              <a:gd name="connsiteX2-15" fmla="*/ 3888432 w 3888432"/>
              <a:gd name="connsiteY2-16" fmla="*/ 2513037 h 2808312"/>
              <a:gd name="connsiteX3-17" fmla="*/ 0 w 3888432"/>
              <a:gd name="connsiteY3-18" fmla="*/ 2808312 h 2808312"/>
              <a:gd name="connsiteX4-19" fmla="*/ 0 w 3888432"/>
              <a:gd name="connsiteY4-20" fmla="*/ 0 h 2808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88432" h="2808312">
                <a:moveTo>
                  <a:pt x="0" y="0"/>
                </a:moveTo>
                <a:lnTo>
                  <a:pt x="3888432" y="153386"/>
                </a:lnTo>
                <a:lnTo>
                  <a:pt x="3888432" y="2513037"/>
                </a:lnTo>
                <a:lnTo>
                  <a:pt x="0" y="280831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十字形 7"/>
          <p:cNvSpPr/>
          <p:nvPr/>
        </p:nvSpPr>
        <p:spPr>
          <a:xfrm>
            <a:off x="4009243" y="1116749"/>
            <a:ext cx="1143322" cy="1130786"/>
          </a:xfrm>
          <a:prstGeom prst="plus">
            <a:avLst>
              <a:gd name="adj" fmla="val 28358"/>
            </a:avLst>
          </a:prstGeom>
          <a:solidFill>
            <a:schemeClr val="bg1"/>
          </a:solidFill>
          <a:ln>
            <a:noFill/>
          </a:ln>
          <a:effectLst>
            <a:innerShdw dist="12700" dir="18900000">
              <a:schemeClr val="tx1">
                <a:lumMod val="95000"/>
                <a:lumOff val="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原创设计师QQ598969553      _2"/>
          <p:cNvSpPr>
            <a:spLocks noChangeArrowheads="1"/>
          </p:cNvSpPr>
          <p:nvPr/>
        </p:nvSpPr>
        <p:spPr bwMode="auto">
          <a:xfrm>
            <a:off x="2892120" y="4086350"/>
            <a:ext cx="4541603" cy="311559"/>
          </a:xfrm>
          <a:prstGeom prst="rect">
            <a:avLst/>
          </a:prstGeom>
          <a:noFill/>
          <a:ln>
            <a:noFill/>
          </a:ln>
        </p:spPr>
        <p:txBody>
          <a:bodyPr wrap="square" lIns="79949" tIns="39973" rIns="79949" bIns="39973" anchor="ctr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YUEYUE</a:t>
            </a:r>
            <a:r>
              <a:rPr lang="zh-CN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时间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2017.03.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原创设计师QQ598969553      _3"/>
          <p:cNvSpPr/>
          <p:nvPr/>
        </p:nvSpPr>
        <p:spPr>
          <a:xfrm>
            <a:off x="1943691" y="3251661"/>
            <a:ext cx="5490032" cy="51927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innerShdw blurRad="508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83" tIns="68042" rIns="136083" bIns="68042" rtlCol="0" anchor="ctr"/>
          <a:lstStyle/>
          <a:p>
            <a:pPr algn="ctr"/>
            <a:endParaRPr lang="zh-CN" altLang="en-US" sz="1015"/>
          </a:p>
        </p:txBody>
      </p:sp>
      <p:sp>
        <p:nvSpPr>
          <p:cNvPr id="26" name="原创设计师QQ598969553      _4"/>
          <p:cNvSpPr>
            <a:spLocks noChangeArrowheads="1"/>
          </p:cNvSpPr>
          <p:nvPr/>
        </p:nvSpPr>
        <p:spPr bwMode="auto">
          <a:xfrm>
            <a:off x="2452747" y="3321035"/>
            <a:ext cx="4702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感谢您的观看与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指正！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原创设计师QQ598969553      _5"/>
          <p:cNvSpPr/>
          <p:nvPr/>
        </p:nvSpPr>
        <p:spPr>
          <a:xfrm>
            <a:off x="1943691" y="3175031"/>
            <a:ext cx="809483" cy="581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5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190500" dist="762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83" tIns="68042" rIns="136083" bIns="68042" rtlCol="0" anchor="ctr"/>
          <a:lstStyle/>
          <a:p>
            <a:pPr algn="ctr"/>
            <a:endParaRPr lang="zh-CN" altLang="en-US" sz="1015"/>
          </a:p>
        </p:txBody>
      </p:sp>
      <p:pic>
        <p:nvPicPr>
          <p:cNvPr id="28" name="原创设计师QQ598969553      _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08" y="3251661"/>
            <a:ext cx="1406609" cy="323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280295" y="1909069"/>
            <a:ext cx="293743" cy="294337"/>
            <a:chOff x="1835696" y="568841"/>
            <a:chExt cx="1755524" cy="1759073"/>
          </a:xfrm>
        </p:grpSpPr>
        <p:grpSp>
          <p:nvGrpSpPr>
            <p:cNvPr id="30" name="组合 79"/>
            <p:cNvGrpSpPr/>
            <p:nvPr/>
          </p:nvGrpSpPr>
          <p:grpSpPr bwMode="auto">
            <a:xfrm>
              <a:off x="1835696" y="568841"/>
              <a:ext cx="1755524" cy="175907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  <a:latin typeface="Arial" panose="020B0604020202020204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2093038" y="817303"/>
              <a:ext cx="1268631" cy="1271202"/>
            </a:xfrm>
            <a:prstGeom prst="ellipse">
              <a:avLst/>
            </a:prstGeom>
            <a:solidFill>
              <a:srgbClr val="FF333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23" tIns="25712" rIns="51423" bIns="25712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25006" y="2535055"/>
            <a:ext cx="293743" cy="294337"/>
            <a:chOff x="1835696" y="568841"/>
            <a:chExt cx="1755524" cy="1759073"/>
          </a:xfrm>
        </p:grpSpPr>
        <p:grpSp>
          <p:nvGrpSpPr>
            <p:cNvPr id="35" name="组合 79"/>
            <p:cNvGrpSpPr/>
            <p:nvPr/>
          </p:nvGrpSpPr>
          <p:grpSpPr bwMode="auto">
            <a:xfrm>
              <a:off x="1835696" y="568841"/>
              <a:ext cx="1755524" cy="1759073"/>
              <a:chOff x="6379729" y="2488774"/>
              <a:chExt cx="2513016" cy="2513016"/>
            </a:xfrm>
          </p:grpSpPr>
          <p:sp>
            <p:nvSpPr>
              <p:cNvPr id="3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  <a:latin typeface="Arial" panose="020B0604020202020204"/>
                  <a:ea typeface="宋体"/>
                </a:endParaRPr>
              </a:p>
            </p:txBody>
          </p:sp>
          <p:sp>
            <p:nvSpPr>
              <p:cNvPr id="38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" name="椭圆 80"/>
            <p:cNvSpPr/>
            <p:nvPr/>
          </p:nvSpPr>
          <p:spPr bwMode="auto">
            <a:xfrm>
              <a:off x="2093038" y="817303"/>
              <a:ext cx="1268631" cy="127120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23" tIns="25712" rIns="51423" bIns="25712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14358" y="2245735"/>
            <a:ext cx="293743" cy="294337"/>
            <a:chOff x="1835696" y="568841"/>
            <a:chExt cx="1755524" cy="1759073"/>
          </a:xfrm>
        </p:grpSpPr>
        <p:grpSp>
          <p:nvGrpSpPr>
            <p:cNvPr id="40" name="组合 79"/>
            <p:cNvGrpSpPr/>
            <p:nvPr/>
          </p:nvGrpSpPr>
          <p:grpSpPr bwMode="auto">
            <a:xfrm>
              <a:off x="1835696" y="568841"/>
              <a:ext cx="1755524" cy="1759073"/>
              <a:chOff x="6379729" y="2488774"/>
              <a:chExt cx="2513016" cy="2513016"/>
            </a:xfrm>
          </p:grpSpPr>
          <p:sp>
            <p:nvSpPr>
              <p:cNvPr id="4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  <a:latin typeface="Arial" panose="020B0604020202020204"/>
                  <a:ea typeface="宋体"/>
                </a:endParaRPr>
              </a:p>
            </p:txBody>
          </p:sp>
          <p:sp>
            <p:nvSpPr>
              <p:cNvPr id="43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椭圆 80"/>
            <p:cNvSpPr/>
            <p:nvPr/>
          </p:nvSpPr>
          <p:spPr bwMode="auto">
            <a:xfrm>
              <a:off x="2093038" y="817303"/>
              <a:ext cx="1268631" cy="1271202"/>
            </a:xfrm>
            <a:prstGeom prst="ellipse">
              <a:avLst/>
            </a:prstGeom>
            <a:solidFill>
              <a:srgbClr val="FF333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23" tIns="25712" rIns="51423" bIns="25712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476847" y="1875129"/>
            <a:ext cx="293743" cy="294337"/>
            <a:chOff x="1835696" y="568841"/>
            <a:chExt cx="1755524" cy="1759073"/>
          </a:xfrm>
        </p:grpSpPr>
        <p:grpSp>
          <p:nvGrpSpPr>
            <p:cNvPr id="45" name="组合 79"/>
            <p:cNvGrpSpPr/>
            <p:nvPr/>
          </p:nvGrpSpPr>
          <p:grpSpPr bwMode="auto">
            <a:xfrm>
              <a:off x="1835696" y="568841"/>
              <a:ext cx="1755524" cy="1759073"/>
              <a:chOff x="6379729" y="2488774"/>
              <a:chExt cx="2513016" cy="2513016"/>
            </a:xfrm>
          </p:grpSpPr>
          <p:sp>
            <p:nvSpPr>
              <p:cNvPr id="4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  <a:latin typeface="Arial" panose="020B0604020202020204"/>
                  <a:ea typeface="宋体"/>
                </a:endParaRPr>
              </a:p>
            </p:txBody>
          </p:sp>
          <p:sp>
            <p:nvSpPr>
              <p:cNvPr id="48" name="任意多边形 83"/>
              <p:cNvSpPr/>
              <p:nvPr/>
            </p:nvSpPr>
            <p:spPr>
              <a:xfrm rot="16377237">
                <a:off x="6409518" y="2506880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1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" name="椭圆 80"/>
            <p:cNvSpPr/>
            <p:nvPr/>
          </p:nvSpPr>
          <p:spPr bwMode="auto">
            <a:xfrm>
              <a:off x="2093038" y="817303"/>
              <a:ext cx="1268631" cy="127120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23" tIns="25712" rIns="51423" bIns="25712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5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0.57292 -1.48148E-6 " pathEditMode="relative" rAng="0" ptsTypes="AA">
                                          <p:cBhvr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64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7.40741E-7 L 0.56797 -0.00162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98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8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7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8" grpId="0" animBg="1"/>
          <p:bldP spid="24" grpId="0"/>
          <p:bldP spid="25" grpId="0" animBg="1"/>
          <p:bldP spid="26" grpId="0"/>
          <p:bldP spid="27" grpId="0" animBg="1"/>
          <p:bldP spid="2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48148E-6 L 0.57292 -1.48148E-6 " pathEditMode="relative" rAng="0" ptsTypes="AA">
                                          <p:cBhvr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64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7.40741E-7 L 0.56797 -0.00162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98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8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7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8" grpId="0" animBg="1"/>
          <p:bldP spid="24" grpId="0"/>
          <p:bldP spid="25" grpId="0" animBg="1"/>
          <p:bldP spid="26" grpId="0"/>
          <p:bldP spid="27" grpId="0" animBg="1"/>
          <p:bldP spid="27" grpId="1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矩形 6"/>
          <p:cNvGrpSpPr/>
          <p:nvPr/>
        </p:nvGrpSpPr>
        <p:grpSpPr>
          <a:xfrm>
            <a:off x="4445" y="846455"/>
            <a:ext cx="9134475" cy="760730"/>
            <a:chOff x="4445" y="846455"/>
            <a:chExt cx="9134475" cy="760730"/>
          </a:xfrm>
        </p:grpSpPr>
        <p:sp>
          <p:nvSpPr>
            <p:cNvPr id="749" name="矩形"/>
            <p:cNvSpPr>
              <a:spLocks/>
            </p:cNvSpPr>
            <p:nvPr/>
          </p:nvSpPr>
          <p:spPr>
            <a:xfrm rot="0">
              <a:off x="4445" y="846455"/>
              <a:ext cx="9135110" cy="761365"/>
            </a:xfrm>
            <a:prstGeom prst="rect"/>
            <a:solidFill>
              <a:srgbClr val="00B0F0"/>
            </a:solidFill>
            <a:ln w="0">
              <a:noFill/>
              <a:prstDash/>
            </a:ln>
          </p:spPr>
          <p:txBody>
            <a:bodyPr wrap="square" lIns="34290" tIns="34290" rIns="34290" bIns="34290" numCol="1" vert="horz" anchor="ctr">
              <a:noAutofit/>
            </a:bodyPr>
            <a:lstStyle/>
            <a:p>
              <a:pPr marL="0" indent="0" algn="ctr" fontAlgn="auto" defTabSz="6858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200" cap="none" dirty="0" smtClean="0" b="0" strike="noStrike">
                <a:latin typeface="Calibri" charset="0"/>
                <a:ea typeface="Calibri" charset="0"/>
              </a:endParaRPr>
            </a:p>
          </p:txBody>
        </p:sp>
        <p:sp>
          <p:nvSpPr>
            <p:cNvPr id="750" name="更多资源请关注微信公众号：学苑君"/>
            <p:cNvSpPr txBox="1">
              <a:spLocks/>
            </p:cNvSpPr>
            <p:nvPr/>
          </p:nvSpPr>
          <p:spPr>
            <a:xfrm rot="0">
              <a:off x="4445" y="1076960"/>
              <a:ext cx="9135110" cy="300355"/>
            </a:xfrm>
            <a:prstGeom prst="rect"/>
            <a:noFill/>
            <a:ln w="0">
              <a:noFill/>
              <a:prstDash/>
            </a:ln>
          </p:spPr>
          <p:txBody>
            <a:bodyPr wrap="square" lIns="0" tIns="0" rIns="0" bIns="0" numCol="1" vert="horz" anchor="ctr">
              <a:spAutoFit/>
            </a:bodyPr>
            <a:lstStyle/>
            <a:p>
              <a:pPr marL="0" indent="0" algn="ctr" fontAlgn="auto" defTabSz="6858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950" cap="none" spc="180" dirty="0" smtClean="0" b="0" strike="noStrike">
                  <a:solidFill>
                    <a:srgbClr val="FFFFFF"/>
                  </a:solidFill>
                  <a:effectLst>
                    <a:outerShdw sx="100000" sy="100000" blurRad="38100" dist="38100" dir="2700000" rotWithShape="0">
                      <a:srgbClr val="000000">
                        <a:alpha val="42745"/>
                      </a:srgbClr>
                    </a:outerShdw>
                  </a:effectLst>
                  <a:latin typeface="微软雅黑" charset="0"/>
                  <a:ea typeface="微软雅黑" charset="0"/>
                </a:rPr>
                <a:t>更多资源请关注微信公众号：学长掌上资源库 </a:t>
              </a:r>
              <a:endParaRPr lang="ko-KR" altLang="en-US" sz="1950" cap="none" dirty="0" smtClean="0" b="0" strike="noStrike">
                <a:solidFill>
                  <a:srgbClr val="FFFFFF"/>
                </a:solidFill>
                <a:latin typeface="微软雅黑" charset="0"/>
                <a:ea typeface="微软雅黑" charset="0"/>
              </a:endParaRPr>
            </a:p>
          </p:txBody>
        </p:sp>
      </p:grpSp>
      <p:pic>
        <p:nvPicPr>
          <p:cNvPr id="752" name="学苑君.jpg" descr="C:/Users/Administrator/AppData/Roaming/JisuOffice/ETemp/3980_6479600/fImage273486324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3490595" y="2036445"/>
            <a:ext cx="2163445" cy="2163445"/>
          </a:xfrm>
          <a:prstGeom prst="rect"/>
          <a:noFill/>
          <a:ln w="12700" cap="flat" cmpd="sng">
            <a:prstDash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l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0296" y="479069"/>
            <a:ext cx="151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rPr>
              <a:t>Content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方正兰亭刊黑_GBK" panose="020000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64351" y="1562196"/>
            <a:ext cx="1326564" cy="1326564"/>
            <a:chOff x="1271856" y="1432987"/>
            <a:chExt cx="1326564" cy="1326564"/>
          </a:xfrm>
        </p:grpSpPr>
        <p:sp>
          <p:nvSpPr>
            <p:cNvPr id="6" name="矩形 5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24608" y="1640647"/>
              <a:ext cx="8210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509" y="3143780"/>
            <a:ext cx="2015736" cy="855782"/>
            <a:chOff x="937014" y="3014571"/>
            <a:chExt cx="2015736" cy="855782"/>
          </a:xfrm>
        </p:grpSpPr>
        <p:sp>
          <p:nvSpPr>
            <p:cNvPr id="10" name="文本框 9"/>
            <p:cNvSpPr txBox="1"/>
            <p:nvPr/>
          </p:nvSpPr>
          <p:spPr>
            <a:xfrm>
              <a:off x="1183890" y="3014571"/>
              <a:ext cx="1556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添加标题内容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37014" y="3316355"/>
              <a:ext cx="2015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36866" y="3143780"/>
            <a:ext cx="2015736" cy="855782"/>
            <a:chOff x="3465902" y="3014571"/>
            <a:chExt cx="2015736" cy="855782"/>
          </a:xfrm>
        </p:grpSpPr>
        <p:sp>
          <p:nvSpPr>
            <p:cNvPr id="13" name="文本框 12"/>
            <p:cNvSpPr txBox="1"/>
            <p:nvPr/>
          </p:nvSpPr>
          <p:spPr>
            <a:xfrm>
              <a:off x="3712778" y="3014571"/>
              <a:ext cx="1556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添加标题内容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65902" y="3316355"/>
              <a:ext cx="2015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52602" y="3143780"/>
            <a:ext cx="2015736" cy="855782"/>
            <a:chOff x="5994789" y="3014571"/>
            <a:chExt cx="2015736" cy="855782"/>
          </a:xfrm>
        </p:grpSpPr>
        <p:sp>
          <p:nvSpPr>
            <p:cNvPr id="16" name="文本框 15"/>
            <p:cNvSpPr txBox="1"/>
            <p:nvPr/>
          </p:nvSpPr>
          <p:spPr>
            <a:xfrm>
              <a:off x="6241665" y="3014571"/>
              <a:ext cx="1556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添加标题内容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994789" y="3316355"/>
              <a:ext cx="2015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65040" y="1562196"/>
            <a:ext cx="1326564" cy="1326564"/>
            <a:chOff x="1271856" y="1432987"/>
            <a:chExt cx="1326564" cy="1326564"/>
          </a:xfrm>
        </p:grpSpPr>
        <p:sp>
          <p:nvSpPr>
            <p:cNvPr id="19" name="矩形 18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99342" y="1640647"/>
              <a:ext cx="9044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02</a:t>
              </a:r>
              <a:endParaRPr lang="zh-CN" altLang="en-US" sz="5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12209" y="1562196"/>
            <a:ext cx="1326564" cy="1326564"/>
            <a:chOff x="1271856" y="1432987"/>
            <a:chExt cx="1326564" cy="1326564"/>
          </a:xfrm>
        </p:grpSpPr>
        <p:sp>
          <p:nvSpPr>
            <p:cNvPr id="23" name="矩形 22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80932" y="1640647"/>
              <a:ext cx="9236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03</a:t>
              </a:r>
              <a:endParaRPr lang="zh-CN" altLang="en-US" sz="5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39819" y="3143780"/>
            <a:ext cx="2015736" cy="855782"/>
            <a:chOff x="5994789" y="3014571"/>
            <a:chExt cx="2015736" cy="855782"/>
          </a:xfrm>
        </p:grpSpPr>
        <p:sp>
          <p:nvSpPr>
            <p:cNvPr id="27" name="文本框 26"/>
            <p:cNvSpPr txBox="1"/>
            <p:nvPr/>
          </p:nvSpPr>
          <p:spPr>
            <a:xfrm>
              <a:off x="6241665" y="3014571"/>
              <a:ext cx="1556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添加标题内容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994789" y="3316355"/>
              <a:ext cx="20157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is a sample text. insert your desired text here. Again. this is a dummy text. enter your own text here.</a:t>
              </a: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99426" y="1562196"/>
            <a:ext cx="1326564" cy="1326564"/>
            <a:chOff x="1271856" y="1432987"/>
            <a:chExt cx="1326564" cy="1326564"/>
          </a:xfrm>
        </p:grpSpPr>
        <p:sp>
          <p:nvSpPr>
            <p:cNvPr id="30" name="矩形 29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0932" y="1640647"/>
              <a:ext cx="9236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04</a:t>
              </a:r>
              <a:endParaRPr lang="zh-CN" altLang="en-US" sz="5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9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49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9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6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6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76841" y="900708"/>
            <a:ext cx="2591484" cy="2591484"/>
            <a:chOff x="1271856" y="1432987"/>
            <a:chExt cx="1326564" cy="1326564"/>
          </a:xfrm>
        </p:grpSpPr>
        <p:sp>
          <p:nvSpPr>
            <p:cNvPr id="5" name="矩形 4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72666" y="1529092"/>
              <a:ext cx="924943" cy="1134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01</a:t>
              </a:r>
              <a:endParaRPr lang="zh-CN" altLang="en-US" sz="138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00345" y="3676978"/>
            <a:ext cx="5817046" cy="728405"/>
            <a:chOff x="1500345" y="3715078"/>
            <a:chExt cx="5817046" cy="728405"/>
          </a:xfrm>
        </p:grpSpPr>
        <p:sp>
          <p:nvSpPr>
            <p:cNvPr id="9" name="文本框 8"/>
            <p:cNvSpPr txBox="1"/>
            <p:nvPr/>
          </p:nvSpPr>
          <p:spPr>
            <a:xfrm>
              <a:off x="1500345" y="3992077"/>
              <a:ext cx="581704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ts val="1400"/>
                </a:lnSpc>
              </a:pPr>
              <a:r>
                <a:rPr lang="en-US" altLang="zh-CN" sz="700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7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30339" y="3715078"/>
              <a:ext cx="1284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rPr>
                <a:t>添加标题内容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原创设计师QQ598969553      _4"/>
          <p:cNvGrpSpPr/>
          <p:nvPr/>
        </p:nvGrpSpPr>
        <p:grpSpPr>
          <a:xfrm>
            <a:off x="2187185" y="1723730"/>
            <a:ext cx="3475701" cy="3058149"/>
            <a:chOff x="2187184" y="1723730"/>
            <a:chExt cx="3475701" cy="3058149"/>
          </a:xfrm>
        </p:grpSpPr>
        <p:grpSp>
          <p:nvGrpSpPr>
            <p:cNvPr id="5" name="Group 9"/>
            <p:cNvGrpSpPr/>
            <p:nvPr/>
          </p:nvGrpSpPr>
          <p:grpSpPr>
            <a:xfrm rot="213443">
              <a:off x="2187184" y="3362127"/>
              <a:ext cx="1677010" cy="1419752"/>
              <a:chOff x="2955668" y="2969079"/>
              <a:chExt cx="1677010" cy="1419752"/>
            </a:xfrm>
          </p:grpSpPr>
          <p:sp>
            <p:nvSpPr>
              <p:cNvPr id="9" name="Freeform 3"/>
              <p:cNvSpPr/>
              <p:nvPr/>
            </p:nvSpPr>
            <p:spPr bwMode="auto">
              <a:xfrm>
                <a:off x="3195729" y="2969079"/>
                <a:ext cx="1436949" cy="1419752"/>
              </a:xfrm>
              <a:custGeom>
                <a:avLst/>
                <a:gdLst/>
                <a:ahLst/>
                <a:cxnLst>
                  <a:cxn ang="0">
                    <a:pos x="32" y="500"/>
                  </a:cxn>
                  <a:cxn ang="0">
                    <a:pos x="14" y="489"/>
                  </a:cxn>
                  <a:cxn ang="0">
                    <a:pos x="15" y="436"/>
                  </a:cxn>
                  <a:cxn ang="0">
                    <a:pos x="441" y="15"/>
                  </a:cxn>
                  <a:cxn ang="0">
                    <a:pos x="495" y="15"/>
                  </a:cxn>
                  <a:cxn ang="0">
                    <a:pos x="494" y="69"/>
                  </a:cxn>
                  <a:cxn ang="0">
                    <a:pos x="68" y="490"/>
                  </a:cxn>
                  <a:cxn ang="0">
                    <a:pos x="32" y="500"/>
                  </a:cxn>
                </a:cxnLst>
                <a:rect l="0" t="0" r="r" b="b"/>
                <a:pathLst>
                  <a:path w="509" h="503">
                    <a:moveTo>
                      <a:pt x="32" y="500"/>
                    </a:moveTo>
                    <a:cubicBezTo>
                      <a:pt x="26" y="498"/>
                      <a:pt x="19" y="495"/>
                      <a:pt x="14" y="489"/>
                    </a:cubicBezTo>
                    <a:cubicBezTo>
                      <a:pt x="0" y="475"/>
                      <a:pt x="0" y="450"/>
                      <a:pt x="15" y="436"/>
                    </a:cubicBezTo>
                    <a:cubicBezTo>
                      <a:pt x="441" y="15"/>
                      <a:pt x="441" y="15"/>
                      <a:pt x="441" y="15"/>
                    </a:cubicBezTo>
                    <a:cubicBezTo>
                      <a:pt x="456" y="0"/>
                      <a:pt x="480" y="0"/>
                      <a:pt x="495" y="15"/>
                    </a:cubicBezTo>
                    <a:cubicBezTo>
                      <a:pt x="509" y="30"/>
                      <a:pt x="509" y="54"/>
                      <a:pt x="494" y="69"/>
                    </a:cubicBezTo>
                    <a:cubicBezTo>
                      <a:pt x="68" y="490"/>
                      <a:pt x="68" y="490"/>
                      <a:pt x="68" y="490"/>
                    </a:cubicBezTo>
                    <a:cubicBezTo>
                      <a:pt x="58" y="499"/>
                      <a:pt x="44" y="503"/>
                      <a:pt x="32" y="50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240"/>
                <a:endParaRPr lang="en-US" sz="2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0" name="Round Same Side Corner Rectangle 4"/>
              <p:cNvSpPr/>
              <p:nvPr/>
            </p:nvSpPr>
            <p:spPr bwMode="auto">
              <a:xfrm rot="13500000">
                <a:off x="3568110" y="3071025"/>
                <a:ext cx="343555" cy="1568440"/>
              </a:xfrm>
              <a:prstGeom prst="round2SameRect">
                <a:avLst>
                  <a:gd name="adj1" fmla="val 16667"/>
                  <a:gd name="adj2" fmla="val 2202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240"/>
                <a:endParaRPr lang="en-US" sz="2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3488641" y="1723730"/>
              <a:ext cx="2174244" cy="2174244"/>
              <a:chOff x="4220769" y="1605276"/>
              <a:chExt cx="1739904" cy="1739904"/>
            </a:xfrm>
          </p:grpSpPr>
          <p:sp>
            <p:nvSpPr>
              <p:cNvPr id="7" name="Donut 8"/>
              <p:cNvSpPr/>
              <p:nvPr/>
            </p:nvSpPr>
            <p:spPr>
              <a:xfrm>
                <a:off x="4338879" y="1723386"/>
                <a:ext cx="1503684" cy="1503684"/>
              </a:xfrm>
              <a:prstGeom prst="donut">
                <a:avLst>
                  <a:gd name="adj" fmla="val 7174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13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40"/>
                <a:endParaRPr lang="en-US" sz="200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8" name="Donut 7"/>
              <p:cNvSpPr/>
              <p:nvPr/>
            </p:nvSpPr>
            <p:spPr>
              <a:xfrm>
                <a:off x="4220769" y="1605276"/>
                <a:ext cx="1739904" cy="1739904"/>
              </a:xfrm>
              <a:prstGeom prst="donut">
                <a:avLst>
                  <a:gd name="adj" fmla="val 9286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40"/>
                <a:endParaRPr lang="en-US" sz="200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</p:grpSp>
      <p:grpSp>
        <p:nvGrpSpPr>
          <p:cNvPr id="11" name="原创设计师QQ598969553      _5"/>
          <p:cNvGrpSpPr/>
          <p:nvPr/>
        </p:nvGrpSpPr>
        <p:grpSpPr>
          <a:xfrm>
            <a:off x="3926454" y="3754605"/>
            <a:ext cx="728142" cy="728140"/>
            <a:chOff x="3926454" y="3754605"/>
            <a:chExt cx="728142" cy="728140"/>
          </a:xfrm>
        </p:grpSpPr>
        <p:sp>
          <p:nvSpPr>
            <p:cNvPr id="12" name="Oval 14"/>
            <p:cNvSpPr/>
            <p:nvPr/>
          </p:nvSpPr>
          <p:spPr>
            <a:xfrm rot="20300499">
              <a:off x="3926454" y="3754605"/>
              <a:ext cx="728142" cy="728140"/>
            </a:xfrm>
            <a:prstGeom prst="ellipse">
              <a:avLst/>
            </a:prstGeom>
            <a:solidFill>
              <a:srgbClr val="FF333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70"/>
            <p:cNvSpPr>
              <a:spLocks noEditPoints="1"/>
            </p:cNvSpPr>
            <p:nvPr/>
          </p:nvSpPr>
          <p:spPr bwMode="auto">
            <a:xfrm>
              <a:off x="4134391" y="3986705"/>
              <a:ext cx="312266" cy="263940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4" name="原创设计师QQ598969553      _6"/>
          <p:cNvGrpSpPr/>
          <p:nvPr/>
        </p:nvGrpSpPr>
        <p:grpSpPr>
          <a:xfrm>
            <a:off x="5274567" y="1625529"/>
            <a:ext cx="728142" cy="728140"/>
            <a:chOff x="5274567" y="1625529"/>
            <a:chExt cx="728142" cy="728140"/>
          </a:xfrm>
        </p:grpSpPr>
        <p:sp>
          <p:nvSpPr>
            <p:cNvPr id="15" name="Oval 12"/>
            <p:cNvSpPr/>
            <p:nvPr/>
          </p:nvSpPr>
          <p:spPr>
            <a:xfrm rot="20300499">
              <a:off x="5274567" y="1625529"/>
              <a:ext cx="728142" cy="7281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73"/>
            <p:cNvSpPr>
              <a:spLocks noEditPoints="1"/>
            </p:cNvSpPr>
            <p:nvPr/>
          </p:nvSpPr>
          <p:spPr bwMode="auto">
            <a:xfrm>
              <a:off x="5482504" y="1832846"/>
              <a:ext cx="312266" cy="31350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24" y="128"/>
                </a:cxn>
                <a:cxn ang="0">
                  <a:pos x="128" y="128"/>
                </a:cxn>
                <a:cxn ang="0">
                  <a:pos x="128" y="24"/>
                </a:cxn>
                <a:cxn ang="0">
                  <a:pos x="24" y="128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24" y="128"/>
                  </a:moveTo>
                  <a:cubicBezTo>
                    <a:pt x="128" y="128"/>
                    <a:pt x="128" y="128"/>
                    <a:pt x="128" y="128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7" name="原创设计师QQ598969553      _7"/>
          <p:cNvGrpSpPr/>
          <p:nvPr/>
        </p:nvGrpSpPr>
        <p:grpSpPr>
          <a:xfrm>
            <a:off x="5373943" y="3179799"/>
            <a:ext cx="728142" cy="728140"/>
            <a:chOff x="5373943" y="3179798"/>
            <a:chExt cx="728142" cy="728140"/>
          </a:xfrm>
        </p:grpSpPr>
        <p:sp>
          <p:nvSpPr>
            <p:cNvPr id="18" name="Oval 13"/>
            <p:cNvSpPr/>
            <p:nvPr/>
          </p:nvSpPr>
          <p:spPr>
            <a:xfrm rot="20300499">
              <a:off x="5373943" y="3179798"/>
              <a:ext cx="728142" cy="728140"/>
            </a:xfrm>
            <a:prstGeom prst="ellipse">
              <a:avLst/>
            </a:prstGeom>
            <a:solidFill>
              <a:srgbClr val="FF333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2"/>
            <p:cNvSpPr>
              <a:spLocks noEditPoints="1"/>
            </p:cNvSpPr>
            <p:nvPr/>
          </p:nvSpPr>
          <p:spPr bwMode="auto">
            <a:xfrm>
              <a:off x="5581880" y="3387734"/>
              <a:ext cx="312266" cy="31226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128" y="24"/>
                </a:cxn>
                <a:cxn ang="0">
                  <a:pos x="24" y="128"/>
                </a:cxn>
                <a:cxn ang="0">
                  <a:pos x="128" y="232"/>
                </a:cxn>
                <a:cxn ang="0">
                  <a:pos x="232" y="128"/>
                </a:cxn>
                <a:cxn ang="0">
                  <a:pos x="128" y="24"/>
                </a:cxn>
                <a:cxn ang="0">
                  <a:pos x="180" y="140"/>
                </a:cxn>
                <a:cxn ang="0">
                  <a:pos x="156" y="140"/>
                </a:cxn>
                <a:cxn ang="0">
                  <a:pos x="140" y="140"/>
                </a:cxn>
                <a:cxn ang="0">
                  <a:pos x="128" y="140"/>
                </a:cxn>
                <a:cxn ang="0">
                  <a:pos x="116" y="128"/>
                </a:cxn>
                <a:cxn ang="0">
                  <a:pos x="116" y="56"/>
                </a:cxn>
                <a:cxn ang="0">
                  <a:pos x="128" y="44"/>
                </a:cxn>
                <a:cxn ang="0">
                  <a:pos x="140" y="56"/>
                </a:cxn>
                <a:cxn ang="0">
                  <a:pos x="140" y="116"/>
                </a:cxn>
                <a:cxn ang="0">
                  <a:pos x="156" y="116"/>
                </a:cxn>
                <a:cxn ang="0">
                  <a:pos x="180" y="116"/>
                </a:cxn>
                <a:cxn ang="0">
                  <a:pos x="192" y="128"/>
                </a:cxn>
                <a:cxn ang="0">
                  <a:pos x="180" y="140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56" y="140"/>
                    <a:pt x="156" y="140"/>
                    <a:pt x="156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49"/>
                    <a:pt x="121" y="44"/>
                    <a:pt x="128" y="44"/>
                  </a:cubicBezTo>
                  <a:cubicBezTo>
                    <a:pt x="135" y="44"/>
                    <a:pt x="140" y="49"/>
                    <a:pt x="140" y="5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0" name="原创设计师QQ598969553      _8"/>
          <p:cNvGrpSpPr/>
          <p:nvPr/>
        </p:nvGrpSpPr>
        <p:grpSpPr>
          <a:xfrm>
            <a:off x="3765661" y="1239746"/>
            <a:ext cx="728142" cy="728140"/>
            <a:chOff x="3765661" y="1239745"/>
            <a:chExt cx="728142" cy="728140"/>
          </a:xfrm>
        </p:grpSpPr>
        <p:sp>
          <p:nvSpPr>
            <p:cNvPr id="21" name="Oval 11"/>
            <p:cNvSpPr/>
            <p:nvPr/>
          </p:nvSpPr>
          <p:spPr>
            <a:xfrm rot="20300499">
              <a:off x="3765661" y="1239745"/>
              <a:ext cx="728142" cy="728140"/>
            </a:xfrm>
            <a:prstGeom prst="ellipse">
              <a:avLst/>
            </a:prstGeom>
            <a:solidFill>
              <a:srgbClr val="FF333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4012631" y="1447681"/>
              <a:ext cx="234200" cy="312266"/>
            </a:xfrm>
            <a:custGeom>
              <a:avLst/>
              <a:gdLst/>
              <a:ahLst/>
              <a:cxnLst>
                <a:cxn ang="0">
                  <a:pos x="96" y="256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256"/>
                </a:cxn>
                <a:cxn ang="0">
                  <a:pos x="96" y="32"/>
                </a:cxn>
                <a:cxn ang="0">
                  <a:pos x="32" y="96"/>
                </a:cxn>
                <a:cxn ang="0">
                  <a:pos x="96" y="160"/>
                </a:cxn>
                <a:cxn ang="0">
                  <a:pos x="160" y="96"/>
                </a:cxn>
                <a:cxn ang="0">
                  <a:pos x="96" y="32"/>
                </a:cxn>
                <a:cxn ang="0">
                  <a:pos x="96" y="128"/>
                </a:cxn>
                <a:cxn ang="0">
                  <a:pos x="64" y="96"/>
                </a:cxn>
                <a:cxn ang="0">
                  <a:pos x="96" y="64"/>
                </a:cxn>
                <a:cxn ang="0">
                  <a:pos x="128" y="96"/>
                </a:cxn>
                <a:cxn ang="0">
                  <a:pos x="96" y="128"/>
                </a:cxn>
              </a:cxnLst>
              <a:rect l="0" t="0" r="r" b="b"/>
              <a:pathLst>
                <a:path w="192" h="256">
                  <a:moveTo>
                    <a:pt x="96" y="256"/>
                  </a:moveTo>
                  <a:cubicBezTo>
                    <a:pt x="96" y="256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96" y="256"/>
                    <a:pt x="96" y="256"/>
                  </a:cubicBezTo>
                  <a:moveTo>
                    <a:pt x="96" y="32"/>
                  </a:moveTo>
                  <a:cubicBezTo>
                    <a:pt x="61" y="32"/>
                    <a:pt x="32" y="61"/>
                    <a:pt x="32" y="96"/>
                  </a:cubicBezTo>
                  <a:cubicBezTo>
                    <a:pt x="32" y="131"/>
                    <a:pt x="61" y="160"/>
                    <a:pt x="96" y="160"/>
                  </a:cubicBezTo>
                  <a:cubicBezTo>
                    <a:pt x="131" y="160"/>
                    <a:pt x="160" y="131"/>
                    <a:pt x="160" y="96"/>
                  </a:cubicBezTo>
                  <a:cubicBezTo>
                    <a:pt x="160" y="61"/>
                    <a:pt x="131" y="32"/>
                    <a:pt x="96" y="32"/>
                  </a:cubicBezTo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3" name="原创设计师QQ598969553      _9"/>
          <p:cNvGrpSpPr/>
          <p:nvPr/>
        </p:nvGrpSpPr>
        <p:grpSpPr>
          <a:xfrm>
            <a:off x="2932481" y="2555586"/>
            <a:ext cx="728142" cy="728140"/>
            <a:chOff x="2932481" y="2555586"/>
            <a:chExt cx="728142" cy="728140"/>
          </a:xfrm>
        </p:grpSpPr>
        <p:sp>
          <p:nvSpPr>
            <p:cNvPr id="24" name="Oval 15"/>
            <p:cNvSpPr/>
            <p:nvPr/>
          </p:nvSpPr>
          <p:spPr>
            <a:xfrm rot="20300499">
              <a:off x="2932481" y="2555586"/>
              <a:ext cx="728142" cy="7281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 86"/>
            <p:cNvSpPr>
              <a:spLocks noEditPoints="1"/>
            </p:cNvSpPr>
            <p:nvPr/>
          </p:nvSpPr>
          <p:spPr bwMode="auto">
            <a:xfrm>
              <a:off x="3136701" y="2819903"/>
              <a:ext cx="319702" cy="199504"/>
            </a:xfrm>
            <a:custGeom>
              <a:avLst/>
              <a:gdLst/>
              <a:ahLst/>
              <a:cxnLst>
                <a:cxn ang="0">
                  <a:pos x="244" y="160"/>
                </a:cxn>
                <a:cxn ang="0">
                  <a:pos x="232" y="160"/>
                </a:cxn>
                <a:cxn ang="0">
                  <a:pos x="24" y="160"/>
                </a:cxn>
                <a:cxn ang="0">
                  <a:pos x="12" y="160"/>
                </a:cxn>
                <a:cxn ang="0">
                  <a:pos x="0" y="148"/>
                </a:cxn>
                <a:cxn ang="0">
                  <a:pos x="0" y="128"/>
                </a:cxn>
                <a:cxn ang="0">
                  <a:pos x="24" y="128"/>
                </a:cxn>
                <a:cxn ang="0">
                  <a:pos x="24" y="12"/>
                </a:cxn>
                <a:cxn ang="0">
                  <a:pos x="36" y="0"/>
                </a:cxn>
                <a:cxn ang="0">
                  <a:pos x="220" y="0"/>
                </a:cxn>
                <a:cxn ang="0">
                  <a:pos x="232" y="12"/>
                </a:cxn>
                <a:cxn ang="0">
                  <a:pos x="232" y="128"/>
                </a:cxn>
                <a:cxn ang="0">
                  <a:pos x="256" y="128"/>
                </a:cxn>
                <a:cxn ang="0">
                  <a:pos x="256" y="148"/>
                </a:cxn>
                <a:cxn ang="0">
                  <a:pos x="244" y="160"/>
                </a:cxn>
                <a:cxn ang="0">
                  <a:pos x="100" y="148"/>
                </a:cxn>
                <a:cxn ang="0">
                  <a:pos x="156" y="148"/>
                </a:cxn>
                <a:cxn ang="0">
                  <a:pos x="156" y="140"/>
                </a:cxn>
                <a:cxn ang="0">
                  <a:pos x="100" y="140"/>
                </a:cxn>
                <a:cxn ang="0">
                  <a:pos x="100" y="148"/>
                </a:cxn>
                <a:cxn ang="0">
                  <a:pos x="216" y="16"/>
                </a:cxn>
                <a:cxn ang="0">
                  <a:pos x="40" y="16"/>
                </a:cxn>
                <a:cxn ang="0">
                  <a:pos x="40" y="120"/>
                </a:cxn>
                <a:cxn ang="0">
                  <a:pos x="216" y="120"/>
                </a:cxn>
                <a:cxn ang="0">
                  <a:pos x="216" y="16"/>
                </a:cxn>
              </a:cxnLst>
              <a:rect l="0" t="0" r="r" b="b"/>
              <a:pathLst>
                <a:path w="256" h="160">
                  <a:moveTo>
                    <a:pt x="244" y="160"/>
                  </a:moveTo>
                  <a:cubicBezTo>
                    <a:pt x="232" y="160"/>
                    <a:pt x="232" y="160"/>
                    <a:pt x="232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55"/>
                    <a:pt x="251" y="160"/>
                    <a:pt x="244" y="160"/>
                  </a:cubicBezTo>
                  <a:moveTo>
                    <a:pt x="100" y="148"/>
                  </a:moveTo>
                  <a:cubicBezTo>
                    <a:pt x="156" y="148"/>
                    <a:pt x="156" y="148"/>
                    <a:pt x="156" y="14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00" y="140"/>
                    <a:pt x="100" y="140"/>
                    <a:pt x="100" y="140"/>
                  </a:cubicBezTo>
                  <a:lnTo>
                    <a:pt x="100" y="148"/>
                  </a:lnTo>
                  <a:close/>
                  <a:moveTo>
                    <a:pt x="216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216" y="120"/>
                    <a:pt x="216" y="120"/>
                    <a:pt x="216" y="120"/>
                  </a:cubicBezTo>
                  <a:lnTo>
                    <a:pt x="21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/>
              <a:endParaRPr lang="en-US" sz="20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6" name="原创设计师QQ598969553      _10"/>
          <p:cNvSpPr txBox="1"/>
          <p:nvPr/>
        </p:nvSpPr>
        <p:spPr>
          <a:xfrm flipH="1">
            <a:off x="1173804" y="2671075"/>
            <a:ext cx="1653701" cy="492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031240"/>
            <a:r>
              <a:rPr lang="en-US" sz="1200" b="1" dirty="0">
                <a:solidFill>
                  <a:srgbClr val="92D050"/>
                </a:solidFill>
                <a:latin typeface="Agency FB" panose="020B0503020202020204" pitchFamily="34" charset="0"/>
              </a:rPr>
              <a:t>Title Goes Here</a:t>
            </a:r>
            <a:br>
              <a:rPr lang="en-US" sz="1200" dirty="0">
                <a:solidFill>
                  <a:srgbClr val="92D050"/>
                </a:solidFill>
                <a:latin typeface="Agency FB" panose="020B0503020202020204" pitchFamily="34" charset="0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of lorem ipsum available, but the majority have suffered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7" name="原创设计师QQ598969553      _11"/>
          <p:cNvSpPr txBox="1"/>
          <p:nvPr/>
        </p:nvSpPr>
        <p:spPr>
          <a:xfrm flipH="1">
            <a:off x="3771088" y="2370662"/>
            <a:ext cx="1600200" cy="8313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31240"/>
            <a:r>
              <a:rPr lang="en-US" sz="1400" b="1" dirty="0">
                <a:solidFill>
                  <a:srgbClr val="E9462F"/>
                </a:solidFill>
                <a:latin typeface="Agency FB" panose="020B0503020202020204" pitchFamily="34" charset="0"/>
              </a:rPr>
              <a:t>Title Goes Here</a:t>
            </a:r>
            <a:br>
              <a:rPr lang="en-US" sz="14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of lorem ipsum available, but the majority have suffered alteration in some form, by injected humour </a:t>
            </a:r>
            <a:br>
              <a:rPr lang="en-US" sz="10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gency FB" panose="020B0503020202020204" pitchFamily="34" charset="0"/>
              </a:rPr>
              <a:t>randomized</a:t>
            </a:r>
            <a:endParaRPr lang="en-US" sz="1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原创设计师QQ598969553      _12"/>
          <p:cNvSpPr txBox="1"/>
          <p:nvPr/>
        </p:nvSpPr>
        <p:spPr>
          <a:xfrm flipH="1">
            <a:off x="2037764" y="1349698"/>
            <a:ext cx="1653701" cy="492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031240"/>
            <a:r>
              <a:rPr lang="en-US" sz="1200" b="1" dirty="0">
                <a:solidFill>
                  <a:srgbClr val="E9462F"/>
                </a:solidFill>
                <a:latin typeface="Agency FB" panose="020B0503020202020204" pitchFamily="34" charset="0"/>
              </a:rPr>
              <a:t>Title Goes Here</a:t>
            </a:r>
            <a:br>
              <a:rPr lang="en-US" sz="1200" dirty="0">
                <a:solidFill>
                  <a:srgbClr val="E9462F"/>
                </a:solidFill>
                <a:latin typeface="Agency FB" panose="020B0503020202020204" pitchFamily="34" charset="0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of lorem ipsum available, but the majority have suffered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原创设计师QQ598969553      _13"/>
          <p:cNvSpPr txBox="1"/>
          <p:nvPr/>
        </p:nvSpPr>
        <p:spPr>
          <a:xfrm flipH="1">
            <a:off x="6082191" y="1654287"/>
            <a:ext cx="1653701" cy="492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31240"/>
            <a:r>
              <a:rPr lang="en-US" sz="1200" b="1" dirty="0">
                <a:solidFill>
                  <a:srgbClr val="92D050"/>
                </a:solidFill>
                <a:latin typeface="Agency FB" panose="020B0503020202020204" pitchFamily="34" charset="0"/>
              </a:rPr>
              <a:t>Title Goes Here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of lorem ipsum available, but the majority have suffered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0" name="原创设计师QQ598969553      _14"/>
          <p:cNvSpPr txBox="1"/>
          <p:nvPr/>
        </p:nvSpPr>
        <p:spPr>
          <a:xfrm flipH="1">
            <a:off x="6140559" y="3277393"/>
            <a:ext cx="1653701" cy="492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31240"/>
            <a:r>
              <a:rPr lang="en-US" sz="1200" b="1" dirty="0">
                <a:solidFill>
                  <a:srgbClr val="E9462F"/>
                </a:solidFill>
                <a:latin typeface="Agency FB" panose="020B0503020202020204" pitchFamily="34" charset="0"/>
              </a:rPr>
              <a:t>Title Goes Here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of lorem ipsum available, but the majority have suffered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1" name="原创设计师QQ598969553      _15"/>
          <p:cNvSpPr txBox="1"/>
          <p:nvPr/>
        </p:nvSpPr>
        <p:spPr>
          <a:xfrm flipH="1">
            <a:off x="4717624" y="3957522"/>
            <a:ext cx="1653701" cy="492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31240"/>
            <a:r>
              <a:rPr lang="en-US" sz="1200" b="1" dirty="0">
                <a:solidFill>
                  <a:srgbClr val="E9462F"/>
                </a:solidFill>
                <a:latin typeface="Agency FB" panose="020B0503020202020204" pitchFamily="34" charset="0"/>
              </a:rPr>
              <a:t>Title Goes Here</a:t>
            </a:r>
            <a:br>
              <a:rPr lang="en-US" sz="12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of lorem ipsum available, but the majority have suffered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十字形 32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3744" y="2610991"/>
            <a:ext cx="8208912" cy="30365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innerShdw blurRad="25400" dist="12700" dir="18900000">
              <a:schemeClr val="bg1">
                <a:lumMod val="65000"/>
                <a:alpha val="7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88433" y="2407620"/>
            <a:ext cx="697530" cy="697529"/>
            <a:chOff x="1271856" y="1432987"/>
            <a:chExt cx="1326564" cy="1326564"/>
          </a:xfrm>
        </p:grpSpPr>
        <p:sp>
          <p:nvSpPr>
            <p:cNvPr id="8" name="矩形 7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24607" y="1640647"/>
              <a:ext cx="887750" cy="877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53670" y="2407620"/>
            <a:ext cx="697530" cy="697529"/>
            <a:chOff x="1271856" y="1432987"/>
            <a:chExt cx="1326564" cy="1326564"/>
          </a:xfrm>
        </p:grpSpPr>
        <p:sp>
          <p:nvSpPr>
            <p:cNvPr id="12" name="矩形 11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24607" y="1640647"/>
              <a:ext cx="957869" cy="877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18907" y="2407620"/>
            <a:ext cx="697530" cy="697529"/>
            <a:chOff x="1271856" y="1432987"/>
            <a:chExt cx="1326564" cy="1326564"/>
          </a:xfrm>
        </p:grpSpPr>
        <p:sp>
          <p:nvSpPr>
            <p:cNvPr id="16" name="矩形 15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24607" y="1640647"/>
              <a:ext cx="976161" cy="877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84145" y="2407620"/>
            <a:ext cx="697530" cy="697529"/>
            <a:chOff x="1271856" y="1432987"/>
            <a:chExt cx="1326564" cy="1326564"/>
          </a:xfrm>
        </p:grpSpPr>
        <p:sp>
          <p:nvSpPr>
            <p:cNvPr id="20" name="矩形 19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24607" y="1640647"/>
              <a:ext cx="957869" cy="877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49383" y="2407620"/>
            <a:ext cx="697530" cy="697529"/>
            <a:chOff x="1271856" y="1432987"/>
            <a:chExt cx="1326564" cy="1326564"/>
          </a:xfrm>
        </p:grpSpPr>
        <p:sp>
          <p:nvSpPr>
            <p:cNvPr id="24" name="矩形 23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24607" y="1640647"/>
              <a:ext cx="979209" cy="877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05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14621" y="2407620"/>
            <a:ext cx="697530" cy="697529"/>
            <a:chOff x="1271856" y="1432987"/>
            <a:chExt cx="1326564" cy="1326564"/>
          </a:xfrm>
        </p:grpSpPr>
        <p:sp>
          <p:nvSpPr>
            <p:cNvPr id="28" name="矩形 27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24607" y="1640647"/>
              <a:ext cx="982258" cy="877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06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79858" y="2407620"/>
            <a:ext cx="697530" cy="697529"/>
            <a:chOff x="1271856" y="1432987"/>
            <a:chExt cx="1326564" cy="1326564"/>
          </a:xfrm>
        </p:grpSpPr>
        <p:sp>
          <p:nvSpPr>
            <p:cNvPr id="32" name="矩形 31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92D050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7EC234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17830" y="1640647"/>
              <a:ext cx="509725" cy="877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!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8346" y="1544181"/>
            <a:ext cx="1777390" cy="767515"/>
            <a:chOff x="418346" y="1563231"/>
            <a:chExt cx="1777390" cy="767515"/>
          </a:xfrm>
        </p:grpSpPr>
        <p:sp>
          <p:nvSpPr>
            <p:cNvPr id="36" name="文本框 35"/>
            <p:cNvSpPr txBox="1"/>
            <p:nvPr/>
          </p:nvSpPr>
          <p:spPr>
            <a:xfrm>
              <a:off x="418346" y="1776748"/>
              <a:ext cx="17773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enter your own text here. </a:t>
              </a:r>
              <a:endParaRPr lang="zh-CN" altLang="en-US" sz="700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20490" y="1563231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42471" y="1544181"/>
            <a:ext cx="1816978" cy="767515"/>
            <a:chOff x="2942471" y="1563231"/>
            <a:chExt cx="1816978" cy="767515"/>
          </a:xfrm>
        </p:grpSpPr>
        <p:sp>
          <p:nvSpPr>
            <p:cNvPr id="39" name="文本框 38"/>
            <p:cNvSpPr txBox="1"/>
            <p:nvPr/>
          </p:nvSpPr>
          <p:spPr>
            <a:xfrm>
              <a:off x="2942471" y="1776748"/>
              <a:ext cx="18169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enter your own text here. </a:t>
              </a:r>
              <a:endParaRPr lang="zh-CN" altLang="en-US" sz="700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944615" y="1563231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495171" y="1544181"/>
            <a:ext cx="1885141" cy="767515"/>
            <a:chOff x="5495171" y="1563231"/>
            <a:chExt cx="1885141" cy="767515"/>
          </a:xfrm>
        </p:grpSpPr>
        <p:sp>
          <p:nvSpPr>
            <p:cNvPr id="42" name="文本框 41"/>
            <p:cNvSpPr txBox="1"/>
            <p:nvPr/>
          </p:nvSpPr>
          <p:spPr>
            <a:xfrm>
              <a:off x="5495171" y="1776748"/>
              <a:ext cx="188514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enter your own text here. </a:t>
              </a:r>
              <a:endParaRPr lang="zh-CN" altLang="en-US" sz="700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506840" y="1563231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56596" y="3249156"/>
            <a:ext cx="1835284" cy="738940"/>
            <a:chOff x="1656596" y="3287256"/>
            <a:chExt cx="1835284" cy="738940"/>
          </a:xfrm>
        </p:grpSpPr>
        <p:sp>
          <p:nvSpPr>
            <p:cNvPr id="45" name="文本框 44"/>
            <p:cNvSpPr txBox="1"/>
            <p:nvPr/>
          </p:nvSpPr>
          <p:spPr>
            <a:xfrm>
              <a:off x="1656596" y="3472198"/>
              <a:ext cx="18352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enter your own text here. </a:t>
              </a:r>
              <a:endParaRPr lang="zh-CN" altLang="en-US" sz="700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668265" y="328725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180721" y="3249156"/>
            <a:ext cx="1835284" cy="738940"/>
            <a:chOff x="1656596" y="3287256"/>
            <a:chExt cx="1835284" cy="738940"/>
          </a:xfrm>
        </p:grpSpPr>
        <p:sp>
          <p:nvSpPr>
            <p:cNvPr id="48" name="文本框 47"/>
            <p:cNvSpPr txBox="1"/>
            <p:nvPr/>
          </p:nvSpPr>
          <p:spPr>
            <a:xfrm>
              <a:off x="1656596" y="3472198"/>
              <a:ext cx="18352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enter your own text here. </a:t>
              </a:r>
              <a:endParaRPr lang="zh-CN" altLang="en-US" sz="700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68265" y="328725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33421" y="3249156"/>
            <a:ext cx="1835284" cy="738940"/>
            <a:chOff x="1656596" y="3287256"/>
            <a:chExt cx="1835284" cy="738940"/>
          </a:xfrm>
        </p:grpSpPr>
        <p:sp>
          <p:nvSpPr>
            <p:cNvPr id="51" name="文本框 50"/>
            <p:cNvSpPr txBox="1"/>
            <p:nvPr/>
          </p:nvSpPr>
          <p:spPr>
            <a:xfrm>
              <a:off x="1656596" y="3472198"/>
              <a:ext cx="18352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enter your own text here. </a:t>
              </a:r>
              <a:endParaRPr lang="zh-CN" altLang="en-US" sz="700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68265" y="328725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2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2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2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2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2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2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2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5656" y="3167398"/>
            <a:ext cx="141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700" dirty="0"/>
              <a:t>this is a sample text. insert your desired text here. Again. this is a dummy text. enter your own text here. </a:t>
            </a:r>
            <a:endParaRPr lang="zh-CN" altLang="en-US" sz="700" dirty="0"/>
          </a:p>
        </p:txBody>
      </p:sp>
      <p:grpSp>
        <p:nvGrpSpPr>
          <p:cNvPr id="7" name="组合 6"/>
          <p:cNvGrpSpPr/>
          <p:nvPr/>
        </p:nvGrpSpPr>
        <p:grpSpPr>
          <a:xfrm>
            <a:off x="2339752" y="1200137"/>
            <a:ext cx="4509096" cy="2835618"/>
            <a:chOff x="2044477" y="1504937"/>
            <a:chExt cx="4509096" cy="2835618"/>
          </a:xfrm>
        </p:grpSpPr>
        <p:sp>
          <p:nvSpPr>
            <p:cNvPr id="8" name="任意多边形 7"/>
            <p:cNvSpPr/>
            <p:nvPr/>
          </p:nvSpPr>
          <p:spPr>
            <a:xfrm>
              <a:off x="2044477" y="1504937"/>
              <a:ext cx="4509096" cy="2835618"/>
            </a:xfrm>
            <a:custGeom>
              <a:avLst/>
              <a:gdLst>
                <a:gd name="connsiteX0" fmla="*/ 0 w 923925"/>
                <a:gd name="connsiteY0" fmla="*/ 361950 h 581025"/>
                <a:gd name="connsiteX1" fmla="*/ 0 w 923925"/>
                <a:gd name="connsiteY1" fmla="*/ 219075 h 581025"/>
                <a:gd name="connsiteX2" fmla="*/ 447675 w 923925"/>
                <a:gd name="connsiteY2" fmla="*/ 0 h 581025"/>
                <a:gd name="connsiteX3" fmla="*/ 923925 w 923925"/>
                <a:gd name="connsiteY3" fmla="*/ 200025 h 581025"/>
                <a:gd name="connsiteX4" fmla="*/ 923925 w 923925"/>
                <a:gd name="connsiteY4" fmla="*/ 381000 h 581025"/>
                <a:gd name="connsiteX5" fmla="*/ 438150 w 923925"/>
                <a:gd name="connsiteY5" fmla="*/ 581025 h 581025"/>
                <a:gd name="connsiteX6" fmla="*/ 0 w 923925"/>
                <a:gd name="connsiteY6" fmla="*/ 361950 h 581025"/>
                <a:gd name="connsiteX0-1" fmla="*/ 0 w 923925"/>
                <a:gd name="connsiteY0-2" fmla="*/ 361950 h 581025"/>
                <a:gd name="connsiteX1-3" fmla="*/ 0 w 923925"/>
                <a:gd name="connsiteY1-4" fmla="*/ 213220 h 581025"/>
                <a:gd name="connsiteX2-5" fmla="*/ 447675 w 923925"/>
                <a:gd name="connsiteY2-6" fmla="*/ 0 h 581025"/>
                <a:gd name="connsiteX3-7" fmla="*/ 923925 w 923925"/>
                <a:gd name="connsiteY3-8" fmla="*/ 200025 h 581025"/>
                <a:gd name="connsiteX4-9" fmla="*/ 923925 w 923925"/>
                <a:gd name="connsiteY4-10" fmla="*/ 381000 h 581025"/>
                <a:gd name="connsiteX5-11" fmla="*/ 438150 w 923925"/>
                <a:gd name="connsiteY5-12" fmla="*/ 581025 h 581025"/>
                <a:gd name="connsiteX6-13" fmla="*/ 0 w 923925"/>
                <a:gd name="connsiteY6-14" fmla="*/ 36195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23925" h="581025">
                  <a:moveTo>
                    <a:pt x="0" y="361950"/>
                  </a:moveTo>
                  <a:lnTo>
                    <a:pt x="0" y="213220"/>
                  </a:lnTo>
                  <a:lnTo>
                    <a:pt x="447675" y="0"/>
                  </a:lnTo>
                  <a:lnTo>
                    <a:pt x="923925" y="200025"/>
                  </a:lnTo>
                  <a:lnTo>
                    <a:pt x="923925" y="381000"/>
                  </a:lnTo>
                  <a:lnTo>
                    <a:pt x="438150" y="581025"/>
                  </a:lnTo>
                  <a:lnTo>
                    <a:pt x="0" y="3619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2420760" y="1737051"/>
              <a:ext cx="3735570" cy="2349174"/>
            </a:xfrm>
            <a:custGeom>
              <a:avLst/>
              <a:gdLst>
                <a:gd name="connsiteX0" fmla="*/ 0 w 923925"/>
                <a:gd name="connsiteY0" fmla="*/ 361950 h 581025"/>
                <a:gd name="connsiteX1" fmla="*/ 0 w 923925"/>
                <a:gd name="connsiteY1" fmla="*/ 219075 h 581025"/>
                <a:gd name="connsiteX2" fmla="*/ 447675 w 923925"/>
                <a:gd name="connsiteY2" fmla="*/ 0 h 581025"/>
                <a:gd name="connsiteX3" fmla="*/ 923925 w 923925"/>
                <a:gd name="connsiteY3" fmla="*/ 200025 h 581025"/>
                <a:gd name="connsiteX4" fmla="*/ 923925 w 923925"/>
                <a:gd name="connsiteY4" fmla="*/ 381000 h 581025"/>
                <a:gd name="connsiteX5" fmla="*/ 438150 w 923925"/>
                <a:gd name="connsiteY5" fmla="*/ 581025 h 581025"/>
                <a:gd name="connsiteX6" fmla="*/ 0 w 923925"/>
                <a:gd name="connsiteY6" fmla="*/ 361950 h 581025"/>
                <a:gd name="connsiteX0-1" fmla="*/ 0 w 923925"/>
                <a:gd name="connsiteY0-2" fmla="*/ 361950 h 581025"/>
                <a:gd name="connsiteX1-3" fmla="*/ 0 w 923925"/>
                <a:gd name="connsiteY1-4" fmla="*/ 213220 h 581025"/>
                <a:gd name="connsiteX2-5" fmla="*/ 447675 w 923925"/>
                <a:gd name="connsiteY2-6" fmla="*/ 0 h 581025"/>
                <a:gd name="connsiteX3-7" fmla="*/ 923925 w 923925"/>
                <a:gd name="connsiteY3-8" fmla="*/ 200025 h 581025"/>
                <a:gd name="connsiteX4-9" fmla="*/ 923925 w 923925"/>
                <a:gd name="connsiteY4-10" fmla="*/ 381000 h 581025"/>
                <a:gd name="connsiteX5-11" fmla="*/ 438150 w 923925"/>
                <a:gd name="connsiteY5-12" fmla="*/ 581025 h 581025"/>
                <a:gd name="connsiteX6-13" fmla="*/ 0 w 923925"/>
                <a:gd name="connsiteY6-14" fmla="*/ 36195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23925" h="581025">
                  <a:moveTo>
                    <a:pt x="0" y="361950"/>
                  </a:moveTo>
                  <a:lnTo>
                    <a:pt x="0" y="213220"/>
                  </a:lnTo>
                  <a:lnTo>
                    <a:pt x="447675" y="0"/>
                  </a:lnTo>
                  <a:lnTo>
                    <a:pt x="923925" y="200025"/>
                  </a:lnTo>
                  <a:lnTo>
                    <a:pt x="923925" y="381000"/>
                  </a:lnTo>
                  <a:lnTo>
                    <a:pt x="438150" y="581025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3333"/>
            </a:solidFill>
            <a:ln w="12700">
              <a:noFill/>
            </a:ln>
            <a:effectLst>
              <a:innerShdw blurRad="25400" dist="12700" dir="189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92438" y="3094840"/>
              <a:ext cx="17605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700" dirty="0">
                  <a:solidFill>
                    <a:schemeClr val="tx1"/>
                  </a:solidFill>
                </a:rPr>
                <a:t>this is a sample text. insert your desired text here. Again. this is a dummy text. enter your own text here. </a:t>
              </a:r>
              <a:endParaRPr lang="zh-CN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3703814" y="2336161"/>
              <a:ext cx="113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ea typeface="方正大黑简体" pitchFamily="2" charset="-122"/>
                  <a:cs typeface="Arial" panose="020B0604020202020204" pitchFamily="34" charset="0"/>
                </a:rPr>
                <a:t>Your text here</a:t>
              </a:r>
              <a:endParaRPr lang="zh-CN" altLang="en-US" sz="1200" dirty="0">
                <a:latin typeface="Arial" panose="020B0604020202020204" pitchFamily="34" charset="0"/>
                <a:ea typeface="方正大黑简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72952" y="2620037"/>
              <a:ext cx="3307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spc="6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YOUR TITLE HERE</a:t>
              </a:r>
              <a:endParaRPr lang="zh-CN" altLang="en-US" sz="2400" spc="6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0666" y="1654953"/>
            <a:ext cx="1326564" cy="1326564"/>
            <a:chOff x="1271856" y="1432987"/>
            <a:chExt cx="1326564" cy="1326564"/>
          </a:xfrm>
        </p:grpSpPr>
        <p:sp>
          <p:nvSpPr>
            <p:cNvPr id="14" name="矩形 13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24608" y="1640647"/>
              <a:ext cx="8210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28665" y="1719075"/>
            <a:ext cx="1326564" cy="1326564"/>
            <a:chOff x="1271856" y="1432987"/>
            <a:chExt cx="1326564" cy="1326564"/>
          </a:xfrm>
        </p:grpSpPr>
        <p:sp>
          <p:nvSpPr>
            <p:cNvPr id="18" name="矩形 17"/>
            <p:cNvSpPr/>
            <p:nvPr/>
          </p:nvSpPr>
          <p:spPr>
            <a:xfrm>
              <a:off x="1271856" y="1432987"/>
              <a:ext cx="1326564" cy="1326564"/>
            </a:xfrm>
            <a:prstGeom prst="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432987" y="1586498"/>
              <a:ext cx="1019542" cy="1019542"/>
            </a:xfrm>
            <a:prstGeom prst="rect">
              <a:avLst/>
            </a:prstGeom>
            <a:solidFill>
              <a:srgbClr val="92D050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7EC234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24608" y="1640647"/>
              <a:ext cx="9044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02</a:t>
              </a:r>
              <a:endParaRPr lang="zh-CN" altLang="en-US" sz="54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021370" y="3167398"/>
            <a:ext cx="141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200"/>
              </a:lnSpc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700" dirty="0"/>
              <a:t>this is a sample text. insert your desired text here. Again. this is a dummy text. enter your own text here. </a:t>
            </a:r>
            <a:endParaRPr lang="zh-CN" altLang="en-US" sz="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4489532" y="1529730"/>
            <a:ext cx="972108" cy="1944216"/>
          </a:xfrm>
          <a:custGeom>
            <a:avLst/>
            <a:gdLst>
              <a:gd name="connsiteX0" fmla="*/ 0 w 972108"/>
              <a:gd name="connsiteY0" fmla="*/ 0 h 1944216"/>
              <a:gd name="connsiteX1" fmla="*/ 972108 w 972108"/>
              <a:gd name="connsiteY1" fmla="*/ 972108 h 1944216"/>
              <a:gd name="connsiteX2" fmla="*/ 0 w 972108"/>
              <a:gd name="connsiteY2" fmla="*/ 1944216 h 1944216"/>
              <a:gd name="connsiteX3" fmla="*/ 0 w 972108"/>
              <a:gd name="connsiteY3" fmla="*/ 1761334 h 1944216"/>
              <a:gd name="connsiteX4" fmla="*/ 789226 w 972108"/>
              <a:gd name="connsiteY4" fmla="*/ 972108 h 1944216"/>
              <a:gd name="connsiteX5" fmla="*/ 0 w 972108"/>
              <a:gd name="connsiteY5" fmla="*/ 182882 h 1944216"/>
              <a:gd name="connsiteX6" fmla="*/ 0 w 972108"/>
              <a:gd name="connsiteY6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108" h="1944216">
                <a:moveTo>
                  <a:pt x="0" y="0"/>
                </a:moveTo>
                <a:cubicBezTo>
                  <a:pt x="536880" y="0"/>
                  <a:pt x="972108" y="435228"/>
                  <a:pt x="972108" y="972108"/>
                </a:cubicBezTo>
                <a:cubicBezTo>
                  <a:pt x="972108" y="1508988"/>
                  <a:pt x="536880" y="1944216"/>
                  <a:pt x="0" y="1944216"/>
                </a:cubicBezTo>
                <a:lnTo>
                  <a:pt x="0" y="1761334"/>
                </a:lnTo>
                <a:cubicBezTo>
                  <a:pt x="435877" y="1761334"/>
                  <a:pt x="789226" y="1407985"/>
                  <a:pt x="789226" y="972108"/>
                </a:cubicBezTo>
                <a:cubicBezTo>
                  <a:pt x="789226" y="536231"/>
                  <a:pt x="435877" y="182882"/>
                  <a:pt x="0" y="18288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3333"/>
          </a:solidFill>
          <a:ln w="12700">
            <a:noFill/>
          </a:ln>
          <a:effectLst>
            <a:innerShdw blurRad="25400" dist="12700" dir="189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3464084" y="1529730"/>
            <a:ext cx="972108" cy="1944216"/>
          </a:xfrm>
          <a:custGeom>
            <a:avLst/>
            <a:gdLst>
              <a:gd name="connsiteX0" fmla="*/ 972108 w 972108"/>
              <a:gd name="connsiteY0" fmla="*/ 0 h 1944216"/>
              <a:gd name="connsiteX1" fmla="*/ 972108 w 972108"/>
              <a:gd name="connsiteY1" fmla="*/ 182882 h 1944216"/>
              <a:gd name="connsiteX2" fmla="*/ 182882 w 972108"/>
              <a:gd name="connsiteY2" fmla="*/ 972108 h 1944216"/>
              <a:gd name="connsiteX3" fmla="*/ 972108 w 972108"/>
              <a:gd name="connsiteY3" fmla="*/ 1761334 h 1944216"/>
              <a:gd name="connsiteX4" fmla="*/ 972108 w 972108"/>
              <a:gd name="connsiteY4" fmla="*/ 1944216 h 1944216"/>
              <a:gd name="connsiteX5" fmla="*/ 0 w 972108"/>
              <a:gd name="connsiteY5" fmla="*/ 972108 h 1944216"/>
              <a:gd name="connsiteX6" fmla="*/ 972108 w 972108"/>
              <a:gd name="connsiteY6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108" h="1944216">
                <a:moveTo>
                  <a:pt x="972108" y="0"/>
                </a:moveTo>
                <a:lnTo>
                  <a:pt x="972108" y="182882"/>
                </a:lnTo>
                <a:cubicBezTo>
                  <a:pt x="536231" y="182882"/>
                  <a:pt x="182882" y="536231"/>
                  <a:pt x="182882" y="972108"/>
                </a:cubicBezTo>
                <a:cubicBezTo>
                  <a:pt x="182882" y="1407985"/>
                  <a:pt x="536231" y="1761334"/>
                  <a:pt x="972108" y="1761334"/>
                </a:cubicBezTo>
                <a:lnTo>
                  <a:pt x="972108" y="1944216"/>
                </a:lnTo>
                <a:cubicBezTo>
                  <a:pt x="435228" y="1944216"/>
                  <a:pt x="0" y="1508988"/>
                  <a:pt x="0" y="972108"/>
                </a:cubicBezTo>
                <a:cubicBezTo>
                  <a:pt x="0" y="435228"/>
                  <a:pt x="435228" y="0"/>
                  <a:pt x="972108" y="0"/>
                </a:cubicBezTo>
                <a:close/>
              </a:path>
            </a:pathLst>
          </a:custGeom>
          <a:solidFill>
            <a:srgbClr val="92D050"/>
          </a:solidFill>
          <a:ln w="12700">
            <a:noFill/>
          </a:ln>
          <a:effectLst>
            <a:innerShdw blurRad="25400" dist="12700" dir="189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209870" y="1851671"/>
            <a:ext cx="528347" cy="612883"/>
            <a:chOff x="4209870" y="1851671"/>
            <a:chExt cx="528347" cy="612883"/>
          </a:xfrm>
        </p:grpSpPr>
        <p:sp>
          <p:nvSpPr>
            <p:cNvPr id="9" name="六边形 8"/>
            <p:cNvSpPr/>
            <p:nvPr/>
          </p:nvSpPr>
          <p:spPr>
            <a:xfrm rot="5400000">
              <a:off x="4167602" y="1893939"/>
              <a:ext cx="612883" cy="528347"/>
            </a:xfrm>
            <a:prstGeom prst="hexagon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56023" y="2011249"/>
              <a:ext cx="236040" cy="293726"/>
              <a:chOff x="6530520" y="1856315"/>
              <a:chExt cx="236040" cy="293726"/>
            </a:xfrm>
          </p:grpSpPr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6530520" y="1913563"/>
                <a:ext cx="236040" cy="236478"/>
              </a:xfrm>
              <a:custGeom>
                <a:avLst/>
                <a:gdLst>
                  <a:gd name="T0" fmla="*/ 114 w 227"/>
                  <a:gd name="T1" fmla="*/ 0 h 227"/>
                  <a:gd name="T2" fmla="*/ 0 w 227"/>
                  <a:gd name="T3" fmla="*/ 114 h 227"/>
                  <a:gd name="T4" fmla="*/ 114 w 227"/>
                  <a:gd name="T5" fmla="*/ 227 h 227"/>
                  <a:gd name="T6" fmla="*/ 227 w 227"/>
                  <a:gd name="T7" fmla="*/ 114 h 227"/>
                  <a:gd name="T8" fmla="*/ 114 w 227"/>
                  <a:gd name="T9" fmla="*/ 0 h 227"/>
                  <a:gd name="T10" fmla="*/ 114 w 227"/>
                  <a:gd name="T11" fmla="*/ 204 h 227"/>
                  <a:gd name="T12" fmla="*/ 23 w 227"/>
                  <a:gd name="T13" fmla="*/ 114 h 227"/>
                  <a:gd name="T14" fmla="*/ 114 w 227"/>
                  <a:gd name="T15" fmla="*/ 23 h 227"/>
                  <a:gd name="T16" fmla="*/ 204 w 227"/>
                  <a:gd name="T17" fmla="*/ 114 h 227"/>
                  <a:gd name="T18" fmla="*/ 114 w 227"/>
                  <a:gd name="T19" fmla="*/ 20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227">
                    <a:moveTo>
                      <a:pt x="114" y="0"/>
                    </a:moveTo>
                    <a:cubicBezTo>
                      <a:pt x="51" y="0"/>
                      <a:pt x="0" y="51"/>
                      <a:pt x="0" y="114"/>
                    </a:cubicBezTo>
                    <a:cubicBezTo>
                      <a:pt x="0" y="176"/>
                      <a:pt x="51" y="227"/>
                      <a:pt x="114" y="227"/>
                    </a:cubicBezTo>
                    <a:cubicBezTo>
                      <a:pt x="176" y="227"/>
                      <a:pt x="227" y="176"/>
                      <a:pt x="227" y="114"/>
                    </a:cubicBezTo>
                    <a:cubicBezTo>
                      <a:pt x="227" y="51"/>
                      <a:pt x="176" y="0"/>
                      <a:pt x="114" y="0"/>
                    </a:cubicBezTo>
                    <a:close/>
                    <a:moveTo>
                      <a:pt x="114" y="204"/>
                    </a:moveTo>
                    <a:cubicBezTo>
                      <a:pt x="64" y="204"/>
                      <a:pt x="23" y="164"/>
                      <a:pt x="23" y="114"/>
                    </a:cubicBezTo>
                    <a:cubicBezTo>
                      <a:pt x="23" y="63"/>
                      <a:pt x="64" y="23"/>
                      <a:pt x="114" y="23"/>
                    </a:cubicBezTo>
                    <a:cubicBezTo>
                      <a:pt x="164" y="23"/>
                      <a:pt x="204" y="63"/>
                      <a:pt x="204" y="114"/>
                    </a:cubicBezTo>
                    <a:cubicBezTo>
                      <a:pt x="204" y="164"/>
                      <a:pt x="164" y="204"/>
                      <a:pt x="114" y="20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6545933" y="1859838"/>
                <a:ext cx="59451" cy="52844"/>
              </a:xfrm>
              <a:custGeom>
                <a:avLst/>
                <a:gdLst>
                  <a:gd name="T0" fmla="*/ 57 w 57"/>
                  <a:gd name="T1" fmla="*/ 21 h 51"/>
                  <a:gd name="T2" fmla="*/ 16 w 57"/>
                  <a:gd name="T3" fmla="*/ 9 h 51"/>
                  <a:gd name="T4" fmla="*/ 10 w 57"/>
                  <a:gd name="T5" fmla="*/ 51 h 51"/>
                  <a:gd name="T6" fmla="*/ 26 w 57"/>
                  <a:gd name="T7" fmla="*/ 41 h 51"/>
                  <a:gd name="T8" fmla="*/ 31 w 57"/>
                  <a:gd name="T9" fmla="*/ 49 h 51"/>
                  <a:gd name="T10" fmla="*/ 47 w 57"/>
                  <a:gd name="T11" fmla="*/ 39 h 51"/>
                  <a:gd name="T12" fmla="*/ 41 w 57"/>
                  <a:gd name="T13" fmla="*/ 31 h 51"/>
                  <a:gd name="T14" fmla="*/ 57 w 57"/>
                  <a:gd name="T1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1">
                    <a:moveTo>
                      <a:pt x="57" y="21"/>
                    </a:moveTo>
                    <a:cubicBezTo>
                      <a:pt x="48" y="6"/>
                      <a:pt x="29" y="0"/>
                      <a:pt x="16" y="9"/>
                    </a:cubicBezTo>
                    <a:cubicBezTo>
                      <a:pt x="3" y="17"/>
                      <a:pt x="0" y="36"/>
                      <a:pt x="10" y="5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1" y="31"/>
                      <a:pt x="41" y="31"/>
                      <a:pt x="41" y="31"/>
                    </a:cubicBezTo>
                    <a:lnTo>
                      <a:pt x="57" y="2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6681568" y="1856315"/>
                <a:ext cx="60331" cy="51083"/>
              </a:xfrm>
              <a:custGeom>
                <a:avLst/>
                <a:gdLst>
                  <a:gd name="T0" fmla="*/ 50 w 58"/>
                  <a:gd name="T1" fmla="*/ 49 h 49"/>
                  <a:gd name="T2" fmla="*/ 40 w 58"/>
                  <a:gd name="T3" fmla="*/ 7 h 49"/>
                  <a:gd name="T4" fmla="*/ 0 w 58"/>
                  <a:gd name="T5" fmla="*/ 23 h 49"/>
                  <a:gd name="T6" fmla="*/ 16 w 58"/>
                  <a:gd name="T7" fmla="*/ 31 h 49"/>
                  <a:gd name="T8" fmla="*/ 12 w 58"/>
                  <a:gd name="T9" fmla="*/ 40 h 49"/>
                  <a:gd name="T10" fmla="*/ 29 w 58"/>
                  <a:gd name="T11" fmla="*/ 49 h 49"/>
                  <a:gd name="T12" fmla="*/ 33 w 58"/>
                  <a:gd name="T13" fmla="*/ 40 h 49"/>
                  <a:gd name="T14" fmla="*/ 50 w 58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49">
                    <a:moveTo>
                      <a:pt x="50" y="49"/>
                    </a:moveTo>
                    <a:cubicBezTo>
                      <a:pt x="58" y="33"/>
                      <a:pt x="53" y="14"/>
                      <a:pt x="40" y="7"/>
                    </a:cubicBezTo>
                    <a:cubicBezTo>
                      <a:pt x="26" y="0"/>
                      <a:pt x="8" y="7"/>
                      <a:pt x="0" y="2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3" y="40"/>
                      <a:pt x="33" y="40"/>
                      <a:pt x="33" y="40"/>
                    </a:cubicBezTo>
                    <a:lnTo>
                      <a:pt x="50" y="4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6655146" y="1966847"/>
                <a:ext cx="15853" cy="81028"/>
              </a:xfrm>
              <a:custGeom>
                <a:avLst/>
                <a:gdLst>
                  <a:gd name="T0" fmla="*/ 36 w 36"/>
                  <a:gd name="T1" fmla="*/ 184 h 184"/>
                  <a:gd name="T2" fmla="*/ 0 w 36"/>
                  <a:gd name="T3" fmla="*/ 184 h 184"/>
                  <a:gd name="T4" fmla="*/ 0 w 36"/>
                  <a:gd name="T5" fmla="*/ 64 h 184"/>
                  <a:gd name="T6" fmla="*/ 0 w 36"/>
                  <a:gd name="T7" fmla="*/ 0 h 184"/>
                  <a:gd name="T8" fmla="*/ 36 w 36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4">
                    <a:moveTo>
                      <a:pt x="36" y="184"/>
                    </a:moveTo>
                    <a:lnTo>
                      <a:pt x="0" y="18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36" y="18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6583365" y="2032463"/>
                <a:ext cx="81469" cy="15413"/>
              </a:xfrm>
              <a:custGeom>
                <a:avLst/>
                <a:gdLst>
                  <a:gd name="T0" fmla="*/ 185 w 185"/>
                  <a:gd name="T1" fmla="*/ 0 h 35"/>
                  <a:gd name="T2" fmla="*/ 185 w 185"/>
                  <a:gd name="T3" fmla="*/ 35 h 35"/>
                  <a:gd name="T4" fmla="*/ 64 w 185"/>
                  <a:gd name="T5" fmla="*/ 35 h 35"/>
                  <a:gd name="T6" fmla="*/ 0 w 185"/>
                  <a:gd name="T7" fmla="*/ 35 h 35"/>
                  <a:gd name="T8" fmla="*/ 185 w 18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35">
                    <a:moveTo>
                      <a:pt x="185" y="0"/>
                    </a:moveTo>
                    <a:lnTo>
                      <a:pt x="185" y="35"/>
                    </a:lnTo>
                    <a:lnTo>
                      <a:pt x="64" y="35"/>
                    </a:lnTo>
                    <a:lnTo>
                      <a:pt x="0" y="35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489423" y="2388413"/>
            <a:ext cx="528347" cy="612883"/>
            <a:chOff x="4489423" y="2388413"/>
            <a:chExt cx="528347" cy="612883"/>
          </a:xfrm>
        </p:grpSpPr>
        <p:sp>
          <p:nvSpPr>
            <p:cNvPr id="17" name="六边形 16"/>
            <p:cNvSpPr/>
            <p:nvPr/>
          </p:nvSpPr>
          <p:spPr>
            <a:xfrm rot="5400000">
              <a:off x="4447155" y="2430681"/>
              <a:ext cx="612883" cy="528347"/>
            </a:xfrm>
            <a:prstGeom prst="hexagon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627441" y="2559991"/>
              <a:ext cx="259268" cy="232070"/>
              <a:chOff x="1618649" y="3780727"/>
              <a:chExt cx="305312" cy="273284"/>
            </a:xfrm>
          </p:grpSpPr>
          <p:sp>
            <p:nvSpPr>
              <p:cNvPr id="19" name="Freeform 6"/>
              <p:cNvSpPr/>
              <p:nvPr/>
            </p:nvSpPr>
            <p:spPr bwMode="auto">
              <a:xfrm>
                <a:off x="1655669" y="3814004"/>
                <a:ext cx="227944" cy="240007"/>
              </a:xfrm>
              <a:custGeom>
                <a:avLst/>
                <a:gdLst>
                  <a:gd name="T0" fmla="*/ 0 w 548"/>
                  <a:gd name="T1" fmla="*/ 189 h 577"/>
                  <a:gd name="T2" fmla="*/ 0 w 548"/>
                  <a:gd name="T3" fmla="*/ 562 h 577"/>
                  <a:gd name="T4" fmla="*/ 178 w 548"/>
                  <a:gd name="T5" fmla="*/ 577 h 577"/>
                  <a:gd name="T6" fmla="*/ 180 w 548"/>
                  <a:gd name="T7" fmla="*/ 340 h 577"/>
                  <a:gd name="T8" fmla="*/ 355 w 548"/>
                  <a:gd name="T9" fmla="*/ 343 h 577"/>
                  <a:gd name="T10" fmla="*/ 357 w 548"/>
                  <a:gd name="T11" fmla="*/ 577 h 577"/>
                  <a:gd name="T12" fmla="*/ 548 w 548"/>
                  <a:gd name="T13" fmla="*/ 562 h 577"/>
                  <a:gd name="T14" fmla="*/ 548 w 548"/>
                  <a:gd name="T15" fmla="*/ 173 h 577"/>
                  <a:gd name="T16" fmla="*/ 272 w 548"/>
                  <a:gd name="T17" fmla="*/ 0 h 577"/>
                  <a:gd name="T18" fmla="*/ 0 w 548"/>
                  <a:gd name="T19" fmla="*/ 1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8" h="577">
                    <a:moveTo>
                      <a:pt x="0" y="189"/>
                    </a:moveTo>
                    <a:lnTo>
                      <a:pt x="0" y="562"/>
                    </a:lnTo>
                    <a:lnTo>
                      <a:pt x="178" y="577"/>
                    </a:lnTo>
                    <a:lnTo>
                      <a:pt x="180" y="340"/>
                    </a:lnTo>
                    <a:lnTo>
                      <a:pt x="355" y="343"/>
                    </a:lnTo>
                    <a:lnTo>
                      <a:pt x="357" y="577"/>
                    </a:lnTo>
                    <a:lnTo>
                      <a:pt x="548" y="562"/>
                    </a:lnTo>
                    <a:lnTo>
                      <a:pt x="548" y="173"/>
                    </a:lnTo>
                    <a:lnTo>
                      <a:pt x="272" y="0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1618649" y="3780727"/>
                <a:ext cx="305312" cy="117716"/>
              </a:xfrm>
              <a:custGeom>
                <a:avLst/>
                <a:gdLst>
                  <a:gd name="T0" fmla="*/ 304 w 311"/>
                  <a:gd name="T1" fmla="*/ 87 h 120"/>
                  <a:gd name="T2" fmla="*/ 157 w 311"/>
                  <a:gd name="T3" fmla="*/ 2 h 120"/>
                  <a:gd name="T4" fmla="*/ 153 w 311"/>
                  <a:gd name="T5" fmla="*/ 0 h 120"/>
                  <a:gd name="T6" fmla="*/ 146 w 311"/>
                  <a:gd name="T7" fmla="*/ 2 h 120"/>
                  <a:gd name="T8" fmla="*/ 6 w 311"/>
                  <a:gd name="T9" fmla="*/ 100 h 120"/>
                  <a:gd name="T10" fmla="*/ 4 w 311"/>
                  <a:gd name="T11" fmla="*/ 114 h 120"/>
                  <a:gd name="T12" fmla="*/ 18 w 311"/>
                  <a:gd name="T13" fmla="*/ 117 h 120"/>
                  <a:gd name="T14" fmla="*/ 152 w 311"/>
                  <a:gd name="T15" fmla="*/ 22 h 120"/>
                  <a:gd name="T16" fmla="*/ 294 w 311"/>
                  <a:gd name="T17" fmla="*/ 105 h 120"/>
                  <a:gd name="T18" fmla="*/ 308 w 311"/>
                  <a:gd name="T19" fmla="*/ 101 h 120"/>
                  <a:gd name="T20" fmla="*/ 304 w 311"/>
                  <a:gd name="T21" fmla="*/ 8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1" h="120">
                    <a:moveTo>
                      <a:pt x="304" y="87"/>
                    </a:moveTo>
                    <a:cubicBezTo>
                      <a:pt x="157" y="2"/>
                      <a:pt x="157" y="2"/>
                      <a:pt x="157" y="2"/>
                    </a:cubicBezTo>
                    <a:cubicBezTo>
                      <a:pt x="156" y="1"/>
                      <a:pt x="154" y="0"/>
                      <a:pt x="153" y="0"/>
                    </a:cubicBezTo>
                    <a:cubicBezTo>
                      <a:pt x="150" y="0"/>
                      <a:pt x="148" y="1"/>
                      <a:pt x="146" y="2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2" y="103"/>
                      <a:pt x="0" y="109"/>
                      <a:pt x="4" y="114"/>
                    </a:cubicBezTo>
                    <a:cubicBezTo>
                      <a:pt x="7" y="119"/>
                      <a:pt x="13" y="120"/>
                      <a:pt x="18" y="117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294" y="105"/>
                      <a:pt x="294" y="105"/>
                      <a:pt x="294" y="105"/>
                    </a:cubicBezTo>
                    <a:cubicBezTo>
                      <a:pt x="299" y="108"/>
                      <a:pt x="305" y="106"/>
                      <a:pt x="308" y="101"/>
                    </a:cubicBezTo>
                    <a:cubicBezTo>
                      <a:pt x="311" y="97"/>
                      <a:pt x="309" y="90"/>
                      <a:pt x="304" y="8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907953" y="2382822"/>
            <a:ext cx="528347" cy="612883"/>
            <a:chOff x="3907953" y="2382822"/>
            <a:chExt cx="528347" cy="612883"/>
          </a:xfrm>
        </p:grpSpPr>
        <p:sp>
          <p:nvSpPr>
            <p:cNvPr id="22" name="六边形 21"/>
            <p:cNvSpPr/>
            <p:nvPr/>
          </p:nvSpPr>
          <p:spPr>
            <a:xfrm rot="5400000">
              <a:off x="3865685" y="2425090"/>
              <a:ext cx="612883" cy="528347"/>
            </a:xfrm>
            <a:prstGeom prst="hexagon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071126" y="2614036"/>
              <a:ext cx="198443" cy="150454"/>
              <a:chOff x="3595616" y="3834061"/>
              <a:chExt cx="240636" cy="182445"/>
            </a:xfrm>
          </p:grpSpPr>
          <p:sp>
            <p:nvSpPr>
              <p:cNvPr id="24" name="Freeform 12"/>
              <p:cNvSpPr/>
              <p:nvPr/>
            </p:nvSpPr>
            <p:spPr bwMode="auto">
              <a:xfrm>
                <a:off x="3603510" y="3834061"/>
                <a:ext cx="232742" cy="113878"/>
              </a:xfrm>
              <a:custGeom>
                <a:avLst/>
                <a:gdLst>
                  <a:gd name="T0" fmla="*/ 103 w 237"/>
                  <a:gd name="T1" fmla="*/ 99 h 116"/>
                  <a:gd name="T2" fmla="*/ 134 w 237"/>
                  <a:gd name="T3" fmla="*/ 95 h 116"/>
                  <a:gd name="T4" fmla="*/ 226 w 237"/>
                  <a:gd name="T5" fmla="*/ 12 h 116"/>
                  <a:gd name="T6" fmla="*/ 219 w 237"/>
                  <a:gd name="T7" fmla="*/ 0 h 116"/>
                  <a:gd name="T8" fmla="*/ 13 w 237"/>
                  <a:gd name="T9" fmla="*/ 0 h 116"/>
                  <a:gd name="T10" fmla="*/ 6 w 237"/>
                  <a:gd name="T11" fmla="*/ 10 h 116"/>
                  <a:gd name="T12" fmla="*/ 103 w 237"/>
                  <a:gd name="T13" fmla="*/ 9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6">
                    <a:moveTo>
                      <a:pt x="103" y="99"/>
                    </a:moveTo>
                    <a:cubicBezTo>
                      <a:pt x="103" y="99"/>
                      <a:pt x="115" y="116"/>
                      <a:pt x="134" y="95"/>
                    </a:cubicBezTo>
                    <a:cubicBezTo>
                      <a:pt x="226" y="12"/>
                      <a:pt x="226" y="12"/>
                      <a:pt x="226" y="12"/>
                    </a:cubicBezTo>
                    <a:cubicBezTo>
                      <a:pt x="226" y="12"/>
                      <a:pt x="237" y="1"/>
                      <a:pt x="2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0" y="1"/>
                      <a:pt x="6" y="10"/>
                    </a:cubicBezTo>
                    <a:lnTo>
                      <a:pt x="103" y="9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753968" y="3852762"/>
                <a:ext cx="81460" cy="149206"/>
              </a:xfrm>
              <a:custGeom>
                <a:avLst/>
                <a:gdLst>
                  <a:gd name="T0" fmla="*/ 82 w 83"/>
                  <a:gd name="T1" fmla="*/ 132 h 152"/>
                  <a:gd name="T2" fmla="*/ 82 w 83"/>
                  <a:gd name="T3" fmla="*/ 17 h 152"/>
                  <a:gd name="T4" fmla="*/ 70 w 83"/>
                  <a:gd name="T5" fmla="*/ 12 h 152"/>
                  <a:gd name="T6" fmla="*/ 6 w 83"/>
                  <a:gd name="T7" fmla="*/ 74 h 152"/>
                  <a:gd name="T8" fmla="*/ 10 w 83"/>
                  <a:gd name="T9" fmla="*/ 84 h 152"/>
                  <a:gd name="T10" fmla="*/ 67 w 83"/>
                  <a:gd name="T11" fmla="*/ 137 h 152"/>
                  <a:gd name="T12" fmla="*/ 82 w 83"/>
                  <a:gd name="T13" fmla="*/ 1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52">
                    <a:moveTo>
                      <a:pt x="82" y="132"/>
                    </a:moveTo>
                    <a:cubicBezTo>
                      <a:pt x="82" y="17"/>
                      <a:pt x="82" y="17"/>
                      <a:pt x="82" y="17"/>
                    </a:cubicBezTo>
                    <a:cubicBezTo>
                      <a:pt x="80" y="0"/>
                      <a:pt x="70" y="12"/>
                      <a:pt x="70" y="12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0" y="80"/>
                      <a:pt x="10" y="84"/>
                      <a:pt x="10" y="84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83" y="152"/>
                      <a:pt x="82" y="132"/>
                      <a:pt x="82" y="132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601432" y="3940033"/>
                <a:ext cx="229832" cy="76473"/>
              </a:xfrm>
              <a:custGeom>
                <a:avLst/>
                <a:gdLst>
                  <a:gd name="T0" fmla="*/ 224 w 234"/>
                  <a:gd name="T1" fmla="*/ 66 h 78"/>
                  <a:gd name="T2" fmla="*/ 144 w 234"/>
                  <a:gd name="T3" fmla="*/ 0 h 78"/>
                  <a:gd name="T4" fmla="*/ 117 w 234"/>
                  <a:gd name="T5" fmla="*/ 13 h 78"/>
                  <a:gd name="T6" fmla="*/ 90 w 234"/>
                  <a:gd name="T7" fmla="*/ 0 h 78"/>
                  <a:gd name="T8" fmla="*/ 10 w 234"/>
                  <a:gd name="T9" fmla="*/ 66 h 78"/>
                  <a:gd name="T10" fmla="*/ 13 w 234"/>
                  <a:gd name="T11" fmla="*/ 78 h 78"/>
                  <a:gd name="T12" fmla="*/ 117 w 234"/>
                  <a:gd name="T13" fmla="*/ 78 h 78"/>
                  <a:gd name="T14" fmla="*/ 118 w 234"/>
                  <a:gd name="T15" fmla="*/ 78 h 78"/>
                  <a:gd name="T16" fmla="*/ 221 w 234"/>
                  <a:gd name="T17" fmla="*/ 78 h 78"/>
                  <a:gd name="T18" fmla="*/ 224 w 234"/>
                  <a:gd name="T19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78">
                    <a:moveTo>
                      <a:pt x="224" y="66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32" y="12"/>
                      <a:pt x="117" y="13"/>
                    </a:cubicBezTo>
                    <a:cubicBezTo>
                      <a:pt x="102" y="12"/>
                      <a:pt x="90" y="0"/>
                      <a:pt x="90" y="0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0" y="73"/>
                      <a:pt x="13" y="78"/>
                      <a:pt x="13" y="78"/>
                    </a:cubicBezTo>
                    <a:cubicBezTo>
                      <a:pt x="117" y="78"/>
                      <a:pt x="117" y="78"/>
                      <a:pt x="117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221" y="78"/>
                      <a:pt x="221" y="78"/>
                      <a:pt x="221" y="78"/>
                    </a:cubicBezTo>
                    <a:cubicBezTo>
                      <a:pt x="221" y="78"/>
                      <a:pt x="234" y="73"/>
                      <a:pt x="224" y="66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595616" y="3855653"/>
                <a:ext cx="88525" cy="143386"/>
              </a:xfrm>
              <a:custGeom>
                <a:avLst/>
                <a:gdLst>
                  <a:gd name="T0" fmla="*/ 1 w 90"/>
                  <a:gd name="T1" fmla="*/ 127 h 146"/>
                  <a:gd name="T2" fmla="*/ 1 w 90"/>
                  <a:gd name="T3" fmla="*/ 17 h 146"/>
                  <a:gd name="T4" fmla="*/ 14 w 90"/>
                  <a:gd name="T5" fmla="*/ 11 h 146"/>
                  <a:gd name="T6" fmla="*/ 84 w 90"/>
                  <a:gd name="T7" fmla="*/ 71 h 146"/>
                  <a:gd name="T8" fmla="*/ 79 w 90"/>
                  <a:gd name="T9" fmla="*/ 81 h 146"/>
                  <a:gd name="T10" fmla="*/ 17 w 90"/>
                  <a:gd name="T11" fmla="*/ 131 h 146"/>
                  <a:gd name="T12" fmla="*/ 1 w 90"/>
                  <a:gd name="T13" fmla="*/ 1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46">
                    <a:moveTo>
                      <a:pt x="1" y="12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4" y="0"/>
                      <a:pt x="14" y="11"/>
                      <a:pt x="14" y="1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76"/>
                      <a:pt x="79" y="81"/>
                      <a:pt x="79" y="8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0" y="146"/>
                      <a:pt x="1" y="127"/>
                      <a:pt x="1" y="12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711512" y="2101799"/>
            <a:ext cx="605068" cy="649310"/>
            <a:chOff x="5780092" y="2139899"/>
            <a:chExt cx="605068" cy="649310"/>
          </a:xfrm>
        </p:grpSpPr>
        <p:sp>
          <p:nvSpPr>
            <p:cNvPr id="29" name="六边形 28"/>
            <p:cNvSpPr/>
            <p:nvPr/>
          </p:nvSpPr>
          <p:spPr>
            <a:xfrm rot="5400000">
              <a:off x="5735311" y="2184680"/>
              <a:ext cx="649310" cy="559748"/>
            </a:xfrm>
            <a:prstGeom prst="hexagon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26994" y="2256342"/>
              <a:ext cx="5581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50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335952" y="2118849"/>
            <a:ext cx="1835284" cy="738940"/>
            <a:chOff x="1656596" y="3287256"/>
            <a:chExt cx="1835284" cy="738940"/>
          </a:xfrm>
        </p:grpSpPr>
        <p:sp>
          <p:nvSpPr>
            <p:cNvPr id="32" name="文本框 31"/>
            <p:cNvSpPr txBox="1"/>
            <p:nvPr/>
          </p:nvSpPr>
          <p:spPr>
            <a:xfrm>
              <a:off x="1656596" y="3472198"/>
              <a:ext cx="18352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enter your own text here. </a:t>
              </a:r>
              <a:endParaRPr lang="zh-CN" altLang="en-US" sz="700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68265" y="328725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651784" y="2139899"/>
            <a:ext cx="590789" cy="649310"/>
            <a:chOff x="2651784" y="2139899"/>
            <a:chExt cx="590789" cy="649310"/>
          </a:xfrm>
        </p:grpSpPr>
        <p:sp>
          <p:nvSpPr>
            <p:cNvPr id="35" name="六边形 34"/>
            <p:cNvSpPr/>
            <p:nvPr/>
          </p:nvSpPr>
          <p:spPr>
            <a:xfrm rot="5400000">
              <a:off x="2607003" y="2184680"/>
              <a:ext cx="649310" cy="559748"/>
            </a:xfrm>
            <a:prstGeom prst="hexagon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CFCFC"/>
                </a:gs>
              </a:gsLst>
              <a:lin ang="18900000" scaled="1"/>
              <a:tileRect/>
            </a:gradFill>
            <a:ln w="9525">
              <a:solidFill>
                <a:schemeClr val="bg1"/>
              </a:solidFill>
              <a:miter lim="800000"/>
            </a:ln>
            <a:effectLst>
              <a:outerShdw blurRad="101600" dist="38100" dir="78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84407" y="2264499"/>
              <a:ext cx="5581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50</a:t>
              </a: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4772" y="2118849"/>
            <a:ext cx="1865822" cy="738940"/>
            <a:chOff x="1557536" y="3287256"/>
            <a:chExt cx="1865822" cy="738940"/>
          </a:xfrm>
        </p:grpSpPr>
        <p:sp>
          <p:nvSpPr>
            <p:cNvPr id="38" name="文本框 37"/>
            <p:cNvSpPr txBox="1"/>
            <p:nvPr/>
          </p:nvSpPr>
          <p:spPr>
            <a:xfrm>
              <a:off x="1557536" y="3472198"/>
              <a:ext cx="18352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altLang="zh-CN" sz="700" dirty="0"/>
                <a:t>this is a sample text. insert your desired text here. Again. this is a dummy text. enter your own text here. </a:t>
              </a:r>
              <a:endParaRPr lang="zh-CN" altLang="en-US" sz="700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138873" y="328725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500345" y="3804628"/>
            <a:ext cx="5817046" cy="638855"/>
            <a:chOff x="1500345" y="3804628"/>
            <a:chExt cx="5817046" cy="638855"/>
          </a:xfrm>
        </p:grpSpPr>
        <p:sp>
          <p:nvSpPr>
            <p:cNvPr id="41" name="文本框 40"/>
            <p:cNvSpPr txBox="1"/>
            <p:nvPr/>
          </p:nvSpPr>
          <p:spPr>
            <a:xfrm>
              <a:off x="1500345" y="3992077"/>
              <a:ext cx="581704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>
                <a:lnSpc>
                  <a:spcPts val="1400"/>
                </a:lnSpc>
              </a:pPr>
              <a:r>
                <a:rPr lang="en-US" altLang="zh-CN" sz="700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sz="700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830134" y="3804628"/>
              <a:ext cx="1284485" cy="23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5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5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7682" y="370855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ADD TITLE IN HERE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十字形 4"/>
          <p:cNvSpPr/>
          <p:nvPr/>
        </p:nvSpPr>
        <p:spPr>
          <a:xfrm>
            <a:off x="449041" y="387142"/>
            <a:ext cx="340490" cy="336758"/>
          </a:xfrm>
          <a:prstGeom prst="plus">
            <a:avLst>
              <a:gd name="adj" fmla="val 28358"/>
            </a:avLst>
          </a:prstGeom>
          <a:solidFill>
            <a:srgbClr val="FF6666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400000">
            <a:off x="3697363" y="-329160"/>
            <a:ext cx="1594265" cy="6369008"/>
          </a:xfrm>
          <a:custGeom>
            <a:avLst/>
            <a:gdLst>
              <a:gd name="connsiteX0" fmla="*/ 411480 w 426720"/>
              <a:gd name="connsiteY0" fmla="*/ 0 h 1706880"/>
              <a:gd name="connsiteX1" fmla="*/ 403860 w 426720"/>
              <a:gd name="connsiteY1" fmla="*/ 106680 h 1706880"/>
              <a:gd name="connsiteX2" fmla="*/ 327660 w 426720"/>
              <a:gd name="connsiteY2" fmla="*/ 182880 h 1706880"/>
              <a:gd name="connsiteX3" fmla="*/ 121920 w 426720"/>
              <a:gd name="connsiteY3" fmla="*/ 182880 h 1706880"/>
              <a:gd name="connsiteX4" fmla="*/ 15240 w 426720"/>
              <a:gd name="connsiteY4" fmla="*/ 236220 h 1706880"/>
              <a:gd name="connsiteX5" fmla="*/ 15240 w 426720"/>
              <a:gd name="connsiteY5" fmla="*/ 480060 h 1706880"/>
              <a:gd name="connsiteX6" fmla="*/ 121920 w 426720"/>
              <a:gd name="connsiteY6" fmla="*/ 556260 h 1706880"/>
              <a:gd name="connsiteX7" fmla="*/ 304800 w 426720"/>
              <a:gd name="connsiteY7" fmla="*/ 556260 h 1706880"/>
              <a:gd name="connsiteX8" fmla="*/ 411480 w 426720"/>
              <a:gd name="connsiteY8" fmla="*/ 624840 h 1706880"/>
              <a:gd name="connsiteX9" fmla="*/ 411480 w 426720"/>
              <a:gd name="connsiteY9" fmla="*/ 868680 h 1706880"/>
              <a:gd name="connsiteX10" fmla="*/ 289560 w 426720"/>
              <a:gd name="connsiteY10" fmla="*/ 929640 h 1706880"/>
              <a:gd name="connsiteX11" fmla="*/ 76200 w 426720"/>
              <a:gd name="connsiteY11" fmla="*/ 929640 h 1706880"/>
              <a:gd name="connsiteX12" fmla="*/ 0 w 426720"/>
              <a:gd name="connsiteY12" fmla="*/ 1036320 h 1706880"/>
              <a:gd name="connsiteX13" fmla="*/ 0 w 426720"/>
              <a:gd name="connsiteY13" fmla="*/ 1264920 h 1706880"/>
              <a:gd name="connsiteX14" fmla="*/ 114300 w 426720"/>
              <a:gd name="connsiteY14" fmla="*/ 1333500 h 1706880"/>
              <a:gd name="connsiteX15" fmla="*/ 335280 w 426720"/>
              <a:gd name="connsiteY15" fmla="*/ 1333500 h 1706880"/>
              <a:gd name="connsiteX16" fmla="*/ 426720 w 426720"/>
              <a:gd name="connsiteY16" fmla="*/ 1417320 h 1706880"/>
              <a:gd name="connsiteX17" fmla="*/ 426720 w 426720"/>
              <a:gd name="connsiteY17" fmla="*/ 1615440 h 1706880"/>
              <a:gd name="connsiteX18" fmla="*/ 312420 w 426720"/>
              <a:gd name="connsiteY18" fmla="*/ 1706880 h 1706880"/>
              <a:gd name="connsiteX19" fmla="*/ 53340 w 426720"/>
              <a:gd name="connsiteY19" fmla="*/ 1706880 h 1706880"/>
              <a:gd name="connsiteX0-1" fmla="*/ 411480 w 426720"/>
              <a:gd name="connsiteY0-2" fmla="*/ 0 h 1706935"/>
              <a:gd name="connsiteX1-3" fmla="*/ 403860 w 426720"/>
              <a:gd name="connsiteY1-4" fmla="*/ 106680 h 1706935"/>
              <a:gd name="connsiteX2-5" fmla="*/ 327660 w 426720"/>
              <a:gd name="connsiteY2-6" fmla="*/ 182880 h 1706935"/>
              <a:gd name="connsiteX3-7" fmla="*/ 121920 w 426720"/>
              <a:gd name="connsiteY3-8" fmla="*/ 182880 h 1706935"/>
              <a:gd name="connsiteX4-9" fmla="*/ 15240 w 426720"/>
              <a:gd name="connsiteY4-10" fmla="*/ 236220 h 1706935"/>
              <a:gd name="connsiteX5-11" fmla="*/ 15240 w 426720"/>
              <a:gd name="connsiteY5-12" fmla="*/ 480060 h 1706935"/>
              <a:gd name="connsiteX6-13" fmla="*/ 121920 w 426720"/>
              <a:gd name="connsiteY6-14" fmla="*/ 556260 h 1706935"/>
              <a:gd name="connsiteX7-15" fmla="*/ 304800 w 426720"/>
              <a:gd name="connsiteY7-16" fmla="*/ 556260 h 1706935"/>
              <a:gd name="connsiteX8-17" fmla="*/ 411480 w 426720"/>
              <a:gd name="connsiteY8-18" fmla="*/ 624840 h 1706935"/>
              <a:gd name="connsiteX9-19" fmla="*/ 411480 w 426720"/>
              <a:gd name="connsiteY9-20" fmla="*/ 868680 h 1706935"/>
              <a:gd name="connsiteX10-21" fmla="*/ 289560 w 426720"/>
              <a:gd name="connsiteY10-22" fmla="*/ 929640 h 1706935"/>
              <a:gd name="connsiteX11-23" fmla="*/ 76200 w 426720"/>
              <a:gd name="connsiteY11-24" fmla="*/ 929640 h 1706935"/>
              <a:gd name="connsiteX12-25" fmla="*/ 0 w 426720"/>
              <a:gd name="connsiteY12-26" fmla="*/ 1036320 h 1706935"/>
              <a:gd name="connsiteX13-27" fmla="*/ 0 w 426720"/>
              <a:gd name="connsiteY13-28" fmla="*/ 1264920 h 1706935"/>
              <a:gd name="connsiteX14-29" fmla="*/ 114300 w 426720"/>
              <a:gd name="connsiteY14-30" fmla="*/ 1333500 h 1706935"/>
              <a:gd name="connsiteX15-31" fmla="*/ 335280 w 426720"/>
              <a:gd name="connsiteY15-32" fmla="*/ 1333500 h 1706935"/>
              <a:gd name="connsiteX16-33" fmla="*/ 426720 w 426720"/>
              <a:gd name="connsiteY16-34" fmla="*/ 1417320 h 1706935"/>
              <a:gd name="connsiteX17-35" fmla="*/ 426720 w 426720"/>
              <a:gd name="connsiteY17-36" fmla="*/ 1615440 h 1706935"/>
              <a:gd name="connsiteX18-37" fmla="*/ 312420 w 426720"/>
              <a:gd name="connsiteY18-38" fmla="*/ 1706880 h 1706935"/>
              <a:gd name="connsiteX19-39" fmla="*/ 53340 w 426720"/>
              <a:gd name="connsiteY19-40" fmla="*/ 1706880 h 1706935"/>
              <a:gd name="connsiteX0-41" fmla="*/ 411480 w 427315"/>
              <a:gd name="connsiteY0-42" fmla="*/ 0 h 1706969"/>
              <a:gd name="connsiteX1-43" fmla="*/ 403860 w 427315"/>
              <a:gd name="connsiteY1-44" fmla="*/ 106680 h 1706969"/>
              <a:gd name="connsiteX2-45" fmla="*/ 327660 w 427315"/>
              <a:gd name="connsiteY2-46" fmla="*/ 182880 h 1706969"/>
              <a:gd name="connsiteX3-47" fmla="*/ 121920 w 427315"/>
              <a:gd name="connsiteY3-48" fmla="*/ 182880 h 1706969"/>
              <a:gd name="connsiteX4-49" fmla="*/ 15240 w 427315"/>
              <a:gd name="connsiteY4-50" fmla="*/ 236220 h 1706969"/>
              <a:gd name="connsiteX5-51" fmla="*/ 15240 w 427315"/>
              <a:gd name="connsiteY5-52" fmla="*/ 480060 h 1706969"/>
              <a:gd name="connsiteX6-53" fmla="*/ 121920 w 427315"/>
              <a:gd name="connsiteY6-54" fmla="*/ 556260 h 1706969"/>
              <a:gd name="connsiteX7-55" fmla="*/ 304800 w 427315"/>
              <a:gd name="connsiteY7-56" fmla="*/ 556260 h 1706969"/>
              <a:gd name="connsiteX8-57" fmla="*/ 411480 w 427315"/>
              <a:gd name="connsiteY8-58" fmla="*/ 624840 h 1706969"/>
              <a:gd name="connsiteX9-59" fmla="*/ 411480 w 427315"/>
              <a:gd name="connsiteY9-60" fmla="*/ 868680 h 1706969"/>
              <a:gd name="connsiteX10-61" fmla="*/ 289560 w 427315"/>
              <a:gd name="connsiteY10-62" fmla="*/ 929640 h 1706969"/>
              <a:gd name="connsiteX11-63" fmla="*/ 76200 w 427315"/>
              <a:gd name="connsiteY11-64" fmla="*/ 929640 h 1706969"/>
              <a:gd name="connsiteX12-65" fmla="*/ 0 w 427315"/>
              <a:gd name="connsiteY12-66" fmla="*/ 1036320 h 1706969"/>
              <a:gd name="connsiteX13-67" fmla="*/ 0 w 427315"/>
              <a:gd name="connsiteY13-68" fmla="*/ 1264920 h 1706969"/>
              <a:gd name="connsiteX14-69" fmla="*/ 114300 w 427315"/>
              <a:gd name="connsiteY14-70" fmla="*/ 1333500 h 1706969"/>
              <a:gd name="connsiteX15-71" fmla="*/ 335280 w 427315"/>
              <a:gd name="connsiteY15-72" fmla="*/ 1333500 h 1706969"/>
              <a:gd name="connsiteX16-73" fmla="*/ 426720 w 427315"/>
              <a:gd name="connsiteY16-74" fmla="*/ 1417320 h 1706969"/>
              <a:gd name="connsiteX17-75" fmla="*/ 426720 w 427315"/>
              <a:gd name="connsiteY17-76" fmla="*/ 1615440 h 1706969"/>
              <a:gd name="connsiteX18-77" fmla="*/ 312420 w 427315"/>
              <a:gd name="connsiteY18-78" fmla="*/ 1706880 h 1706969"/>
              <a:gd name="connsiteX19-79" fmla="*/ 53340 w 427315"/>
              <a:gd name="connsiteY19-80" fmla="*/ 1706880 h 1706969"/>
              <a:gd name="connsiteX0-81" fmla="*/ 411480 w 427282"/>
              <a:gd name="connsiteY0-82" fmla="*/ 0 h 1706969"/>
              <a:gd name="connsiteX1-83" fmla="*/ 403860 w 427282"/>
              <a:gd name="connsiteY1-84" fmla="*/ 106680 h 1706969"/>
              <a:gd name="connsiteX2-85" fmla="*/ 327660 w 427282"/>
              <a:gd name="connsiteY2-86" fmla="*/ 182880 h 1706969"/>
              <a:gd name="connsiteX3-87" fmla="*/ 121920 w 427282"/>
              <a:gd name="connsiteY3-88" fmla="*/ 182880 h 1706969"/>
              <a:gd name="connsiteX4-89" fmla="*/ 15240 w 427282"/>
              <a:gd name="connsiteY4-90" fmla="*/ 236220 h 1706969"/>
              <a:gd name="connsiteX5-91" fmla="*/ 15240 w 427282"/>
              <a:gd name="connsiteY5-92" fmla="*/ 480060 h 1706969"/>
              <a:gd name="connsiteX6-93" fmla="*/ 121920 w 427282"/>
              <a:gd name="connsiteY6-94" fmla="*/ 556260 h 1706969"/>
              <a:gd name="connsiteX7-95" fmla="*/ 304800 w 427282"/>
              <a:gd name="connsiteY7-96" fmla="*/ 556260 h 1706969"/>
              <a:gd name="connsiteX8-97" fmla="*/ 411480 w 427282"/>
              <a:gd name="connsiteY8-98" fmla="*/ 624840 h 1706969"/>
              <a:gd name="connsiteX9-99" fmla="*/ 411480 w 427282"/>
              <a:gd name="connsiteY9-100" fmla="*/ 868680 h 1706969"/>
              <a:gd name="connsiteX10-101" fmla="*/ 289560 w 427282"/>
              <a:gd name="connsiteY10-102" fmla="*/ 929640 h 1706969"/>
              <a:gd name="connsiteX11-103" fmla="*/ 76200 w 427282"/>
              <a:gd name="connsiteY11-104" fmla="*/ 929640 h 1706969"/>
              <a:gd name="connsiteX12-105" fmla="*/ 0 w 427282"/>
              <a:gd name="connsiteY12-106" fmla="*/ 1036320 h 1706969"/>
              <a:gd name="connsiteX13-107" fmla="*/ 0 w 427282"/>
              <a:gd name="connsiteY13-108" fmla="*/ 1264920 h 1706969"/>
              <a:gd name="connsiteX14-109" fmla="*/ 114300 w 427282"/>
              <a:gd name="connsiteY14-110" fmla="*/ 1333500 h 1706969"/>
              <a:gd name="connsiteX15-111" fmla="*/ 335280 w 427282"/>
              <a:gd name="connsiteY15-112" fmla="*/ 1333500 h 1706969"/>
              <a:gd name="connsiteX16-113" fmla="*/ 426720 w 427282"/>
              <a:gd name="connsiteY16-114" fmla="*/ 1417320 h 1706969"/>
              <a:gd name="connsiteX17-115" fmla="*/ 426720 w 427282"/>
              <a:gd name="connsiteY17-116" fmla="*/ 1615440 h 1706969"/>
              <a:gd name="connsiteX18-117" fmla="*/ 312420 w 427282"/>
              <a:gd name="connsiteY18-118" fmla="*/ 1706880 h 1706969"/>
              <a:gd name="connsiteX19-119" fmla="*/ 53340 w 427282"/>
              <a:gd name="connsiteY19-120" fmla="*/ 1706880 h 1706969"/>
              <a:gd name="connsiteX0-121" fmla="*/ 411480 w 427282"/>
              <a:gd name="connsiteY0-122" fmla="*/ 0 h 1706969"/>
              <a:gd name="connsiteX1-123" fmla="*/ 403860 w 427282"/>
              <a:gd name="connsiteY1-124" fmla="*/ 106680 h 1706969"/>
              <a:gd name="connsiteX2-125" fmla="*/ 327660 w 427282"/>
              <a:gd name="connsiteY2-126" fmla="*/ 182880 h 1706969"/>
              <a:gd name="connsiteX3-127" fmla="*/ 121920 w 427282"/>
              <a:gd name="connsiteY3-128" fmla="*/ 182880 h 1706969"/>
              <a:gd name="connsiteX4-129" fmla="*/ 15240 w 427282"/>
              <a:gd name="connsiteY4-130" fmla="*/ 236220 h 1706969"/>
              <a:gd name="connsiteX5-131" fmla="*/ 15240 w 427282"/>
              <a:gd name="connsiteY5-132" fmla="*/ 480060 h 1706969"/>
              <a:gd name="connsiteX6-133" fmla="*/ 121920 w 427282"/>
              <a:gd name="connsiteY6-134" fmla="*/ 556260 h 1706969"/>
              <a:gd name="connsiteX7-135" fmla="*/ 304800 w 427282"/>
              <a:gd name="connsiteY7-136" fmla="*/ 556260 h 1706969"/>
              <a:gd name="connsiteX8-137" fmla="*/ 411480 w 427282"/>
              <a:gd name="connsiteY8-138" fmla="*/ 624840 h 1706969"/>
              <a:gd name="connsiteX9-139" fmla="*/ 411480 w 427282"/>
              <a:gd name="connsiteY9-140" fmla="*/ 868680 h 1706969"/>
              <a:gd name="connsiteX10-141" fmla="*/ 289560 w 427282"/>
              <a:gd name="connsiteY10-142" fmla="*/ 929640 h 1706969"/>
              <a:gd name="connsiteX11-143" fmla="*/ 76200 w 427282"/>
              <a:gd name="connsiteY11-144" fmla="*/ 929640 h 1706969"/>
              <a:gd name="connsiteX12-145" fmla="*/ 0 w 427282"/>
              <a:gd name="connsiteY12-146" fmla="*/ 1036320 h 1706969"/>
              <a:gd name="connsiteX13-147" fmla="*/ 0 w 427282"/>
              <a:gd name="connsiteY13-148" fmla="*/ 1264920 h 1706969"/>
              <a:gd name="connsiteX14-149" fmla="*/ 114300 w 427282"/>
              <a:gd name="connsiteY14-150" fmla="*/ 1333500 h 1706969"/>
              <a:gd name="connsiteX15-151" fmla="*/ 335280 w 427282"/>
              <a:gd name="connsiteY15-152" fmla="*/ 1333500 h 1706969"/>
              <a:gd name="connsiteX16-153" fmla="*/ 426720 w 427282"/>
              <a:gd name="connsiteY16-154" fmla="*/ 1417320 h 1706969"/>
              <a:gd name="connsiteX17-155" fmla="*/ 426720 w 427282"/>
              <a:gd name="connsiteY17-156" fmla="*/ 1615440 h 1706969"/>
              <a:gd name="connsiteX18-157" fmla="*/ 312420 w 427282"/>
              <a:gd name="connsiteY18-158" fmla="*/ 1706880 h 1706969"/>
              <a:gd name="connsiteX19-159" fmla="*/ 53340 w 427282"/>
              <a:gd name="connsiteY19-160" fmla="*/ 1706880 h 1706969"/>
              <a:gd name="connsiteX0-161" fmla="*/ 411480 w 427282"/>
              <a:gd name="connsiteY0-162" fmla="*/ 0 h 1706969"/>
              <a:gd name="connsiteX1-163" fmla="*/ 403860 w 427282"/>
              <a:gd name="connsiteY1-164" fmla="*/ 106680 h 1706969"/>
              <a:gd name="connsiteX2-165" fmla="*/ 327660 w 427282"/>
              <a:gd name="connsiteY2-166" fmla="*/ 182880 h 1706969"/>
              <a:gd name="connsiteX3-167" fmla="*/ 121920 w 427282"/>
              <a:gd name="connsiteY3-168" fmla="*/ 182880 h 1706969"/>
              <a:gd name="connsiteX4-169" fmla="*/ 15240 w 427282"/>
              <a:gd name="connsiteY4-170" fmla="*/ 236220 h 1706969"/>
              <a:gd name="connsiteX5-171" fmla="*/ 15240 w 427282"/>
              <a:gd name="connsiteY5-172" fmla="*/ 480060 h 1706969"/>
              <a:gd name="connsiteX6-173" fmla="*/ 121920 w 427282"/>
              <a:gd name="connsiteY6-174" fmla="*/ 556260 h 1706969"/>
              <a:gd name="connsiteX7-175" fmla="*/ 304800 w 427282"/>
              <a:gd name="connsiteY7-176" fmla="*/ 556260 h 1706969"/>
              <a:gd name="connsiteX8-177" fmla="*/ 411480 w 427282"/>
              <a:gd name="connsiteY8-178" fmla="*/ 624840 h 1706969"/>
              <a:gd name="connsiteX9-179" fmla="*/ 411480 w 427282"/>
              <a:gd name="connsiteY9-180" fmla="*/ 868680 h 1706969"/>
              <a:gd name="connsiteX10-181" fmla="*/ 289560 w 427282"/>
              <a:gd name="connsiteY10-182" fmla="*/ 929640 h 1706969"/>
              <a:gd name="connsiteX11-183" fmla="*/ 76200 w 427282"/>
              <a:gd name="connsiteY11-184" fmla="*/ 929640 h 1706969"/>
              <a:gd name="connsiteX12-185" fmla="*/ 0 w 427282"/>
              <a:gd name="connsiteY12-186" fmla="*/ 1036320 h 1706969"/>
              <a:gd name="connsiteX13-187" fmla="*/ 0 w 427282"/>
              <a:gd name="connsiteY13-188" fmla="*/ 1264920 h 1706969"/>
              <a:gd name="connsiteX14-189" fmla="*/ 114300 w 427282"/>
              <a:gd name="connsiteY14-190" fmla="*/ 1333500 h 1706969"/>
              <a:gd name="connsiteX15-191" fmla="*/ 335280 w 427282"/>
              <a:gd name="connsiteY15-192" fmla="*/ 1333500 h 1706969"/>
              <a:gd name="connsiteX16-193" fmla="*/ 426720 w 427282"/>
              <a:gd name="connsiteY16-194" fmla="*/ 1417320 h 1706969"/>
              <a:gd name="connsiteX17-195" fmla="*/ 426720 w 427282"/>
              <a:gd name="connsiteY17-196" fmla="*/ 1615440 h 1706969"/>
              <a:gd name="connsiteX18-197" fmla="*/ 312420 w 427282"/>
              <a:gd name="connsiteY18-198" fmla="*/ 1706880 h 1706969"/>
              <a:gd name="connsiteX19-199" fmla="*/ 53340 w 427282"/>
              <a:gd name="connsiteY19-200" fmla="*/ 1706880 h 1706969"/>
              <a:gd name="connsiteX0-201" fmla="*/ 411480 w 427282"/>
              <a:gd name="connsiteY0-202" fmla="*/ 0 h 1706969"/>
              <a:gd name="connsiteX1-203" fmla="*/ 403860 w 427282"/>
              <a:gd name="connsiteY1-204" fmla="*/ 106680 h 1706969"/>
              <a:gd name="connsiteX2-205" fmla="*/ 327660 w 427282"/>
              <a:gd name="connsiteY2-206" fmla="*/ 182880 h 1706969"/>
              <a:gd name="connsiteX3-207" fmla="*/ 121920 w 427282"/>
              <a:gd name="connsiteY3-208" fmla="*/ 182880 h 1706969"/>
              <a:gd name="connsiteX4-209" fmla="*/ 15240 w 427282"/>
              <a:gd name="connsiteY4-210" fmla="*/ 236220 h 1706969"/>
              <a:gd name="connsiteX5-211" fmla="*/ 15240 w 427282"/>
              <a:gd name="connsiteY5-212" fmla="*/ 480060 h 1706969"/>
              <a:gd name="connsiteX6-213" fmla="*/ 121920 w 427282"/>
              <a:gd name="connsiteY6-214" fmla="*/ 556260 h 1706969"/>
              <a:gd name="connsiteX7-215" fmla="*/ 304800 w 427282"/>
              <a:gd name="connsiteY7-216" fmla="*/ 556260 h 1706969"/>
              <a:gd name="connsiteX8-217" fmla="*/ 411480 w 427282"/>
              <a:gd name="connsiteY8-218" fmla="*/ 624840 h 1706969"/>
              <a:gd name="connsiteX9-219" fmla="*/ 411480 w 427282"/>
              <a:gd name="connsiteY9-220" fmla="*/ 868680 h 1706969"/>
              <a:gd name="connsiteX10-221" fmla="*/ 289560 w 427282"/>
              <a:gd name="connsiteY10-222" fmla="*/ 929640 h 1706969"/>
              <a:gd name="connsiteX11-223" fmla="*/ 76200 w 427282"/>
              <a:gd name="connsiteY11-224" fmla="*/ 929640 h 1706969"/>
              <a:gd name="connsiteX12-225" fmla="*/ 0 w 427282"/>
              <a:gd name="connsiteY12-226" fmla="*/ 1036320 h 1706969"/>
              <a:gd name="connsiteX13-227" fmla="*/ 0 w 427282"/>
              <a:gd name="connsiteY13-228" fmla="*/ 1264920 h 1706969"/>
              <a:gd name="connsiteX14-229" fmla="*/ 114300 w 427282"/>
              <a:gd name="connsiteY14-230" fmla="*/ 1333500 h 1706969"/>
              <a:gd name="connsiteX15-231" fmla="*/ 335280 w 427282"/>
              <a:gd name="connsiteY15-232" fmla="*/ 1333500 h 1706969"/>
              <a:gd name="connsiteX16-233" fmla="*/ 426720 w 427282"/>
              <a:gd name="connsiteY16-234" fmla="*/ 1417320 h 1706969"/>
              <a:gd name="connsiteX17-235" fmla="*/ 426720 w 427282"/>
              <a:gd name="connsiteY17-236" fmla="*/ 1615440 h 1706969"/>
              <a:gd name="connsiteX18-237" fmla="*/ 312420 w 427282"/>
              <a:gd name="connsiteY18-238" fmla="*/ 1706880 h 1706969"/>
              <a:gd name="connsiteX19-239" fmla="*/ 53340 w 427282"/>
              <a:gd name="connsiteY19-240" fmla="*/ 1706880 h 1706969"/>
              <a:gd name="connsiteX0-241" fmla="*/ 411480 w 427282"/>
              <a:gd name="connsiteY0-242" fmla="*/ 0 h 1706969"/>
              <a:gd name="connsiteX1-243" fmla="*/ 403860 w 427282"/>
              <a:gd name="connsiteY1-244" fmla="*/ 106680 h 1706969"/>
              <a:gd name="connsiteX2-245" fmla="*/ 327660 w 427282"/>
              <a:gd name="connsiteY2-246" fmla="*/ 182880 h 1706969"/>
              <a:gd name="connsiteX3-247" fmla="*/ 121920 w 427282"/>
              <a:gd name="connsiteY3-248" fmla="*/ 182880 h 1706969"/>
              <a:gd name="connsiteX4-249" fmla="*/ 15240 w 427282"/>
              <a:gd name="connsiteY4-250" fmla="*/ 236220 h 1706969"/>
              <a:gd name="connsiteX5-251" fmla="*/ 15240 w 427282"/>
              <a:gd name="connsiteY5-252" fmla="*/ 480060 h 1706969"/>
              <a:gd name="connsiteX6-253" fmla="*/ 121920 w 427282"/>
              <a:gd name="connsiteY6-254" fmla="*/ 556260 h 1706969"/>
              <a:gd name="connsiteX7-255" fmla="*/ 304800 w 427282"/>
              <a:gd name="connsiteY7-256" fmla="*/ 556260 h 1706969"/>
              <a:gd name="connsiteX8-257" fmla="*/ 411480 w 427282"/>
              <a:gd name="connsiteY8-258" fmla="*/ 624840 h 1706969"/>
              <a:gd name="connsiteX9-259" fmla="*/ 411480 w 427282"/>
              <a:gd name="connsiteY9-260" fmla="*/ 868680 h 1706969"/>
              <a:gd name="connsiteX10-261" fmla="*/ 289560 w 427282"/>
              <a:gd name="connsiteY10-262" fmla="*/ 929640 h 1706969"/>
              <a:gd name="connsiteX11-263" fmla="*/ 76200 w 427282"/>
              <a:gd name="connsiteY11-264" fmla="*/ 929640 h 1706969"/>
              <a:gd name="connsiteX12-265" fmla="*/ 0 w 427282"/>
              <a:gd name="connsiteY12-266" fmla="*/ 1036320 h 1706969"/>
              <a:gd name="connsiteX13-267" fmla="*/ 0 w 427282"/>
              <a:gd name="connsiteY13-268" fmla="*/ 1264920 h 1706969"/>
              <a:gd name="connsiteX14-269" fmla="*/ 114300 w 427282"/>
              <a:gd name="connsiteY14-270" fmla="*/ 1333500 h 1706969"/>
              <a:gd name="connsiteX15-271" fmla="*/ 335280 w 427282"/>
              <a:gd name="connsiteY15-272" fmla="*/ 1333500 h 1706969"/>
              <a:gd name="connsiteX16-273" fmla="*/ 426720 w 427282"/>
              <a:gd name="connsiteY16-274" fmla="*/ 1417320 h 1706969"/>
              <a:gd name="connsiteX17-275" fmla="*/ 426720 w 427282"/>
              <a:gd name="connsiteY17-276" fmla="*/ 1615440 h 1706969"/>
              <a:gd name="connsiteX18-277" fmla="*/ 312420 w 427282"/>
              <a:gd name="connsiteY18-278" fmla="*/ 1706880 h 1706969"/>
              <a:gd name="connsiteX19-279" fmla="*/ 53340 w 427282"/>
              <a:gd name="connsiteY19-280" fmla="*/ 1706880 h 1706969"/>
              <a:gd name="connsiteX0-281" fmla="*/ 411480 w 427282"/>
              <a:gd name="connsiteY0-282" fmla="*/ 0 h 1706969"/>
              <a:gd name="connsiteX1-283" fmla="*/ 403860 w 427282"/>
              <a:gd name="connsiteY1-284" fmla="*/ 106680 h 1706969"/>
              <a:gd name="connsiteX2-285" fmla="*/ 327660 w 427282"/>
              <a:gd name="connsiteY2-286" fmla="*/ 182880 h 1706969"/>
              <a:gd name="connsiteX3-287" fmla="*/ 121920 w 427282"/>
              <a:gd name="connsiteY3-288" fmla="*/ 182880 h 1706969"/>
              <a:gd name="connsiteX4-289" fmla="*/ 15240 w 427282"/>
              <a:gd name="connsiteY4-290" fmla="*/ 236220 h 1706969"/>
              <a:gd name="connsiteX5-291" fmla="*/ 15240 w 427282"/>
              <a:gd name="connsiteY5-292" fmla="*/ 480060 h 1706969"/>
              <a:gd name="connsiteX6-293" fmla="*/ 121920 w 427282"/>
              <a:gd name="connsiteY6-294" fmla="*/ 556260 h 1706969"/>
              <a:gd name="connsiteX7-295" fmla="*/ 304800 w 427282"/>
              <a:gd name="connsiteY7-296" fmla="*/ 556260 h 1706969"/>
              <a:gd name="connsiteX8-297" fmla="*/ 411480 w 427282"/>
              <a:gd name="connsiteY8-298" fmla="*/ 624840 h 1706969"/>
              <a:gd name="connsiteX9-299" fmla="*/ 411480 w 427282"/>
              <a:gd name="connsiteY9-300" fmla="*/ 868680 h 1706969"/>
              <a:gd name="connsiteX10-301" fmla="*/ 289560 w 427282"/>
              <a:gd name="connsiteY10-302" fmla="*/ 929640 h 1706969"/>
              <a:gd name="connsiteX11-303" fmla="*/ 76200 w 427282"/>
              <a:gd name="connsiteY11-304" fmla="*/ 929640 h 1706969"/>
              <a:gd name="connsiteX12-305" fmla="*/ 0 w 427282"/>
              <a:gd name="connsiteY12-306" fmla="*/ 1036320 h 1706969"/>
              <a:gd name="connsiteX13-307" fmla="*/ 0 w 427282"/>
              <a:gd name="connsiteY13-308" fmla="*/ 1264920 h 1706969"/>
              <a:gd name="connsiteX14-309" fmla="*/ 114300 w 427282"/>
              <a:gd name="connsiteY14-310" fmla="*/ 1333500 h 1706969"/>
              <a:gd name="connsiteX15-311" fmla="*/ 335280 w 427282"/>
              <a:gd name="connsiteY15-312" fmla="*/ 1333500 h 1706969"/>
              <a:gd name="connsiteX16-313" fmla="*/ 426720 w 427282"/>
              <a:gd name="connsiteY16-314" fmla="*/ 1417320 h 1706969"/>
              <a:gd name="connsiteX17-315" fmla="*/ 426720 w 427282"/>
              <a:gd name="connsiteY17-316" fmla="*/ 1615440 h 1706969"/>
              <a:gd name="connsiteX18-317" fmla="*/ 312420 w 427282"/>
              <a:gd name="connsiteY18-318" fmla="*/ 1706880 h 1706969"/>
              <a:gd name="connsiteX19-319" fmla="*/ 53340 w 427282"/>
              <a:gd name="connsiteY19-320" fmla="*/ 1706880 h 1706969"/>
              <a:gd name="connsiteX0-321" fmla="*/ 411480 w 427282"/>
              <a:gd name="connsiteY0-322" fmla="*/ 0 h 1706969"/>
              <a:gd name="connsiteX1-323" fmla="*/ 403860 w 427282"/>
              <a:gd name="connsiteY1-324" fmla="*/ 106680 h 1706969"/>
              <a:gd name="connsiteX2-325" fmla="*/ 327660 w 427282"/>
              <a:gd name="connsiteY2-326" fmla="*/ 182880 h 1706969"/>
              <a:gd name="connsiteX3-327" fmla="*/ 121920 w 427282"/>
              <a:gd name="connsiteY3-328" fmla="*/ 182880 h 1706969"/>
              <a:gd name="connsiteX4-329" fmla="*/ 15240 w 427282"/>
              <a:gd name="connsiteY4-330" fmla="*/ 236220 h 1706969"/>
              <a:gd name="connsiteX5-331" fmla="*/ 15240 w 427282"/>
              <a:gd name="connsiteY5-332" fmla="*/ 480060 h 1706969"/>
              <a:gd name="connsiteX6-333" fmla="*/ 121920 w 427282"/>
              <a:gd name="connsiteY6-334" fmla="*/ 556260 h 1706969"/>
              <a:gd name="connsiteX7-335" fmla="*/ 304800 w 427282"/>
              <a:gd name="connsiteY7-336" fmla="*/ 556260 h 1706969"/>
              <a:gd name="connsiteX8-337" fmla="*/ 411480 w 427282"/>
              <a:gd name="connsiteY8-338" fmla="*/ 624840 h 1706969"/>
              <a:gd name="connsiteX9-339" fmla="*/ 411480 w 427282"/>
              <a:gd name="connsiteY9-340" fmla="*/ 868680 h 1706969"/>
              <a:gd name="connsiteX10-341" fmla="*/ 289560 w 427282"/>
              <a:gd name="connsiteY10-342" fmla="*/ 929640 h 1706969"/>
              <a:gd name="connsiteX11-343" fmla="*/ 76200 w 427282"/>
              <a:gd name="connsiteY11-344" fmla="*/ 929640 h 1706969"/>
              <a:gd name="connsiteX12-345" fmla="*/ 0 w 427282"/>
              <a:gd name="connsiteY12-346" fmla="*/ 1036320 h 1706969"/>
              <a:gd name="connsiteX13-347" fmla="*/ 0 w 427282"/>
              <a:gd name="connsiteY13-348" fmla="*/ 1264920 h 1706969"/>
              <a:gd name="connsiteX14-349" fmla="*/ 114300 w 427282"/>
              <a:gd name="connsiteY14-350" fmla="*/ 1333500 h 1706969"/>
              <a:gd name="connsiteX15-351" fmla="*/ 335280 w 427282"/>
              <a:gd name="connsiteY15-352" fmla="*/ 1333500 h 1706969"/>
              <a:gd name="connsiteX16-353" fmla="*/ 426720 w 427282"/>
              <a:gd name="connsiteY16-354" fmla="*/ 1417320 h 1706969"/>
              <a:gd name="connsiteX17-355" fmla="*/ 426720 w 427282"/>
              <a:gd name="connsiteY17-356" fmla="*/ 1615440 h 1706969"/>
              <a:gd name="connsiteX18-357" fmla="*/ 312420 w 427282"/>
              <a:gd name="connsiteY18-358" fmla="*/ 1706880 h 1706969"/>
              <a:gd name="connsiteX19-359" fmla="*/ 53340 w 427282"/>
              <a:gd name="connsiteY19-360" fmla="*/ 1706880 h 1706969"/>
              <a:gd name="connsiteX0-361" fmla="*/ 411480 w 427282"/>
              <a:gd name="connsiteY0-362" fmla="*/ 0 h 1706969"/>
              <a:gd name="connsiteX1-363" fmla="*/ 403860 w 427282"/>
              <a:gd name="connsiteY1-364" fmla="*/ 106680 h 1706969"/>
              <a:gd name="connsiteX2-365" fmla="*/ 327660 w 427282"/>
              <a:gd name="connsiteY2-366" fmla="*/ 182880 h 1706969"/>
              <a:gd name="connsiteX3-367" fmla="*/ 121920 w 427282"/>
              <a:gd name="connsiteY3-368" fmla="*/ 182880 h 1706969"/>
              <a:gd name="connsiteX4-369" fmla="*/ 15240 w 427282"/>
              <a:gd name="connsiteY4-370" fmla="*/ 236220 h 1706969"/>
              <a:gd name="connsiteX5-371" fmla="*/ 15240 w 427282"/>
              <a:gd name="connsiteY5-372" fmla="*/ 480060 h 1706969"/>
              <a:gd name="connsiteX6-373" fmla="*/ 121920 w 427282"/>
              <a:gd name="connsiteY6-374" fmla="*/ 556260 h 1706969"/>
              <a:gd name="connsiteX7-375" fmla="*/ 304800 w 427282"/>
              <a:gd name="connsiteY7-376" fmla="*/ 556260 h 1706969"/>
              <a:gd name="connsiteX8-377" fmla="*/ 411480 w 427282"/>
              <a:gd name="connsiteY8-378" fmla="*/ 624840 h 1706969"/>
              <a:gd name="connsiteX9-379" fmla="*/ 411480 w 427282"/>
              <a:gd name="connsiteY9-380" fmla="*/ 868680 h 1706969"/>
              <a:gd name="connsiteX10-381" fmla="*/ 289560 w 427282"/>
              <a:gd name="connsiteY10-382" fmla="*/ 929640 h 1706969"/>
              <a:gd name="connsiteX11-383" fmla="*/ 76200 w 427282"/>
              <a:gd name="connsiteY11-384" fmla="*/ 929640 h 1706969"/>
              <a:gd name="connsiteX12-385" fmla="*/ 0 w 427282"/>
              <a:gd name="connsiteY12-386" fmla="*/ 1036320 h 1706969"/>
              <a:gd name="connsiteX13-387" fmla="*/ 0 w 427282"/>
              <a:gd name="connsiteY13-388" fmla="*/ 1264920 h 1706969"/>
              <a:gd name="connsiteX14-389" fmla="*/ 114300 w 427282"/>
              <a:gd name="connsiteY14-390" fmla="*/ 1333500 h 1706969"/>
              <a:gd name="connsiteX15-391" fmla="*/ 335280 w 427282"/>
              <a:gd name="connsiteY15-392" fmla="*/ 1333500 h 1706969"/>
              <a:gd name="connsiteX16-393" fmla="*/ 426720 w 427282"/>
              <a:gd name="connsiteY16-394" fmla="*/ 1417320 h 1706969"/>
              <a:gd name="connsiteX17-395" fmla="*/ 426720 w 427282"/>
              <a:gd name="connsiteY17-396" fmla="*/ 1615440 h 1706969"/>
              <a:gd name="connsiteX18-397" fmla="*/ 312420 w 427282"/>
              <a:gd name="connsiteY18-398" fmla="*/ 1706880 h 1706969"/>
              <a:gd name="connsiteX19-399" fmla="*/ 53340 w 427282"/>
              <a:gd name="connsiteY19-400" fmla="*/ 1706880 h 1706969"/>
              <a:gd name="connsiteX0-401" fmla="*/ 411480 w 427282"/>
              <a:gd name="connsiteY0-402" fmla="*/ 0 h 1706969"/>
              <a:gd name="connsiteX1-403" fmla="*/ 403860 w 427282"/>
              <a:gd name="connsiteY1-404" fmla="*/ 106680 h 1706969"/>
              <a:gd name="connsiteX2-405" fmla="*/ 327660 w 427282"/>
              <a:gd name="connsiteY2-406" fmla="*/ 182880 h 1706969"/>
              <a:gd name="connsiteX3-407" fmla="*/ 121920 w 427282"/>
              <a:gd name="connsiteY3-408" fmla="*/ 182880 h 1706969"/>
              <a:gd name="connsiteX4-409" fmla="*/ 15240 w 427282"/>
              <a:gd name="connsiteY4-410" fmla="*/ 236220 h 1706969"/>
              <a:gd name="connsiteX5-411" fmla="*/ 15240 w 427282"/>
              <a:gd name="connsiteY5-412" fmla="*/ 480060 h 1706969"/>
              <a:gd name="connsiteX6-413" fmla="*/ 121920 w 427282"/>
              <a:gd name="connsiteY6-414" fmla="*/ 556260 h 1706969"/>
              <a:gd name="connsiteX7-415" fmla="*/ 304800 w 427282"/>
              <a:gd name="connsiteY7-416" fmla="*/ 556260 h 1706969"/>
              <a:gd name="connsiteX8-417" fmla="*/ 411480 w 427282"/>
              <a:gd name="connsiteY8-418" fmla="*/ 624840 h 1706969"/>
              <a:gd name="connsiteX9-419" fmla="*/ 411480 w 427282"/>
              <a:gd name="connsiteY9-420" fmla="*/ 868680 h 1706969"/>
              <a:gd name="connsiteX10-421" fmla="*/ 289560 w 427282"/>
              <a:gd name="connsiteY10-422" fmla="*/ 929640 h 1706969"/>
              <a:gd name="connsiteX11-423" fmla="*/ 76200 w 427282"/>
              <a:gd name="connsiteY11-424" fmla="*/ 929640 h 1706969"/>
              <a:gd name="connsiteX12-425" fmla="*/ 0 w 427282"/>
              <a:gd name="connsiteY12-426" fmla="*/ 1036320 h 1706969"/>
              <a:gd name="connsiteX13-427" fmla="*/ 0 w 427282"/>
              <a:gd name="connsiteY13-428" fmla="*/ 1264920 h 1706969"/>
              <a:gd name="connsiteX14-429" fmla="*/ 114300 w 427282"/>
              <a:gd name="connsiteY14-430" fmla="*/ 1333500 h 1706969"/>
              <a:gd name="connsiteX15-431" fmla="*/ 335280 w 427282"/>
              <a:gd name="connsiteY15-432" fmla="*/ 1333500 h 1706969"/>
              <a:gd name="connsiteX16-433" fmla="*/ 426720 w 427282"/>
              <a:gd name="connsiteY16-434" fmla="*/ 1417320 h 1706969"/>
              <a:gd name="connsiteX17-435" fmla="*/ 426720 w 427282"/>
              <a:gd name="connsiteY17-436" fmla="*/ 1615440 h 1706969"/>
              <a:gd name="connsiteX18-437" fmla="*/ 312420 w 427282"/>
              <a:gd name="connsiteY18-438" fmla="*/ 1706880 h 1706969"/>
              <a:gd name="connsiteX19-439" fmla="*/ 53340 w 427282"/>
              <a:gd name="connsiteY19-440" fmla="*/ 1706880 h 1706969"/>
              <a:gd name="connsiteX0-441" fmla="*/ 411480 w 427282"/>
              <a:gd name="connsiteY0-442" fmla="*/ 0 h 1706969"/>
              <a:gd name="connsiteX1-443" fmla="*/ 403860 w 427282"/>
              <a:gd name="connsiteY1-444" fmla="*/ 106680 h 1706969"/>
              <a:gd name="connsiteX2-445" fmla="*/ 327660 w 427282"/>
              <a:gd name="connsiteY2-446" fmla="*/ 182880 h 1706969"/>
              <a:gd name="connsiteX3-447" fmla="*/ 121920 w 427282"/>
              <a:gd name="connsiteY3-448" fmla="*/ 182880 h 1706969"/>
              <a:gd name="connsiteX4-449" fmla="*/ 15240 w 427282"/>
              <a:gd name="connsiteY4-450" fmla="*/ 236220 h 1706969"/>
              <a:gd name="connsiteX5-451" fmla="*/ 15240 w 427282"/>
              <a:gd name="connsiteY5-452" fmla="*/ 480060 h 1706969"/>
              <a:gd name="connsiteX6-453" fmla="*/ 121920 w 427282"/>
              <a:gd name="connsiteY6-454" fmla="*/ 556260 h 1706969"/>
              <a:gd name="connsiteX7-455" fmla="*/ 304800 w 427282"/>
              <a:gd name="connsiteY7-456" fmla="*/ 556260 h 1706969"/>
              <a:gd name="connsiteX8-457" fmla="*/ 411480 w 427282"/>
              <a:gd name="connsiteY8-458" fmla="*/ 624840 h 1706969"/>
              <a:gd name="connsiteX9-459" fmla="*/ 411480 w 427282"/>
              <a:gd name="connsiteY9-460" fmla="*/ 868680 h 1706969"/>
              <a:gd name="connsiteX10-461" fmla="*/ 289560 w 427282"/>
              <a:gd name="connsiteY10-462" fmla="*/ 929640 h 1706969"/>
              <a:gd name="connsiteX11-463" fmla="*/ 76200 w 427282"/>
              <a:gd name="connsiteY11-464" fmla="*/ 929640 h 1706969"/>
              <a:gd name="connsiteX12-465" fmla="*/ 0 w 427282"/>
              <a:gd name="connsiteY12-466" fmla="*/ 1036320 h 1706969"/>
              <a:gd name="connsiteX13-467" fmla="*/ 0 w 427282"/>
              <a:gd name="connsiteY13-468" fmla="*/ 1264920 h 1706969"/>
              <a:gd name="connsiteX14-469" fmla="*/ 114300 w 427282"/>
              <a:gd name="connsiteY14-470" fmla="*/ 1333500 h 1706969"/>
              <a:gd name="connsiteX15-471" fmla="*/ 335280 w 427282"/>
              <a:gd name="connsiteY15-472" fmla="*/ 1333500 h 1706969"/>
              <a:gd name="connsiteX16-473" fmla="*/ 426720 w 427282"/>
              <a:gd name="connsiteY16-474" fmla="*/ 1417320 h 1706969"/>
              <a:gd name="connsiteX17-475" fmla="*/ 426720 w 427282"/>
              <a:gd name="connsiteY17-476" fmla="*/ 1615440 h 1706969"/>
              <a:gd name="connsiteX18-477" fmla="*/ 312420 w 427282"/>
              <a:gd name="connsiteY18-478" fmla="*/ 1706880 h 1706969"/>
              <a:gd name="connsiteX19-479" fmla="*/ 53340 w 427282"/>
              <a:gd name="connsiteY19-480" fmla="*/ 1706880 h 1706969"/>
              <a:gd name="connsiteX0-481" fmla="*/ 411480 w 427282"/>
              <a:gd name="connsiteY0-482" fmla="*/ 0 h 1706969"/>
              <a:gd name="connsiteX1-483" fmla="*/ 403860 w 427282"/>
              <a:gd name="connsiteY1-484" fmla="*/ 106680 h 1706969"/>
              <a:gd name="connsiteX2-485" fmla="*/ 327660 w 427282"/>
              <a:gd name="connsiteY2-486" fmla="*/ 182880 h 1706969"/>
              <a:gd name="connsiteX3-487" fmla="*/ 121920 w 427282"/>
              <a:gd name="connsiteY3-488" fmla="*/ 182880 h 1706969"/>
              <a:gd name="connsiteX4-489" fmla="*/ 15240 w 427282"/>
              <a:gd name="connsiteY4-490" fmla="*/ 236220 h 1706969"/>
              <a:gd name="connsiteX5-491" fmla="*/ 15240 w 427282"/>
              <a:gd name="connsiteY5-492" fmla="*/ 480060 h 1706969"/>
              <a:gd name="connsiteX6-493" fmla="*/ 121920 w 427282"/>
              <a:gd name="connsiteY6-494" fmla="*/ 556260 h 1706969"/>
              <a:gd name="connsiteX7-495" fmla="*/ 304800 w 427282"/>
              <a:gd name="connsiteY7-496" fmla="*/ 556260 h 1706969"/>
              <a:gd name="connsiteX8-497" fmla="*/ 411480 w 427282"/>
              <a:gd name="connsiteY8-498" fmla="*/ 624840 h 1706969"/>
              <a:gd name="connsiteX9-499" fmla="*/ 411480 w 427282"/>
              <a:gd name="connsiteY9-500" fmla="*/ 868680 h 1706969"/>
              <a:gd name="connsiteX10-501" fmla="*/ 289560 w 427282"/>
              <a:gd name="connsiteY10-502" fmla="*/ 929640 h 1706969"/>
              <a:gd name="connsiteX11-503" fmla="*/ 76200 w 427282"/>
              <a:gd name="connsiteY11-504" fmla="*/ 929640 h 1706969"/>
              <a:gd name="connsiteX12-505" fmla="*/ 0 w 427282"/>
              <a:gd name="connsiteY12-506" fmla="*/ 1036320 h 1706969"/>
              <a:gd name="connsiteX13-507" fmla="*/ 0 w 427282"/>
              <a:gd name="connsiteY13-508" fmla="*/ 1264920 h 1706969"/>
              <a:gd name="connsiteX14-509" fmla="*/ 114300 w 427282"/>
              <a:gd name="connsiteY14-510" fmla="*/ 1333500 h 1706969"/>
              <a:gd name="connsiteX15-511" fmla="*/ 335280 w 427282"/>
              <a:gd name="connsiteY15-512" fmla="*/ 1333500 h 1706969"/>
              <a:gd name="connsiteX16-513" fmla="*/ 426720 w 427282"/>
              <a:gd name="connsiteY16-514" fmla="*/ 1417320 h 1706969"/>
              <a:gd name="connsiteX17-515" fmla="*/ 426720 w 427282"/>
              <a:gd name="connsiteY17-516" fmla="*/ 1615440 h 1706969"/>
              <a:gd name="connsiteX18-517" fmla="*/ 312420 w 427282"/>
              <a:gd name="connsiteY18-518" fmla="*/ 1706880 h 1706969"/>
              <a:gd name="connsiteX19-519" fmla="*/ 53340 w 427282"/>
              <a:gd name="connsiteY19-520" fmla="*/ 1706880 h 1706969"/>
              <a:gd name="connsiteX0-521" fmla="*/ 411480 w 427282"/>
              <a:gd name="connsiteY0-522" fmla="*/ 0 h 1706969"/>
              <a:gd name="connsiteX1-523" fmla="*/ 403860 w 427282"/>
              <a:gd name="connsiteY1-524" fmla="*/ 106680 h 1706969"/>
              <a:gd name="connsiteX2-525" fmla="*/ 327660 w 427282"/>
              <a:gd name="connsiteY2-526" fmla="*/ 182880 h 1706969"/>
              <a:gd name="connsiteX3-527" fmla="*/ 121920 w 427282"/>
              <a:gd name="connsiteY3-528" fmla="*/ 182880 h 1706969"/>
              <a:gd name="connsiteX4-529" fmla="*/ 15240 w 427282"/>
              <a:gd name="connsiteY4-530" fmla="*/ 236220 h 1706969"/>
              <a:gd name="connsiteX5-531" fmla="*/ 15240 w 427282"/>
              <a:gd name="connsiteY5-532" fmla="*/ 480060 h 1706969"/>
              <a:gd name="connsiteX6-533" fmla="*/ 121920 w 427282"/>
              <a:gd name="connsiteY6-534" fmla="*/ 556260 h 1706969"/>
              <a:gd name="connsiteX7-535" fmla="*/ 304800 w 427282"/>
              <a:gd name="connsiteY7-536" fmla="*/ 556260 h 1706969"/>
              <a:gd name="connsiteX8-537" fmla="*/ 411480 w 427282"/>
              <a:gd name="connsiteY8-538" fmla="*/ 624840 h 1706969"/>
              <a:gd name="connsiteX9-539" fmla="*/ 411480 w 427282"/>
              <a:gd name="connsiteY9-540" fmla="*/ 868680 h 1706969"/>
              <a:gd name="connsiteX10-541" fmla="*/ 289560 w 427282"/>
              <a:gd name="connsiteY10-542" fmla="*/ 929640 h 1706969"/>
              <a:gd name="connsiteX11-543" fmla="*/ 76200 w 427282"/>
              <a:gd name="connsiteY11-544" fmla="*/ 929640 h 1706969"/>
              <a:gd name="connsiteX12-545" fmla="*/ 0 w 427282"/>
              <a:gd name="connsiteY12-546" fmla="*/ 1036320 h 1706969"/>
              <a:gd name="connsiteX13-547" fmla="*/ 0 w 427282"/>
              <a:gd name="connsiteY13-548" fmla="*/ 1264920 h 1706969"/>
              <a:gd name="connsiteX14-549" fmla="*/ 114300 w 427282"/>
              <a:gd name="connsiteY14-550" fmla="*/ 1333500 h 1706969"/>
              <a:gd name="connsiteX15-551" fmla="*/ 335280 w 427282"/>
              <a:gd name="connsiteY15-552" fmla="*/ 1333500 h 1706969"/>
              <a:gd name="connsiteX16-553" fmla="*/ 426720 w 427282"/>
              <a:gd name="connsiteY16-554" fmla="*/ 1417320 h 1706969"/>
              <a:gd name="connsiteX17-555" fmla="*/ 426720 w 427282"/>
              <a:gd name="connsiteY17-556" fmla="*/ 1615440 h 1706969"/>
              <a:gd name="connsiteX18-557" fmla="*/ 312420 w 427282"/>
              <a:gd name="connsiteY18-558" fmla="*/ 1706880 h 1706969"/>
              <a:gd name="connsiteX19-559" fmla="*/ 53340 w 427282"/>
              <a:gd name="connsiteY19-560" fmla="*/ 1706880 h 1706969"/>
              <a:gd name="connsiteX0-561" fmla="*/ 411480 w 427282"/>
              <a:gd name="connsiteY0-562" fmla="*/ 0 h 1706969"/>
              <a:gd name="connsiteX1-563" fmla="*/ 403860 w 427282"/>
              <a:gd name="connsiteY1-564" fmla="*/ 106680 h 1706969"/>
              <a:gd name="connsiteX2-565" fmla="*/ 327660 w 427282"/>
              <a:gd name="connsiteY2-566" fmla="*/ 182880 h 1706969"/>
              <a:gd name="connsiteX3-567" fmla="*/ 121920 w 427282"/>
              <a:gd name="connsiteY3-568" fmla="*/ 182880 h 1706969"/>
              <a:gd name="connsiteX4-569" fmla="*/ 15240 w 427282"/>
              <a:gd name="connsiteY4-570" fmla="*/ 236220 h 1706969"/>
              <a:gd name="connsiteX5-571" fmla="*/ 15240 w 427282"/>
              <a:gd name="connsiteY5-572" fmla="*/ 480060 h 1706969"/>
              <a:gd name="connsiteX6-573" fmla="*/ 121920 w 427282"/>
              <a:gd name="connsiteY6-574" fmla="*/ 556260 h 1706969"/>
              <a:gd name="connsiteX7-575" fmla="*/ 304800 w 427282"/>
              <a:gd name="connsiteY7-576" fmla="*/ 556260 h 1706969"/>
              <a:gd name="connsiteX8-577" fmla="*/ 411480 w 427282"/>
              <a:gd name="connsiteY8-578" fmla="*/ 624840 h 1706969"/>
              <a:gd name="connsiteX9-579" fmla="*/ 411480 w 427282"/>
              <a:gd name="connsiteY9-580" fmla="*/ 868680 h 1706969"/>
              <a:gd name="connsiteX10-581" fmla="*/ 289560 w 427282"/>
              <a:gd name="connsiteY10-582" fmla="*/ 929640 h 1706969"/>
              <a:gd name="connsiteX11-583" fmla="*/ 76200 w 427282"/>
              <a:gd name="connsiteY11-584" fmla="*/ 929640 h 1706969"/>
              <a:gd name="connsiteX12-585" fmla="*/ 0 w 427282"/>
              <a:gd name="connsiteY12-586" fmla="*/ 1036320 h 1706969"/>
              <a:gd name="connsiteX13-587" fmla="*/ 0 w 427282"/>
              <a:gd name="connsiteY13-588" fmla="*/ 1264920 h 1706969"/>
              <a:gd name="connsiteX14-589" fmla="*/ 114300 w 427282"/>
              <a:gd name="connsiteY14-590" fmla="*/ 1333500 h 1706969"/>
              <a:gd name="connsiteX15-591" fmla="*/ 335280 w 427282"/>
              <a:gd name="connsiteY15-592" fmla="*/ 1333500 h 1706969"/>
              <a:gd name="connsiteX16-593" fmla="*/ 426720 w 427282"/>
              <a:gd name="connsiteY16-594" fmla="*/ 1417320 h 1706969"/>
              <a:gd name="connsiteX17-595" fmla="*/ 426720 w 427282"/>
              <a:gd name="connsiteY17-596" fmla="*/ 1615440 h 1706969"/>
              <a:gd name="connsiteX18-597" fmla="*/ 312420 w 427282"/>
              <a:gd name="connsiteY18-598" fmla="*/ 1706880 h 1706969"/>
              <a:gd name="connsiteX19-599" fmla="*/ 53340 w 427282"/>
              <a:gd name="connsiteY19-600" fmla="*/ 1706880 h 1706969"/>
              <a:gd name="connsiteX0-601" fmla="*/ 411480 w 427282"/>
              <a:gd name="connsiteY0-602" fmla="*/ 0 h 1706969"/>
              <a:gd name="connsiteX1-603" fmla="*/ 403860 w 427282"/>
              <a:gd name="connsiteY1-604" fmla="*/ 106680 h 1706969"/>
              <a:gd name="connsiteX2-605" fmla="*/ 327660 w 427282"/>
              <a:gd name="connsiteY2-606" fmla="*/ 182880 h 1706969"/>
              <a:gd name="connsiteX3-607" fmla="*/ 121920 w 427282"/>
              <a:gd name="connsiteY3-608" fmla="*/ 182880 h 1706969"/>
              <a:gd name="connsiteX4-609" fmla="*/ 15240 w 427282"/>
              <a:gd name="connsiteY4-610" fmla="*/ 236220 h 1706969"/>
              <a:gd name="connsiteX5-611" fmla="*/ 15240 w 427282"/>
              <a:gd name="connsiteY5-612" fmla="*/ 480060 h 1706969"/>
              <a:gd name="connsiteX6-613" fmla="*/ 121920 w 427282"/>
              <a:gd name="connsiteY6-614" fmla="*/ 556260 h 1706969"/>
              <a:gd name="connsiteX7-615" fmla="*/ 304800 w 427282"/>
              <a:gd name="connsiteY7-616" fmla="*/ 556260 h 1706969"/>
              <a:gd name="connsiteX8-617" fmla="*/ 411480 w 427282"/>
              <a:gd name="connsiteY8-618" fmla="*/ 624840 h 1706969"/>
              <a:gd name="connsiteX9-619" fmla="*/ 411480 w 427282"/>
              <a:gd name="connsiteY9-620" fmla="*/ 868680 h 1706969"/>
              <a:gd name="connsiteX10-621" fmla="*/ 289560 w 427282"/>
              <a:gd name="connsiteY10-622" fmla="*/ 929640 h 1706969"/>
              <a:gd name="connsiteX11-623" fmla="*/ 76200 w 427282"/>
              <a:gd name="connsiteY11-624" fmla="*/ 929640 h 1706969"/>
              <a:gd name="connsiteX12-625" fmla="*/ 0 w 427282"/>
              <a:gd name="connsiteY12-626" fmla="*/ 1036320 h 1706969"/>
              <a:gd name="connsiteX13-627" fmla="*/ 0 w 427282"/>
              <a:gd name="connsiteY13-628" fmla="*/ 1264920 h 1706969"/>
              <a:gd name="connsiteX14-629" fmla="*/ 114300 w 427282"/>
              <a:gd name="connsiteY14-630" fmla="*/ 1333500 h 1706969"/>
              <a:gd name="connsiteX15-631" fmla="*/ 335280 w 427282"/>
              <a:gd name="connsiteY15-632" fmla="*/ 1333500 h 1706969"/>
              <a:gd name="connsiteX16-633" fmla="*/ 426720 w 427282"/>
              <a:gd name="connsiteY16-634" fmla="*/ 1417320 h 1706969"/>
              <a:gd name="connsiteX17-635" fmla="*/ 426720 w 427282"/>
              <a:gd name="connsiteY17-636" fmla="*/ 1615440 h 1706969"/>
              <a:gd name="connsiteX18-637" fmla="*/ 312420 w 427282"/>
              <a:gd name="connsiteY18-638" fmla="*/ 1706880 h 1706969"/>
              <a:gd name="connsiteX19-639" fmla="*/ 53340 w 427282"/>
              <a:gd name="connsiteY19-640" fmla="*/ 1706880 h 1706969"/>
              <a:gd name="connsiteX0-641" fmla="*/ 411480 w 427282"/>
              <a:gd name="connsiteY0-642" fmla="*/ 0 h 1706969"/>
              <a:gd name="connsiteX1-643" fmla="*/ 403860 w 427282"/>
              <a:gd name="connsiteY1-644" fmla="*/ 106680 h 1706969"/>
              <a:gd name="connsiteX2-645" fmla="*/ 327660 w 427282"/>
              <a:gd name="connsiteY2-646" fmla="*/ 182880 h 1706969"/>
              <a:gd name="connsiteX3-647" fmla="*/ 121920 w 427282"/>
              <a:gd name="connsiteY3-648" fmla="*/ 182880 h 1706969"/>
              <a:gd name="connsiteX4-649" fmla="*/ 15240 w 427282"/>
              <a:gd name="connsiteY4-650" fmla="*/ 236220 h 1706969"/>
              <a:gd name="connsiteX5-651" fmla="*/ 15240 w 427282"/>
              <a:gd name="connsiteY5-652" fmla="*/ 480060 h 1706969"/>
              <a:gd name="connsiteX6-653" fmla="*/ 121920 w 427282"/>
              <a:gd name="connsiteY6-654" fmla="*/ 556260 h 1706969"/>
              <a:gd name="connsiteX7-655" fmla="*/ 304800 w 427282"/>
              <a:gd name="connsiteY7-656" fmla="*/ 556260 h 1706969"/>
              <a:gd name="connsiteX8-657" fmla="*/ 411480 w 427282"/>
              <a:gd name="connsiteY8-658" fmla="*/ 624840 h 1706969"/>
              <a:gd name="connsiteX9-659" fmla="*/ 411480 w 427282"/>
              <a:gd name="connsiteY9-660" fmla="*/ 868680 h 1706969"/>
              <a:gd name="connsiteX10-661" fmla="*/ 289560 w 427282"/>
              <a:gd name="connsiteY10-662" fmla="*/ 929640 h 1706969"/>
              <a:gd name="connsiteX11-663" fmla="*/ 76200 w 427282"/>
              <a:gd name="connsiteY11-664" fmla="*/ 929640 h 1706969"/>
              <a:gd name="connsiteX12-665" fmla="*/ 0 w 427282"/>
              <a:gd name="connsiteY12-666" fmla="*/ 1036320 h 1706969"/>
              <a:gd name="connsiteX13-667" fmla="*/ 0 w 427282"/>
              <a:gd name="connsiteY13-668" fmla="*/ 1264920 h 1706969"/>
              <a:gd name="connsiteX14-669" fmla="*/ 114300 w 427282"/>
              <a:gd name="connsiteY14-670" fmla="*/ 1333500 h 1706969"/>
              <a:gd name="connsiteX15-671" fmla="*/ 335280 w 427282"/>
              <a:gd name="connsiteY15-672" fmla="*/ 1333500 h 1706969"/>
              <a:gd name="connsiteX16-673" fmla="*/ 426720 w 427282"/>
              <a:gd name="connsiteY16-674" fmla="*/ 1417320 h 1706969"/>
              <a:gd name="connsiteX17-675" fmla="*/ 426720 w 427282"/>
              <a:gd name="connsiteY17-676" fmla="*/ 1615440 h 1706969"/>
              <a:gd name="connsiteX18-677" fmla="*/ 312420 w 427282"/>
              <a:gd name="connsiteY18-678" fmla="*/ 1706880 h 1706969"/>
              <a:gd name="connsiteX19-679" fmla="*/ 53340 w 427282"/>
              <a:gd name="connsiteY19-680" fmla="*/ 1706880 h 1706969"/>
              <a:gd name="connsiteX0-681" fmla="*/ 411480 w 427282"/>
              <a:gd name="connsiteY0-682" fmla="*/ 0 h 1706969"/>
              <a:gd name="connsiteX1-683" fmla="*/ 403860 w 427282"/>
              <a:gd name="connsiteY1-684" fmla="*/ 106680 h 1706969"/>
              <a:gd name="connsiteX2-685" fmla="*/ 327660 w 427282"/>
              <a:gd name="connsiteY2-686" fmla="*/ 182880 h 1706969"/>
              <a:gd name="connsiteX3-687" fmla="*/ 121920 w 427282"/>
              <a:gd name="connsiteY3-688" fmla="*/ 182880 h 1706969"/>
              <a:gd name="connsiteX4-689" fmla="*/ 15240 w 427282"/>
              <a:gd name="connsiteY4-690" fmla="*/ 236220 h 1706969"/>
              <a:gd name="connsiteX5-691" fmla="*/ 15240 w 427282"/>
              <a:gd name="connsiteY5-692" fmla="*/ 480060 h 1706969"/>
              <a:gd name="connsiteX6-693" fmla="*/ 121920 w 427282"/>
              <a:gd name="connsiteY6-694" fmla="*/ 556260 h 1706969"/>
              <a:gd name="connsiteX7-695" fmla="*/ 304800 w 427282"/>
              <a:gd name="connsiteY7-696" fmla="*/ 556260 h 1706969"/>
              <a:gd name="connsiteX8-697" fmla="*/ 411480 w 427282"/>
              <a:gd name="connsiteY8-698" fmla="*/ 624840 h 1706969"/>
              <a:gd name="connsiteX9-699" fmla="*/ 411480 w 427282"/>
              <a:gd name="connsiteY9-700" fmla="*/ 868680 h 1706969"/>
              <a:gd name="connsiteX10-701" fmla="*/ 289560 w 427282"/>
              <a:gd name="connsiteY10-702" fmla="*/ 929640 h 1706969"/>
              <a:gd name="connsiteX11-703" fmla="*/ 76200 w 427282"/>
              <a:gd name="connsiteY11-704" fmla="*/ 929640 h 1706969"/>
              <a:gd name="connsiteX12-705" fmla="*/ 0 w 427282"/>
              <a:gd name="connsiteY12-706" fmla="*/ 1036320 h 1706969"/>
              <a:gd name="connsiteX13-707" fmla="*/ 0 w 427282"/>
              <a:gd name="connsiteY13-708" fmla="*/ 1264920 h 1706969"/>
              <a:gd name="connsiteX14-709" fmla="*/ 114300 w 427282"/>
              <a:gd name="connsiteY14-710" fmla="*/ 1333500 h 1706969"/>
              <a:gd name="connsiteX15-711" fmla="*/ 335280 w 427282"/>
              <a:gd name="connsiteY15-712" fmla="*/ 1333500 h 1706969"/>
              <a:gd name="connsiteX16-713" fmla="*/ 426720 w 427282"/>
              <a:gd name="connsiteY16-714" fmla="*/ 1417320 h 1706969"/>
              <a:gd name="connsiteX17-715" fmla="*/ 426720 w 427282"/>
              <a:gd name="connsiteY17-716" fmla="*/ 1615440 h 1706969"/>
              <a:gd name="connsiteX18-717" fmla="*/ 312420 w 427282"/>
              <a:gd name="connsiteY18-718" fmla="*/ 1706880 h 1706969"/>
              <a:gd name="connsiteX19-719" fmla="*/ 53340 w 427282"/>
              <a:gd name="connsiteY19-720" fmla="*/ 1706880 h 1706969"/>
              <a:gd name="connsiteX0-721" fmla="*/ 411480 w 427282"/>
              <a:gd name="connsiteY0-722" fmla="*/ 0 h 1706969"/>
              <a:gd name="connsiteX1-723" fmla="*/ 403860 w 427282"/>
              <a:gd name="connsiteY1-724" fmla="*/ 106680 h 1706969"/>
              <a:gd name="connsiteX2-725" fmla="*/ 327660 w 427282"/>
              <a:gd name="connsiteY2-726" fmla="*/ 182880 h 1706969"/>
              <a:gd name="connsiteX3-727" fmla="*/ 121920 w 427282"/>
              <a:gd name="connsiteY3-728" fmla="*/ 182880 h 1706969"/>
              <a:gd name="connsiteX4-729" fmla="*/ 15240 w 427282"/>
              <a:gd name="connsiteY4-730" fmla="*/ 236220 h 1706969"/>
              <a:gd name="connsiteX5-731" fmla="*/ 15240 w 427282"/>
              <a:gd name="connsiteY5-732" fmla="*/ 480060 h 1706969"/>
              <a:gd name="connsiteX6-733" fmla="*/ 121920 w 427282"/>
              <a:gd name="connsiteY6-734" fmla="*/ 556260 h 1706969"/>
              <a:gd name="connsiteX7-735" fmla="*/ 304800 w 427282"/>
              <a:gd name="connsiteY7-736" fmla="*/ 556260 h 1706969"/>
              <a:gd name="connsiteX8-737" fmla="*/ 411480 w 427282"/>
              <a:gd name="connsiteY8-738" fmla="*/ 624840 h 1706969"/>
              <a:gd name="connsiteX9-739" fmla="*/ 411480 w 427282"/>
              <a:gd name="connsiteY9-740" fmla="*/ 868680 h 1706969"/>
              <a:gd name="connsiteX10-741" fmla="*/ 289560 w 427282"/>
              <a:gd name="connsiteY10-742" fmla="*/ 929640 h 1706969"/>
              <a:gd name="connsiteX11-743" fmla="*/ 76200 w 427282"/>
              <a:gd name="connsiteY11-744" fmla="*/ 929640 h 1706969"/>
              <a:gd name="connsiteX12-745" fmla="*/ 0 w 427282"/>
              <a:gd name="connsiteY12-746" fmla="*/ 1036320 h 1706969"/>
              <a:gd name="connsiteX13-747" fmla="*/ 0 w 427282"/>
              <a:gd name="connsiteY13-748" fmla="*/ 1264920 h 1706969"/>
              <a:gd name="connsiteX14-749" fmla="*/ 114300 w 427282"/>
              <a:gd name="connsiteY14-750" fmla="*/ 1333500 h 1706969"/>
              <a:gd name="connsiteX15-751" fmla="*/ 335280 w 427282"/>
              <a:gd name="connsiteY15-752" fmla="*/ 1333500 h 1706969"/>
              <a:gd name="connsiteX16-753" fmla="*/ 426720 w 427282"/>
              <a:gd name="connsiteY16-754" fmla="*/ 1417320 h 1706969"/>
              <a:gd name="connsiteX17-755" fmla="*/ 426720 w 427282"/>
              <a:gd name="connsiteY17-756" fmla="*/ 1615440 h 1706969"/>
              <a:gd name="connsiteX18-757" fmla="*/ 312420 w 427282"/>
              <a:gd name="connsiteY18-758" fmla="*/ 1706880 h 1706969"/>
              <a:gd name="connsiteX19-759" fmla="*/ 53340 w 427282"/>
              <a:gd name="connsiteY19-760" fmla="*/ 1706880 h 1706969"/>
              <a:gd name="connsiteX0-761" fmla="*/ 403312 w 427282"/>
              <a:gd name="connsiteY0-762" fmla="*/ 0 h 1706970"/>
              <a:gd name="connsiteX1-763" fmla="*/ 403860 w 427282"/>
              <a:gd name="connsiteY1-764" fmla="*/ 106681 h 1706970"/>
              <a:gd name="connsiteX2-765" fmla="*/ 327660 w 427282"/>
              <a:gd name="connsiteY2-766" fmla="*/ 182881 h 1706970"/>
              <a:gd name="connsiteX3-767" fmla="*/ 121920 w 427282"/>
              <a:gd name="connsiteY3-768" fmla="*/ 182881 h 1706970"/>
              <a:gd name="connsiteX4-769" fmla="*/ 15240 w 427282"/>
              <a:gd name="connsiteY4-770" fmla="*/ 236221 h 1706970"/>
              <a:gd name="connsiteX5-771" fmla="*/ 15240 w 427282"/>
              <a:gd name="connsiteY5-772" fmla="*/ 480061 h 1706970"/>
              <a:gd name="connsiteX6-773" fmla="*/ 121920 w 427282"/>
              <a:gd name="connsiteY6-774" fmla="*/ 556261 h 1706970"/>
              <a:gd name="connsiteX7-775" fmla="*/ 304800 w 427282"/>
              <a:gd name="connsiteY7-776" fmla="*/ 556261 h 1706970"/>
              <a:gd name="connsiteX8-777" fmla="*/ 411480 w 427282"/>
              <a:gd name="connsiteY8-778" fmla="*/ 624841 h 1706970"/>
              <a:gd name="connsiteX9-779" fmla="*/ 411480 w 427282"/>
              <a:gd name="connsiteY9-780" fmla="*/ 868681 h 1706970"/>
              <a:gd name="connsiteX10-781" fmla="*/ 289560 w 427282"/>
              <a:gd name="connsiteY10-782" fmla="*/ 929641 h 1706970"/>
              <a:gd name="connsiteX11-783" fmla="*/ 76200 w 427282"/>
              <a:gd name="connsiteY11-784" fmla="*/ 929641 h 1706970"/>
              <a:gd name="connsiteX12-785" fmla="*/ 0 w 427282"/>
              <a:gd name="connsiteY12-786" fmla="*/ 1036321 h 1706970"/>
              <a:gd name="connsiteX13-787" fmla="*/ 0 w 427282"/>
              <a:gd name="connsiteY13-788" fmla="*/ 1264921 h 1706970"/>
              <a:gd name="connsiteX14-789" fmla="*/ 114300 w 427282"/>
              <a:gd name="connsiteY14-790" fmla="*/ 1333501 h 1706970"/>
              <a:gd name="connsiteX15-791" fmla="*/ 335280 w 427282"/>
              <a:gd name="connsiteY15-792" fmla="*/ 1333501 h 1706970"/>
              <a:gd name="connsiteX16-793" fmla="*/ 426720 w 427282"/>
              <a:gd name="connsiteY16-794" fmla="*/ 1417321 h 1706970"/>
              <a:gd name="connsiteX17-795" fmla="*/ 426720 w 427282"/>
              <a:gd name="connsiteY17-796" fmla="*/ 1615441 h 1706970"/>
              <a:gd name="connsiteX18-797" fmla="*/ 312420 w 427282"/>
              <a:gd name="connsiteY18-798" fmla="*/ 1706881 h 1706970"/>
              <a:gd name="connsiteX19-799" fmla="*/ 53340 w 427282"/>
              <a:gd name="connsiteY19-800" fmla="*/ 1706881 h 1706970"/>
              <a:gd name="connsiteX0-801" fmla="*/ 403312 w 427282"/>
              <a:gd name="connsiteY0-802" fmla="*/ 0 h 1706970"/>
              <a:gd name="connsiteX1-803" fmla="*/ 403860 w 427282"/>
              <a:gd name="connsiteY1-804" fmla="*/ 106681 h 1706970"/>
              <a:gd name="connsiteX2-805" fmla="*/ 327660 w 427282"/>
              <a:gd name="connsiteY2-806" fmla="*/ 182881 h 1706970"/>
              <a:gd name="connsiteX3-807" fmla="*/ 121920 w 427282"/>
              <a:gd name="connsiteY3-808" fmla="*/ 182881 h 1706970"/>
              <a:gd name="connsiteX4-809" fmla="*/ 15240 w 427282"/>
              <a:gd name="connsiteY4-810" fmla="*/ 236221 h 1706970"/>
              <a:gd name="connsiteX5-811" fmla="*/ 15240 w 427282"/>
              <a:gd name="connsiteY5-812" fmla="*/ 480061 h 1706970"/>
              <a:gd name="connsiteX6-813" fmla="*/ 121920 w 427282"/>
              <a:gd name="connsiteY6-814" fmla="*/ 556261 h 1706970"/>
              <a:gd name="connsiteX7-815" fmla="*/ 304800 w 427282"/>
              <a:gd name="connsiteY7-816" fmla="*/ 556261 h 1706970"/>
              <a:gd name="connsiteX8-817" fmla="*/ 411480 w 427282"/>
              <a:gd name="connsiteY8-818" fmla="*/ 624841 h 1706970"/>
              <a:gd name="connsiteX9-819" fmla="*/ 411480 w 427282"/>
              <a:gd name="connsiteY9-820" fmla="*/ 868681 h 1706970"/>
              <a:gd name="connsiteX10-821" fmla="*/ 289560 w 427282"/>
              <a:gd name="connsiteY10-822" fmla="*/ 929641 h 1706970"/>
              <a:gd name="connsiteX11-823" fmla="*/ 76200 w 427282"/>
              <a:gd name="connsiteY11-824" fmla="*/ 929641 h 1706970"/>
              <a:gd name="connsiteX12-825" fmla="*/ 0 w 427282"/>
              <a:gd name="connsiteY12-826" fmla="*/ 1036321 h 1706970"/>
              <a:gd name="connsiteX13-827" fmla="*/ 0 w 427282"/>
              <a:gd name="connsiteY13-828" fmla="*/ 1264921 h 1706970"/>
              <a:gd name="connsiteX14-829" fmla="*/ 114300 w 427282"/>
              <a:gd name="connsiteY14-830" fmla="*/ 1333501 h 1706970"/>
              <a:gd name="connsiteX15-831" fmla="*/ 335280 w 427282"/>
              <a:gd name="connsiteY15-832" fmla="*/ 1333501 h 1706970"/>
              <a:gd name="connsiteX16-833" fmla="*/ 426720 w 427282"/>
              <a:gd name="connsiteY16-834" fmla="*/ 1417321 h 1706970"/>
              <a:gd name="connsiteX17-835" fmla="*/ 426720 w 427282"/>
              <a:gd name="connsiteY17-836" fmla="*/ 1615441 h 1706970"/>
              <a:gd name="connsiteX18-837" fmla="*/ 312420 w 427282"/>
              <a:gd name="connsiteY18-838" fmla="*/ 1706881 h 1706970"/>
              <a:gd name="connsiteX19-839" fmla="*/ 53340 w 427282"/>
              <a:gd name="connsiteY19-840" fmla="*/ 1706881 h 1706970"/>
              <a:gd name="connsiteX0-841" fmla="*/ 403312 w 427282"/>
              <a:gd name="connsiteY0-842" fmla="*/ 0 h 1706970"/>
              <a:gd name="connsiteX1-843" fmla="*/ 403860 w 427282"/>
              <a:gd name="connsiteY1-844" fmla="*/ 106681 h 1706970"/>
              <a:gd name="connsiteX2-845" fmla="*/ 327660 w 427282"/>
              <a:gd name="connsiteY2-846" fmla="*/ 182881 h 1706970"/>
              <a:gd name="connsiteX3-847" fmla="*/ 121920 w 427282"/>
              <a:gd name="connsiteY3-848" fmla="*/ 182881 h 1706970"/>
              <a:gd name="connsiteX4-849" fmla="*/ 15240 w 427282"/>
              <a:gd name="connsiteY4-850" fmla="*/ 236221 h 1706970"/>
              <a:gd name="connsiteX5-851" fmla="*/ 15240 w 427282"/>
              <a:gd name="connsiteY5-852" fmla="*/ 480061 h 1706970"/>
              <a:gd name="connsiteX6-853" fmla="*/ 121920 w 427282"/>
              <a:gd name="connsiteY6-854" fmla="*/ 556261 h 1706970"/>
              <a:gd name="connsiteX7-855" fmla="*/ 304800 w 427282"/>
              <a:gd name="connsiteY7-856" fmla="*/ 556261 h 1706970"/>
              <a:gd name="connsiteX8-857" fmla="*/ 411480 w 427282"/>
              <a:gd name="connsiteY8-858" fmla="*/ 624841 h 1706970"/>
              <a:gd name="connsiteX9-859" fmla="*/ 411480 w 427282"/>
              <a:gd name="connsiteY9-860" fmla="*/ 868681 h 1706970"/>
              <a:gd name="connsiteX10-861" fmla="*/ 289560 w 427282"/>
              <a:gd name="connsiteY10-862" fmla="*/ 929641 h 1706970"/>
              <a:gd name="connsiteX11-863" fmla="*/ 76200 w 427282"/>
              <a:gd name="connsiteY11-864" fmla="*/ 929641 h 1706970"/>
              <a:gd name="connsiteX12-865" fmla="*/ 0 w 427282"/>
              <a:gd name="connsiteY12-866" fmla="*/ 1036321 h 1706970"/>
              <a:gd name="connsiteX13-867" fmla="*/ 0 w 427282"/>
              <a:gd name="connsiteY13-868" fmla="*/ 1264921 h 1706970"/>
              <a:gd name="connsiteX14-869" fmla="*/ 114300 w 427282"/>
              <a:gd name="connsiteY14-870" fmla="*/ 1333501 h 1706970"/>
              <a:gd name="connsiteX15-871" fmla="*/ 335280 w 427282"/>
              <a:gd name="connsiteY15-872" fmla="*/ 1333501 h 1706970"/>
              <a:gd name="connsiteX16-873" fmla="*/ 426720 w 427282"/>
              <a:gd name="connsiteY16-874" fmla="*/ 1417321 h 1706970"/>
              <a:gd name="connsiteX17-875" fmla="*/ 426720 w 427282"/>
              <a:gd name="connsiteY17-876" fmla="*/ 1615441 h 1706970"/>
              <a:gd name="connsiteX18-877" fmla="*/ 312420 w 427282"/>
              <a:gd name="connsiteY18-878" fmla="*/ 1706881 h 1706970"/>
              <a:gd name="connsiteX19-879" fmla="*/ 53340 w 427282"/>
              <a:gd name="connsiteY19-880" fmla="*/ 1706881 h 17069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427282" h="1706970">
                <a:moveTo>
                  <a:pt x="403312" y="0"/>
                </a:moveTo>
                <a:cubicBezTo>
                  <a:pt x="403495" y="35560"/>
                  <a:pt x="403677" y="71121"/>
                  <a:pt x="403860" y="106681"/>
                </a:cubicBezTo>
                <a:cubicBezTo>
                  <a:pt x="398885" y="199475"/>
                  <a:pt x="420455" y="177903"/>
                  <a:pt x="327660" y="182881"/>
                </a:cubicBezTo>
                <a:lnTo>
                  <a:pt x="121920" y="182881"/>
                </a:lnTo>
                <a:cubicBezTo>
                  <a:pt x="45515" y="178195"/>
                  <a:pt x="16082" y="175552"/>
                  <a:pt x="15240" y="236221"/>
                </a:cubicBezTo>
                <a:lnTo>
                  <a:pt x="15240" y="480061"/>
                </a:lnTo>
                <a:cubicBezTo>
                  <a:pt x="20167" y="554475"/>
                  <a:pt x="18967" y="561495"/>
                  <a:pt x="121920" y="556261"/>
                </a:cubicBezTo>
                <a:lnTo>
                  <a:pt x="304800" y="556261"/>
                </a:lnTo>
                <a:cubicBezTo>
                  <a:pt x="377121" y="556656"/>
                  <a:pt x="414723" y="542756"/>
                  <a:pt x="411480" y="624841"/>
                </a:cubicBezTo>
                <a:lnTo>
                  <a:pt x="411480" y="868681"/>
                </a:lnTo>
                <a:cubicBezTo>
                  <a:pt x="409643" y="948226"/>
                  <a:pt x="342454" y="927701"/>
                  <a:pt x="289560" y="929641"/>
                </a:cubicBezTo>
                <a:lnTo>
                  <a:pt x="76200" y="929641"/>
                </a:lnTo>
                <a:cubicBezTo>
                  <a:pt x="20167" y="928440"/>
                  <a:pt x="894" y="951747"/>
                  <a:pt x="0" y="1036321"/>
                </a:cubicBezTo>
                <a:lnTo>
                  <a:pt x="0" y="1264921"/>
                </a:lnTo>
                <a:cubicBezTo>
                  <a:pt x="3382" y="1320457"/>
                  <a:pt x="41482" y="1335148"/>
                  <a:pt x="114300" y="1333501"/>
                </a:cubicBezTo>
                <a:lnTo>
                  <a:pt x="335280" y="1333501"/>
                </a:lnTo>
                <a:cubicBezTo>
                  <a:pt x="402521" y="1334892"/>
                  <a:pt x="426874" y="1358747"/>
                  <a:pt x="426720" y="1417321"/>
                </a:cubicBezTo>
                <a:cubicBezTo>
                  <a:pt x="426566" y="1475895"/>
                  <a:pt x="428059" y="1560454"/>
                  <a:pt x="426720" y="1615441"/>
                </a:cubicBezTo>
                <a:cubicBezTo>
                  <a:pt x="425381" y="1670428"/>
                  <a:pt x="387280" y="1709077"/>
                  <a:pt x="312420" y="1706881"/>
                </a:cubicBezTo>
                <a:cubicBezTo>
                  <a:pt x="237560" y="1704685"/>
                  <a:pt x="139700" y="1706881"/>
                  <a:pt x="53340" y="1706881"/>
                </a:cubicBezTo>
              </a:path>
            </a:pathLst>
          </a:cu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76371" y="1989631"/>
            <a:ext cx="449915" cy="449915"/>
            <a:chOff x="1171620" y="1837231"/>
            <a:chExt cx="449915" cy="449915"/>
          </a:xfrm>
        </p:grpSpPr>
        <p:grpSp>
          <p:nvGrpSpPr>
            <p:cNvPr id="8" name="组合 7"/>
            <p:cNvGrpSpPr/>
            <p:nvPr/>
          </p:nvGrpSpPr>
          <p:grpSpPr>
            <a:xfrm>
              <a:off x="1171620" y="1837231"/>
              <a:ext cx="449915" cy="449915"/>
              <a:chOff x="1171620" y="1837231"/>
              <a:chExt cx="449915" cy="449915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171620" y="1837231"/>
                <a:ext cx="449915" cy="449915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CFCFC"/>
                  </a:gs>
                </a:gsLst>
                <a:lin ang="18900000" scaled="1"/>
                <a:tileRect/>
              </a:gradFill>
              <a:ln w="9525">
                <a:solidFill>
                  <a:schemeClr val="bg1"/>
                </a:solidFill>
                <a:miter lim="800000"/>
              </a:ln>
              <a:effectLst>
                <a:outerShdw blurRad="101600" dist="38100" dir="78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43627" y="1909238"/>
                <a:ext cx="305899" cy="3058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9800000" scaled="0"/>
                </a:gradFill>
              </a:ln>
              <a:effectLst>
                <a:outerShdw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351638" y="2017249"/>
              <a:ext cx="89875" cy="89875"/>
            </a:xfrm>
            <a:prstGeom prst="ellipse">
              <a:avLst/>
            </a:prstGeom>
            <a:solidFill>
              <a:srgbClr val="FF3333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ED1313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91802" y="4174986"/>
            <a:ext cx="1816978" cy="585052"/>
            <a:chOff x="2942471" y="1591806"/>
            <a:chExt cx="1816978" cy="585052"/>
          </a:xfrm>
        </p:grpSpPr>
        <p:sp>
          <p:nvSpPr>
            <p:cNvPr id="13" name="文本框 12"/>
            <p:cNvSpPr txBox="1"/>
            <p:nvPr/>
          </p:nvSpPr>
          <p:spPr>
            <a:xfrm>
              <a:off x="2942471" y="1776748"/>
              <a:ext cx="1816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</a:t>
              </a:r>
              <a:endParaRPr lang="zh-CN" altLang="en-US" sz="7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44615" y="159180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560232" y="3377617"/>
            <a:ext cx="340944" cy="340944"/>
            <a:chOff x="1171620" y="1837231"/>
            <a:chExt cx="449915" cy="449915"/>
          </a:xfrm>
        </p:grpSpPr>
        <p:grpSp>
          <p:nvGrpSpPr>
            <p:cNvPr id="16" name="组合 15"/>
            <p:cNvGrpSpPr/>
            <p:nvPr/>
          </p:nvGrpSpPr>
          <p:grpSpPr>
            <a:xfrm>
              <a:off x="1171620" y="1837231"/>
              <a:ext cx="449915" cy="449915"/>
              <a:chOff x="1171620" y="1837231"/>
              <a:chExt cx="449915" cy="44991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171620" y="1837231"/>
                <a:ext cx="449915" cy="449915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CFCFC"/>
                  </a:gs>
                </a:gsLst>
                <a:lin ang="18900000" scaled="1"/>
                <a:tileRect/>
              </a:gradFill>
              <a:ln w="9525">
                <a:solidFill>
                  <a:schemeClr val="bg1"/>
                </a:solidFill>
                <a:miter lim="800000"/>
              </a:ln>
              <a:effectLst>
                <a:outerShdw blurRad="101600" dist="38100" dir="78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243627" y="1909238"/>
                <a:ext cx="305899" cy="3058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 w="254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9800000" scaled="0"/>
                </a:gradFill>
              </a:ln>
              <a:effectLst>
                <a:outerShdw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1351638" y="2017249"/>
              <a:ext cx="89875" cy="89875"/>
            </a:xfrm>
            <a:prstGeom prst="ellipse">
              <a:avLst/>
            </a:prstGeom>
            <a:solidFill>
              <a:srgbClr val="92D050"/>
            </a:solidFill>
            <a:ln w="12700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8000">
                    <a:srgbClr val="7EC234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89357" y="2589868"/>
            <a:ext cx="699506" cy="1484966"/>
            <a:chOff x="1784606" y="2437468"/>
            <a:chExt cx="699506" cy="1484966"/>
          </a:xfrm>
        </p:grpSpPr>
        <p:sp>
          <p:nvSpPr>
            <p:cNvPr id="21" name="任意多边形 20"/>
            <p:cNvSpPr/>
            <p:nvPr/>
          </p:nvSpPr>
          <p:spPr>
            <a:xfrm rot="16200000">
              <a:off x="1387464" y="2834610"/>
              <a:ext cx="1484966" cy="690682"/>
            </a:xfrm>
            <a:custGeom>
              <a:avLst/>
              <a:gdLst>
                <a:gd name="connsiteX0" fmla="*/ 0 w 327660"/>
                <a:gd name="connsiteY0" fmla="*/ 76200 h 152400"/>
                <a:gd name="connsiteX1" fmla="*/ 53340 w 327660"/>
                <a:gd name="connsiteY1" fmla="*/ 0 h 152400"/>
                <a:gd name="connsiteX2" fmla="*/ 320040 w 327660"/>
                <a:gd name="connsiteY2" fmla="*/ 0 h 152400"/>
                <a:gd name="connsiteX3" fmla="*/ 266700 w 327660"/>
                <a:gd name="connsiteY3" fmla="*/ 91440 h 152400"/>
                <a:gd name="connsiteX4" fmla="*/ 327660 w 327660"/>
                <a:gd name="connsiteY4" fmla="*/ 152400 h 152400"/>
                <a:gd name="connsiteX5" fmla="*/ 38100 w 327660"/>
                <a:gd name="connsiteY5" fmla="*/ 152400 h 152400"/>
                <a:gd name="connsiteX6" fmla="*/ 0 w 327660"/>
                <a:gd name="connsiteY6" fmla="*/ 76200 h 152400"/>
                <a:gd name="connsiteX0-1" fmla="*/ 0 w 327660"/>
                <a:gd name="connsiteY0-2" fmla="*/ 76200 h 152400"/>
                <a:gd name="connsiteX1-3" fmla="*/ 53340 w 327660"/>
                <a:gd name="connsiteY1-4" fmla="*/ 0 h 152400"/>
                <a:gd name="connsiteX2-5" fmla="*/ 320040 w 327660"/>
                <a:gd name="connsiteY2-6" fmla="*/ 0 h 152400"/>
                <a:gd name="connsiteX3-7" fmla="*/ 263337 w 327660"/>
                <a:gd name="connsiteY3-8" fmla="*/ 74626 h 152400"/>
                <a:gd name="connsiteX4-9" fmla="*/ 327660 w 327660"/>
                <a:gd name="connsiteY4-10" fmla="*/ 152400 h 152400"/>
                <a:gd name="connsiteX5-11" fmla="*/ 38100 w 327660"/>
                <a:gd name="connsiteY5-12" fmla="*/ 152400 h 152400"/>
                <a:gd name="connsiteX6-13" fmla="*/ 0 w 327660"/>
                <a:gd name="connsiteY6-14" fmla="*/ 76200 h 152400"/>
                <a:gd name="connsiteX0-15" fmla="*/ 0 w 327660"/>
                <a:gd name="connsiteY0-16" fmla="*/ 76200 h 152400"/>
                <a:gd name="connsiteX1-17" fmla="*/ 53340 w 327660"/>
                <a:gd name="connsiteY1-18" fmla="*/ 0 h 152400"/>
                <a:gd name="connsiteX2-19" fmla="*/ 320040 w 327660"/>
                <a:gd name="connsiteY2-20" fmla="*/ 0 h 152400"/>
                <a:gd name="connsiteX3-21" fmla="*/ 268381 w 327660"/>
                <a:gd name="connsiteY3-22" fmla="*/ 76307 h 152400"/>
                <a:gd name="connsiteX4-23" fmla="*/ 327660 w 327660"/>
                <a:gd name="connsiteY4-24" fmla="*/ 152400 h 152400"/>
                <a:gd name="connsiteX5-25" fmla="*/ 38100 w 327660"/>
                <a:gd name="connsiteY5-26" fmla="*/ 152400 h 152400"/>
                <a:gd name="connsiteX6-27" fmla="*/ 0 w 327660"/>
                <a:gd name="connsiteY6-28" fmla="*/ 76200 h 152400"/>
                <a:gd name="connsiteX0-29" fmla="*/ 0 w 327660"/>
                <a:gd name="connsiteY0-30" fmla="*/ 76200 h 152400"/>
                <a:gd name="connsiteX1-31" fmla="*/ 53340 w 327660"/>
                <a:gd name="connsiteY1-32" fmla="*/ 0 h 152400"/>
                <a:gd name="connsiteX2-33" fmla="*/ 320040 w 327660"/>
                <a:gd name="connsiteY2-34" fmla="*/ 0 h 152400"/>
                <a:gd name="connsiteX3-35" fmla="*/ 268381 w 327660"/>
                <a:gd name="connsiteY3-36" fmla="*/ 76307 h 152400"/>
                <a:gd name="connsiteX4-37" fmla="*/ 327660 w 327660"/>
                <a:gd name="connsiteY4-38" fmla="*/ 152400 h 152400"/>
                <a:gd name="connsiteX5-39" fmla="*/ 51551 w 327660"/>
                <a:gd name="connsiteY5-40" fmla="*/ 152400 h 152400"/>
                <a:gd name="connsiteX6-41" fmla="*/ 0 w 327660"/>
                <a:gd name="connsiteY6-42" fmla="*/ 76200 h 152400"/>
                <a:gd name="connsiteX0-43" fmla="*/ 0 w 327660"/>
                <a:gd name="connsiteY0-44" fmla="*/ 79563 h 152400"/>
                <a:gd name="connsiteX1-45" fmla="*/ 53340 w 327660"/>
                <a:gd name="connsiteY1-46" fmla="*/ 0 h 152400"/>
                <a:gd name="connsiteX2-47" fmla="*/ 320040 w 327660"/>
                <a:gd name="connsiteY2-48" fmla="*/ 0 h 152400"/>
                <a:gd name="connsiteX3-49" fmla="*/ 268381 w 327660"/>
                <a:gd name="connsiteY3-50" fmla="*/ 76307 h 152400"/>
                <a:gd name="connsiteX4-51" fmla="*/ 327660 w 327660"/>
                <a:gd name="connsiteY4-52" fmla="*/ 152400 h 152400"/>
                <a:gd name="connsiteX5-53" fmla="*/ 51551 w 327660"/>
                <a:gd name="connsiteY5-54" fmla="*/ 152400 h 152400"/>
                <a:gd name="connsiteX6-55" fmla="*/ 0 w 327660"/>
                <a:gd name="connsiteY6-56" fmla="*/ 79563 h 15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27660" h="152400">
                  <a:moveTo>
                    <a:pt x="0" y="79563"/>
                  </a:moveTo>
                  <a:lnTo>
                    <a:pt x="53340" y="0"/>
                  </a:lnTo>
                  <a:lnTo>
                    <a:pt x="320040" y="0"/>
                  </a:lnTo>
                  <a:lnTo>
                    <a:pt x="268381" y="76307"/>
                  </a:lnTo>
                  <a:lnTo>
                    <a:pt x="327660" y="152400"/>
                  </a:lnTo>
                  <a:lnTo>
                    <a:pt x="51551" y="152400"/>
                  </a:lnTo>
                  <a:lnTo>
                    <a:pt x="0" y="79563"/>
                  </a:lnTo>
                  <a:close/>
                </a:path>
              </a:pathLst>
            </a:custGeom>
            <a:solidFill>
              <a:srgbClr val="FF3333"/>
            </a:solidFill>
            <a:ln w="12700">
              <a:noFill/>
            </a:ln>
            <a:effectLst>
              <a:innerShdw blurRad="25400" dist="12700" dir="378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76253" y="2968076"/>
              <a:ext cx="607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50</a:t>
              </a:r>
              <a:r>
                <a:rPr lang="en-US" altLang="zh-CN" sz="11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20382" y="2589868"/>
            <a:ext cx="690682" cy="1484966"/>
            <a:chOff x="4771646" y="2437468"/>
            <a:chExt cx="690682" cy="1484966"/>
          </a:xfrm>
        </p:grpSpPr>
        <p:sp>
          <p:nvSpPr>
            <p:cNvPr id="24" name="任意多边形 23"/>
            <p:cNvSpPr/>
            <p:nvPr/>
          </p:nvSpPr>
          <p:spPr>
            <a:xfrm rot="16200000">
              <a:off x="4374504" y="2834610"/>
              <a:ext cx="1484966" cy="690682"/>
            </a:xfrm>
            <a:custGeom>
              <a:avLst/>
              <a:gdLst>
                <a:gd name="connsiteX0" fmla="*/ 0 w 327660"/>
                <a:gd name="connsiteY0" fmla="*/ 76200 h 152400"/>
                <a:gd name="connsiteX1" fmla="*/ 53340 w 327660"/>
                <a:gd name="connsiteY1" fmla="*/ 0 h 152400"/>
                <a:gd name="connsiteX2" fmla="*/ 320040 w 327660"/>
                <a:gd name="connsiteY2" fmla="*/ 0 h 152400"/>
                <a:gd name="connsiteX3" fmla="*/ 266700 w 327660"/>
                <a:gd name="connsiteY3" fmla="*/ 91440 h 152400"/>
                <a:gd name="connsiteX4" fmla="*/ 327660 w 327660"/>
                <a:gd name="connsiteY4" fmla="*/ 152400 h 152400"/>
                <a:gd name="connsiteX5" fmla="*/ 38100 w 327660"/>
                <a:gd name="connsiteY5" fmla="*/ 152400 h 152400"/>
                <a:gd name="connsiteX6" fmla="*/ 0 w 327660"/>
                <a:gd name="connsiteY6" fmla="*/ 76200 h 152400"/>
                <a:gd name="connsiteX0-1" fmla="*/ 0 w 327660"/>
                <a:gd name="connsiteY0-2" fmla="*/ 76200 h 152400"/>
                <a:gd name="connsiteX1-3" fmla="*/ 53340 w 327660"/>
                <a:gd name="connsiteY1-4" fmla="*/ 0 h 152400"/>
                <a:gd name="connsiteX2-5" fmla="*/ 320040 w 327660"/>
                <a:gd name="connsiteY2-6" fmla="*/ 0 h 152400"/>
                <a:gd name="connsiteX3-7" fmla="*/ 263337 w 327660"/>
                <a:gd name="connsiteY3-8" fmla="*/ 74626 h 152400"/>
                <a:gd name="connsiteX4-9" fmla="*/ 327660 w 327660"/>
                <a:gd name="connsiteY4-10" fmla="*/ 152400 h 152400"/>
                <a:gd name="connsiteX5-11" fmla="*/ 38100 w 327660"/>
                <a:gd name="connsiteY5-12" fmla="*/ 152400 h 152400"/>
                <a:gd name="connsiteX6-13" fmla="*/ 0 w 327660"/>
                <a:gd name="connsiteY6-14" fmla="*/ 76200 h 152400"/>
                <a:gd name="connsiteX0-15" fmla="*/ 0 w 327660"/>
                <a:gd name="connsiteY0-16" fmla="*/ 76200 h 152400"/>
                <a:gd name="connsiteX1-17" fmla="*/ 53340 w 327660"/>
                <a:gd name="connsiteY1-18" fmla="*/ 0 h 152400"/>
                <a:gd name="connsiteX2-19" fmla="*/ 320040 w 327660"/>
                <a:gd name="connsiteY2-20" fmla="*/ 0 h 152400"/>
                <a:gd name="connsiteX3-21" fmla="*/ 268381 w 327660"/>
                <a:gd name="connsiteY3-22" fmla="*/ 76307 h 152400"/>
                <a:gd name="connsiteX4-23" fmla="*/ 327660 w 327660"/>
                <a:gd name="connsiteY4-24" fmla="*/ 152400 h 152400"/>
                <a:gd name="connsiteX5-25" fmla="*/ 38100 w 327660"/>
                <a:gd name="connsiteY5-26" fmla="*/ 152400 h 152400"/>
                <a:gd name="connsiteX6-27" fmla="*/ 0 w 327660"/>
                <a:gd name="connsiteY6-28" fmla="*/ 76200 h 152400"/>
                <a:gd name="connsiteX0-29" fmla="*/ 0 w 327660"/>
                <a:gd name="connsiteY0-30" fmla="*/ 76200 h 152400"/>
                <a:gd name="connsiteX1-31" fmla="*/ 53340 w 327660"/>
                <a:gd name="connsiteY1-32" fmla="*/ 0 h 152400"/>
                <a:gd name="connsiteX2-33" fmla="*/ 320040 w 327660"/>
                <a:gd name="connsiteY2-34" fmla="*/ 0 h 152400"/>
                <a:gd name="connsiteX3-35" fmla="*/ 268381 w 327660"/>
                <a:gd name="connsiteY3-36" fmla="*/ 76307 h 152400"/>
                <a:gd name="connsiteX4-37" fmla="*/ 327660 w 327660"/>
                <a:gd name="connsiteY4-38" fmla="*/ 152400 h 152400"/>
                <a:gd name="connsiteX5-39" fmla="*/ 51551 w 327660"/>
                <a:gd name="connsiteY5-40" fmla="*/ 152400 h 152400"/>
                <a:gd name="connsiteX6-41" fmla="*/ 0 w 327660"/>
                <a:gd name="connsiteY6-42" fmla="*/ 76200 h 152400"/>
                <a:gd name="connsiteX0-43" fmla="*/ 0 w 327660"/>
                <a:gd name="connsiteY0-44" fmla="*/ 79563 h 152400"/>
                <a:gd name="connsiteX1-45" fmla="*/ 53340 w 327660"/>
                <a:gd name="connsiteY1-46" fmla="*/ 0 h 152400"/>
                <a:gd name="connsiteX2-47" fmla="*/ 320040 w 327660"/>
                <a:gd name="connsiteY2-48" fmla="*/ 0 h 152400"/>
                <a:gd name="connsiteX3-49" fmla="*/ 268381 w 327660"/>
                <a:gd name="connsiteY3-50" fmla="*/ 76307 h 152400"/>
                <a:gd name="connsiteX4-51" fmla="*/ 327660 w 327660"/>
                <a:gd name="connsiteY4-52" fmla="*/ 152400 h 152400"/>
                <a:gd name="connsiteX5-53" fmla="*/ 51551 w 327660"/>
                <a:gd name="connsiteY5-54" fmla="*/ 152400 h 152400"/>
                <a:gd name="connsiteX6-55" fmla="*/ 0 w 327660"/>
                <a:gd name="connsiteY6-56" fmla="*/ 79563 h 15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27660" h="152400">
                  <a:moveTo>
                    <a:pt x="0" y="79563"/>
                  </a:moveTo>
                  <a:lnTo>
                    <a:pt x="53340" y="0"/>
                  </a:lnTo>
                  <a:lnTo>
                    <a:pt x="320040" y="0"/>
                  </a:lnTo>
                  <a:lnTo>
                    <a:pt x="268381" y="76307"/>
                  </a:lnTo>
                  <a:lnTo>
                    <a:pt x="327660" y="152400"/>
                  </a:lnTo>
                  <a:lnTo>
                    <a:pt x="51551" y="152400"/>
                  </a:lnTo>
                  <a:lnTo>
                    <a:pt x="0" y="79563"/>
                  </a:lnTo>
                  <a:close/>
                </a:path>
              </a:pathLst>
            </a:custGeom>
            <a:solidFill>
              <a:srgbClr val="A6C36B"/>
            </a:solidFill>
            <a:ln w="12700">
              <a:noFill/>
            </a:ln>
            <a:effectLst>
              <a:innerShdw blurRad="25400" dist="12700" dir="378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819478" y="2968076"/>
              <a:ext cx="607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50</a:t>
              </a:r>
              <a:r>
                <a:rPr lang="en-US" altLang="zh-CN" sz="11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0800000">
            <a:off x="3116907" y="1750179"/>
            <a:ext cx="690682" cy="1484966"/>
            <a:chOff x="1784606" y="2437468"/>
            <a:chExt cx="690682" cy="1484966"/>
          </a:xfrm>
        </p:grpSpPr>
        <p:sp>
          <p:nvSpPr>
            <p:cNvPr id="27" name="任意多边形 26"/>
            <p:cNvSpPr/>
            <p:nvPr/>
          </p:nvSpPr>
          <p:spPr>
            <a:xfrm rot="16200000">
              <a:off x="1387464" y="2834610"/>
              <a:ext cx="1484966" cy="690682"/>
            </a:xfrm>
            <a:custGeom>
              <a:avLst/>
              <a:gdLst>
                <a:gd name="connsiteX0" fmla="*/ 0 w 327660"/>
                <a:gd name="connsiteY0" fmla="*/ 76200 h 152400"/>
                <a:gd name="connsiteX1" fmla="*/ 53340 w 327660"/>
                <a:gd name="connsiteY1" fmla="*/ 0 h 152400"/>
                <a:gd name="connsiteX2" fmla="*/ 320040 w 327660"/>
                <a:gd name="connsiteY2" fmla="*/ 0 h 152400"/>
                <a:gd name="connsiteX3" fmla="*/ 266700 w 327660"/>
                <a:gd name="connsiteY3" fmla="*/ 91440 h 152400"/>
                <a:gd name="connsiteX4" fmla="*/ 327660 w 327660"/>
                <a:gd name="connsiteY4" fmla="*/ 152400 h 152400"/>
                <a:gd name="connsiteX5" fmla="*/ 38100 w 327660"/>
                <a:gd name="connsiteY5" fmla="*/ 152400 h 152400"/>
                <a:gd name="connsiteX6" fmla="*/ 0 w 327660"/>
                <a:gd name="connsiteY6" fmla="*/ 76200 h 152400"/>
                <a:gd name="connsiteX0-1" fmla="*/ 0 w 327660"/>
                <a:gd name="connsiteY0-2" fmla="*/ 76200 h 152400"/>
                <a:gd name="connsiteX1-3" fmla="*/ 53340 w 327660"/>
                <a:gd name="connsiteY1-4" fmla="*/ 0 h 152400"/>
                <a:gd name="connsiteX2-5" fmla="*/ 320040 w 327660"/>
                <a:gd name="connsiteY2-6" fmla="*/ 0 h 152400"/>
                <a:gd name="connsiteX3-7" fmla="*/ 263337 w 327660"/>
                <a:gd name="connsiteY3-8" fmla="*/ 74626 h 152400"/>
                <a:gd name="connsiteX4-9" fmla="*/ 327660 w 327660"/>
                <a:gd name="connsiteY4-10" fmla="*/ 152400 h 152400"/>
                <a:gd name="connsiteX5-11" fmla="*/ 38100 w 327660"/>
                <a:gd name="connsiteY5-12" fmla="*/ 152400 h 152400"/>
                <a:gd name="connsiteX6-13" fmla="*/ 0 w 327660"/>
                <a:gd name="connsiteY6-14" fmla="*/ 76200 h 152400"/>
                <a:gd name="connsiteX0-15" fmla="*/ 0 w 327660"/>
                <a:gd name="connsiteY0-16" fmla="*/ 76200 h 152400"/>
                <a:gd name="connsiteX1-17" fmla="*/ 53340 w 327660"/>
                <a:gd name="connsiteY1-18" fmla="*/ 0 h 152400"/>
                <a:gd name="connsiteX2-19" fmla="*/ 320040 w 327660"/>
                <a:gd name="connsiteY2-20" fmla="*/ 0 h 152400"/>
                <a:gd name="connsiteX3-21" fmla="*/ 268381 w 327660"/>
                <a:gd name="connsiteY3-22" fmla="*/ 76307 h 152400"/>
                <a:gd name="connsiteX4-23" fmla="*/ 327660 w 327660"/>
                <a:gd name="connsiteY4-24" fmla="*/ 152400 h 152400"/>
                <a:gd name="connsiteX5-25" fmla="*/ 38100 w 327660"/>
                <a:gd name="connsiteY5-26" fmla="*/ 152400 h 152400"/>
                <a:gd name="connsiteX6-27" fmla="*/ 0 w 327660"/>
                <a:gd name="connsiteY6-28" fmla="*/ 76200 h 152400"/>
                <a:gd name="connsiteX0-29" fmla="*/ 0 w 327660"/>
                <a:gd name="connsiteY0-30" fmla="*/ 76200 h 152400"/>
                <a:gd name="connsiteX1-31" fmla="*/ 53340 w 327660"/>
                <a:gd name="connsiteY1-32" fmla="*/ 0 h 152400"/>
                <a:gd name="connsiteX2-33" fmla="*/ 320040 w 327660"/>
                <a:gd name="connsiteY2-34" fmla="*/ 0 h 152400"/>
                <a:gd name="connsiteX3-35" fmla="*/ 268381 w 327660"/>
                <a:gd name="connsiteY3-36" fmla="*/ 76307 h 152400"/>
                <a:gd name="connsiteX4-37" fmla="*/ 327660 w 327660"/>
                <a:gd name="connsiteY4-38" fmla="*/ 152400 h 152400"/>
                <a:gd name="connsiteX5-39" fmla="*/ 51551 w 327660"/>
                <a:gd name="connsiteY5-40" fmla="*/ 152400 h 152400"/>
                <a:gd name="connsiteX6-41" fmla="*/ 0 w 327660"/>
                <a:gd name="connsiteY6-42" fmla="*/ 76200 h 152400"/>
                <a:gd name="connsiteX0-43" fmla="*/ 0 w 327660"/>
                <a:gd name="connsiteY0-44" fmla="*/ 79563 h 152400"/>
                <a:gd name="connsiteX1-45" fmla="*/ 53340 w 327660"/>
                <a:gd name="connsiteY1-46" fmla="*/ 0 h 152400"/>
                <a:gd name="connsiteX2-47" fmla="*/ 320040 w 327660"/>
                <a:gd name="connsiteY2-48" fmla="*/ 0 h 152400"/>
                <a:gd name="connsiteX3-49" fmla="*/ 268381 w 327660"/>
                <a:gd name="connsiteY3-50" fmla="*/ 76307 h 152400"/>
                <a:gd name="connsiteX4-51" fmla="*/ 327660 w 327660"/>
                <a:gd name="connsiteY4-52" fmla="*/ 152400 h 152400"/>
                <a:gd name="connsiteX5-53" fmla="*/ 51551 w 327660"/>
                <a:gd name="connsiteY5-54" fmla="*/ 152400 h 152400"/>
                <a:gd name="connsiteX6-55" fmla="*/ 0 w 327660"/>
                <a:gd name="connsiteY6-56" fmla="*/ 79563 h 15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27660" h="152400">
                  <a:moveTo>
                    <a:pt x="0" y="79563"/>
                  </a:moveTo>
                  <a:lnTo>
                    <a:pt x="53340" y="0"/>
                  </a:lnTo>
                  <a:lnTo>
                    <a:pt x="320040" y="0"/>
                  </a:lnTo>
                  <a:lnTo>
                    <a:pt x="268381" y="76307"/>
                  </a:lnTo>
                  <a:lnTo>
                    <a:pt x="327660" y="152400"/>
                  </a:lnTo>
                  <a:lnTo>
                    <a:pt x="51551" y="152400"/>
                  </a:lnTo>
                  <a:lnTo>
                    <a:pt x="0" y="79563"/>
                  </a:lnTo>
                  <a:close/>
                </a:path>
              </a:pathLst>
            </a:custGeom>
            <a:solidFill>
              <a:srgbClr val="FF3333"/>
            </a:solidFill>
            <a:ln w="12700">
              <a:noFill/>
            </a:ln>
            <a:effectLst>
              <a:innerShdw blurRad="25400" dist="12700" dir="1344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 rot="10800000">
              <a:off x="1790060" y="2970958"/>
              <a:ext cx="607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30</a:t>
              </a:r>
              <a:r>
                <a:rPr lang="en-US" altLang="zh-CN" sz="11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0800000">
            <a:off x="5988918" y="1750179"/>
            <a:ext cx="690682" cy="1484966"/>
            <a:chOff x="1784606" y="2437468"/>
            <a:chExt cx="690682" cy="1484966"/>
          </a:xfrm>
        </p:grpSpPr>
        <p:sp>
          <p:nvSpPr>
            <p:cNvPr id="30" name="任意多边形 29"/>
            <p:cNvSpPr/>
            <p:nvPr/>
          </p:nvSpPr>
          <p:spPr>
            <a:xfrm rot="16200000">
              <a:off x="1387464" y="2834610"/>
              <a:ext cx="1484966" cy="690682"/>
            </a:xfrm>
            <a:custGeom>
              <a:avLst/>
              <a:gdLst>
                <a:gd name="connsiteX0" fmla="*/ 0 w 327660"/>
                <a:gd name="connsiteY0" fmla="*/ 76200 h 152400"/>
                <a:gd name="connsiteX1" fmla="*/ 53340 w 327660"/>
                <a:gd name="connsiteY1" fmla="*/ 0 h 152400"/>
                <a:gd name="connsiteX2" fmla="*/ 320040 w 327660"/>
                <a:gd name="connsiteY2" fmla="*/ 0 h 152400"/>
                <a:gd name="connsiteX3" fmla="*/ 266700 w 327660"/>
                <a:gd name="connsiteY3" fmla="*/ 91440 h 152400"/>
                <a:gd name="connsiteX4" fmla="*/ 327660 w 327660"/>
                <a:gd name="connsiteY4" fmla="*/ 152400 h 152400"/>
                <a:gd name="connsiteX5" fmla="*/ 38100 w 327660"/>
                <a:gd name="connsiteY5" fmla="*/ 152400 h 152400"/>
                <a:gd name="connsiteX6" fmla="*/ 0 w 327660"/>
                <a:gd name="connsiteY6" fmla="*/ 76200 h 152400"/>
                <a:gd name="connsiteX0-1" fmla="*/ 0 w 327660"/>
                <a:gd name="connsiteY0-2" fmla="*/ 76200 h 152400"/>
                <a:gd name="connsiteX1-3" fmla="*/ 53340 w 327660"/>
                <a:gd name="connsiteY1-4" fmla="*/ 0 h 152400"/>
                <a:gd name="connsiteX2-5" fmla="*/ 320040 w 327660"/>
                <a:gd name="connsiteY2-6" fmla="*/ 0 h 152400"/>
                <a:gd name="connsiteX3-7" fmla="*/ 263337 w 327660"/>
                <a:gd name="connsiteY3-8" fmla="*/ 74626 h 152400"/>
                <a:gd name="connsiteX4-9" fmla="*/ 327660 w 327660"/>
                <a:gd name="connsiteY4-10" fmla="*/ 152400 h 152400"/>
                <a:gd name="connsiteX5-11" fmla="*/ 38100 w 327660"/>
                <a:gd name="connsiteY5-12" fmla="*/ 152400 h 152400"/>
                <a:gd name="connsiteX6-13" fmla="*/ 0 w 327660"/>
                <a:gd name="connsiteY6-14" fmla="*/ 76200 h 152400"/>
                <a:gd name="connsiteX0-15" fmla="*/ 0 w 327660"/>
                <a:gd name="connsiteY0-16" fmla="*/ 76200 h 152400"/>
                <a:gd name="connsiteX1-17" fmla="*/ 53340 w 327660"/>
                <a:gd name="connsiteY1-18" fmla="*/ 0 h 152400"/>
                <a:gd name="connsiteX2-19" fmla="*/ 320040 w 327660"/>
                <a:gd name="connsiteY2-20" fmla="*/ 0 h 152400"/>
                <a:gd name="connsiteX3-21" fmla="*/ 268381 w 327660"/>
                <a:gd name="connsiteY3-22" fmla="*/ 76307 h 152400"/>
                <a:gd name="connsiteX4-23" fmla="*/ 327660 w 327660"/>
                <a:gd name="connsiteY4-24" fmla="*/ 152400 h 152400"/>
                <a:gd name="connsiteX5-25" fmla="*/ 38100 w 327660"/>
                <a:gd name="connsiteY5-26" fmla="*/ 152400 h 152400"/>
                <a:gd name="connsiteX6-27" fmla="*/ 0 w 327660"/>
                <a:gd name="connsiteY6-28" fmla="*/ 76200 h 152400"/>
                <a:gd name="connsiteX0-29" fmla="*/ 0 w 327660"/>
                <a:gd name="connsiteY0-30" fmla="*/ 76200 h 152400"/>
                <a:gd name="connsiteX1-31" fmla="*/ 53340 w 327660"/>
                <a:gd name="connsiteY1-32" fmla="*/ 0 h 152400"/>
                <a:gd name="connsiteX2-33" fmla="*/ 320040 w 327660"/>
                <a:gd name="connsiteY2-34" fmla="*/ 0 h 152400"/>
                <a:gd name="connsiteX3-35" fmla="*/ 268381 w 327660"/>
                <a:gd name="connsiteY3-36" fmla="*/ 76307 h 152400"/>
                <a:gd name="connsiteX4-37" fmla="*/ 327660 w 327660"/>
                <a:gd name="connsiteY4-38" fmla="*/ 152400 h 152400"/>
                <a:gd name="connsiteX5-39" fmla="*/ 51551 w 327660"/>
                <a:gd name="connsiteY5-40" fmla="*/ 152400 h 152400"/>
                <a:gd name="connsiteX6-41" fmla="*/ 0 w 327660"/>
                <a:gd name="connsiteY6-42" fmla="*/ 76200 h 152400"/>
                <a:gd name="connsiteX0-43" fmla="*/ 0 w 327660"/>
                <a:gd name="connsiteY0-44" fmla="*/ 79563 h 152400"/>
                <a:gd name="connsiteX1-45" fmla="*/ 53340 w 327660"/>
                <a:gd name="connsiteY1-46" fmla="*/ 0 h 152400"/>
                <a:gd name="connsiteX2-47" fmla="*/ 320040 w 327660"/>
                <a:gd name="connsiteY2-48" fmla="*/ 0 h 152400"/>
                <a:gd name="connsiteX3-49" fmla="*/ 268381 w 327660"/>
                <a:gd name="connsiteY3-50" fmla="*/ 76307 h 152400"/>
                <a:gd name="connsiteX4-51" fmla="*/ 327660 w 327660"/>
                <a:gd name="connsiteY4-52" fmla="*/ 152400 h 152400"/>
                <a:gd name="connsiteX5-53" fmla="*/ 51551 w 327660"/>
                <a:gd name="connsiteY5-54" fmla="*/ 152400 h 152400"/>
                <a:gd name="connsiteX6-55" fmla="*/ 0 w 327660"/>
                <a:gd name="connsiteY6-56" fmla="*/ 79563 h 15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27660" h="152400">
                  <a:moveTo>
                    <a:pt x="0" y="79563"/>
                  </a:moveTo>
                  <a:lnTo>
                    <a:pt x="53340" y="0"/>
                  </a:lnTo>
                  <a:lnTo>
                    <a:pt x="320040" y="0"/>
                  </a:lnTo>
                  <a:lnTo>
                    <a:pt x="268381" y="76307"/>
                  </a:lnTo>
                  <a:lnTo>
                    <a:pt x="327660" y="152400"/>
                  </a:lnTo>
                  <a:lnTo>
                    <a:pt x="51551" y="152400"/>
                  </a:lnTo>
                  <a:lnTo>
                    <a:pt x="0" y="79563"/>
                  </a:lnTo>
                  <a:close/>
                </a:path>
              </a:pathLst>
            </a:custGeom>
            <a:solidFill>
              <a:srgbClr val="A6C36B"/>
            </a:solidFill>
            <a:ln w="12700">
              <a:noFill/>
            </a:ln>
            <a:effectLst>
              <a:innerShdw blurRad="25400" dist="12700" dir="1344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 rot="10800000">
              <a:off x="1790060" y="2970958"/>
              <a:ext cx="607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30</a:t>
              </a:r>
              <a:r>
                <a:rPr lang="en-US" altLang="zh-CN" sz="1100" dirty="0">
                  <a:solidFill>
                    <a:schemeClr val="bg1"/>
                  </a:solidFill>
                  <a:latin typeface="Impact" panose="020B0806030902050204" pitchFamily="34" charset="0"/>
                  <a:ea typeface="方正兰亭刊黑_GBK" panose="02000000000000000000" pitchFamily="2" charset="-122"/>
                </a:rPr>
                <a:t>%</a:t>
              </a:r>
              <a:endParaRPr lang="zh-CN" altLang="en-US" sz="1100" dirty="0">
                <a:solidFill>
                  <a:schemeClr val="bg1"/>
                </a:solidFill>
                <a:latin typeface="Impact" panose="020B0806030902050204" pitchFamily="34" charset="0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39802" y="4174986"/>
            <a:ext cx="1816978" cy="585052"/>
            <a:chOff x="2942471" y="1591806"/>
            <a:chExt cx="1816978" cy="585052"/>
          </a:xfrm>
        </p:grpSpPr>
        <p:sp>
          <p:nvSpPr>
            <p:cNvPr id="33" name="文本框 32"/>
            <p:cNvSpPr txBox="1"/>
            <p:nvPr/>
          </p:nvSpPr>
          <p:spPr>
            <a:xfrm>
              <a:off x="2942471" y="1776748"/>
              <a:ext cx="1816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</a:t>
              </a:r>
              <a:endParaRPr lang="zh-CN" altLang="en-US" sz="700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944615" y="159180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542965" y="1126986"/>
            <a:ext cx="1816978" cy="585052"/>
            <a:chOff x="2942471" y="1591806"/>
            <a:chExt cx="1816978" cy="585052"/>
          </a:xfrm>
        </p:grpSpPr>
        <p:sp>
          <p:nvSpPr>
            <p:cNvPr id="36" name="文本框 35"/>
            <p:cNvSpPr txBox="1"/>
            <p:nvPr/>
          </p:nvSpPr>
          <p:spPr>
            <a:xfrm>
              <a:off x="2942471" y="1776748"/>
              <a:ext cx="1816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</a:t>
              </a:r>
              <a:endParaRPr lang="zh-CN" altLang="en-US" sz="700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944615" y="159180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858652" y="1126986"/>
            <a:ext cx="1816978" cy="585052"/>
            <a:chOff x="2942471" y="1591806"/>
            <a:chExt cx="1816978" cy="585052"/>
          </a:xfrm>
        </p:grpSpPr>
        <p:sp>
          <p:nvSpPr>
            <p:cNvPr id="39" name="文本框 38"/>
            <p:cNvSpPr txBox="1"/>
            <p:nvPr/>
          </p:nvSpPr>
          <p:spPr>
            <a:xfrm>
              <a:off x="2942471" y="1776748"/>
              <a:ext cx="1816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700" dirty="0"/>
                <a:t>this is a sample text. insert your desired text here. Again. this is a dummy text. </a:t>
              </a:r>
              <a:endParaRPr lang="zh-CN" altLang="en-US" sz="700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944615" y="1591806"/>
              <a:ext cx="128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800" b="1" dirty="0"/>
                <a:t>ADD A TITLE IN HERE</a:t>
              </a:r>
              <a:endParaRPr lang="zh-CN" altLang="en-US" sz="8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JisuOffice Show</Application>
  <AppVersion>12.000</AppVersion>
  <Characters>0</Characters>
  <CharactersWithSpaces>0</CharactersWithSpaces>
  <Company>P R C</Company>
  <DocSecurity>0</DocSecurity>
  <HyperlinksChanged>false</HyperlinksChanged>
  <Lines>0</Lines>
  <LinksUpToDate>false</LinksUpToDate>
  <Pages>28</Pages>
  <Paragraphs>488</Paragraphs>
  <Words>9581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China</dc:creator>
  <cp:lastModifiedBy>Administrator</cp:lastModifiedBy>
  <dc:title>PowerPoint 演示文稿</dc:title>
  <dcterms:modified xsi:type="dcterms:W3CDTF">2019-01-12T09:06:46Z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2052-1.2.5.490</vt:lpwstr>
  </property>
</Properties>
</file>