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removePersonalInfoOnSave="1">
  <p:sldMasterIdLst>
    <p:sldMasterId id="2147483653" r:id="rId6"/>
  </p:sldMasterIdLst>
  <p:notesMasterIdLst>
    <p:notesMasterId r:id="rId10"/>
  </p:notesMasterIdLst>
  <p:handoutMasterIdLst>
    <p:handoutMasterId r:id="rId8"/>
  </p:handoutMasterIdLst>
  <p:sldIdLst>
    <p:sldId id="9717" r:id="rId12"/>
    <p:sldId id="10351" r:id="rId14"/>
    <p:sldId id="10352" r:id="rId16"/>
    <p:sldId id="10324" r:id="rId18"/>
    <p:sldId id="10331" r:id="rId20"/>
    <p:sldId id="10340" r:id="rId22"/>
    <p:sldId id="10342" r:id="rId24"/>
    <p:sldId id="10345" r:id="rId26"/>
    <p:sldId id="10353" r:id="rId28"/>
    <p:sldId id="10326" r:id="rId30"/>
    <p:sldId id="10332" r:id="rId32"/>
    <p:sldId id="10334" r:id="rId34"/>
    <p:sldId id="10330" r:id="rId36"/>
    <p:sldId id="10336" r:id="rId38"/>
    <p:sldId id="10354" r:id="rId40"/>
    <p:sldId id="10325" r:id="rId42"/>
    <p:sldId id="10327" r:id="rId44"/>
    <p:sldId id="10329" r:id="rId46"/>
    <p:sldId id="10335" r:id="rId48"/>
    <p:sldId id="10341" r:id="rId50"/>
    <p:sldId id="10355" r:id="rId52"/>
    <p:sldId id="10328" r:id="rId54"/>
    <p:sldId id="10343" r:id="rId56"/>
    <p:sldId id="10333" r:id="rId58"/>
    <p:sldId id="10338" r:id="rId60"/>
    <p:sldId id="10323" r:id="rId62"/>
    <p:sldId id="10376" r:id="rId64"/>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0" orient="horz" pos="327" userDrawn="1">
          <p15:clr>
            <a:srgbClr val="A4A3A4"/>
          </p15:clr>
        </p15:guide>
        <p15:guide id="1" pos="4049" userDrawn="1">
          <p15:clr>
            <a:srgbClr val="A4A3A4"/>
          </p15:clr>
        </p15:guide>
        <p15:guide id="2" pos="556" userDrawn="1">
          <p15:clr>
            <a:srgbClr val="A4A3A4"/>
          </p15:clr>
        </p15:guide>
        <p15:guide id="3" orient="horz" pos="4182" userDrawn="1">
          <p15:clr>
            <a:srgbClr val="A4A3A4"/>
          </p15:clr>
        </p15:guide>
        <p15:guide id="4" pos="7496" userDrawn="1">
          <p15:clr>
            <a:srgbClr val="A4A3A4"/>
          </p15:clr>
        </p15:guide>
        <p15:guide id="5" pos="69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639CD3"/>
    <a:srgbClr val="7AB2E1"/>
    <a:srgbClr val="477FBB"/>
    <a:srgbClr val="7E3E88"/>
    <a:srgbClr val="F39800"/>
    <a:srgbClr val="595959"/>
    <a:srgbClr val="E2D7C3"/>
    <a:srgbClr val="FFB700"/>
    <a:srgbClr val="E5DAC9"/>
    <a:srgbClr val="FFC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p:restoredLeft sz="12413" autoAdjust="0"/>
    <p:restoredTop sz="95317" autoAdjust="0"/>
  </p:normalViewPr>
  <p:slideViewPr>
    <p:cSldViewPr snapToGrid="1" snapToObjects="1">
      <p:cViewPr varScale="1">
        <p:scale>
          <a:sx n="105" d="100"/>
          <a:sy n="105" d="100"/>
        </p:scale>
        <p:origin x="720" y="96"/>
      </p:cViewPr>
      <p:guideLst>
        <p:guide orient="horz" pos="327"/>
        <p:guide pos="4049"/>
        <p:guide pos="556"/>
        <p:guide orient="horz" pos="4182"/>
        <p:guide pos="7496"/>
        <p:guide pos="6907"/>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snapToGrid="1" snapToObjects="1">
      <p:cViewPr varScale="1">
        <p:scale>
          <a:sx n="69" d="100"/>
          <a:sy n="69" d="100"/>
        </p:scale>
        <p:origin x="2826" y="48"/>
      </p:cViewPr>
      <p:guideLst>
        <p:guide orient="horz" pos="327"/>
        <p:guide pos="4049"/>
        <p:guide pos="556"/>
        <p:guide orient="horz" pos="4182"/>
        <p:guide pos="7496"/>
        <p:guide pos="6907"/>
      </p:guideLst>
    </p:cSldViewPr>
  </p:notes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6" Type="http://schemas.openxmlformats.org/officeDocument/2006/relationships/slideMaster" Target="slideMasters/slideMaster1.xml"></Relationship><Relationship Id="rId7" Type="http://schemas.openxmlformats.org/officeDocument/2006/relationships/theme" Target="theme/theme1.xml"></Relationship><Relationship Id="rId8" Type="http://schemas.openxmlformats.org/officeDocument/2006/relationships/handoutMaster" Target="handoutMasters/handoutMaster1.xml"></Relationship><Relationship Id="rId10" Type="http://schemas.openxmlformats.org/officeDocument/2006/relationships/notesMaster" Target="notesMasters/notesMaster1.xml"></Relationship><Relationship Id="rId12" Type="http://schemas.openxmlformats.org/officeDocument/2006/relationships/slide" Target="slides/slide1.xml"></Relationship><Relationship Id="rId14" Type="http://schemas.openxmlformats.org/officeDocument/2006/relationships/slide" Target="slides/slide2.xml"></Relationship><Relationship Id="rId16" Type="http://schemas.openxmlformats.org/officeDocument/2006/relationships/slide" Target="slides/slide3.xml"></Relationship><Relationship Id="rId18" Type="http://schemas.openxmlformats.org/officeDocument/2006/relationships/slide" Target="slides/slide4.xml"></Relationship><Relationship Id="rId20" Type="http://schemas.openxmlformats.org/officeDocument/2006/relationships/slide" Target="slides/slide5.xml"></Relationship><Relationship Id="rId22" Type="http://schemas.openxmlformats.org/officeDocument/2006/relationships/slide" Target="slides/slide6.xml"></Relationship><Relationship Id="rId24" Type="http://schemas.openxmlformats.org/officeDocument/2006/relationships/slide" Target="slides/slide7.xml"></Relationship><Relationship Id="rId26" Type="http://schemas.openxmlformats.org/officeDocument/2006/relationships/slide" Target="slides/slide8.xml"></Relationship><Relationship Id="rId28" Type="http://schemas.openxmlformats.org/officeDocument/2006/relationships/slide" Target="slides/slide9.xml"></Relationship><Relationship Id="rId30" Type="http://schemas.openxmlformats.org/officeDocument/2006/relationships/slide" Target="slides/slide10.xml"></Relationship><Relationship Id="rId32" Type="http://schemas.openxmlformats.org/officeDocument/2006/relationships/slide" Target="slides/slide11.xml"></Relationship><Relationship Id="rId34" Type="http://schemas.openxmlformats.org/officeDocument/2006/relationships/slide" Target="slides/slide12.xml"></Relationship><Relationship Id="rId36" Type="http://schemas.openxmlformats.org/officeDocument/2006/relationships/slide" Target="slides/slide13.xml"></Relationship><Relationship Id="rId38" Type="http://schemas.openxmlformats.org/officeDocument/2006/relationships/slide" Target="slides/slide14.xml"></Relationship><Relationship Id="rId40" Type="http://schemas.openxmlformats.org/officeDocument/2006/relationships/slide" Target="slides/slide15.xml"></Relationship><Relationship Id="rId42" Type="http://schemas.openxmlformats.org/officeDocument/2006/relationships/slide" Target="slides/slide16.xml"></Relationship><Relationship Id="rId44" Type="http://schemas.openxmlformats.org/officeDocument/2006/relationships/slide" Target="slides/slide17.xml"></Relationship><Relationship Id="rId46" Type="http://schemas.openxmlformats.org/officeDocument/2006/relationships/slide" Target="slides/slide18.xml"></Relationship><Relationship Id="rId48" Type="http://schemas.openxmlformats.org/officeDocument/2006/relationships/slide" Target="slides/slide19.xml"></Relationship><Relationship Id="rId50" Type="http://schemas.openxmlformats.org/officeDocument/2006/relationships/slide" Target="slides/slide20.xml"></Relationship><Relationship Id="rId52" Type="http://schemas.openxmlformats.org/officeDocument/2006/relationships/slide" Target="slides/slide21.xml"></Relationship><Relationship Id="rId54" Type="http://schemas.openxmlformats.org/officeDocument/2006/relationships/slide" Target="slides/slide22.xml"></Relationship><Relationship Id="rId56" Type="http://schemas.openxmlformats.org/officeDocument/2006/relationships/slide" Target="slides/slide23.xml"></Relationship><Relationship Id="rId58" Type="http://schemas.openxmlformats.org/officeDocument/2006/relationships/slide" Target="slides/slide24.xml"></Relationship><Relationship Id="rId60" Type="http://schemas.openxmlformats.org/officeDocument/2006/relationships/slide" Target="slides/slide25.xml"></Relationship><Relationship Id="rId62" Type="http://schemas.openxmlformats.org/officeDocument/2006/relationships/slide" Target="slides/slide26.xml"></Relationship><Relationship Id="rId64" Type="http://schemas.openxmlformats.org/officeDocument/2006/relationships/slide" Target="slides/slide27.xml"></Relationship><Relationship Id="rId66" Type="http://schemas.openxmlformats.org/officeDocument/2006/relationships/viewProps" Target="viewProps.xml"></Relationship><Relationship Id="rId67" Type="http://schemas.openxmlformats.org/officeDocument/2006/relationships/presProps" Target="presProps.xml"></Relationship></Relationships>
</file>

<file path=ppt/handoutMasters/_rels/handoutMaster1.xml.rels><?xml version="1.0" encoding="UTF-8"?>
<Relationships xmlns="http://schemas.openxmlformats.org/package/2006/relationships"><Relationship Id="rId1" Type="http://schemas.openxmlformats.org/officeDocument/2006/relationships/theme" Target="../theme/theme2.xml"></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Id="rId1" Type="http://schemas.openxmlformats.org/officeDocument/2006/relationships/theme" Target="../theme/theme3.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7344" y="1183677"/>
            <a:ext cx="9644063" cy="2518034"/>
          </a:xfrm>
          <a:prstGeom prst="rect">
            <a:avLst/>
          </a:prstGeom>
        </p:spPr>
        <p:txBody>
          <a:bodyPr anchor="b"/>
          <a:lstStyle>
            <a:lvl1pPr algn="ctr">
              <a:defRPr sz="6330"/>
            </a:lvl1pPr>
          </a:lstStyle>
          <a:p>
            <a:r>
              <a:rPr lang="en-US" smtClean="0"/>
              <a:t>Click to edit Master title style</a:t>
            </a:r>
            <a:endParaRPr lang="id-ID"/>
          </a:p>
        </p:txBody>
      </p:sp>
      <p:sp>
        <p:nvSpPr>
          <p:cNvPr id="3" name="Subtitle 2"/>
          <p:cNvSpPr>
            <a:spLocks noGrp="1"/>
          </p:cNvSpPr>
          <p:nvPr>
            <p:ph type="subTitle" idx="1"/>
          </p:nvPr>
        </p:nvSpPr>
        <p:spPr>
          <a:xfrm>
            <a:off x="1607344" y="3798816"/>
            <a:ext cx="9644063" cy="1746216"/>
          </a:xfrm>
          <a:prstGeom prst="rect">
            <a:avLst/>
          </a:prstGeo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en-US" smtClean="0"/>
              <a:t>Click to edit Master subtitle style</a:t>
            </a:r>
            <a:endParaRPr lang="id-ID"/>
          </a:p>
        </p:txBody>
      </p:sp>
      <p:sp>
        <p:nvSpPr>
          <p:cNvPr id="4" name="Date Placeholder 3"/>
          <p:cNvSpPr>
            <a:spLocks noGrp="1"/>
          </p:cNvSpPr>
          <p:nvPr>
            <p:ph type="dt" sz="half" idx="10"/>
          </p:nvPr>
        </p:nvSpPr>
        <p:spPr>
          <a:xfrm>
            <a:off x="884039" y="6703595"/>
            <a:ext cx="2893219" cy="385072"/>
          </a:xfrm>
          <a:prstGeom prst="rect">
            <a:avLst/>
          </a:prstGeom>
        </p:spPr>
        <p:txBody>
          <a:bodyPr/>
          <a:lstStyle/>
          <a:p>
            <a:fld id="{73B3D490-D047-46FA-BFB9-06A35E31C10B}" type="datetimeFigureOut">
              <a:rPr lang="id-ID" smtClean="0"/>
            </a:fld>
            <a:endParaRPr lang="id-ID"/>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id-ID"/>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934C11C6-5A40-492F-87BB-D659BD3D6B6F}" type="slidenum">
              <a:rPr lang="id-ID" smtClean="0"/>
            </a:fld>
            <a:endParaRPr lang="id-ID"/>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2_Main Title+ SubTitle+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64594" y="544681"/>
            <a:ext cx="7929563" cy="497116"/>
          </a:xfrm>
          <a:prstGeom prst="rect">
            <a:avLst/>
          </a:prstGeom>
        </p:spPr>
        <p:txBody>
          <a:bodyPr wrap="none" lIns="0" tIns="0" rIns="0" bIns="0" anchor="ctr">
            <a:noAutofit/>
          </a:bodyPr>
          <a:lstStyle>
            <a:lvl1pPr algn="ctr">
              <a:defRPr sz="3935" b="1" baseline="0">
                <a:solidFill>
                  <a:schemeClr val="tx1">
                    <a:lumMod val="50000"/>
                    <a:lumOff val="50000"/>
                  </a:schemeClr>
                </a:solidFill>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3536156" y="1039641"/>
            <a:ext cx="5786438" cy="282284"/>
          </a:xfrm>
          <a:prstGeom prst="rect">
            <a:avLst/>
          </a:prstGeom>
        </p:spPr>
        <p:txBody>
          <a:bodyPr wrap="none" lIns="0" tIns="0" rIns="0" bIns="0" anchor="ctr">
            <a:noAutofit/>
          </a:bodyPr>
          <a:lstStyle>
            <a:lvl1pPr marL="0" indent="0" algn="ctr">
              <a:buNone/>
              <a:defRPr sz="154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smtClean="0"/>
              <a:t>Subtext Goes Here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up)">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7" Type="http://schemas.openxmlformats.org/officeDocument/2006/relationships/notesSlide" Target="../notesSlides/notesSlide1.xml"></Relationship><Relationship Id="rId6" Type="http://schemas.openxmlformats.org/officeDocument/2006/relationships/slideLayout" Target="../slideLayouts/slideLayout1.xml"></Relationship><Relationship Id="rId5" Type="http://schemas.openxmlformats.org/officeDocument/2006/relationships/image" Target="../media/image2.png"></Relationship><Relationship Id="rId4" Type="http://schemas.microsoft.com/office/2007/relationships/media" Target="../media/media1.mp3"></Relationship><Relationship Id="rId3" Type="http://schemas.openxmlformats.org/officeDocument/2006/relationships/audio" Target="../media/media1.mp3"></Relationship><Relationship Id="rId2" Type="http://schemas.microsoft.com/office/2007/relationships/hdphoto" Target="../media/hdphoto1.wdp"></Relationship><Relationship Id="rId1" Type="http://schemas.openxmlformats.org/officeDocument/2006/relationships/image" Target="../media/image1.png"></Relationship></Relationships>
</file>

<file path=ppt/slides/_rels/slide10.xml.rels><?xml version="1.0" encoding="UTF-8"?>
<Relationships xmlns="http://schemas.openxmlformats.org/package/2006/relationships"><Relationship Id="rId6" Type="http://schemas.openxmlformats.org/officeDocument/2006/relationships/notesSlide" Target="../notesSlides/notesSlide10.xml"></Relationship><Relationship Id="rId5" Type="http://schemas.openxmlformats.org/officeDocument/2006/relationships/slideLayout" Target="../slideLayouts/slideLayout1.xml"></Relationship><Relationship Id="rId4" Type="http://schemas.openxmlformats.org/officeDocument/2006/relationships/image" Target="../media/image9.jpeg"></Relationship><Relationship Id="rId3" Type="http://schemas.openxmlformats.org/officeDocument/2006/relationships/image" Target="../media/image8.jpeg"></Relationship><Relationship Id="rId2" Type="http://schemas.openxmlformats.org/officeDocument/2006/relationships/image" Target="../media/image7.jpeg"></Relationship><Relationship Id="rId1" Type="http://schemas.openxmlformats.org/officeDocument/2006/relationships/image" Target="../media/image6.jpeg"></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3.xml"></Relationship></Relationships>
</file>

<file path=ppt/slides/_rels/slide12.xml.rels><?xml version="1.0" encoding="UTF-8"?>
<Relationships xmlns="http://schemas.openxmlformats.org/package/2006/relationships"><Relationship Id="rId2" Type="http://schemas.openxmlformats.org/officeDocument/2006/relationships/notesSlide" Target="../notesSlides/notesSlide12.xml"></Relationship><Relationship Id="rId1" Type="http://schemas.openxmlformats.org/officeDocument/2006/relationships/slideLayout" Target="../slideLayouts/slideLayout3.xml"></Relationship></Relationships>
</file>

<file path=ppt/slides/_rels/slide13.xml.rels><?xml version="1.0" encoding="UTF-8"?>
<Relationships xmlns="http://schemas.openxmlformats.org/package/2006/relationships"><Relationship Id="rId3" Type="http://schemas.openxmlformats.org/officeDocument/2006/relationships/notesSlide" Target="../notesSlides/notesSlide13.xml"></Relationship><Relationship Id="rId2" Type="http://schemas.openxmlformats.org/officeDocument/2006/relationships/slideLayout" Target="../slideLayouts/slideLayout1.xml"></Relationship><Relationship Id="rId1" Type="http://schemas.openxmlformats.org/officeDocument/2006/relationships/image" Target="../media/image10.jpeg"></Relationship></Relationships>
</file>

<file path=ppt/slides/_rels/slide14.xml.rels><?xml version="1.0" encoding="UTF-8"?>
<Relationships xmlns="http://schemas.openxmlformats.org/package/2006/relationships"><Relationship Id="rId2" Type="http://schemas.openxmlformats.org/officeDocument/2006/relationships/notesSlide" Target="../notesSlides/notesSlide14.xml"></Relationship><Relationship Id="rId1" Type="http://schemas.openxmlformats.org/officeDocument/2006/relationships/slideLayout" Target="../slideLayouts/slideLayout3.xml"></Relationship></Relationships>
</file>

<file path=ppt/slides/_rels/slide15.xml.rels><?xml version="1.0" encoding="UTF-8"?>
<Relationships xmlns="http://schemas.openxmlformats.org/package/2006/relationships"><Relationship Id="rId2" Type="http://schemas.openxmlformats.org/officeDocument/2006/relationships/notesSlide" Target="../notesSlides/notesSlide15.xml"></Relationship><Relationship Id="rId1" Type="http://schemas.openxmlformats.org/officeDocument/2006/relationships/slideLayout" Target="../slideLayouts/slideLayout1.xml"></Relationship></Relationships>
</file>

<file path=ppt/slides/_rels/slide16.xml.rels><?xml version="1.0" encoding="UTF-8"?>
<Relationships xmlns="http://schemas.openxmlformats.org/package/2006/relationships"><Relationship Id="rId3" Type="http://schemas.openxmlformats.org/officeDocument/2006/relationships/notesSlide" Target="../notesSlides/notesSlide16.xml"></Relationship><Relationship Id="rId2" Type="http://schemas.openxmlformats.org/officeDocument/2006/relationships/slideLayout" Target="../slideLayouts/slideLayout2.xml"></Relationship><Relationship Id="rId1" Type="http://schemas.openxmlformats.org/officeDocument/2006/relationships/image" Target="../media/image11.jpeg"></Relationship></Relationships>
</file>

<file path=ppt/slides/_rels/slide17.xml.rels><?xml version="1.0" encoding="UTF-8"?>
<Relationships xmlns="http://schemas.openxmlformats.org/package/2006/relationships"><Relationship Id="rId5" Type="http://schemas.openxmlformats.org/officeDocument/2006/relationships/notesSlide" Target="../notesSlides/notesSlide17.xml"></Relationship><Relationship Id="rId4" Type="http://schemas.openxmlformats.org/officeDocument/2006/relationships/slideLayout" Target="../slideLayouts/slideLayout1.xml"></Relationship><Relationship Id="rId3" Type="http://schemas.openxmlformats.org/officeDocument/2006/relationships/image" Target="../media/image14.jpeg"></Relationship><Relationship Id="rId2" Type="http://schemas.openxmlformats.org/officeDocument/2006/relationships/image" Target="../media/image13.jpeg"></Relationship><Relationship Id="rId1" Type="http://schemas.openxmlformats.org/officeDocument/2006/relationships/image" Target="../media/image12.jpeg"></Relationship></Relationships>
</file>

<file path=ppt/slides/_rels/slide18.xml.rels><?xml version="1.0" encoding="UTF-8"?>
<Relationships xmlns="http://schemas.openxmlformats.org/package/2006/relationships"><Relationship Id="rId4" Type="http://schemas.openxmlformats.org/officeDocument/2006/relationships/notesSlide" Target="../notesSlides/notesSlide18.xml"></Relationship><Relationship Id="rId3" Type="http://schemas.openxmlformats.org/officeDocument/2006/relationships/slideLayout" Target="../slideLayouts/slideLayout1.xml"></Relationship><Relationship Id="rId2" Type="http://schemas.openxmlformats.org/officeDocument/2006/relationships/image" Target="../media/image16.jpeg"></Relationship><Relationship Id="rId1" Type="http://schemas.openxmlformats.org/officeDocument/2006/relationships/image" Target="../media/image15.jpeg"></Relationship></Relationships>
</file>

<file path=ppt/slides/_rels/slide19.xml.rels><?xml version="1.0" encoding="UTF-8"?>
<Relationships xmlns="http://schemas.openxmlformats.org/package/2006/relationships"><Relationship Id="rId2" Type="http://schemas.openxmlformats.org/officeDocument/2006/relationships/notesSlide" Target="../notesSlides/notesSlide19.xml"></Relationship><Relationship Id="rId1" Type="http://schemas.openxmlformats.org/officeDocument/2006/relationships/slideLayout" Target="../slideLayouts/slideLayout3.xml"></Relationship></Relationships>
</file>

<file path=ppt/slides/_rels/slide2.xml.rels><?xml version="1.0" encoding="UTF-8"?>
<Relationships xmlns="http://schemas.openxmlformats.org/package/2006/relationships"><Relationship Id="rId9" Type="http://schemas.openxmlformats.org/officeDocument/2006/relationships/tags" Target="../tags/tag9.xml"></Relationship><Relationship Id="rId8" Type="http://schemas.openxmlformats.org/officeDocument/2006/relationships/tags" Target="../tags/tag8.xml"></Relationship><Relationship Id="rId7" Type="http://schemas.openxmlformats.org/officeDocument/2006/relationships/tags" Target="../tags/tag7.xml"></Relationship><Relationship Id="rId6" Type="http://schemas.openxmlformats.org/officeDocument/2006/relationships/tags" Target="../tags/tag6.xml"></Relationship><Relationship Id="rId5" Type="http://schemas.openxmlformats.org/officeDocument/2006/relationships/tags" Target="../tags/tag5.xml"></Relationship><Relationship Id="rId4" Type="http://schemas.openxmlformats.org/officeDocument/2006/relationships/tags" Target="../tags/tag4.xml"></Relationship><Relationship Id="rId3" Type="http://schemas.openxmlformats.org/officeDocument/2006/relationships/tags" Target="../tags/tag3.xml"></Relationship><Relationship Id="rId2" Type="http://schemas.openxmlformats.org/officeDocument/2006/relationships/tags" Target="../tags/tag2.xml"></Relationship><Relationship Id="rId12" Type="http://schemas.openxmlformats.org/officeDocument/2006/relationships/notesSlide" Target="../notesSlides/notesSlide2.xml"></Relationship><Relationship Id="rId11" Type="http://schemas.openxmlformats.org/officeDocument/2006/relationships/slideLayout" Target="../slideLayouts/slideLayout4.xml"></Relationship><Relationship Id="rId10" Type="http://schemas.openxmlformats.org/officeDocument/2006/relationships/tags" Target="../tags/tag10.xml"></Relationship><Relationship Id="rId1" Type="http://schemas.openxmlformats.org/officeDocument/2006/relationships/tags" Target="../tags/tag1.xml"></Relationship></Relationships>
</file>

<file path=ppt/slides/_rels/slide20.xml.rels><?xml version="1.0" encoding="UTF-8"?>
<Relationships xmlns="http://schemas.openxmlformats.org/package/2006/relationships"><Relationship Id="rId2" Type="http://schemas.openxmlformats.org/officeDocument/2006/relationships/notesSlide" Target="../notesSlides/notesSlide20.xml"></Relationship><Relationship Id="rId1" Type="http://schemas.openxmlformats.org/officeDocument/2006/relationships/slideLayout" Target="../slideLayouts/slideLayout2.xml"></Relationship></Relationships>
</file>

<file path=ppt/slides/_rels/slide21.xml.rels><?xml version="1.0" encoding="UTF-8"?>
<Relationships xmlns="http://schemas.openxmlformats.org/package/2006/relationships"><Relationship Id="rId2" Type="http://schemas.openxmlformats.org/officeDocument/2006/relationships/notesSlide" Target="../notesSlides/notesSlide21.xml"></Relationship><Relationship Id="rId1" Type="http://schemas.openxmlformats.org/officeDocument/2006/relationships/slideLayout" Target="../slideLayouts/slideLayout1.xml"></Relationship></Relationships>
</file>

<file path=ppt/slides/_rels/slide22.xml.rels><?xml version="1.0" encoding="UTF-8"?>
<Relationships xmlns="http://schemas.openxmlformats.org/package/2006/relationships"><Relationship Id="rId4" Type="http://schemas.openxmlformats.org/officeDocument/2006/relationships/notesSlide" Target="../notesSlides/notesSlide22.xml"></Relationship><Relationship Id="rId3" Type="http://schemas.openxmlformats.org/officeDocument/2006/relationships/slideLayout" Target="../slideLayouts/slideLayout1.xml"></Relationship><Relationship Id="rId2" Type="http://schemas.openxmlformats.org/officeDocument/2006/relationships/image" Target="../media/image18.jpeg"></Relationship><Relationship Id="rId1" Type="http://schemas.openxmlformats.org/officeDocument/2006/relationships/image" Target="../media/image17.jpeg"></Relationship></Relationships>
</file>

<file path=ppt/slides/_rels/slide23.xml.rels><?xml version="1.0" encoding="UTF-8"?>
<Relationships xmlns="http://schemas.openxmlformats.org/package/2006/relationships"><Relationship Id="rId2" Type="http://schemas.openxmlformats.org/officeDocument/2006/relationships/notesSlide" Target="../notesSlides/notesSlide23.xml"></Relationship><Relationship Id="rId1" Type="http://schemas.openxmlformats.org/officeDocument/2006/relationships/slideLayout" Target="../slideLayouts/slideLayout2.xml"></Relationship></Relationships>
</file>

<file path=ppt/slides/_rels/slide24.xml.rels><?xml version="1.0" encoding="UTF-8"?>
<Relationships xmlns="http://schemas.openxmlformats.org/package/2006/relationships"><Relationship Id="rId2" Type="http://schemas.openxmlformats.org/officeDocument/2006/relationships/notesSlide" Target="../notesSlides/notesSlide24.xml"></Relationship><Relationship Id="rId1" Type="http://schemas.openxmlformats.org/officeDocument/2006/relationships/slideLayout" Target="../slideLayouts/slideLayout3.xml"></Relationship></Relationships>
</file>

<file path=ppt/slides/_rels/slide25.xml.rels><?xml version="1.0" encoding="UTF-8"?>
<Relationships xmlns="http://schemas.openxmlformats.org/package/2006/relationships"><Relationship Id="rId2" Type="http://schemas.openxmlformats.org/officeDocument/2006/relationships/notesSlide" Target="../notesSlides/notesSlide25.xml"></Relationship><Relationship Id="rId1" Type="http://schemas.openxmlformats.org/officeDocument/2006/relationships/slideLayout" Target="../slideLayouts/slideLayout2.xml"></Relationship></Relationships>
</file>

<file path=ppt/slides/_rels/slide26.xml.rels><?xml version="1.0" encoding="UTF-8"?>
<Relationships xmlns="http://schemas.openxmlformats.org/package/2006/relationships"><Relationship Id="rId4" Type="http://schemas.openxmlformats.org/officeDocument/2006/relationships/notesSlide" Target="../notesSlides/notesSlide26.xml"></Relationship><Relationship Id="rId3" Type="http://schemas.openxmlformats.org/officeDocument/2006/relationships/slideLayout" Target="../slideLayouts/slideLayout1.xml"></Relationship><Relationship Id="rId2" Type="http://schemas.microsoft.com/office/2007/relationships/hdphoto" Target="../media/hdphoto1.wdp"></Relationship><Relationship Id="rId1" Type="http://schemas.openxmlformats.org/officeDocument/2006/relationships/image" Target="../media/image1.png"></Relationship></Relationships>
</file>

<file path=ppt/slides/_rels/slide27.xml.rels><?xml version="1.0" encoding="UTF-8"?>
<Relationships xmlns="http://schemas.openxmlformats.org/package/2006/relationships"><Relationship Id="rId3" Type="http://schemas.openxmlformats.org/officeDocument/2006/relationships/notesSlide" Target="../notesSlides/notesSlide27.xml"></Relationship><Relationship Id="rId4" Type="http://schemas.openxmlformats.org/officeDocument/2006/relationships/image" Target="../media/fImage2734814041.jpeg"></Relationship><Relationship Id="rId5" Type="http://schemas.openxmlformats.org/officeDocument/2006/relationships/slideLayout" Target="../slideLayouts/slideLayout1.xml"></Relationship></Relationships>
</file>

<file path=ppt/slides/_rels/slide3.xml.rels><?xml version="1.0" encoding="UTF-8"?>
<Relationships xmlns="http://schemas.openxmlformats.org/package/2006/relationships"><Relationship Id="rId2" Type="http://schemas.openxmlformats.org/officeDocument/2006/relationships/notesSlide" Target="../notesSlides/notesSlide3.xml"></Relationship><Relationship Id="rId1" Type="http://schemas.openxmlformats.org/officeDocument/2006/relationships/slideLayout" Target="../slideLayouts/slideLayout1.xml"></Relationship></Relationships>
</file>

<file path=ppt/slides/_rels/slide4.xml.rels><?xml version="1.0" encoding="UTF-8"?>
<Relationships xmlns="http://schemas.openxmlformats.org/package/2006/relationships"><Relationship Id="rId5" Type="http://schemas.openxmlformats.org/officeDocument/2006/relationships/notesSlide" Target="../notesSlides/notesSlide4.xml"></Relationship><Relationship Id="rId4" Type="http://schemas.openxmlformats.org/officeDocument/2006/relationships/slideLayout" Target="../slideLayouts/slideLayout1.xml"></Relationship><Relationship Id="rId3" Type="http://schemas.openxmlformats.org/officeDocument/2006/relationships/image" Target="../media/image5.jpeg"></Relationship><Relationship Id="rId2" Type="http://schemas.openxmlformats.org/officeDocument/2006/relationships/image" Target="../media/image4.jpeg"></Relationship><Relationship Id="rId1" Type="http://schemas.openxmlformats.org/officeDocument/2006/relationships/image" Target="../media/image3.jpeg"></Relationship></Relationships>
</file>

<file path=ppt/slides/_rels/slide5.xml.rels><?xml version="1.0" encoding="UTF-8"?>
<Relationships xmlns="http://schemas.openxmlformats.org/package/2006/relationships"><Relationship Id="rId2" Type="http://schemas.openxmlformats.org/officeDocument/2006/relationships/notesSlide" Target="../notesSlides/notesSlide5.xml"></Relationship><Relationship Id="rId1" Type="http://schemas.openxmlformats.org/officeDocument/2006/relationships/slideLayout" Target="../slideLayouts/slideLayout3.xml"></Relationship></Relationships>
</file>

<file path=ppt/slides/_rels/slide6.xml.rels><?xml version="1.0" encoding="UTF-8"?>
<Relationships xmlns="http://schemas.openxmlformats.org/package/2006/relationships"><Relationship Id="rId2" Type="http://schemas.openxmlformats.org/officeDocument/2006/relationships/notesSlide" Target="../notesSlides/notesSlide6.xml"></Relationship><Relationship Id="rId1" Type="http://schemas.openxmlformats.org/officeDocument/2006/relationships/slideLayout" Target="../slideLayouts/slideLayout2.xml"></Relationship></Relationships>
</file>

<file path=ppt/slides/_rels/slide7.xml.rels><?xml version="1.0" encoding="UTF-8"?>
<Relationships xmlns="http://schemas.openxmlformats.org/package/2006/relationships"><Relationship Id="rId2" Type="http://schemas.openxmlformats.org/officeDocument/2006/relationships/notesSlide" Target="../notesSlides/notesSlide7.xml"></Relationship><Relationship Id="rId1" Type="http://schemas.openxmlformats.org/officeDocument/2006/relationships/slideLayout" Target="../slideLayouts/slideLayout2.xml"></Relationship></Relationships>
</file>

<file path=ppt/slides/_rels/slide8.xml.rels><?xml version="1.0" encoding="UTF-8"?>
<Relationships xmlns="http://schemas.openxmlformats.org/package/2006/relationships"><Relationship Id="rId2" Type="http://schemas.openxmlformats.org/officeDocument/2006/relationships/notesSlide" Target="../notesSlides/notesSlide8.xml"></Relationship><Relationship Id="rId1" Type="http://schemas.openxmlformats.org/officeDocument/2006/relationships/slideLayout" Target="../slideLayouts/slideLayout2.xml"></Relationship></Relationships>
</file>

<file path=ppt/slides/_rels/slide9.xml.rels><?xml version="1.0" encoding="UTF-8"?>
<Relationships xmlns="http://schemas.openxmlformats.org/package/2006/relationships"><Relationship Id="rId2" Type="http://schemas.openxmlformats.org/officeDocument/2006/relationships/notesSlide" Target="../notesSlides/notesSlide9.xml"></Relationship><Relationship Id="rId1" Type="http://schemas.openxmlformats.org/officeDocument/2006/relationships/slideLayout" Target="../slideLayouts/slideLayout1.xml"></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1">
              <a:extLst>
                <a:ext uri="{BEBA8EAE-BF5A-486C-A8C5-ECC9F3942E4B}">
                  <a14:imgProps xmlns:a14="http://schemas.microsoft.com/office/drawing/2010/main">
                    <a14:imgLayer r:embed="rId2">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t="-3099" b="-30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956766" y="2394449"/>
            <a:ext cx="6981460" cy="101566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dirty="0" smtClean="0">
                <a:solidFill>
                  <a:schemeClr val="accent1"/>
                </a:solidFill>
                <a:cs typeface="Arial" panose="020B0604020202020204" pitchFamily="34" charset="0"/>
              </a:rPr>
              <a:t>护士护理报告</a:t>
            </a:r>
            <a:r>
              <a:rPr lang="en-US" altLang="zh-CN" sz="6600" dirty="0" smtClean="0">
                <a:solidFill>
                  <a:schemeClr val="accent1"/>
                </a:solidFill>
                <a:cs typeface="Arial" panose="020B0604020202020204" pitchFamily="34" charset="0"/>
              </a:rPr>
              <a:t>PPT</a:t>
            </a:r>
            <a:endParaRPr lang="zh-CN" altLang="en-US" sz="6600" dirty="0">
              <a:solidFill>
                <a:schemeClr val="accent1"/>
              </a:solidFill>
              <a:cs typeface="Arial" panose="020B0604020202020204" pitchFamily="34" charset="0"/>
            </a:endParaRPr>
          </a:p>
        </p:txBody>
      </p:sp>
      <p:sp>
        <p:nvSpPr>
          <p:cNvPr id="8" name="矩形 259"/>
          <p:cNvSpPr>
            <a:spLocks noChangeArrowheads="1"/>
          </p:cNvSpPr>
          <p:nvPr/>
        </p:nvSpPr>
        <p:spPr bwMode="auto">
          <a:xfrm>
            <a:off x="956766" y="3444252"/>
            <a:ext cx="8143079" cy="43088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800" smtClean="0">
                <a:solidFill>
                  <a:schemeClr val="accent1"/>
                </a:solidFill>
                <a:cs typeface="Arial" panose="020B0604020202020204" pitchFamily="34" charset="0"/>
              </a:rPr>
              <a:t>THE NURSE CARE REPORT PPT</a:t>
            </a:r>
            <a:endParaRPr lang="zh-CN" altLang="en-US" sz="2800" dirty="0">
              <a:solidFill>
                <a:schemeClr val="accent1"/>
              </a:solidFill>
              <a:cs typeface="Arial" panose="020B0604020202020204" pitchFamily="34" charset="0"/>
            </a:endParaRPr>
          </a:p>
        </p:txBody>
      </p:sp>
      <p:sp>
        <p:nvSpPr>
          <p:cNvPr id="6" name="矩形 259"/>
          <p:cNvSpPr>
            <a:spLocks noChangeArrowheads="1"/>
          </p:cNvSpPr>
          <p:nvPr/>
        </p:nvSpPr>
        <p:spPr bwMode="auto">
          <a:xfrm>
            <a:off x="956766" y="4597600"/>
            <a:ext cx="7086201" cy="415498"/>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900">
                <a:solidFill>
                  <a:schemeClr val="accent1"/>
                </a:solidFill>
                <a:cs typeface="Arial" panose="020B0604020202020204" pitchFamily="34" charset="0"/>
              </a:rPr>
              <a:t>Please replace the text, modify the text, you can also copy your content directly to this. Please replace the text, modify the text, you can also copy your content directly to this</a:t>
            </a:r>
            <a:r>
              <a:rPr lang="en-US" altLang="zh-CN" sz="900" smtClean="0">
                <a:solidFill>
                  <a:schemeClr val="accent1"/>
                </a:solidFill>
                <a:cs typeface="Arial" panose="020B0604020202020204" pitchFamily="34" charset="0"/>
              </a:rPr>
              <a:t>.</a:t>
            </a:r>
            <a:r>
              <a:rPr lang="en-US" altLang="zh-CN" sz="900">
                <a:solidFill>
                  <a:schemeClr val="accent1"/>
                </a:solidFill>
                <a:cs typeface="Arial" panose="020B0604020202020204" pitchFamily="34" charset="0"/>
              </a:rPr>
              <a:t> Please replace the text, modify the text, you can also copy your content directly to this. Please replace the text, modify the text, you can also copy your content directly to this</a:t>
            </a:r>
            <a:r>
              <a:rPr lang="en-US" altLang="zh-CN" sz="900" smtClean="0">
                <a:solidFill>
                  <a:schemeClr val="accent1"/>
                </a:solidFill>
                <a:cs typeface="Arial" panose="020B0604020202020204" pitchFamily="34" charset="0"/>
              </a:rPr>
              <a:t>.</a:t>
            </a:r>
            <a:endParaRPr lang="zh-CN" altLang="en-US" sz="900">
              <a:solidFill>
                <a:schemeClr val="accent1"/>
              </a:solidFill>
              <a:cs typeface="Arial" panose="020B0604020202020204" pitchFamily="34" charset="0"/>
            </a:endParaRPr>
          </a:p>
        </p:txBody>
      </p:sp>
      <p:pic>
        <p:nvPicPr>
          <p:cNvPr id="2" name="PPT背景音乐">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6124575" y="-1547860"/>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gtEl>
                                      </p:cBhvr>
                                    </p:animEffect>
                                  </p:childTnLst>
                                </p:cTn>
                              </p:par>
                            </p:childTnLst>
                          </p:cTn>
                        </p:par>
                        <p:par>
                          <p:cTn id="22" fill="hold">
                            <p:stCondLst>
                              <p:cond delay="19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childTnLst>
                          </p:cTn>
                        </p:par>
                        <p:par>
                          <p:cTn id="26" fill="hold">
                            <p:stCondLst>
                              <p:cond delay="24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par>
                          <p:cTn id="34" fill="hold">
                            <p:stCondLst>
                              <p:cond delay="41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par>
                          <p:cTn id="38" fill="hold">
                            <p:stCondLst>
                              <p:cond delay="46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6"/>
                                        </p:tgtEl>
                                        <p:attrNameLst>
                                          <p:attrName>ppt_y</p:attrName>
                                        </p:attrNameLst>
                                      </p:cBhvr>
                                      <p:tavLst>
                                        <p:tav tm="0">
                                          <p:val>
                                            <p:strVal val="#ppt_y"/>
                                          </p:val>
                                        </p:tav>
                                        <p:tav tm="100000">
                                          <p:val>
                                            <p:strVal val="#ppt_y"/>
                                          </p:val>
                                        </p:tav>
                                      </p:tavLst>
                                    </p:anim>
                                    <p:anim calcmode="lin" valueType="num">
                                      <p:cBhvr>
                                        <p:cTn id="4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6"/>
                                        </p:tgtEl>
                                      </p:cBhvr>
                                    </p:animEffect>
                                  </p:childTnLst>
                                </p:cTn>
                              </p:par>
                            </p:childTnLst>
                          </p:cTn>
                        </p:par>
                        <p:par>
                          <p:cTn id="46" fill="hold">
                            <p:stCondLst>
                              <p:cond delay="2320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6"/>
                                        </p:tgtEl>
                                      </p:cBhvr>
                                    </p:animEffect>
                                    <p:animScale>
                                      <p:cBhvr>
                                        <p:cTn id="4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remove" display="0">
                  <p:stCondLst>
                    <p:cond delay="indefinite"/>
                  </p:stCondLst>
                  <p:endCondLst>
                    <p:cond evt="onStopAudio" delay="0">
                      <p:tgtEl>
                        <p:sldTgt/>
                      </p:tgtEl>
                    </p:cond>
                  </p:endCondLst>
                </p:cTn>
                <p:tgtEl>
                  <p:spTgt spid="2"/>
                </p:tgtEl>
              </p:cMediaNode>
            </p:audio>
          </p:childTnLst>
        </p:cTn>
      </p:par>
    </p:tnLst>
    <p:bldLst>
      <p:bldP spid="4" grpId="0" animBg="1"/>
      <p:bldP spid="7" grpId="0"/>
      <p:bldP spid="7" grpId="1"/>
      <p:bldP spid="8" grpId="0"/>
      <p:bldP spid="8"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5"/>
          <p:cNvGrpSpPr/>
          <p:nvPr/>
        </p:nvGrpSpPr>
        <p:grpSpPr>
          <a:xfrm>
            <a:off x="802341" y="1658570"/>
            <a:ext cx="5380512" cy="2077492"/>
            <a:chOff x="785786" y="1428742"/>
            <a:chExt cx="3826352" cy="1477408"/>
          </a:xfrm>
        </p:grpSpPr>
        <p:sp>
          <p:nvSpPr>
            <p:cNvPr id="47" name="Oval 46"/>
            <p:cNvSpPr/>
            <p:nvPr/>
          </p:nvSpPr>
          <p:spPr>
            <a:xfrm>
              <a:off x="785786" y="1702231"/>
              <a:ext cx="1167534" cy="1167534"/>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48"/>
            <p:cNvSpPr/>
            <p:nvPr/>
          </p:nvSpPr>
          <p:spPr>
            <a:xfrm>
              <a:off x="2040370" y="1428742"/>
              <a:ext cx="674242" cy="1477408"/>
            </a:xfrm>
            <a:prstGeom prst="rect">
              <a:avLst/>
            </a:prstGeom>
          </p:spPr>
          <p:txBody>
            <a:bodyPr wrap="square" lIns="0" tIns="0" rIns="0" bIns="0">
              <a:spAutoFit/>
            </a:bodyPr>
            <a:lstStyle/>
            <a:p>
              <a:r>
                <a:rPr lang="en-US" sz="13500" dirty="0">
                  <a:solidFill>
                    <a:schemeClr val="bg1">
                      <a:lumMod val="6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lumMod val="65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nvGrpSpPr>
          <p:cNvPr id="4" name="Group 26"/>
          <p:cNvGrpSpPr/>
          <p:nvPr/>
        </p:nvGrpSpPr>
        <p:grpSpPr>
          <a:xfrm>
            <a:off x="6427775" y="1658569"/>
            <a:ext cx="6027206" cy="2410900"/>
            <a:chOff x="4500562" y="1285866"/>
            <a:chExt cx="4286248" cy="1714512"/>
          </a:xfrm>
        </p:grpSpPr>
        <p:sp>
          <p:nvSpPr>
            <p:cNvPr id="38" name="Rectangle 37"/>
            <p:cNvSpPr/>
            <p:nvPr/>
          </p:nvSpPr>
          <p:spPr>
            <a:xfrm>
              <a:off x="4500562" y="1285866"/>
              <a:ext cx="4286248" cy="171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9"/>
            <p:cNvGrpSpPr/>
            <p:nvPr/>
          </p:nvGrpSpPr>
          <p:grpSpPr>
            <a:xfrm>
              <a:off x="4786314" y="1285866"/>
              <a:ext cx="3826352" cy="1477409"/>
              <a:chOff x="785786" y="1428742"/>
              <a:chExt cx="3826352" cy="1477409"/>
            </a:xfrm>
          </p:grpSpPr>
          <p:sp>
            <p:nvSpPr>
              <p:cNvPr id="51" name="Oval 50"/>
              <p:cNvSpPr/>
              <p:nvPr/>
            </p:nvSpPr>
            <p:spPr>
              <a:xfrm>
                <a:off x="785786" y="1702231"/>
                <a:ext cx="1167534" cy="1167534"/>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51"/>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52"/>
              <p:cNvSpPr/>
              <p:nvPr/>
            </p:nvSpPr>
            <p:spPr>
              <a:xfrm>
                <a:off x="2040370"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6" name="Group 25"/>
          <p:cNvGrpSpPr/>
          <p:nvPr/>
        </p:nvGrpSpPr>
        <p:grpSpPr>
          <a:xfrm>
            <a:off x="500979" y="4069470"/>
            <a:ext cx="5926796" cy="2410900"/>
            <a:chOff x="285720" y="3000378"/>
            <a:chExt cx="4214842" cy="1714512"/>
          </a:xfrm>
        </p:grpSpPr>
        <p:sp>
          <p:nvSpPr>
            <p:cNvPr id="54" name="Rectangle 53"/>
            <p:cNvSpPr/>
            <p:nvPr/>
          </p:nvSpPr>
          <p:spPr>
            <a:xfrm>
              <a:off x="285720" y="3000378"/>
              <a:ext cx="4214842" cy="1714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54"/>
            <p:cNvGrpSpPr/>
            <p:nvPr/>
          </p:nvGrpSpPr>
          <p:grpSpPr>
            <a:xfrm>
              <a:off x="500034" y="3000378"/>
              <a:ext cx="3826352" cy="1477409"/>
              <a:chOff x="785786" y="1428742"/>
              <a:chExt cx="3826352" cy="1477409"/>
            </a:xfrm>
          </p:grpSpPr>
          <p:sp>
            <p:nvSpPr>
              <p:cNvPr id="56" name="Oval 55"/>
              <p:cNvSpPr/>
              <p:nvPr/>
            </p:nvSpPr>
            <p:spPr>
              <a:xfrm>
                <a:off x="785786" y="1702231"/>
                <a:ext cx="1167534" cy="1167534"/>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56"/>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7"/>
              <p:cNvSpPr/>
              <p:nvPr/>
            </p:nvSpPr>
            <p:spPr>
              <a:xfrm>
                <a:off x="2040370"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8" name="Group 58"/>
          <p:cNvGrpSpPr/>
          <p:nvPr/>
        </p:nvGrpSpPr>
        <p:grpSpPr>
          <a:xfrm>
            <a:off x="6930046" y="4169923"/>
            <a:ext cx="5380512" cy="2077492"/>
            <a:chOff x="785786" y="1428742"/>
            <a:chExt cx="3826352" cy="1477409"/>
          </a:xfrm>
        </p:grpSpPr>
        <p:sp>
          <p:nvSpPr>
            <p:cNvPr id="60" name="Oval 59"/>
            <p:cNvSpPr/>
            <p:nvPr/>
          </p:nvSpPr>
          <p:spPr>
            <a:xfrm>
              <a:off x="785786" y="1702231"/>
              <a:ext cx="1167534" cy="1167534"/>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1"/>
            <p:cNvSpPr/>
            <p:nvPr/>
          </p:nvSpPr>
          <p:spPr>
            <a:xfrm>
              <a:off x="2040370" y="1428742"/>
              <a:ext cx="674242" cy="1477409"/>
            </a:xfrm>
            <a:prstGeom prst="rect">
              <a:avLst/>
            </a:prstGeom>
          </p:spPr>
          <p:txBody>
            <a:bodyPr wrap="square" lIns="0" tIns="0" rIns="0" bIns="0">
              <a:spAutoFit/>
            </a:bodyPr>
            <a:lstStyle/>
            <a:p>
              <a:r>
                <a:rPr lang="en-US" sz="13500" dirty="0">
                  <a:solidFill>
                    <a:schemeClr val="bg1">
                      <a:lumMod val="6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lumMod val="65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sp>
        <p:nvSpPr>
          <p:cNvPr id="22" name="文本框 21"/>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23" name="文本框 22"/>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Right)">
                                      <p:cBhvr>
                                        <p:cTn id="11" dur="500"/>
                                        <p:tgtEl>
                                          <p:spTgt spid="4"/>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flipV="1">
            <a:off x="8697391" y="1983184"/>
            <a:ext cx="1928707" cy="4969098"/>
            <a:chOff x="6190600" y="1212850"/>
            <a:chExt cx="1371600" cy="3533775"/>
          </a:xfrm>
          <a:solidFill>
            <a:schemeClr val="accent4"/>
          </a:solidFill>
        </p:grpSpPr>
        <p:sp>
          <p:nvSpPr>
            <p:cNvPr id="6" name="Chevron 5"/>
            <p:cNvSpPr/>
            <p:nvPr/>
          </p:nvSpPr>
          <p:spPr>
            <a:xfrm rot="16200000" flipH="1" flipV="1">
              <a:off x="5885800" y="3070225"/>
              <a:ext cx="1981200" cy="1371600"/>
            </a:xfrm>
            <a:prstGeom prst="chevron">
              <a:avLst>
                <a:gd name="adj" fmla="val 3888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arallelogram 6"/>
            <p:cNvSpPr/>
            <p:nvPr/>
          </p:nvSpPr>
          <p:spPr>
            <a:xfrm rot="5400000">
              <a:off x="5377800" y="2025650"/>
              <a:ext cx="2997200" cy="1371600"/>
            </a:xfrm>
            <a:prstGeom prst="parallelogram">
              <a:avLst>
                <a:gd name="adj" fmla="val 518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flipV="1">
            <a:off x="2222809" y="1996577"/>
            <a:ext cx="1928707" cy="4955705"/>
            <a:chOff x="1580500" y="1212850"/>
            <a:chExt cx="1371600" cy="3524250"/>
          </a:xfrm>
        </p:grpSpPr>
        <p:sp>
          <p:nvSpPr>
            <p:cNvPr id="9" name="Chevron 8"/>
            <p:cNvSpPr/>
            <p:nvPr/>
          </p:nvSpPr>
          <p:spPr>
            <a:xfrm rot="16200000">
              <a:off x="1275700" y="3060700"/>
              <a:ext cx="1981200" cy="1371600"/>
            </a:xfrm>
            <a:prstGeom prst="chevron">
              <a:avLst>
                <a:gd name="adj" fmla="val 3277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allelogram 9"/>
            <p:cNvSpPr/>
            <p:nvPr/>
          </p:nvSpPr>
          <p:spPr>
            <a:xfrm rot="16200000" flipH="1">
              <a:off x="767700" y="2025650"/>
              <a:ext cx="2997200" cy="1371600"/>
            </a:xfrm>
            <a:prstGeom prst="parallelogram">
              <a:avLst>
                <a:gd name="adj" fmla="val 518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flipV="1">
            <a:off x="4151516" y="5362885"/>
            <a:ext cx="231445" cy="158939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rot="5400000" flipH="1" flipV="1">
            <a:off x="4946214" y="3425248"/>
            <a:ext cx="5125359" cy="1928707"/>
          </a:xfrm>
          <a:prstGeom prst="parallelogram">
            <a:avLst>
              <a:gd name="adj" fmla="val 518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8473247" y="5362885"/>
            <a:ext cx="231445" cy="15893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rot="16200000" flipV="1">
            <a:off x="2787125" y="3425248"/>
            <a:ext cx="5125359" cy="1928707"/>
          </a:xfrm>
          <a:prstGeom prst="parallelogram">
            <a:avLst>
              <a:gd name="adj" fmla="val 5185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flipV="1">
            <a:off x="6312381" y="1823351"/>
            <a:ext cx="231445" cy="15893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flipV="1">
            <a:off x="2651410" y="2839310"/>
            <a:ext cx="1071504" cy="1071504"/>
            <a:chOff x="1885300" y="3375790"/>
            <a:chExt cx="762000" cy="762000"/>
          </a:xfrm>
        </p:grpSpPr>
        <p:sp>
          <p:nvSpPr>
            <p:cNvPr id="17" name="Oval 16"/>
            <p:cNvSpPr/>
            <p:nvPr/>
          </p:nvSpPr>
          <p:spPr>
            <a:xfrm>
              <a:off x="1885300" y="3375790"/>
              <a:ext cx="762000" cy="76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03"/>
            <p:cNvSpPr>
              <a:spLocks noChangeAspect="1" noEditPoints="1"/>
            </p:cNvSpPr>
            <p:nvPr/>
          </p:nvSpPr>
          <p:spPr bwMode="auto">
            <a:xfrm>
              <a:off x="2103232" y="3516668"/>
              <a:ext cx="326136" cy="48024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5">
                <a:lumMod val="75000"/>
              </a:schemeClr>
            </a:solidFill>
            <a:ln w="9525">
              <a:noFill/>
              <a:round/>
            </a:ln>
          </p:spPr>
          <p:txBody>
            <a:bodyPr vert="horz" wrap="square" lIns="128580" tIns="64290" rIns="128580" bIns="64290" numCol="1" anchor="t" anchorCtr="0" compatLnSpc="1"/>
            <a:lstStyle/>
            <a:p>
              <a:endParaRPr lang="en-US" dirty="0">
                <a:solidFill>
                  <a:schemeClr val="tx2"/>
                </a:solidFill>
              </a:endParaRPr>
            </a:p>
          </p:txBody>
        </p:sp>
      </p:grpSp>
      <p:grpSp>
        <p:nvGrpSpPr>
          <p:cNvPr id="19" name="Group 18"/>
          <p:cNvGrpSpPr/>
          <p:nvPr/>
        </p:nvGrpSpPr>
        <p:grpSpPr>
          <a:xfrm flipV="1">
            <a:off x="4814052" y="4804971"/>
            <a:ext cx="1071504" cy="1071504"/>
            <a:chOff x="3423263" y="1809750"/>
            <a:chExt cx="762000" cy="762000"/>
          </a:xfrm>
        </p:grpSpPr>
        <p:sp>
          <p:nvSpPr>
            <p:cNvPr id="20" name="Oval 19"/>
            <p:cNvSpPr/>
            <p:nvPr/>
          </p:nvSpPr>
          <p:spPr>
            <a:xfrm>
              <a:off x="3423263" y="1809750"/>
              <a:ext cx="762000" cy="7620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2"/>
            <p:cNvSpPr>
              <a:spLocks noChangeAspect="1" noEditPoints="1"/>
            </p:cNvSpPr>
            <p:nvPr/>
          </p:nvSpPr>
          <p:spPr bwMode="auto">
            <a:xfrm flipV="1">
              <a:off x="3613763" y="1985798"/>
              <a:ext cx="381000" cy="40990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6"/>
            </a:solidFill>
            <a:ln w="9525">
              <a:noFill/>
              <a:round/>
            </a:ln>
          </p:spPr>
          <p:txBody>
            <a:bodyPr vert="horz" wrap="square" lIns="128580" tIns="64290" rIns="128580" bIns="64290" numCol="1" anchor="t" anchorCtr="0" compatLnSpc="1"/>
            <a:lstStyle/>
            <a:p>
              <a:endParaRPr lang="en-US" dirty="0">
                <a:solidFill>
                  <a:schemeClr val="tx2"/>
                </a:solidFill>
              </a:endParaRPr>
            </a:p>
          </p:txBody>
        </p:sp>
      </p:grpSp>
      <p:grpSp>
        <p:nvGrpSpPr>
          <p:cNvPr id="22" name="Group 21"/>
          <p:cNvGrpSpPr/>
          <p:nvPr/>
        </p:nvGrpSpPr>
        <p:grpSpPr>
          <a:xfrm flipV="1">
            <a:off x="9134008" y="2839310"/>
            <a:ext cx="1071504" cy="1071504"/>
            <a:chOff x="6495400" y="3375790"/>
            <a:chExt cx="762000" cy="762000"/>
          </a:xfrm>
        </p:grpSpPr>
        <p:sp>
          <p:nvSpPr>
            <p:cNvPr id="23" name="Oval 22"/>
            <p:cNvSpPr/>
            <p:nvPr/>
          </p:nvSpPr>
          <p:spPr>
            <a:xfrm>
              <a:off x="6495400" y="3375790"/>
              <a:ext cx="762000" cy="7620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152"/>
            <p:cNvSpPr>
              <a:spLocks noChangeAspect="1" noEditPoints="1"/>
            </p:cNvSpPr>
            <p:nvPr/>
          </p:nvSpPr>
          <p:spPr bwMode="auto">
            <a:xfrm flipV="1">
              <a:off x="6645523" y="3543430"/>
              <a:ext cx="461754" cy="42672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2"/>
            </a:solidFill>
            <a:ln w="9525">
              <a:noFill/>
              <a:round/>
            </a:ln>
          </p:spPr>
          <p:txBody>
            <a:bodyPr vert="horz" wrap="square" lIns="128580" tIns="64290" rIns="128580" bIns="64290" numCol="1" anchor="t" anchorCtr="0" compatLnSpc="1"/>
            <a:lstStyle/>
            <a:p>
              <a:endParaRPr lang="en-US" dirty="0">
                <a:solidFill>
                  <a:schemeClr val="tx2"/>
                </a:solidFill>
              </a:endParaRPr>
            </a:p>
          </p:txBody>
        </p:sp>
      </p:grpSp>
      <p:grpSp>
        <p:nvGrpSpPr>
          <p:cNvPr id="25" name="Group 24"/>
          <p:cNvGrpSpPr/>
          <p:nvPr/>
        </p:nvGrpSpPr>
        <p:grpSpPr>
          <a:xfrm flipV="1">
            <a:off x="6973142" y="4804971"/>
            <a:ext cx="1071504" cy="1071504"/>
            <a:chOff x="4958700" y="1809750"/>
            <a:chExt cx="762000" cy="762000"/>
          </a:xfrm>
        </p:grpSpPr>
        <p:sp>
          <p:nvSpPr>
            <p:cNvPr id="26" name="Oval 25"/>
            <p:cNvSpPr/>
            <p:nvPr/>
          </p:nvSpPr>
          <p:spPr>
            <a:xfrm>
              <a:off x="4958700" y="1809750"/>
              <a:ext cx="762000" cy="76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70"/>
            <p:cNvSpPr>
              <a:spLocks noEditPoints="1"/>
            </p:cNvSpPr>
            <p:nvPr/>
          </p:nvSpPr>
          <p:spPr bwMode="auto">
            <a:xfrm flipV="1">
              <a:off x="5119359" y="1984288"/>
              <a:ext cx="440682" cy="412924"/>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chemeClr val="accent1"/>
            </a:solidFill>
            <a:ln w="9525">
              <a:noFill/>
              <a:round/>
            </a:ln>
          </p:spPr>
          <p:txBody>
            <a:bodyPr vert="horz" wrap="square" lIns="128580" tIns="64290" rIns="128580" bIns="64290" numCol="1" anchor="t" anchorCtr="0" compatLnSpc="1"/>
            <a:lstStyle/>
            <a:p>
              <a:endParaRPr lang="en-US">
                <a:solidFill>
                  <a:schemeClr val="tx2"/>
                </a:solidFill>
              </a:endParaRPr>
            </a:p>
          </p:txBody>
        </p:sp>
      </p:grpSp>
      <p:grpSp>
        <p:nvGrpSpPr>
          <p:cNvPr id="28" name="Group 27"/>
          <p:cNvGrpSpPr/>
          <p:nvPr/>
        </p:nvGrpSpPr>
        <p:grpSpPr>
          <a:xfrm>
            <a:off x="2297482" y="4020683"/>
            <a:ext cx="1779360" cy="1812883"/>
            <a:chOff x="1407797" y="2876568"/>
            <a:chExt cx="1265392" cy="1289232"/>
          </a:xfrm>
        </p:grpSpPr>
        <p:sp>
          <p:nvSpPr>
            <p:cNvPr id="29" name="TextBox 28"/>
            <p:cNvSpPr txBox="1"/>
            <p:nvPr/>
          </p:nvSpPr>
          <p:spPr>
            <a:xfrm>
              <a:off x="1407797" y="3058062"/>
              <a:ext cx="1265392" cy="1107738"/>
            </a:xfrm>
            <a:prstGeom prst="rect">
              <a:avLst/>
            </a:prstGeom>
            <a:noFill/>
          </p:spPr>
          <p:txBody>
            <a:bodyPr wrap="square" lIns="0" tIns="0" rIns="0" bIns="0" rtlCol="0" anchor="t">
              <a:spAutoFit/>
            </a:bodyPr>
            <a:lstStyle/>
            <a:p>
              <a:pPr algn="ctr" defTabSz="1285240">
                <a:spcBef>
                  <a:spcPct val="20000"/>
                </a:spcBef>
                <a:defRPr/>
              </a:pPr>
              <a:r>
                <a:rPr lang="en-US" sz="1405" dirty="0">
                  <a:solidFill>
                    <a:schemeClr val="bg1"/>
                  </a:solidFill>
                </a:rPr>
                <a:t>There are many variations of passages</a:t>
              </a:r>
              <a:br>
                <a:rPr lang="en-US" sz="1405" dirty="0">
                  <a:solidFill>
                    <a:schemeClr val="bg1"/>
                  </a:solidFill>
                </a:rPr>
              </a:br>
              <a:r>
                <a:rPr lang="en-US" sz="1405" dirty="0">
                  <a:solidFill>
                    <a:schemeClr val="bg1"/>
                  </a:solidFill>
                </a:rPr>
                <a:t> of lorem ipsum available, but the majority suffered alteration some</a:t>
              </a:r>
              <a:endParaRPr lang="en-US" sz="1405" dirty="0">
                <a:solidFill>
                  <a:schemeClr val="bg1"/>
                </a:solidFill>
              </a:endParaRPr>
            </a:p>
            <a:p>
              <a:pPr algn="ctr" defTabSz="1285240">
                <a:spcBef>
                  <a:spcPct val="20000"/>
                </a:spcBef>
                <a:defRPr/>
              </a:pPr>
              <a:r>
                <a:rPr lang="en-US" sz="1405" dirty="0">
                  <a:solidFill>
                    <a:schemeClr val="bg1"/>
                  </a:solidFill>
                </a:rPr>
                <a:t> form.</a:t>
              </a:r>
              <a:endParaRPr lang="en-US" sz="1405" dirty="0">
                <a:solidFill>
                  <a:schemeClr val="bg1"/>
                </a:solidFill>
              </a:endParaRPr>
            </a:p>
          </p:txBody>
        </p:sp>
        <p:sp>
          <p:nvSpPr>
            <p:cNvPr id="30" name="TextBox 29"/>
            <p:cNvSpPr txBox="1"/>
            <p:nvPr/>
          </p:nvSpPr>
          <p:spPr>
            <a:xfrm>
              <a:off x="1522380" y="2876568"/>
              <a:ext cx="978646" cy="184631"/>
            </a:xfrm>
            <a:prstGeom prst="rect">
              <a:avLst/>
            </a:prstGeom>
            <a:noFill/>
          </p:spPr>
          <p:txBody>
            <a:bodyPr wrap="none" lIns="0" tIns="0" rIns="0" bIns="0" rtlCol="0" anchor="ctr">
              <a:spAutoFit/>
            </a:bodyPr>
            <a:lstStyle/>
            <a:p>
              <a:pPr algn="ctr"/>
              <a:r>
                <a:rPr lang="en-US" sz="1685" b="1" dirty="0">
                  <a:solidFill>
                    <a:schemeClr val="bg1"/>
                  </a:solidFill>
                </a:rPr>
                <a:t>Title Goes Here</a:t>
              </a:r>
              <a:endParaRPr lang="en-US" sz="1685" b="1" dirty="0">
                <a:solidFill>
                  <a:schemeClr val="bg1"/>
                </a:solidFill>
              </a:endParaRPr>
            </a:p>
          </p:txBody>
        </p:sp>
      </p:grpSp>
      <p:grpSp>
        <p:nvGrpSpPr>
          <p:cNvPr id="31" name="Group 30"/>
          <p:cNvGrpSpPr/>
          <p:nvPr/>
        </p:nvGrpSpPr>
        <p:grpSpPr>
          <a:xfrm>
            <a:off x="8772065" y="4020683"/>
            <a:ext cx="1779360" cy="1812883"/>
            <a:chOff x="1407797" y="2876568"/>
            <a:chExt cx="1265392" cy="1289232"/>
          </a:xfrm>
        </p:grpSpPr>
        <p:sp>
          <p:nvSpPr>
            <p:cNvPr id="32" name="TextBox 31"/>
            <p:cNvSpPr txBox="1"/>
            <p:nvPr/>
          </p:nvSpPr>
          <p:spPr>
            <a:xfrm>
              <a:off x="1407797" y="3058062"/>
              <a:ext cx="1265392" cy="1107738"/>
            </a:xfrm>
            <a:prstGeom prst="rect">
              <a:avLst/>
            </a:prstGeom>
            <a:noFill/>
          </p:spPr>
          <p:txBody>
            <a:bodyPr wrap="square" lIns="0" tIns="0" rIns="0" bIns="0" rtlCol="0" anchor="t">
              <a:spAutoFit/>
            </a:bodyPr>
            <a:lstStyle/>
            <a:p>
              <a:pPr algn="ctr" defTabSz="1285240">
                <a:spcBef>
                  <a:spcPct val="20000"/>
                </a:spcBef>
                <a:defRPr/>
              </a:pPr>
              <a:r>
                <a:rPr lang="en-US" sz="1405" dirty="0">
                  <a:solidFill>
                    <a:schemeClr val="bg1"/>
                  </a:solidFill>
                </a:rPr>
                <a:t>There are many variations of passages</a:t>
              </a:r>
              <a:br>
                <a:rPr lang="en-US" sz="1405" dirty="0">
                  <a:solidFill>
                    <a:schemeClr val="bg1"/>
                  </a:solidFill>
                </a:rPr>
              </a:br>
              <a:r>
                <a:rPr lang="en-US" sz="1405" dirty="0">
                  <a:solidFill>
                    <a:schemeClr val="bg1"/>
                  </a:solidFill>
                </a:rPr>
                <a:t> of lorem ipsum available, but the majority suffered alteration some</a:t>
              </a:r>
              <a:endParaRPr lang="en-US" sz="1405" dirty="0">
                <a:solidFill>
                  <a:schemeClr val="bg1"/>
                </a:solidFill>
              </a:endParaRPr>
            </a:p>
            <a:p>
              <a:pPr algn="ctr" defTabSz="1285240">
                <a:spcBef>
                  <a:spcPct val="20000"/>
                </a:spcBef>
                <a:defRPr/>
              </a:pPr>
              <a:r>
                <a:rPr lang="en-US" sz="1405" dirty="0">
                  <a:solidFill>
                    <a:schemeClr val="bg1"/>
                  </a:solidFill>
                </a:rPr>
                <a:t> form.</a:t>
              </a:r>
              <a:endParaRPr lang="en-US" sz="1405" dirty="0">
                <a:solidFill>
                  <a:schemeClr val="bg1"/>
                </a:solidFill>
              </a:endParaRPr>
            </a:p>
          </p:txBody>
        </p:sp>
        <p:sp>
          <p:nvSpPr>
            <p:cNvPr id="33" name="TextBox 32"/>
            <p:cNvSpPr txBox="1"/>
            <p:nvPr/>
          </p:nvSpPr>
          <p:spPr>
            <a:xfrm>
              <a:off x="1522380" y="2876568"/>
              <a:ext cx="978646" cy="184631"/>
            </a:xfrm>
            <a:prstGeom prst="rect">
              <a:avLst/>
            </a:prstGeom>
            <a:noFill/>
          </p:spPr>
          <p:txBody>
            <a:bodyPr wrap="none" lIns="0" tIns="0" rIns="0" bIns="0" rtlCol="0" anchor="ctr">
              <a:spAutoFit/>
            </a:bodyPr>
            <a:lstStyle/>
            <a:p>
              <a:pPr algn="ctr"/>
              <a:r>
                <a:rPr lang="en-US" sz="1685" b="1" dirty="0">
                  <a:solidFill>
                    <a:schemeClr val="bg1"/>
                  </a:solidFill>
                </a:rPr>
                <a:t>Title Goes Here</a:t>
              </a:r>
              <a:endParaRPr lang="en-US" sz="1685" b="1" dirty="0">
                <a:solidFill>
                  <a:schemeClr val="bg1"/>
                </a:solidFill>
              </a:endParaRPr>
            </a:p>
          </p:txBody>
        </p:sp>
      </p:grpSp>
      <p:grpSp>
        <p:nvGrpSpPr>
          <p:cNvPr id="34" name="Group 33"/>
          <p:cNvGrpSpPr/>
          <p:nvPr/>
        </p:nvGrpSpPr>
        <p:grpSpPr>
          <a:xfrm>
            <a:off x="6619214" y="2901158"/>
            <a:ext cx="1779360" cy="1812883"/>
            <a:chOff x="1407797" y="2876568"/>
            <a:chExt cx="1265392" cy="1289232"/>
          </a:xfrm>
        </p:grpSpPr>
        <p:sp>
          <p:nvSpPr>
            <p:cNvPr id="35" name="TextBox 34"/>
            <p:cNvSpPr txBox="1"/>
            <p:nvPr/>
          </p:nvSpPr>
          <p:spPr>
            <a:xfrm>
              <a:off x="1407797" y="3058062"/>
              <a:ext cx="1265392" cy="1107738"/>
            </a:xfrm>
            <a:prstGeom prst="rect">
              <a:avLst/>
            </a:prstGeom>
            <a:noFill/>
          </p:spPr>
          <p:txBody>
            <a:bodyPr wrap="square" lIns="0" tIns="0" rIns="0" bIns="0" rtlCol="0" anchor="t">
              <a:spAutoFit/>
            </a:bodyPr>
            <a:lstStyle/>
            <a:p>
              <a:pPr algn="ctr" defTabSz="1285240">
                <a:spcBef>
                  <a:spcPct val="20000"/>
                </a:spcBef>
                <a:defRPr/>
              </a:pPr>
              <a:r>
                <a:rPr lang="en-US" sz="1405" dirty="0">
                  <a:solidFill>
                    <a:schemeClr val="bg1"/>
                  </a:solidFill>
                </a:rPr>
                <a:t>There are many variations of passages</a:t>
              </a:r>
              <a:br>
                <a:rPr lang="en-US" sz="1405" dirty="0">
                  <a:solidFill>
                    <a:schemeClr val="bg1"/>
                  </a:solidFill>
                </a:rPr>
              </a:br>
              <a:r>
                <a:rPr lang="en-US" sz="1405" dirty="0">
                  <a:solidFill>
                    <a:schemeClr val="bg1"/>
                  </a:solidFill>
                </a:rPr>
                <a:t> of lorem ipsum available, but the majority suffered alteration some</a:t>
              </a:r>
              <a:endParaRPr lang="en-US" sz="1405" dirty="0">
                <a:solidFill>
                  <a:schemeClr val="bg1"/>
                </a:solidFill>
              </a:endParaRPr>
            </a:p>
            <a:p>
              <a:pPr algn="ctr" defTabSz="1285240">
                <a:spcBef>
                  <a:spcPct val="20000"/>
                </a:spcBef>
                <a:defRPr/>
              </a:pPr>
              <a:r>
                <a:rPr lang="en-US" sz="1405" dirty="0">
                  <a:solidFill>
                    <a:schemeClr val="bg1"/>
                  </a:solidFill>
                </a:rPr>
                <a:t> form.</a:t>
              </a:r>
              <a:endParaRPr lang="en-US" sz="1405" dirty="0">
                <a:solidFill>
                  <a:schemeClr val="bg1"/>
                </a:solidFill>
              </a:endParaRPr>
            </a:p>
          </p:txBody>
        </p:sp>
        <p:sp>
          <p:nvSpPr>
            <p:cNvPr id="36" name="TextBox 35"/>
            <p:cNvSpPr txBox="1"/>
            <p:nvPr/>
          </p:nvSpPr>
          <p:spPr>
            <a:xfrm>
              <a:off x="1522380" y="2876568"/>
              <a:ext cx="978646" cy="184631"/>
            </a:xfrm>
            <a:prstGeom prst="rect">
              <a:avLst/>
            </a:prstGeom>
            <a:noFill/>
          </p:spPr>
          <p:txBody>
            <a:bodyPr wrap="none" lIns="0" tIns="0" rIns="0" bIns="0" rtlCol="0" anchor="ctr">
              <a:spAutoFit/>
            </a:bodyPr>
            <a:lstStyle/>
            <a:p>
              <a:pPr algn="ctr"/>
              <a:r>
                <a:rPr lang="en-US" sz="1685" b="1" dirty="0">
                  <a:solidFill>
                    <a:schemeClr val="bg1"/>
                  </a:solidFill>
                </a:rPr>
                <a:t>Title Goes Here</a:t>
              </a:r>
              <a:endParaRPr lang="en-US" sz="1685" b="1" dirty="0">
                <a:solidFill>
                  <a:schemeClr val="bg1"/>
                </a:solidFill>
              </a:endParaRPr>
            </a:p>
          </p:txBody>
        </p:sp>
      </p:grpSp>
      <p:grpSp>
        <p:nvGrpSpPr>
          <p:cNvPr id="37" name="Group 36"/>
          <p:cNvGrpSpPr/>
          <p:nvPr/>
        </p:nvGrpSpPr>
        <p:grpSpPr>
          <a:xfrm>
            <a:off x="4460124" y="2901158"/>
            <a:ext cx="1779360" cy="1812883"/>
            <a:chOff x="1407797" y="2876568"/>
            <a:chExt cx="1265392" cy="1289232"/>
          </a:xfrm>
        </p:grpSpPr>
        <p:sp>
          <p:nvSpPr>
            <p:cNvPr id="38" name="TextBox 37"/>
            <p:cNvSpPr txBox="1"/>
            <p:nvPr/>
          </p:nvSpPr>
          <p:spPr>
            <a:xfrm>
              <a:off x="1407797" y="3058062"/>
              <a:ext cx="1265392" cy="1107738"/>
            </a:xfrm>
            <a:prstGeom prst="rect">
              <a:avLst/>
            </a:prstGeom>
            <a:noFill/>
          </p:spPr>
          <p:txBody>
            <a:bodyPr wrap="square" lIns="0" tIns="0" rIns="0" bIns="0" rtlCol="0" anchor="t">
              <a:spAutoFit/>
            </a:bodyPr>
            <a:lstStyle/>
            <a:p>
              <a:pPr algn="ctr" defTabSz="1285240">
                <a:spcBef>
                  <a:spcPct val="20000"/>
                </a:spcBef>
                <a:defRPr/>
              </a:pPr>
              <a:r>
                <a:rPr lang="en-US" sz="1405" dirty="0">
                  <a:solidFill>
                    <a:schemeClr val="bg1"/>
                  </a:solidFill>
                </a:rPr>
                <a:t>There are many variations of passages</a:t>
              </a:r>
              <a:br>
                <a:rPr lang="en-US" sz="1405" dirty="0">
                  <a:solidFill>
                    <a:schemeClr val="bg1"/>
                  </a:solidFill>
                </a:rPr>
              </a:br>
              <a:r>
                <a:rPr lang="en-US" sz="1405" dirty="0">
                  <a:solidFill>
                    <a:schemeClr val="bg1"/>
                  </a:solidFill>
                </a:rPr>
                <a:t> of lorem ipsum available, but the majority suffered alteration some</a:t>
              </a:r>
              <a:endParaRPr lang="en-US" sz="1405" dirty="0">
                <a:solidFill>
                  <a:schemeClr val="bg1"/>
                </a:solidFill>
              </a:endParaRPr>
            </a:p>
            <a:p>
              <a:pPr algn="ctr" defTabSz="1285240">
                <a:spcBef>
                  <a:spcPct val="20000"/>
                </a:spcBef>
                <a:defRPr/>
              </a:pPr>
              <a:r>
                <a:rPr lang="en-US" sz="1405" dirty="0">
                  <a:solidFill>
                    <a:schemeClr val="bg1"/>
                  </a:solidFill>
                </a:rPr>
                <a:t> form.</a:t>
              </a:r>
              <a:endParaRPr lang="en-US" sz="1405" dirty="0">
                <a:solidFill>
                  <a:schemeClr val="bg1"/>
                </a:solidFill>
              </a:endParaRPr>
            </a:p>
          </p:txBody>
        </p:sp>
        <p:sp>
          <p:nvSpPr>
            <p:cNvPr id="39" name="TextBox 38"/>
            <p:cNvSpPr txBox="1"/>
            <p:nvPr/>
          </p:nvSpPr>
          <p:spPr>
            <a:xfrm>
              <a:off x="1522380" y="2876568"/>
              <a:ext cx="978646" cy="184631"/>
            </a:xfrm>
            <a:prstGeom prst="rect">
              <a:avLst/>
            </a:prstGeom>
            <a:noFill/>
          </p:spPr>
          <p:txBody>
            <a:bodyPr wrap="none" lIns="0" tIns="0" rIns="0" bIns="0" rtlCol="0" anchor="ctr">
              <a:spAutoFit/>
            </a:bodyPr>
            <a:lstStyle/>
            <a:p>
              <a:pPr algn="ctr"/>
              <a:r>
                <a:rPr lang="en-US" sz="1685" b="1" dirty="0">
                  <a:solidFill>
                    <a:schemeClr val="bg1"/>
                  </a:solidFill>
                </a:rPr>
                <a:t>Title Goes Here</a:t>
              </a:r>
              <a:endParaRPr lang="en-US" sz="1685" b="1" dirty="0">
                <a:solidFill>
                  <a:schemeClr val="bg1"/>
                </a:solidFill>
              </a:endParaRPr>
            </a:p>
          </p:txBody>
        </p:sp>
      </p:grpSp>
      <p:sp>
        <p:nvSpPr>
          <p:cNvPr id="40" name="文本框 39"/>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41" name="文本框 40"/>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up)">
                                      <p:cBhvr>
                                        <p:cTn id="50" dur="500"/>
                                        <p:tgtEl>
                                          <p:spTgt spid="34"/>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6000"/>
                            </p:stCondLst>
                            <p:childTnLst>
                              <p:par>
                                <p:cTn id="56" presetID="22" presetClass="entr" presetSubtype="4"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00"/>
                                        <p:tgtEl>
                                          <p:spTgt spid="5"/>
                                        </p:tgtEl>
                                      </p:cBhvr>
                                    </p:animEffect>
                                  </p:childTnLst>
                                </p:cTn>
                              </p:par>
                            </p:childTnLst>
                          </p:cTn>
                        </p:par>
                        <p:par>
                          <p:cTn id="59" fill="hold">
                            <p:stCondLst>
                              <p:cond delay="6500"/>
                            </p:stCondLst>
                            <p:childTnLst>
                              <p:par>
                                <p:cTn id="60" presetID="23" presetClass="entr" presetSubtype="16"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22" presetClass="entr" presetSubtype="1"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up)">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7"/>
          <p:cNvGrpSpPr/>
          <p:nvPr/>
        </p:nvGrpSpPr>
        <p:grpSpPr>
          <a:xfrm>
            <a:off x="8003173" y="3819928"/>
            <a:ext cx="1702423" cy="2441185"/>
            <a:chOff x="4872705" y="890344"/>
            <a:chExt cx="2446591" cy="3508285"/>
          </a:xfrm>
        </p:grpSpPr>
        <p:sp>
          <p:nvSpPr>
            <p:cNvPr id="6" name="Shape 5"/>
            <p:cNvSpPr/>
            <p:nvPr/>
          </p:nvSpPr>
          <p:spPr>
            <a:xfrm rot="4396374">
              <a:off x="4341858" y="1421191"/>
              <a:ext cx="3508285" cy="2446591"/>
            </a:xfrm>
            <a:prstGeom prst="swooshArrow">
              <a:avLst>
                <a:gd name="adj1" fmla="val 16310"/>
                <a:gd name="adj2" fmla="val 31370"/>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6"/>
            <p:cNvSpPr/>
            <p:nvPr/>
          </p:nvSpPr>
          <p:spPr>
            <a:xfrm>
              <a:off x="5656072" y="1740653"/>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Oval 7"/>
            <p:cNvSpPr/>
            <p:nvPr/>
          </p:nvSpPr>
          <p:spPr>
            <a:xfrm>
              <a:off x="6262706" y="2229959"/>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val 8"/>
            <p:cNvSpPr/>
            <p:nvPr/>
          </p:nvSpPr>
          <p:spPr>
            <a:xfrm>
              <a:off x="6717345" y="2802170"/>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nvGrpSpPr>
          <p:cNvPr id="10" name="Group 48"/>
          <p:cNvGrpSpPr/>
          <p:nvPr/>
        </p:nvGrpSpPr>
        <p:grpSpPr>
          <a:xfrm flipH="1">
            <a:off x="3153154" y="3819928"/>
            <a:ext cx="1702423" cy="2441185"/>
            <a:chOff x="4872705" y="890344"/>
            <a:chExt cx="2446591" cy="3508285"/>
          </a:xfrm>
        </p:grpSpPr>
        <p:sp>
          <p:nvSpPr>
            <p:cNvPr id="11" name="Shape 10"/>
            <p:cNvSpPr/>
            <p:nvPr/>
          </p:nvSpPr>
          <p:spPr>
            <a:xfrm rot="4396374">
              <a:off x="4341858" y="1421191"/>
              <a:ext cx="3508285" cy="2446591"/>
            </a:xfrm>
            <a:prstGeom prst="swooshArrow">
              <a:avLst>
                <a:gd name="adj1" fmla="val 16310"/>
                <a:gd name="adj2" fmla="val 31370"/>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5656072" y="1740653"/>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3" name="Oval 12"/>
            <p:cNvSpPr/>
            <p:nvPr/>
          </p:nvSpPr>
          <p:spPr>
            <a:xfrm>
              <a:off x="6262706" y="2229959"/>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4" name="Oval 13"/>
            <p:cNvSpPr/>
            <p:nvPr/>
          </p:nvSpPr>
          <p:spPr>
            <a:xfrm>
              <a:off x="6717345" y="2802170"/>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nvGrpSpPr>
          <p:cNvPr id="15" name="Group 38"/>
          <p:cNvGrpSpPr/>
          <p:nvPr/>
        </p:nvGrpSpPr>
        <p:grpSpPr>
          <a:xfrm>
            <a:off x="8003175" y="1589787"/>
            <a:ext cx="1702423" cy="2441185"/>
            <a:chOff x="4872705" y="890344"/>
            <a:chExt cx="2446591" cy="3508285"/>
          </a:xfrm>
        </p:grpSpPr>
        <p:sp>
          <p:nvSpPr>
            <p:cNvPr id="16" name="Shape 15"/>
            <p:cNvSpPr/>
            <p:nvPr/>
          </p:nvSpPr>
          <p:spPr>
            <a:xfrm rot="4396374">
              <a:off x="4341858" y="1421191"/>
              <a:ext cx="3508285" cy="2446591"/>
            </a:xfrm>
            <a:prstGeom prst="swooshArrow">
              <a:avLst>
                <a:gd name="adj1" fmla="val 16310"/>
                <a:gd name="adj2" fmla="val 3137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5656072" y="1740653"/>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8" name="Oval 17"/>
            <p:cNvSpPr/>
            <p:nvPr/>
          </p:nvSpPr>
          <p:spPr>
            <a:xfrm>
              <a:off x="6262706" y="2229959"/>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9" name="Oval 18"/>
            <p:cNvSpPr/>
            <p:nvPr/>
          </p:nvSpPr>
          <p:spPr>
            <a:xfrm>
              <a:off x="6717345" y="2802170"/>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nvGrpSpPr>
          <p:cNvPr id="20" name="Group 39"/>
          <p:cNvGrpSpPr/>
          <p:nvPr/>
        </p:nvGrpSpPr>
        <p:grpSpPr>
          <a:xfrm flipH="1">
            <a:off x="3153155" y="1589787"/>
            <a:ext cx="1702423" cy="2441185"/>
            <a:chOff x="4872705" y="890344"/>
            <a:chExt cx="2446591" cy="3508285"/>
          </a:xfrm>
        </p:grpSpPr>
        <p:sp>
          <p:nvSpPr>
            <p:cNvPr id="21" name="Shape 20"/>
            <p:cNvSpPr/>
            <p:nvPr/>
          </p:nvSpPr>
          <p:spPr>
            <a:xfrm rot="4396374">
              <a:off x="4341858" y="1421191"/>
              <a:ext cx="3508285" cy="2446591"/>
            </a:xfrm>
            <a:prstGeom prst="swooshArrow">
              <a:avLst>
                <a:gd name="adj1" fmla="val 16310"/>
                <a:gd name="adj2" fmla="val 313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p:cNvSpPr/>
            <p:nvPr/>
          </p:nvSpPr>
          <p:spPr>
            <a:xfrm>
              <a:off x="5656072" y="1740653"/>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3" name="Oval 22"/>
            <p:cNvSpPr/>
            <p:nvPr/>
          </p:nvSpPr>
          <p:spPr>
            <a:xfrm>
              <a:off x="6262706" y="2229959"/>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4" name="Oval 23"/>
            <p:cNvSpPr/>
            <p:nvPr/>
          </p:nvSpPr>
          <p:spPr>
            <a:xfrm>
              <a:off x="6717345" y="2802170"/>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nvGrpSpPr>
          <p:cNvPr id="25" name="Group 30"/>
          <p:cNvGrpSpPr/>
          <p:nvPr/>
        </p:nvGrpSpPr>
        <p:grpSpPr>
          <a:xfrm>
            <a:off x="9179568" y="3843779"/>
            <a:ext cx="3143078" cy="909584"/>
            <a:chOff x="1270277" y="1233503"/>
            <a:chExt cx="3048000" cy="646851"/>
          </a:xfrm>
        </p:grpSpPr>
        <p:sp>
          <p:nvSpPr>
            <p:cNvPr id="26" name="Text Placeholder 3"/>
            <p:cNvSpPr txBox="1"/>
            <p:nvPr/>
          </p:nvSpPr>
          <p:spPr>
            <a:xfrm>
              <a:off x="1270277" y="1233503"/>
              <a:ext cx="1385455" cy="184631"/>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fontAlgn="auto">
                <a:spcBef>
                  <a:spcPct val="20000"/>
                </a:spcBef>
                <a:spcAft>
                  <a:spcPts val="0"/>
                </a:spcAft>
                <a:defRPr/>
              </a:pPr>
              <a:r>
                <a:rPr lang="en-US" sz="1685" b="1" dirty="0">
                  <a:solidFill>
                    <a:schemeClr val="accent2"/>
                  </a:solidFill>
                  <a:ea typeface="+mn-ea"/>
                </a:rPr>
                <a:t>Title Goes Here</a:t>
              </a:r>
              <a:endParaRPr lang="en-US" sz="1685" b="1" dirty="0">
                <a:solidFill>
                  <a:schemeClr val="accent2"/>
                </a:solidFill>
                <a:ea typeface="+mn-ea"/>
              </a:endParaRPr>
            </a:p>
          </p:txBody>
        </p:sp>
        <p:sp>
          <p:nvSpPr>
            <p:cNvPr id="27" name="Text Placeholder 3"/>
            <p:cNvSpPr txBox="1"/>
            <p:nvPr/>
          </p:nvSpPr>
          <p:spPr>
            <a:xfrm>
              <a:off x="1270277" y="1418801"/>
              <a:ext cx="3048000" cy="46155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spcBef>
                  <a:spcPct val="20000"/>
                </a:spcBef>
                <a:defRPr/>
              </a:pPr>
              <a:r>
                <a:rPr lang="en-US" sz="1405" dirty="0">
                  <a:solidFill>
                    <a:schemeClr val="tx1">
                      <a:lumMod val="50000"/>
                      <a:lumOff val="50000"/>
                    </a:schemeClr>
                  </a:solidFill>
                  <a:cs typeface="+mj-cs"/>
                </a:rPr>
                <a:t>There are many variations of passages but the majority have  suffered alteration in some form by injected.</a:t>
              </a:r>
              <a:endParaRPr lang="en-US" sz="1405" dirty="0">
                <a:solidFill>
                  <a:schemeClr val="tx1">
                    <a:lumMod val="50000"/>
                    <a:lumOff val="50000"/>
                  </a:schemeClr>
                </a:solidFill>
                <a:cs typeface="+mj-cs"/>
              </a:endParaRPr>
            </a:p>
          </p:txBody>
        </p:sp>
      </p:grpSp>
      <p:grpSp>
        <p:nvGrpSpPr>
          <p:cNvPr id="28" name="Group 30"/>
          <p:cNvGrpSpPr/>
          <p:nvPr/>
        </p:nvGrpSpPr>
        <p:grpSpPr>
          <a:xfrm>
            <a:off x="536104" y="3843781"/>
            <a:ext cx="3143078" cy="909584"/>
            <a:chOff x="1270277" y="1233504"/>
            <a:chExt cx="3048000" cy="646851"/>
          </a:xfrm>
        </p:grpSpPr>
        <p:sp>
          <p:nvSpPr>
            <p:cNvPr id="29" name="Text Placeholder 3"/>
            <p:cNvSpPr txBox="1"/>
            <p:nvPr/>
          </p:nvSpPr>
          <p:spPr>
            <a:xfrm>
              <a:off x="2967459" y="1233504"/>
              <a:ext cx="1350818" cy="184631"/>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fontAlgn="auto">
                <a:spcBef>
                  <a:spcPct val="20000"/>
                </a:spcBef>
                <a:spcAft>
                  <a:spcPts val="0"/>
                </a:spcAft>
                <a:defRPr/>
              </a:pPr>
              <a:r>
                <a:rPr lang="en-US" sz="1685" b="1" dirty="0">
                  <a:solidFill>
                    <a:schemeClr val="accent1"/>
                  </a:solidFill>
                  <a:ea typeface="+mn-ea"/>
                </a:rPr>
                <a:t>Title Goes Here</a:t>
              </a:r>
              <a:endParaRPr lang="en-US" sz="1685" b="1" dirty="0">
                <a:solidFill>
                  <a:schemeClr val="accent1"/>
                </a:solidFill>
                <a:ea typeface="+mn-ea"/>
              </a:endParaRPr>
            </a:p>
          </p:txBody>
        </p:sp>
        <p:sp>
          <p:nvSpPr>
            <p:cNvPr id="30" name="Text Placeholder 3"/>
            <p:cNvSpPr txBox="1"/>
            <p:nvPr/>
          </p:nvSpPr>
          <p:spPr>
            <a:xfrm>
              <a:off x="1270277" y="1418801"/>
              <a:ext cx="3048000" cy="46155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spcBef>
                  <a:spcPct val="20000"/>
                </a:spcBef>
                <a:defRPr/>
              </a:pPr>
              <a:r>
                <a:rPr lang="en-US" sz="1405" dirty="0">
                  <a:solidFill>
                    <a:schemeClr val="tx1">
                      <a:lumMod val="50000"/>
                      <a:lumOff val="50000"/>
                    </a:schemeClr>
                  </a:solidFill>
                  <a:cs typeface="+mj-cs"/>
                </a:rPr>
                <a:t>There are many variations of passages but the majority have  suffered alteration in some form by injected.</a:t>
              </a:r>
              <a:endParaRPr lang="en-US" sz="1405" dirty="0">
                <a:solidFill>
                  <a:schemeClr val="tx1">
                    <a:lumMod val="50000"/>
                    <a:lumOff val="50000"/>
                  </a:schemeClr>
                </a:solidFill>
                <a:cs typeface="+mj-cs"/>
              </a:endParaRPr>
            </a:p>
          </p:txBody>
        </p:sp>
      </p:grpSp>
      <p:grpSp>
        <p:nvGrpSpPr>
          <p:cNvPr id="31" name="Group 30"/>
          <p:cNvGrpSpPr/>
          <p:nvPr/>
        </p:nvGrpSpPr>
        <p:grpSpPr>
          <a:xfrm>
            <a:off x="6447234" y="6018040"/>
            <a:ext cx="3143079" cy="909584"/>
            <a:chOff x="1270277" y="1233504"/>
            <a:chExt cx="3048000" cy="646851"/>
          </a:xfrm>
        </p:grpSpPr>
        <p:sp>
          <p:nvSpPr>
            <p:cNvPr id="32" name="Text Placeholder 3"/>
            <p:cNvSpPr txBox="1"/>
            <p:nvPr/>
          </p:nvSpPr>
          <p:spPr>
            <a:xfrm>
              <a:off x="2880869" y="1233504"/>
              <a:ext cx="1437408" cy="184631"/>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fontAlgn="auto">
                <a:spcBef>
                  <a:spcPct val="20000"/>
                </a:spcBef>
                <a:spcAft>
                  <a:spcPts val="0"/>
                </a:spcAft>
                <a:defRPr/>
              </a:pPr>
              <a:r>
                <a:rPr lang="en-US" sz="1685" b="1" dirty="0">
                  <a:solidFill>
                    <a:schemeClr val="accent4"/>
                  </a:solidFill>
                  <a:ea typeface="+mn-ea"/>
                </a:rPr>
                <a:t>Title Goes Here</a:t>
              </a:r>
              <a:endParaRPr lang="en-US" sz="1685" b="1" dirty="0">
                <a:solidFill>
                  <a:schemeClr val="accent4"/>
                </a:solidFill>
                <a:ea typeface="+mn-ea"/>
              </a:endParaRPr>
            </a:p>
          </p:txBody>
        </p:sp>
        <p:sp>
          <p:nvSpPr>
            <p:cNvPr id="33" name="Text Placeholder 3"/>
            <p:cNvSpPr txBox="1"/>
            <p:nvPr/>
          </p:nvSpPr>
          <p:spPr>
            <a:xfrm>
              <a:off x="1270277" y="1418801"/>
              <a:ext cx="3048000" cy="46155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spcBef>
                  <a:spcPct val="20000"/>
                </a:spcBef>
                <a:defRPr/>
              </a:pPr>
              <a:r>
                <a:rPr lang="en-US" sz="1405" dirty="0">
                  <a:solidFill>
                    <a:schemeClr val="tx1">
                      <a:lumMod val="50000"/>
                      <a:lumOff val="50000"/>
                    </a:schemeClr>
                  </a:solidFill>
                  <a:cs typeface="+mj-cs"/>
                </a:rPr>
                <a:t>There are many variations of passages but the majority have  suffered alteration in some form by injected.</a:t>
              </a:r>
              <a:endParaRPr lang="en-US" sz="1405" dirty="0">
                <a:solidFill>
                  <a:schemeClr val="tx1">
                    <a:lumMod val="50000"/>
                    <a:lumOff val="50000"/>
                  </a:schemeClr>
                </a:solidFill>
                <a:cs typeface="+mj-cs"/>
              </a:endParaRPr>
            </a:p>
          </p:txBody>
        </p:sp>
      </p:grpSp>
      <p:grpSp>
        <p:nvGrpSpPr>
          <p:cNvPr id="34" name="Group 30"/>
          <p:cNvGrpSpPr/>
          <p:nvPr/>
        </p:nvGrpSpPr>
        <p:grpSpPr>
          <a:xfrm>
            <a:off x="3268439" y="6018040"/>
            <a:ext cx="3143078" cy="909584"/>
            <a:chOff x="750732" y="1233504"/>
            <a:chExt cx="3048000" cy="646851"/>
          </a:xfrm>
        </p:grpSpPr>
        <p:sp>
          <p:nvSpPr>
            <p:cNvPr id="35" name="Text Placeholder 3"/>
            <p:cNvSpPr txBox="1"/>
            <p:nvPr/>
          </p:nvSpPr>
          <p:spPr>
            <a:xfrm>
              <a:off x="750732" y="1233504"/>
              <a:ext cx="1350818" cy="184631"/>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fontAlgn="auto">
                <a:spcBef>
                  <a:spcPct val="20000"/>
                </a:spcBef>
                <a:spcAft>
                  <a:spcPts val="0"/>
                </a:spcAft>
                <a:defRPr/>
              </a:pPr>
              <a:r>
                <a:rPr lang="en-US" sz="1685" b="1" dirty="0">
                  <a:solidFill>
                    <a:schemeClr val="accent3"/>
                  </a:solidFill>
                  <a:ea typeface="+mn-ea"/>
                </a:rPr>
                <a:t>Title Goes Here</a:t>
              </a:r>
              <a:endParaRPr lang="en-US" sz="1685" b="1" dirty="0">
                <a:solidFill>
                  <a:schemeClr val="accent3"/>
                </a:solidFill>
                <a:ea typeface="+mn-ea"/>
              </a:endParaRPr>
            </a:p>
          </p:txBody>
        </p:sp>
        <p:sp>
          <p:nvSpPr>
            <p:cNvPr id="36" name="Text Placeholder 3"/>
            <p:cNvSpPr txBox="1"/>
            <p:nvPr/>
          </p:nvSpPr>
          <p:spPr>
            <a:xfrm>
              <a:off x="750732" y="1418801"/>
              <a:ext cx="3048000" cy="46155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spcBef>
                  <a:spcPct val="20000"/>
                </a:spcBef>
                <a:defRPr/>
              </a:pPr>
              <a:r>
                <a:rPr lang="en-US" sz="1405" dirty="0">
                  <a:solidFill>
                    <a:schemeClr val="tx1">
                      <a:lumMod val="50000"/>
                      <a:lumOff val="50000"/>
                    </a:schemeClr>
                  </a:solidFill>
                  <a:cs typeface="+mj-cs"/>
                </a:rPr>
                <a:t>There are many variations of passages but the majority have  suffered alteration in some form by injected.</a:t>
              </a:r>
              <a:endParaRPr lang="en-US" sz="1405" dirty="0">
                <a:solidFill>
                  <a:schemeClr val="tx1">
                    <a:lumMod val="50000"/>
                    <a:lumOff val="50000"/>
                  </a:schemeClr>
                </a:solidFill>
                <a:cs typeface="+mj-cs"/>
              </a:endParaRPr>
            </a:p>
          </p:txBody>
        </p:sp>
      </p:grpSp>
      <p:sp>
        <p:nvSpPr>
          <p:cNvPr id="37" name="Pie 17"/>
          <p:cNvSpPr/>
          <p:nvPr/>
        </p:nvSpPr>
        <p:spPr>
          <a:xfrm>
            <a:off x="4822779" y="1651036"/>
            <a:ext cx="1570329" cy="1570329"/>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Pie 37"/>
          <p:cNvSpPr/>
          <p:nvPr/>
        </p:nvSpPr>
        <p:spPr>
          <a:xfrm rot="5400000">
            <a:off x="6465642" y="1651036"/>
            <a:ext cx="1570329" cy="1570329"/>
          </a:xfrm>
          <a:prstGeom prst="pieWedg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Pie 38"/>
          <p:cNvSpPr/>
          <p:nvPr/>
        </p:nvSpPr>
        <p:spPr>
          <a:xfrm rot="10800000">
            <a:off x="6465642" y="3293898"/>
            <a:ext cx="1570329" cy="1570329"/>
          </a:xfrm>
          <a:prstGeom prst="pieWedg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Pie 39"/>
          <p:cNvSpPr/>
          <p:nvPr/>
        </p:nvSpPr>
        <p:spPr>
          <a:xfrm rot="16200000">
            <a:off x="4822779" y="3293898"/>
            <a:ext cx="1570329" cy="1570329"/>
          </a:xfrm>
          <a:prstGeom prst="pieWedg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1" name="Group 40"/>
          <p:cNvGrpSpPr/>
          <p:nvPr/>
        </p:nvGrpSpPr>
        <p:grpSpPr>
          <a:xfrm>
            <a:off x="5727483" y="2555739"/>
            <a:ext cx="1403785" cy="1403785"/>
            <a:chOff x="3810000" y="2377399"/>
            <a:chExt cx="1524000" cy="1524000"/>
          </a:xfrm>
        </p:grpSpPr>
        <p:grpSp>
          <p:nvGrpSpPr>
            <p:cNvPr id="42" name="Group 28"/>
            <p:cNvGrpSpPr/>
            <p:nvPr/>
          </p:nvGrpSpPr>
          <p:grpSpPr>
            <a:xfrm>
              <a:off x="3810000" y="2377399"/>
              <a:ext cx="1524000" cy="1524000"/>
              <a:chOff x="4343400" y="1854885"/>
              <a:chExt cx="457200" cy="457200"/>
            </a:xfrm>
          </p:grpSpPr>
          <p:sp>
            <p:nvSpPr>
              <p:cNvPr id="44" name="Oval 43"/>
              <p:cNvSpPr/>
              <p:nvPr/>
            </p:nvSpPr>
            <p:spPr>
              <a:xfrm>
                <a:off x="4343400" y="1854885"/>
                <a:ext cx="457200" cy="457200"/>
              </a:xfrm>
              <a:prstGeom prst="ellipse">
                <a:avLst/>
              </a:prstGeom>
              <a:solidFill>
                <a:schemeClr val="bg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4408030" y="1919516"/>
                <a:ext cx="327939" cy="327939"/>
              </a:xfrm>
              <a:prstGeom prst="ellips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3" name="Freeform 145"/>
            <p:cNvSpPr/>
            <p:nvPr/>
          </p:nvSpPr>
          <p:spPr bwMode="auto">
            <a:xfrm>
              <a:off x="4258253" y="2868848"/>
              <a:ext cx="627494" cy="541102"/>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sp>
        <p:nvSpPr>
          <p:cNvPr id="46" name="TextBox 45"/>
          <p:cNvSpPr txBox="1"/>
          <p:nvPr/>
        </p:nvSpPr>
        <p:spPr>
          <a:xfrm rot="18497217">
            <a:off x="4693134" y="2313025"/>
            <a:ext cx="1821556" cy="395365"/>
          </a:xfrm>
          <a:prstGeom prst="rect">
            <a:avLst/>
          </a:prstGeom>
          <a:noFill/>
        </p:spPr>
        <p:txBody>
          <a:bodyPr wrap="square" rtlCol="0">
            <a:spAutoFit/>
          </a:bodyPr>
          <a:lstStyle/>
          <a:p>
            <a:pPr algn="ctr"/>
            <a:r>
              <a:rPr lang="en-US" sz="1970" b="1" dirty="0">
                <a:solidFill>
                  <a:schemeClr val="bg1"/>
                </a:solidFill>
              </a:rPr>
              <a:t>EXAMPLE TEXT</a:t>
            </a:r>
            <a:endParaRPr lang="en-US" sz="1475" dirty="0">
              <a:solidFill>
                <a:schemeClr val="bg1"/>
              </a:solidFill>
            </a:endParaRPr>
          </a:p>
        </p:txBody>
      </p:sp>
      <p:sp>
        <p:nvSpPr>
          <p:cNvPr id="47" name="TextBox 46"/>
          <p:cNvSpPr txBox="1"/>
          <p:nvPr/>
        </p:nvSpPr>
        <p:spPr>
          <a:xfrm rot="2579984">
            <a:off x="6308323" y="2297151"/>
            <a:ext cx="1821556" cy="395365"/>
          </a:xfrm>
          <a:prstGeom prst="rect">
            <a:avLst/>
          </a:prstGeom>
          <a:noFill/>
        </p:spPr>
        <p:txBody>
          <a:bodyPr wrap="square" rtlCol="0">
            <a:spAutoFit/>
          </a:bodyPr>
          <a:lstStyle/>
          <a:p>
            <a:pPr algn="ctr"/>
            <a:r>
              <a:rPr lang="en-US" sz="1970" b="1" dirty="0">
                <a:solidFill>
                  <a:schemeClr val="bg1"/>
                </a:solidFill>
              </a:rPr>
              <a:t>EXAMPLE TEXT</a:t>
            </a:r>
            <a:endParaRPr lang="en-US" sz="1475" dirty="0">
              <a:solidFill>
                <a:schemeClr val="bg1"/>
              </a:solidFill>
            </a:endParaRPr>
          </a:p>
        </p:txBody>
      </p:sp>
      <p:sp>
        <p:nvSpPr>
          <p:cNvPr id="48" name="TextBox 47"/>
          <p:cNvSpPr txBox="1"/>
          <p:nvPr/>
        </p:nvSpPr>
        <p:spPr>
          <a:xfrm rot="2454797">
            <a:off x="4724883" y="3841867"/>
            <a:ext cx="1821556" cy="395365"/>
          </a:xfrm>
          <a:prstGeom prst="rect">
            <a:avLst/>
          </a:prstGeom>
          <a:noFill/>
        </p:spPr>
        <p:txBody>
          <a:bodyPr wrap="square" rtlCol="0">
            <a:spAutoFit/>
          </a:bodyPr>
          <a:lstStyle/>
          <a:p>
            <a:pPr algn="ctr"/>
            <a:r>
              <a:rPr lang="en-US" sz="1970" b="1" dirty="0">
                <a:solidFill>
                  <a:schemeClr val="bg1"/>
                </a:solidFill>
              </a:rPr>
              <a:t>EXAMPLE TEXT</a:t>
            </a:r>
            <a:endParaRPr lang="en-US" sz="1475" dirty="0">
              <a:solidFill>
                <a:schemeClr val="bg1"/>
              </a:solidFill>
            </a:endParaRPr>
          </a:p>
        </p:txBody>
      </p:sp>
      <p:sp>
        <p:nvSpPr>
          <p:cNvPr id="49" name="TextBox 48"/>
          <p:cNvSpPr txBox="1"/>
          <p:nvPr/>
        </p:nvSpPr>
        <p:spPr>
          <a:xfrm rot="18999731">
            <a:off x="6316406" y="3873615"/>
            <a:ext cx="1821556" cy="395365"/>
          </a:xfrm>
          <a:prstGeom prst="rect">
            <a:avLst/>
          </a:prstGeom>
          <a:noFill/>
        </p:spPr>
        <p:txBody>
          <a:bodyPr wrap="square" rtlCol="0">
            <a:spAutoFit/>
          </a:bodyPr>
          <a:lstStyle/>
          <a:p>
            <a:pPr algn="ctr"/>
            <a:r>
              <a:rPr lang="en-US" sz="1970" b="1" dirty="0">
                <a:solidFill>
                  <a:schemeClr val="bg1"/>
                </a:solidFill>
              </a:rPr>
              <a:t>EXAMPLE TEXT</a:t>
            </a:r>
            <a:endParaRPr lang="en-US" sz="1475" dirty="0">
              <a:solidFill>
                <a:schemeClr val="bg1"/>
              </a:solidFill>
            </a:endParaRPr>
          </a:p>
        </p:txBody>
      </p:sp>
      <p:sp>
        <p:nvSpPr>
          <p:cNvPr id="50" name="文本框 49"/>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51" name="文本框 50"/>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up)">
                                      <p:cBhvr>
                                        <p:cTn id="51" dur="500"/>
                                        <p:tgtEl>
                                          <p:spTgt spid="48"/>
                                        </p:tgtEl>
                                      </p:cBhvr>
                                    </p:animEffect>
                                  </p:childTnLst>
                                </p:cTn>
                              </p:par>
                            </p:childTnLst>
                          </p:cTn>
                        </p:par>
                        <p:par>
                          <p:cTn id="52" fill="hold">
                            <p:stCondLst>
                              <p:cond delay="5500"/>
                            </p:stCondLst>
                            <p:childTnLst>
                              <p:par>
                                <p:cTn id="53" presetID="22" presetClass="entr" presetSubtype="1"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7500"/>
                            </p:stCondLst>
                            <p:childTnLst>
                              <p:par>
                                <p:cTn id="70" presetID="22" presetClass="entr" presetSubtype="1"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up)">
                                      <p:cBhvr>
                                        <p:cTn id="72" dur="500"/>
                                        <p:tgtEl>
                                          <p:spTgt spid="5"/>
                                        </p:tgtEl>
                                      </p:cBhvr>
                                    </p:animEffect>
                                  </p:childTnLst>
                                </p:cTn>
                              </p:par>
                            </p:childTnLst>
                          </p:cTn>
                        </p:par>
                        <p:par>
                          <p:cTn id="73" fill="hold">
                            <p:stCondLst>
                              <p:cond delay="8000"/>
                            </p:stCondLst>
                            <p:childTnLst>
                              <p:par>
                                <p:cTn id="74" presetID="22" presetClass="entr" presetSubtype="2"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right)">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23273" y="4927190"/>
            <a:ext cx="724534" cy="724534"/>
            <a:chOff x="875113" y="4924847"/>
            <a:chExt cx="687003" cy="687003"/>
          </a:xfrm>
        </p:grpSpPr>
        <p:sp>
          <p:nvSpPr>
            <p:cNvPr id="10" name="Rectangle 9"/>
            <p:cNvSpPr/>
            <p:nvPr/>
          </p:nvSpPr>
          <p:spPr>
            <a:xfrm>
              <a:off x="875113" y="4924847"/>
              <a:ext cx="687003" cy="687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a:spLocks noEditPoints="1"/>
            </p:cNvSpPr>
            <p:nvPr/>
          </p:nvSpPr>
          <p:spPr bwMode="auto">
            <a:xfrm>
              <a:off x="1019196" y="5093738"/>
              <a:ext cx="389292" cy="349219"/>
            </a:xfrm>
            <a:custGeom>
              <a:avLst/>
              <a:gdLst>
                <a:gd name="T0" fmla="*/ 10 w 95"/>
                <a:gd name="T1" fmla="*/ 0 h 85"/>
                <a:gd name="T2" fmla="*/ 85 w 95"/>
                <a:gd name="T3" fmla="*/ 0 h 85"/>
                <a:gd name="T4" fmla="*/ 95 w 95"/>
                <a:gd name="T5" fmla="*/ 10 h 85"/>
                <a:gd name="T6" fmla="*/ 95 w 95"/>
                <a:gd name="T7" fmla="*/ 76 h 85"/>
                <a:gd name="T8" fmla="*/ 85 w 95"/>
                <a:gd name="T9" fmla="*/ 85 h 85"/>
                <a:gd name="T10" fmla="*/ 10 w 95"/>
                <a:gd name="T11" fmla="*/ 85 h 85"/>
                <a:gd name="T12" fmla="*/ 0 w 95"/>
                <a:gd name="T13" fmla="*/ 76 h 85"/>
                <a:gd name="T14" fmla="*/ 0 w 95"/>
                <a:gd name="T15" fmla="*/ 10 h 85"/>
                <a:gd name="T16" fmla="*/ 10 w 95"/>
                <a:gd name="T17" fmla="*/ 0 h 85"/>
                <a:gd name="T18" fmla="*/ 48 w 95"/>
                <a:gd name="T19" fmla="*/ 38 h 85"/>
                <a:gd name="T20" fmla="*/ 43 w 95"/>
                <a:gd name="T21" fmla="*/ 44 h 85"/>
                <a:gd name="T22" fmla="*/ 48 w 95"/>
                <a:gd name="T23" fmla="*/ 50 h 85"/>
                <a:gd name="T24" fmla="*/ 54 w 95"/>
                <a:gd name="T25" fmla="*/ 44 h 85"/>
                <a:gd name="T26" fmla="*/ 48 w 95"/>
                <a:gd name="T27" fmla="*/ 38 h 85"/>
                <a:gd name="T28" fmla="*/ 42 w 95"/>
                <a:gd name="T29" fmla="*/ 36 h 85"/>
                <a:gd name="T30" fmla="*/ 48 w 95"/>
                <a:gd name="T31" fmla="*/ 34 h 85"/>
                <a:gd name="T32" fmla="*/ 54 w 95"/>
                <a:gd name="T33" fmla="*/ 36 h 85"/>
                <a:gd name="T34" fmla="*/ 57 w 95"/>
                <a:gd name="T35" fmla="*/ 30 h 85"/>
                <a:gd name="T36" fmla="*/ 64 w 95"/>
                <a:gd name="T37" fmla="*/ 19 h 85"/>
                <a:gd name="T38" fmla="*/ 48 w 95"/>
                <a:gd name="T39" fmla="*/ 14 h 85"/>
                <a:gd name="T40" fmla="*/ 33 w 95"/>
                <a:gd name="T41" fmla="*/ 19 h 85"/>
                <a:gd name="T42" fmla="*/ 39 w 95"/>
                <a:gd name="T43" fmla="*/ 30 h 85"/>
                <a:gd name="T44" fmla="*/ 42 w 95"/>
                <a:gd name="T45" fmla="*/ 36 h 85"/>
                <a:gd name="T46" fmla="*/ 58 w 95"/>
                <a:gd name="T47" fmla="*/ 43 h 85"/>
                <a:gd name="T48" fmla="*/ 57 w 95"/>
                <a:gd name="T49" fmla="*/ 49 h 85"/>
                <a:gd name="T50" fmla="*/ 53 w 95"/>
                <a:gd name="T51" fmla="*/ 53 h 85"/>
                <a:gd name="T52" fmla="*/ 56 w 95"/>
                <a:gd name="T53" fmla="*/ 59 h 85"/>
                <a:gd name="T54" fmla="*/ 62 w 95"/>
                <a:gd name="T55" fmla="*/ 70 h 85"/>
                <a:gd name="T56" fmla="*/ 74 w 95"/>
                <a:gd name="T57" fmla="*/ 59 h 85"/>
                <a:gd name="T58" fmla="*/ 78 w 95"/>
                <a:gd name="T59" fmla="*/ 43 h 85"/>
                <a:gd name="T60" fmla="*/ 65 w 95"/>
                <a:gd name="T61" fmla="*/ 43 h 85"/>
                <a:gd name="T62" fmla="*/ 58 w 95"/>
                <a:gd name="T63" fmla="*/ 43 h 85"/>
                <a:gd name="T64" fmla="*/ 44 w 95"/>
                <a:gd name="T65" fmla="*/ 53 h 85"/>
                <a:gd name="T66" fmla="*/ 40 w 95"/>
                <a:gd name="T67" fmla="*/ 49 h 85"/>
                <a:gd name="T68" fmla="*/ 38 w 95"/>
                <a:gd name="T69" fmla="*/ 43 h 85"/>
                <a:gd name="T70" fmla="*/ 31 w 95"/>
                <a:gd name="T71" fmla="*/ 43 h 85"/>
                <a:gd name="T72" fmla="*/ 19 w 95"/>
                <a:gd name="T73" fmla="*/ 43 h 85"/>
                <a:gd name="T74" fmla="*/ 23 w 95"/>
                <a:gd name="T75" fmla="*/ 59 h 85"/>
                <a:gd name="T76" fmla="*/ 34 w 95"/>
                <a:gd name="T77" fmla="*/ 70 h 85"/>
                <a:gd name="T78" fmla="*/ 41 w 95"/>
                <a:gd name="T79" fmla="*/ 59 h 85"/>
                <a:gd name="T80" fmla="*/ 44 w 95"/>
                <a:gd name="T8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8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923273" y="1828206"/>
            <a:ext cx="724534" cy="724534"/>
            <a:chOff x="875113" y="2012837"/>
            <a:chExt cx="687003" cy="687003"/>
          </a:xfrm>
        </p:grpSpPr>
        <p:sp>
          <p:nvSpPr>
            <p:cNvPr id="7" name="Rectangle 6"/>
            <p:cNvSpPr/>
            <p:nvPr/>
          </p:nvSpPr>
          <p:spPr>
            <a:xfrm>
              <a:off x="875113" y="2012837"/>
              <a:ext cx="687003" cy="6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a:spLocks noEditPoints="1"/>
            </p:cNvSpPr>
            <p:nvPr/>
          </p:nvSpPr>
          <p:spPr bwMode="auto">
            <a:xfrm>
              <a:off x="1045913" y="2205582"/>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
          <p:cNvGrpSpPr/>
          <p:nvPr/>
        </p:nvGrpSpPr>
        <p:grpSpPr>
          <a:xfrm>
            <a:off x="923273" y="2861201"/>
            <a:ext cx="724534" cy="724534"/>
            <a:chOff x="875113" y="2983507"/>
            <a:chExt cx="687003" cy="687003"/>
          </a:xfrm>
        </p:grpSpPr>
        <p:sp>
          <p:nvSpPr>
            <p:cNvPr id="8" name="Rectangle 7"/>
            <p:cNvSpPr/>
            <p:nvPr/>
          </p:nvSpPr>
          <p:spPr>
            <a:xfrm>
              <a:off x="875113" y="2983507"/>
              <a:ext cx="687003" cy="687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a:spLocks noEditPoints="1"/>
            </p:cNvSpPr>
            <p:nvPr/>
          </p:nvSpPr>
          <p:spPr bwMode="auto">
            <a:xfrm>
              <a:off x="1045913" y="3129499"/>
              <a:ext cx="337768" cy="395018"/>
            </a:xfrm>
            <a:custGeom>
              <a:avLst/>
              <a:gdLst>
                <a:gd name="T0" fmla="*/ 42 w 82"/>
                <a:gd name="T1" fmla="*/ 0 h 96"/>
                <a:gd name="T2" fmla="*/ 62 w 82"/>
                <a:gd name="T3" fmla="*/ 20 h 96"/>
                <a:gd name="T4" fmla="*/ 67 w 82"/>
                <a:gd name="T5" fmla="*/ 28 h 96"/>
                <a:gd name="T6" fmla="*/ 77 w 82"/>
                <a:gd name="T7" fmla="*/ 20 h 96"/>
                <a:gd name="T8" fmla="*/ 82 w 82"/>
                <a:gd name="T9" fmla="*/ 28 h 96"/>
                <a:gd name="T10" fmla="*/ 77 w 82"/>
                <a:gd name="T11" fmla="*/ 35 h 96"/>
                <a:gd name="T12" fmla="*/ 67 w 82"/>
                <a:gd name="T13" fmla="*/ 67 h 96"/>
                <a:gd name="T14" fmla="*/ 47 w 82"/>
                <a:gd name="T15" fmla="*/ 85 h 96"/>
                <a:gd name="T16" fmla="*/ 67 w 82"/>
                <a:gd name="T17" fmla="*/ 96 h 96"/>
                <a:gd name="T18" fmla="*/ 17 w 82"/>
                <a:gd name="T19" fmla="*/ 85 h 96"/>
                <a:gd name="T20" fmla="*/ 35 w 82"/>
                <a:gd name="T21" fmla="*/ 77 h 96"/>
                <a:gd name="T22" fmla="*/ 6 w 82"/>
                <a:gd name="T23" fmla="*/ 42 h 96"/>
                <a:gd name="T24" fmla="*/ 0 w 82"/>
                <a:gd name="T25" fmla="*/ 35 h 96"/>
                <a:gd name="T26" fmla="*/ 6 w 82"/>
                <a:gd name="T27" fmla="*/ 28 h 96"/>
                <a:gd name="T28" fmla="*/ 16 w 82"/>
                <a:gd name="T29" fmla="*/ 20 h 96"/>
                <a:gd name="T30" fmla="*/ 21 w 82"/>
                <a:gd name="T31" fmla="*/ 28 h 96"/>
                <a:gd name="T32" fmla="*/ 27 w 82"/>
                <a:gd name="T33" fmla="*/ 6 h 96"/>
                <a:gd name="T34" fmla="*/ 50 w 82"/>
                <a:gd name="T35" fmla="*/ 12 h 96"/>
                <a:gd name="T36" fmla="*/ 45 w 82"/>
                <a:gd name="T37" fmla="*/ 12 h 96"/>
                <a:gd name="T38" fmla="*/ 42 w 82"/>
                <a:gd name="T39" fmla="*/ 9 h 96"/>
                <a:gd name="T40" fmla="*/ 36 w 82"/>
                <a:gd name="T41" fmla="*/ 10 h 96"/>
                <a:gd name="T42" fmla="*/ 34 w 82"/>
                <a:gd name="T43" fmla="*/ 15 h 96"/>
                <a:gd name="T44" fmla="*/ 31 w 82"/>
                <a:gd name="T45" fmla="*/ 16 h 96"/>
                <a:gd name="T46" fmla="*/ 34 w 82"/>
                <a:gd name="T47" fmla="*/ 18 h 96"/>
                <a:gd name="T48" fmla="*/ 30 w 82"/>
                <a:gd name="T49" fmla="*/ 21 h 96"/>
                <a:gd name="T50" fmla="*/ 53 w 82"/>
                <a:gd name="T51" fmla="*/ 28 h 96"/>
                <a:gd name="T52" fmla="*/ 51 w 82"/>
                <a:gd name="T53" fmla="*/ 21 h 96"/>
                <a:gd name="T54" fmla="*/ 51 w 82"/>
                <a:gd name="T55" fmla="*/ 16 h 96"/>
                <a:gd name="T56" fmla="*/ 50 w 82"/>
                <a:gd name="T57" fmla="*/ 12 h 96"/>
                <a:gd name="T58" fmla="*/ 38 w 82"/>
                <a:gd name="T59" fmla="*/ 12 h 96"/>
                <a:gd name="T60" fmla="*/ 43 w 82"/>
                <a:gd name="T61" fmla="*/ 12 h 96"/>
                <a:gd name="T62" fmla="*/ 44 w 82"/>
                <a:gd name="T63" fmla="*/ 16 h 96"/>
                <a:gd name="T64" fmla="*/ 44 w 82"/>
                <a:gd name="T65" fmla="*/ 21 h 96"/>
                <a:gd name="T66" fmla="*/ 44 w 82"/>
                <a:gd name="T67" fmla="*/ 16 h 96"/>
                <a:gd name="T68" fmla="*/ 35 w 82"/>
                <a:gd name="T69" fmla="*/ 18 h 96"/>
                <a:gd name="T70" fmla="*/ 40 w 82"/>
                <a:gd name="T71" fmla="*/ 18 h 96"/>
                <a:gd name="T72" fmla="*/ 48 w 82"/>
                <a:gd name="T73" fmla="*/ 22 h 96"/>
                <a:gd name="T74" fmla="*/ 48 w 82"/>
                <a:gd name="T75" fmla="*/ 27 h 96"/>
                <a:gd name="T76" fmla="*/ 48 w 82"/>
                <a:gd name="T77" fmla="*/ 22 h 96"/>
                <a:gd name="T78" fmla="*/ 39 w 82"/>
                <a:gd name="T79" fmla="*/ 24 h 96"/>
                <a:gd name="T80" fmla="*/ 44 w 82"/>
                <a:gd name="T81" fmla="*/ 24 h 96"/>
                <a:gd name="T82" fmla="*/ 34 w 82"/>
                <a:gd name="T83" fmla="*/ 22 h 96"/>
                <a:gd name="T84" fmla="*/ 34 w 82"/>
                <a:gd name="T85" fmla="*/ 27 h 96"/>
                <a:gd name="T86" fmla="*/ 34 w 82"/>
                <a:gd name="T87" fmla="*/ 22 h 96"/>
                <a:gd name="T88" fmla="*/ 62 w 82"/>
                <a:gd name="T89" fmla="*/ 40 h 96"/>
                <a:gd name="T90" fmla="*/ 42 w 82"/>
                <a:gd name="T91" fmla="*/ 61 h 96"/>
                <a:gd name="T92" fmla="*/ 27 w 82"/>
                <a:gd name="T93" fmla="*/ 55 h 96"/>
                <a:gd name="T94" fmla="*/ 21 w 82"/>
                <a:gd name="T95" fmla="*/ 35 h 96"/>
                <a:gd name="T96" fmla="*/ 16 w 82"/>
                <a:gd name="T97" fmla="*/ 42 h 96"/>
                <a:gd name="T98" fmla="*/ 42 w 82"/>
                <a:gd name="T99" fmla="*/ 68 h 96"/>
                <a:gd name="T100" fmla="*/ 60 w 82"/>
                <a:gd name="T101" fmla="*/ 60 h 96"/>
                <a:gd name="T102" fmla="*/ 67 w 82"/>
                <a:gd name="T103"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0"/>
          <p:cNvGrpSpPr/>
          <p:nvPr/>
        </p:nvGrpSpPr>
        <p:grpSpPr>
          <a:xfrm>
            <a:off x="923273" y="3894196"/>
            <a:ext cx="724534" cy="724534"/>
            <a:chOff x="875113" y="3954177"/>
            <a:chExt cx="687003" cy="687003"/>
          </a:xfrm>
        </p:grpSpPr>
        <p:sp>
          <p:nvSpPr>
            <p:cNvPr id="9" name="Rectangle 8"/>
            <p:cNvSpPr/>
            <p:nvPr/>
          </p:nvSpPr>
          <p:spPr>
            <a:xfrm>
              <a:off x="875113" y="3954177"/>
              <a:ext cx="687003" cy="687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1021105" y="4104940"/>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
          <p:cNvGrpSpPr/>
          <p:nvPr/>
        </p:nvGrpSpPr>
        <p:grpSpPr>
          <a:xfrm>
            <a:off x="1827937" y="1786815"/>
            <a:ext cx="4411347" cy="865305"/>
            <a:chOff x="7855640" y="3619632"/>
            <a:chExt cx="4182840" cy="820481"/>
          </a:xfrm>
        </p:grpSpPr>
        <p:sp>
          <p:nvSpPr>
            <p:cNvPr id="17" name="TextBox 16"/>
            <p:cNvSpPr txBox="1"/>
            <p:nvPr/>
          </p:nvSpPr>
          <p:spPr>
            <a:xfrm>
              <a:off x="7855640" y="3619632"/>
              <a:ext cx="1191654" cy="204284"/>
            </a:xfrm>
            <a:prstGeom prst="rect">
              <a:avLst/>
            </a:prstGeom>
            <a:noFill/>
          </p:spPr>
          <p:txBody>
            <a:bodyPr wrap="non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7855640" y="3914813"/>
              <a:ext cx="4182840" cy="52530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8"/>
          <p:cNvGrpSpPr/>
          <p:nvPr/>
        </p:nvGrpSpPr>
        <p:grpSpPr>
          <a:xfrm>
            <a:off x="1827937" y="2810513"/>
            <a:ext cx="4411347" cy="843376"/>
            <a:chOff x="7855640" y="3619632"/>
            <a:chExt cx="4182840" cy="799688"/>
          </a:xfrm>
        </p:grpSpPr>
        <p:sp>
          <p:nvSpPr>
            <p:cNvPr id="20" name="TextBox 19"/>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1"/>
          <p:cNvGrpSpPr/>
          <p:nvPr/>
        </p:nvGrpSpPr>
        <p:grpSpPr>
          <a:xfrm>
            <a:off x="1827937" y="3834210"/>
            <a:ext cx="4411347" cy="843376"/>
            <a:chOff x="7855640" y="3619632"/>
            <a:chExt cx="4182840" cy="799688"/>
          </a:xfrm>
        </p:grpSpPr>
        <p:sp>
          <p:nvSpPr>
            <p:cNvPr id="23" name="TextBox 22"/>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3"/>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24"/>
          <p:cNvGrpSpPr/>
          <p:nvPr/>
        </p:nvGrpSpPr>
        <p:grpSpPr>
          <a:xfrm>
            <a:off x="1827937" y="4857906"/>
            <a:ext cx="4411347" cy="843376"/>
            <a:chOff x="7855640" y="3619632"/>
            <a:chExt cx="4182840" cy="799688"/>
          </a:xfrm>
        </p:grpSpPr>
        <p:sp>
          <p:nvSpPr>
            <p:cNvPr id="26" name="TextBox 25"/>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Rectangle 33"/>
          <p:cNvSpPr/>
          <p:nvPr/>
        </p:nvSpPr>
        <p:spPr>
          <a:xfrm>
            <a:off x="6751179" y="1828206"/>
            <a:ext cx="6107571" cy="3873076"/>
          </a:xfrm>
          <a:prstGeom prst="rect">
            <a:avLst/>
          </a:prstGeom>
          <a:blipFill dpi="0" rotWithShape="1">
            <a:blip r:embed="rId1">
              <a:extLst>
                <a:ext uri="{28A0092B-C50C-407E-A947-70E740481C1C}">
                  <a14:useLocalDpi xmlns:a14="http://schemas.microsoft.com/office/drawing/2010/main" val="0"/>
                </a:ext>
              </a:extLst>
            </a:blip>
            <a:srcRect/>
            <a:stretch>
              <a:fillRect t="-2690" b="-2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30" name="文本框 29"/>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500"/>
                            </p:stCondLst>
                            <p:childTnLst>
                              <p:par>
                                <p:cTn id="14" presetID="3"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par>
                          <p:cTn id="17" fill="hold">
                            <p:stCondLst>
                              <p:cond delay="3000"/>
                            </p:stCondLst>
                            <p:childTnLst>
                              <p:par>
                                <p:cTn id="18" presetID="21"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par>
                          <p:cTn id="21" fill="hold">
                            <p:stCondLst>
                              <p:cond delay="5000"/>
                            </p:stCondLst>
                            <p:childTnLst>
                              <p:par>
                                <p:cTn id="22" presetID="3" presetClass="entr" presetSubtype="1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par>
                          <p:cTn id="25" fill="hold">
                            <p:stCondLst>
                              <p:cond delay="5500"/>
                            </p:stCondLst>
                            <p:childTnLst>
                              <p:par>
                                <p:cTn id="26" presetID="21" presetClass="entr" presetSubtype="1"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par>
                          <p:cTn id="29" fill="hold">
                            <p:stCondLst>
                              <p:cond delay="7500"/>
                            </p:stCondLst>
                            <p:childTnLst>
                              <p:par>
                                <p:cTn id="30" presetID="3" presetClass="entr" presetSubtype="1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par>
                          <p:cTn id="33" fill="hold">
                            <p:stCondLst>
                              <p:cond delay="8000"/>
                            </p:stCondLst>
                            <p:childTnLst>
                              <p:par>
                                <p:cTn id="34" presetID="21" presetClass="entr" presetSubtype="1"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heel(1)">
                                      <p:cBhvr>
                                        <p:cTn id="36" dur="2000"/>
                                        <p:tgtEl>
                                          <p:spTgt spid="28"/>
                                        </p:tgtEl>
                                      </p:cBhvr>
                                    </p:animEffect>
                                  </p:childTnLst>
                                </p:cTn>
                              </p:par>
                            </p:childTnLst>
                          </p:cTn>
                        </p:par>
                        <p:par>
                          <p:cTn id="37" fill="hold">
                            <p:stCondLst>
                              <p:cond delay="10000"/>
                            </p:stCondLst>
                            <p:childTnLst>
                              <p:par>
                                <p:cTn id="38" presetID="3" presetClass="entr" presetSubtype="1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326"/>
          <p:cNvGrpSpPr/>
          <p:nvPr/>
        </p:nvGrpSpPr>
        <p:grpSpPr>
          <a:xfrm>
            <a:off x="3748384" y="3249080"/>
            <a:ext cx="2696618" cy="2334985"/>
            <a:chOff x="2665413" y="2087563"/>
            <a:chExt cx="1917700" cy="1660525"/>
          </a:xfrm>
        </p:grpSpPr>
        <p:sp>
          <p:nvSpPr>
            <p:cNvPr id="6" name="Freeform 345"/>
            <p:cNvSpPr/>
            <p:nvPr/>
          </p:nvSpPr>
          <p:spPr bwMode="auto">
            <a:xfrm>
              <a:off x="2665413" y="2092325"/>
              <a:ext cx="1436688" cy="827088"/>
            </a:xfrm>
            <a:custGeom>
              <a:avLst/>
              <a:gdLst>
                <a:gd name="T0" fmla="*/ 302 w 905"/>
                <a:gd name="T1" fmla="*/ 0 h 521"/>
                <a:gd name="T2" fmla="*/ 302 w 905"/>
                <a:gd name="T3" fmla="*/ 0 h 521"/>
                <a:gd name="T4" fmla="*/ 0 w 905"/>
                <a:gd name="T5" fmla="*/ 521 h 521"/>
                <a:gd name="T6" fmla="*/ 0 w 905"/>
                <a:gd name="T7" fmla="*/ 521 h 521"/>
                <a:gd name="T8" fmla="*/ 603 w 905"/>
                <a:gd name="T9" fmla="*/ 520 h 521"/>
                <a:gd name="T10" fmla="*/ 905 w 905"/>
                <a:gd name="T11" fmla="*/ 0 h 521"/>
                <a:gd name="T12" fmla="*/ 905 w 905"/>
                <a:gd name="T13" fmla="*/ 0 h 521"/>
                <a:gd name="T14" fmla="*/ 905 w 905"/>
                <a:gd name="T15" fmla="*/ 0 h 521"/>
                <a:gd name="T16" fmla="*/ 302 w 905"/>
                <a:gd name="T1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521">
                  <a:moveTo>
                    <a:pt x="302" y="0"/>
                  </a:moveTo>
                  <a:lnTo>
                    <a:pt x="302" y="0"/>
                  </a:lnTo>
                  <a:lnTo>
                    <a:pt x="0" y="521"/>
                  </a:lnTo>
                  <a:lnTo>
                    <a:pt x="0" y="521"/>
                  </a:lnTo>
                  <a:lnTo>
                    <a:pt x="603" y="520"/>
                  </a:lnTo>
                  <a:lnTo>
                    <a:pt x="905" y="0"/>
                  </a:lnTo>
                  <a:lnTo>
                    <a:pt x="905" y="0"/>
                  </a:lnTo>
                  <a:lnTo>
                    <a:pt x="905" y="0"/>
                  </a:lnTo>
                  <a:lnTo>
                    <a:pt x="302" y="0"/>
                  </a:lnTo>
                  <a:close/>
                </a:path>
              </a:pathLst>
            </a:custGeom>
            <a:solidFill>
              <a:schemeClr val="accent2"/>
            </a:solidFill>
            <a:ln>
              <a:noFill/>
            </a:ln>
          </p:spPr>
          <p:txBody>
            <a:bodyPr vert="horz" wrap="square" lIns="128580" tIns="64290" rIns="128580" bIns="64290" numCol="1" anchor="t" anchorCtr="0" compatLnSpc="1"/>
            <a:lstStyle/>
            <a:p>
              <a:endParaRPr lang="en-US"/>
            </a:p>
          </p:txBody>
        </p:sp>
        <p:sp>
          <p:nvSpPr>
            <p:cNvPr id="7" name="Freeform 347"/>
            <p:cNvSpPr/>
            <p:nvPr/>
          </p:nvSpPr>
          <p:spPr bwMode="auto">
            <a:xfrm>
              <a:off x="2670175" y="2917825"/>
              <a:ext cx="1435100" cy="830263"/>
            </a:xfrm>
            <a:custGeom>
              <a:avLst/>
              <a:gdLst>
                <a:gd name="T0" fmla="*/ 0 w 904"/>
                <a:gd name="T1" fmla="*/ 0 h 523"/>
                <a:gd name="T2" fmla="*/ 0 w 904"/>
                <a:gd name="T3" fmla="*/ 0 h 523"/>
                <a:gd name="T4" fmla="*/ 301 w 904"/>
                <a:gd name="T5" fmla="*/ 523 h 523"/>
                <a:gd name="T6" fmla="*/ 301 w 904"/>
                <a:gd name="T7" fmla="*/ 523 h 523"/>
                <a:gd name="T8" fmla="*/ 301 w 904"/>
                <a:gd name="T9" fmla="*/ 523 h 523"/>
                <a:gd name="T10" fmla="*/ 904 w 904"/>
                <a:gd name="T11" fmla="*/ 523 h 523"/>
                <a:gd name="T12" fmla="*/ 904 w 904"/>
                <a:gd name="T13" fmla="*/ 523 h 523"/>
                <a:gd name="T14" fmla="*/ 603 w 904"/>
                <a:gd name="T15" fmla="*/ 0 h 523"/>
                <a:gd name="T16" fmla="*/ 0 w 904"/>
                <a:gd name="T17"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4" h="523">
                  <a:moveTo>
                    <a:pt x="0" y="0"/>
                  </a:moveTo>
                  <a:lnTo>
                    <a:pt x="0" y="0"/>
                  </a:lnTo>
                  <a:lnTo>
                    <a:pt x="301" y="523"/>
                  </a:lnTo>
                  <a:lnTo>
                    <a:pt x="301" y="523"/>
                  </a:lnTo>
                  <a:lnTo>
                    <a:pt x="301" y="523"/>
                  </a:lnTo>
                  <a:lnTo>
                    <a:pt x="904" y="523"/>
                  </a:lnTo>
                  <a:lnTo>
                    <a:pt x="904" y="523"/>
                  </a:lnTo>
                  <a:lnTo>
                    <a:pt x="603" y="0"/>
                  </a:lnTo>
                  <a:lnTo>
                    <a:pt x="0" y="0"/>
                  </a:lnTo>
                  <a:close/>
                </a:path>
              </a:pathLst>
            </a:custGeom>
            <a:solidFill>
              <a:schemeClr val="accent2">
                <a:lumMod val="75000"/>
              </a:schemeClr>
            </a:solidFill>
            <a:ln>
              <a:noFill/>
            </a:ln>
          </p:spPr>
          <p:txBody>
            <a:bodyPr vert="horz" wrap="square" lIns="128580" tIns="64290" rIns="128580" bIns="64290" numCol="1" anchor="t" anchorCtr="0" compatLnSpc="1"/>
            <a:lstStyle/>
            <a:p>
              <a:endParaRPr lang="en-US" dirty="0"/>
            </a:p>
          </p:txBody>
        </p:sp>
        <p:sp>
          <p:nvSpPr>
            <p:cNvPr id="8" name="Freeform 349"/>
            <p:cNvSpPr/>
            <p:nvPr/>
          </p:nvSpPr>
          <p:spPr bwMode="auto">
            <a:xfrm>
              <a:off x="3625850" y="2087563"/>
              <a:ext cx="957263" cy="1658938"/>
            </a:xfrm>
            <a:custGeom>
              <a:avLst/>
              <a:gdLst>
                <a:gd name="T0" fmla="*/ 301 w 603"/>
                <a:gd name="T1" fmla="*/ 0 h 1045"/>
                <a:gd name="T2" fmla="*/ 0 w 603"/>
                <a:gd name="T3" fmla="*/ 523 h 1045"/>
                <a:gd name="T4" fmla="*/ 301 w 603"/>
                <a:gd name="T5" fmla="*/ 1045 h 1045"/>
                <a:gd name="T6" fmla="*/ 603 w 603"/>
                <a:gd name="T7" fmla="*/ 523 h 1045"/>
                <a:gd name="T8" fmla="*/ 301 w 603"/>
                <a:gd name="T9" fmla="*/ 0 h 1045"/>
              </a:gdLst>
              <a:ahLst/>
              <a:cxnLst>
                <a:cxn ang="0">
                  <a:pos x="T0" y="T1"/>
                </a:cxn>
                <a:cxn ang="0">
                  <a:pos x="T2" y="T3"/>
                </a:cxn>
                <a:cxn ang="0">
                  <a:pos x="T4" y="T5"/>
                </a:cxn>
                <a:cxn ang="0">
                  <a:pos x="T6" y="T7"/>
                </a:cxn>
                <a:cxn ang="0">
                  <a:pos x="T8" y="T9"/>
                </a:cxn>
              </a:cxnLst>
              <a:rect l="0" t="0" r="r" b="b"/>
              <a:pathLst>
                <a:path w="603" h="1045">
                  <a:moveTo>
                    <a:pt x="301" y="0"/>
                  </a:moveTo>
                  <a:lnTo>
                    <a:pt x="0" y="523"/>
                  </a:lnTo>
                  <a:lnTo>
                    <a:pt x="301" y="1045"/>
                  </a:lnTo>
                  <a:lnTo>
                    <a:pt x="603" y="523"/>
                  </a:lnTo>
                  <a:lnTo>
                    <a:pt x="301" y="0"/>
                  </a:lnTo>
                  <a:close/>
                </a:path>
              </a:pathLst>
            </a:custGeom>
            <a:solidFill>
              <a:schemeClr val="accent2">
                <a:lumMod val="60000"/>
                <a:lumOff val="40000"/>
              </a:schemeClr>
            </a:solidFill>
            <a:ln>
              <a:noFill/>
            </a:ln>
          </p:spPr>
          <p:txBody>
            <a:bodyPr vert="horz" wrap="square" lIns="128580" tIns="64290" rIns="128580" bIns="64290" numCol="1" anchor="t" anchorCtr="0" compatLnSpc="1"/>
            <a:lstStyle/>
            <a:p>
              <a:endParaRPr lang="en-US"/>
            </a:p>
          </p:txBody>
        </p:sp>
      </p:grpSp>
      <p:grpSp>
        <p:nvGrpSpPr>
          <p:cNvPr id="9" name="object327"/>
          <p:cNvGrpSpPr/>
          <p:nvPr/>
        </p:nvGrpSpPr>
        <p:grpSpPr>
          <a:xfrm>
            <a:off x="5770848" y="4405411"/>
            <a:ext cx="2685457" cy="2343914"/>
            <a:chOff x="4103688" y="2909888"/>
            <a:chExt cx="1909763" cy="1666875"/>
          </a:xfrm>
        </p:grpSpPr>
        <p:sp>
          <p:nvSpPr>
            <p:cNvPr id="10" name="Freeform 343"/>
            <p:cNvSpPr/>
            <p:nvPr/>
          </p:nvSpPr>
          <p:spPr bwMode="auto">
            <a:xfrm>
              <a:off x="4103688" y="2917825"/>
              <a:ext cx="1436688" cy="828675"/>
            </a:xfrm>
            <a:custGeom>
              <a:avLst/>
              <a:gdLst>
                <a:gd name="T0" fmla="*/ 302 w 905"/>
                <a:gd name="T1" fmla="*/ 0 h 522"/>
                <a:gd name="T2" fmla="*/ 302 w 905"/>
                <a:gd name="T3" fmla="*/ 0 h 522"/>
                <a:gd name="T4" fmla="*/ 0 w 905"/>
                <a:gd name="T5" fmla="*/ 522 h 522"/>
                <a:gd name="T6" fmla="*/ 0 w 905"/>
                <a:gd name="T7" fmla="*/ 522 h 522"/>
                <a:gd name="T8" fmla="*/ 604 w 905"/>
                <a:gd name="T9" fmla="*/ 521 h 522"/>
                <a:gd name="T10" fmla="*/ 905 w 905"/>
                <a:gd name="T11" fmla="*/ 0 h 522"/>
                <a:gd name="T12" fmla="*/ 905 w 905"/>
                <a:gd name="T13" fmla="*/ 0 h 522"/>
                <a:gd name="T14" fmla="*/ 905 w 905"/>
                <a:gd name="T15" fmla="*/ 0 h 522"/>
                <a:gd name="T16" fmla="*/ 302 w 905"/>
                <a:gd name="T17"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522">
                  <a:moveTo>
                    <a:pt x="302" y="0"/>
                  </a:moveTo>
                  <a:lnTo>
                    <a:pt x="302" y="0"/>
                  </a:lnTo>
                  <a:lnTo>
                    <a:pt x="0" y="522"/>
                  </a:lnTo>
                  <a:lnTo>
                    <a:pt x="0" y="522"/>
                  </a:lnTo>
                  <a:lnTo>
                    <a:pt x="604" y="521"/>
                  </a:lnTo>
                  <a:lnTo>
                    <a:pt x="905" y="0"/>
                  </a:lnTo>
                  <a:lnTo>
                    <a:pt x="905" y="0"/>
                  </a:lnTo>
                  <a:lnTo>
                    <a:pt x="905" y="0"/>
                  </a:lnTo>
                  <a:lnTo>
                    <a:pt x="302" y="0"/>
                  </a:lnTo>
                  <a:close/>
                </a:path>
              </a:pathLst>
            </a:custGeom>
            <a:solidFill>
              <a:schemeClr val="accent3"/>
            </a:solidFill>
            <a:ln>
              <a:noFill/>
            </a:ln>
          </p:spPr>
          <p:txBody>
            <a:bodyPr vert="horz" wrap="square" lIns="128580" tIns="64290" rIns="128580" bIns="64290" numCol="1" anchor="t" anchorCtr="0" compatLnSpc="1"/>
            <a:lstStyle/>
            <a:p>
              <a:endParaRPr lang="en-US"/>
            </a:p>
          </p:txBody>
        </p:sp>
        <p:sp>
          <p:nvSpPr>
            <p:cNvPr id="11" name="Freeform 348"/>
            <p:cNvSpPr/>
            <p:nvPr/>
          </p:nvSpPr>
          <p:spPr bwMode="auto">
            <a:xfrm>
              <a:off x="4103688" y="3746500"/>
              <a:ext cx="1436688" cy="830263"/>
            </a:xfrm>
            <a:custGeom>
              <a:avLst/>
              <a:gdLst>
                <a:gd name="T0" fmla="*/ 0 w 905"/>
                <a:gd name="T1" fmla="*/ 0 h 523"/>
                <a:gd name="T2" fmla="*/ 0 w 905"/>
                <a:gd name="T3" fmla="*/ 0 h 523"/>
                <a:gd name="T4" fmla="*/ 302 w 905"/>
                <a:gd name="T5" fmla="*/ 523 h 523"/>
                <a:gd name="T6" fmla="*/ 302 w 905"/>
                <a:gd name="T7" fmla="*/ 523 h 523"/>
                <a:gd name="T8" fmla="*/ 302 w 905"/>
                <a:gd name="T9" fmla="*/ 523 h 523"/>
                <a:gd name="T10" fmla="*/ 905 w 905"/>
                <a:gd name="T11" fmla="*/ 523 h 523"/>
                <a:gd name="T12" fmla="*/ 905 w 905"/>
                <a:gd name="T13" fmla="*/ 523 h 523"/>
                <a:gd name="T14" fmla="*/ 604 w 905"/>
                <a:gd name="T15" fmla="*/ 0 h 523"/>
                <a:gd name="T16" fmla="*/ 0 w 905"/>
                <a:gd name="T17"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523">
                  <a:moveTo>
                    <a:pt x="0" y="0"/>
                  </a:moveTo>
                  <a:lnTo>
                    <a:pt x="0" y="0"/>
                  </a:lnTo>
                  <a:lnTo>
                    <a:pt x="302" y="523"/>
                  </a:lnTo>
                  <a:lnTo>
                    <a:pt x="302" y="523"/>
                  </a:lnTo>
                  <a:lnTo>
                    <a:pt x="302" y="523"/>
                  </a:lnTo>
                  <a:lnTo>
                    <a:pt x="905" y="523"/>
                  </a:lnTo>
                  <a:lnTo>
                    <a:pt x="905" y="523"/>
                  </a:lnTo>
                  <a:lnTo>
                    <a:pt x="604" y="0"/>
                  </a:lnTo>
                  <a:lnTo>
                    <a:pt x="0" y="0"/>
                  </a:lnTo>
                  <a:close/>
                </a:path>
              </a:pathLst>
            </a:custGeom>
            <a:solidFill>
              <a:schemeClr val="accent3">
                <a:lumMod val="75000"/>
              </a:schemeClr>
            </a:solidFill>
            <a:ln>
              <a:noFill/>
            </a:ln>
          </p:spPr>
          <p:txBody>
            <a:bodyPr vert="horz" wrap="square" lIns="128580" tIns="64290" rIns="128580" bIns="64290" numCol="1" anchor="t" anchorCtr="0" compatLnSpc="1"/>
            <a:lstStyle/>
            <a:p>
              <a:endParaRPr lang="en-US"/>
            </a:p>
          </p:txBody>
        </p:sp>
        <p:sp>
          <p:nvSpPr>
            <p:cNvPr id="12" name="Freeform 350"/>
            <p:cNvSpPr/>
            <p:nvPr/>
          </p:nvSpPr>
          <p:spPr bwMode="auto">
            <a:xfrm>
              <a:off x="5056188" y="2909888"/>
              <a:ext cx="957263" cy="1658938"/>
            </a:xfrm>
            <a:custGeom>
              <a:avLst/>
              <a:gdLst>
                <a:gd name="T0" fmla="*/ 302 w 603"/>
                <a:gd name="T1" fmla="*/ 0 h 1045"/>
                <a:gd name="T2" fmla="*/ 0 w 603"/>
                <a:gd name="T3" fmla="*/ 523 h 1045"/>
                <a:gd name="T4" fmla="*/ 302 w 603"/>
                <a:gd name="T5" fmla="*/ 1045 h 1045"/>
                <a:gd name="T6" fmla="*/ 603 w 603"/>
                <a:gd name="T7" fmla="*/ 524 h 1045"/>
                <a:gd name="T8" fmla="*/ 302 w 603"/>
                <a:gd name="T9" fmla="*/ 0 h 1045"/>
              </a:gdLst>
              <a:ahLst/>
              <a:cxnLst>
                <a:cxn ang="0">
                  <a:pos x="T0" y="T1"/>
                </a:cxn>
                <a:cxn ang="0">
                  <a:pos x="T2" y="T3"/>
                </a:cxn>
                <a:cxn ang="0">
                  <a:pos x="T4" y="T5"/>
                </a:cxn>
                <a:cxn ang="0">
                  <a:pos x="T6" y="T7"/>
                </a:cxn>
                <a:cxn ang="0">
                  <a:pos x="T8" y="T9"/>
                </a:cxn>
              </a:cxnLst>
              <a:rect l="0" t="0" r="r" b="b"/>
              <a:pathLst>
                <a:path w="603" h="1045">
                  <a:moveTo>
                    <a:pt x="302" y="0"/>
                  </a:moveTo>
                  <a:lnTo>
                    <a:pt x="0" y="523"/>
                  </a:lnTo>
                  <a:lnTo>
                    <a:pt x="302" y="1045"/>
                  </a:lnTo>
                  <a:lnTo>
                    <a:pt x="603" y="524"/>
                  </a:lnTo>
                  <a:lnTo>
                    <a:pt x="302" y="0"/>
                  </a:lnTo>
                  <a:close/>
                </a:path>
              </a:pathLst>
            </a:custGeom>
            <a:solidFill>
              <a:schemeClr val="accent3">
                <a:lumMod val="60000"/>
                <a:lumOff val="40000"/>
              </a:schemeClr>
            </a:solidFill>
            <a:ln>
              <a:noFill/>
            </a:ln>
          </p:spPr>
          <p:txBody>
            <a:bodyPr vert="horz" wrap="square" lIns="128580" tIns="64290" rIns="128580" bIns="64290" numCol="1" anchor="t" anchorCtr="0" compatLnSpc="1"/>
            <a:lstStyle/>
            <a:p>
              <a:endParaRPr lang="en-US"/>
            </a:p>
          </p:txBody>
        </p:sp>
      </p:grpSp>
      <p:grpSp>
        <p:nvGrpSpPr>
          <p:cNvPr id="13" name="object325"/>
          <p:cNvGrpSpPr/>
          <p:nvPr/>
        </p:nvGrpSpPr>
        <p:grpSpPr>
          <a:xfrm>
            <a:off x="5770848" y="2081586"/>
            <a:ext cx="2694386" cy="2341866"/>
            <a:chOff x="4103688" y="1257300"/>
            <a:chExt cx="1916113" cy="1665418"/>
          </a:xfrm>
        </p:grpSpPr>
        <p:sp>
          <p:nvSpPr>
            <p:cNvPr id="14" name="Freeform 344"/>
            <p:cNvSpPr/>
            <p:nvPr/>
          </p:nvSpPr>
          <p:spPr bwMode="auto">
            <a:xfrm>
              <a:off x="4105275" y="1262063"/>
              <a:ext cx="1436688" cy="827088"/>
            </a:xfrm>
            <a:custGeom>
              <a:avLst/>
              <a:gdLst>
                <a:gd name="T0" fmla="*/ 301 w 905"/>
                <a:gd name="T1" fmla="*/ 0 h 521"/>
                <a:gd name="T2" fmla="*/ 301 w 905"/>
                <a:gd name="T3" fmla="*/ 0 h 521"/>
                <a:gd name="T4" fmla="*/ 0 w 905"/>
                <a:gd name="T5" fmla="*/ 521 h 521"/>
                <a:gd name="T6" fmla="*/ 0 w 905"/>
                <a:gd name="T7" fmla="*/ 521 h 521"/>
                <a:gd name="T8" fmla="*/ 603 w 905"/>
                <a:gd name="T9" fmla="*/ 521 h 521"/>
                <a:gd name="T10" fmla="*/ 905 w 905"/>
                <a:gd name="T11" fmla="*/ 0 h 521"/>
                <a:gd name="T12" fmla="*/ 905 w 905"/>
                <a:gd name="T13" fmla="*/ 0 h 521"/>
                <a:gd name="T14" fmla="*/ 905 w 905"/>
                <a:gd name="T15" fmla="*/ 0 h 521"/>
                <a:gd name="T16" fmla="*/ 301 w 905"/>
                <a:gd name="T1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521">
                  <a:moveTo>
                    <a:pt x="301" y="0"/>
                  </a:moveTo>
                  <a:lnTo>
                    <a:pt x="301" y="0"/>
                  </a:lnTo>
                  <a:lnTo>
                    <a:pt x="0" y="521"/>
                  </a:lnTo>
                  <a:lnTo>
                    <a:pt x="0" y="521"/>
                  </a:lnTo>
                  <a:lnTo>
                    <a:pt x="603" y="521"/>
                  </a:lnTo>
                  <a:lnTo>
                    <a:pt x="905" y="0"/>
                  </a:lnTo>
                  <a:lnTo>
                    <a:pt x="905" y="0"/>
                  </a:lnTo>
                  <a:lnTo>
                    <a:pt x="905" y="0"/>
                  </a:lnTo>
                  <a:lnTo>
                    <a:pt x="301" y="0"/>
                  </a:lnTo>
                  <a:close/>
                </a:path>
              </a:pathLst>
            </a:custGeom>
            <a:solidFill>
              <a:schemeClr val="accent1"/>
            </a:solidFill>
            <a:ln>
              <a:noFill/>
            </a:ln>
          </p:spPr>
          <p:txBody>
            <a:bodyPr vert="horz" wrap="square" lIns="128580" tIns="64290" rIns="128580" bIns="64290" numCol="1" anchor="t" anchorCtr="0" compatLnSpc="1"/>
            <a:lstStyle/>
            <a:p>
              <a:endParaRPr lang="en-US"/>
            </a:p>
          </p:txBody>
        </p:sp>
        <p:sp>
          <p:nvSpPr>
            <p:cNvPr id="15" name="Freeform 346"/>
            <p:cNvSpPr/>
            <p:nvPr/>
          </p:nvSpPr>
          <p:spPr bwMode="auto">
            <a:xfrm>
              <a:off x="4103688" y="2092455"/>
              <a:ext cx="1436688" cy="830263"/>
            </a:xfrm>
            <a:custGeom>
              <a:avLst/>
              <a:gdLst>
                <a:gd name="T0" fmla="*/ 0 w 905"/>
                <a:gd name="T1" fmla="*/ 0 h 523"/>
                <a:gd name="T2" fmla="*/ 0 w 905"/>
                <a:gd name="T3" fmla="*/ 0 h 523"/>
                <a:gd name="T4" fmla="*/ 302 w 905"/>
                <a:gd name="T5" fmla="*/ 523 h 523"/>
                <a:gd name="T6" fmla="*/ 302 w 905"/>
                <a:gd name="T7" fmla="*/ 523 h 523"/>
                <a:gd name="T8" fmla="*/ 302 w 905"/>
                <a:gd name="T9" fmla="*/ 523 h 523"/>
                <a:gd name="T10" fmla="*/ 905 w 905"/>
                <a:gd name="T11" fmla="*/ 523 h 523"/>
                <a:gd name="T12" fmla="*/ 905 w 905"/>
                <a:gd name="T13" fmla="*/ 523 h 523"/>
                <a:gd name="T14" fmla="*/ 604 w 905"/>
                <a:gd name="T15" fmla="*/ 0 h 523"/>
                <a:gd name="T16" fmla="*/ 0 w 905"/>
                <a:gd name="T17"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523">
                  <a:moveTo>
                    <a:pt x="0" y="0"/>
                  </a:moveTo>
                  <a:lnTo>
                    <a:pt x="0" y="0"/>
                  </a:lnTo>
                  <a:lnTo>
                    <a:pt x="302" y="523"/>
                  </a:lnTo>
                  <a:lnTo>
                    <a:pt x="302" y="523"/>
                  </a:lnTo>
                  <a:lnTo>
                    <a:pt x="302" y="523"/>
                  </a:lnTo>
                  <a:lnTo>
                    <a:pt x="905" y="523"/>
                  </a:lnTo>
                  <a:lnTo>
                    <a:pt x="905" y="523"/>
                  </a:lnTo>
                  <a:lnTo>
                    <a:pt x="604" y="0"/>
                  </a:lnTo>
                  <a:lnTo>
                    <a:pt x="0" y="0"/>
                  </a:lnTo>
                  <a:close/>
                </a:path>
              </a:pathLst>
            </a:custGeom>
            <a:solidFill>
              <a:schemeClr val="accent1">
                <a:lumMod val="75000"/>
              </a:schemeClr>
            </a:solidFill>
            <a:ln>
              <a:noFill/>
            </a:ln>
          </p:spPr>
          <p:txBody>
            <a:bodyPr vert="horz" wrap="square" lIns="128580" tIns="64290" rIns="128580" bIns="64290" numCol="1" anchor="t" anchorCtr="0" compatLnSpc="1"/>
            <a:lstStyle/>
            <a:p>
              <a:endParaRPr lang="en-US" dirty="0"/>
            </a:p>
          </p:txBody>
        </p:sp>
        <p:sp>
          <p:nvSpPr>
            <p:cNvPr id="16" name="Freeform 351"/>
            <p:cNvSpPr/>
            <p:nvPr/>
          </p:nvSpPr>
          <p:spPr bwMode="auto">
            <a:xfrm>
              <a:off x="5062538" y="1257300"/>
              <a:ext cx="957263" cy="1658938"/>
            </a:xfrm>
            <a:custGeom>
              <a:avLst/>
              <a:gdLst>
                <a:gd name="T0" fmla="*/ 301 w 603"/>
                <a:gd name="T1" fmla="*/ 0 h 1045"/>
                <a:gd name="T2" fmla="*/ 0 w 603"/>
                <a:gd name="T3" fmla="*/ 523 h 1045"/>
                <a:gd name="T4" fmla="*/ 301 w 603"/>
                <a:gd name="T5" fmla="*/ 1045 h 1045"/>
                <a:gd name="T6" fmla="*/ 603 w 603"/>
                <a:gd name="T7" fmla="*/ 524 h 1045"/>
                <a:gd name="T8" fmla="*/ 301 w 603"/>
                <a:gd name="T9" fmla="*/ 0 h 1045"/>
              </a:gdLst>
              <a:ahLst/>
              <a:cxnLst>
                <a:cxn ang="0">
                  <a:pos x="T0" y="T1"/>
                </a:cxn>
                <a:cxn ang="0">
                  <a:pos x="T2" y="T3"/>
                </a:cxn>
                <a:cxn ang="0">
                  <a:pos x="T4" y="T5"/>
                </a:cxn>
                <a:cxn ang="0">
                  <a:pos x="T6" y="T7"/>
                </a:cxn>
                <a:cxn ang="0">
                  <a:pos x="T8" y="T9"/>
                </a:cxn>
              </a:cxnLst>
              <a:rect l="0" t="0" r="r" b="b"/>
              <a:pathLst>
                <a:path w="603" h="1045">
                  <a:moveTo>
                    <a:pt x="301" y="0"/>
                  </a:moveTo>
                  <a:lnTo>
                    <a:pt x="0" y="523"/>
                  </a:lnTo>
                  <a:lnTo>
                    <a:pt x="301" y="1045"/>
                  </a:lnTo>
                  <a:lnTo>
                    <a:pt x="603" y="524"/>
                  </a:lnTo>
                  <a:lnTo>
                    <a:pt x="301" y="0"/>
                  </a:lnTo>
                  <a:close/>
                </a:path>
              </a:pathLst>
            </a:custGeom>
            <a:solidFill>
              <a:schemeClr val="accent1">
                <a:lumMod val="60000"/>
                <a:lumOff val="40000"/>
              </a:schemeClr>
            </a:solidFill>
            <a:ln>
              <a:noFill/>
            </a:ln>
          </p:spPr>
          <p:txBody>
            <a:bodyPr vert="horz" wrap="square" lIns="128580" tIns="64290" rIns="128580" bIns="64290" numCol="1" anchor="t" anchorCtr="0" compatLnSpc="1"/>
            <a:lstStyle/>
            <a:p>
              <a:endParaRPr lang="en-US"/>
            </a:p>
          </p:txBody>
        </p:sp>
      </p:grpSp>
      <p:sp>
        <p:nvSpPr>
          <p:cNvPr id="17" name="Freeform 78"/>
          <p:cNvSpPr/>
          <p:nvPr/>
        </p:nvSpPr>
        <p:spPr bwMode="auto">
          <a:xfrm rot="868688">
            <a:off x="4607819" y="3537045"/>
            <a:ext cx="285010" cy="543773"/>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18" name="Freeform 154"/>
          <p:cNvSpPr>
            <a:spLocks noChangeAspect="1"/>
          </p:cNvSpPr>
          <p:nvPr/>
        </p:nvSpPr>
        <p:spPr bwMode="auto">
          <a:xfrm>
            <a:off x="6493975" y="2439260"/>
            <a:ext cx="578440" cy="461076"/>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19" name="Freeform 65"/>
          <p:cNvSpPr>
            <a:spLocks noEditPoints="1"/>
          </p:cNvSpPr>
          <p:nvPr/>
        </p:nvSpPr>
        <p:spPr bwMode="auto">
          <a:xfrm>
            <a:off x="6544013" y="4750607"/>
            <a:ext cx="473901" cy="499419"/>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20" name="Text Placeholder 3"/>
          <p:cNvSpPr txBox="1"/>
          <p:nvPr/>
        </p:nvSpPr>
        <p:spPr>
          <a:xfrm>
            <a:off x="7186958" y="3118152"/>
            <a:ext cx="1066382" cy="25962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en-US" sz="1685" b="1" dirty="0">
                <a:solidFill>
                  <a:schemeClr val="bg1"/>
                </a:solidFill>
              </a:rPr>
              <a:t>Sample text</a:t>
            </a:r>
            <a:endParaRPr lang="en-US" sz="1685" b="1" dirty="0">
              <a:solidFill>
                <a:schemeClr val="bg1"/>
              </a:solidFill>
            </a:endParaRPr>
          </a:p>
        </p:txBody>
      </p:sp>
      <p:sp>
        <p:nvSpPr>
          <p:cNvPr id="21" name="Text Placeholder 3"/>
          <p:cNvSpPr txBox="1"/>
          <p:nvPr/>
        </p:nvSpPr>
        <p:spPr>
          <a:xfrm>
            <a:off x="5166726" y="4275600"/>
            <a:ext cx="1066382" cy="25962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en-US" sz="1685" b="1" dirty="0">
                <a:solidFill>
                  <a:schemeClr val="bg1"/>
                </a:solidFill>
              </a:rPr>
              <a:t>Sample text</a:t>
            </a:r>
            <a:endParaRPr lang="en-US" sz="1685" b="1" dirty="0">
              <a:solidFill>
                <a:schemeClr val="bg1"/>
              </a:solidFill>
            </a:endParaRPr>
          </a:p>
        </p:txBody>
      </p:sp>
      <p:sp>
        <p:nvSpPr>
          <p:cNvPr id="22" name="Text Placeholder 3"/>
          <p:cNvSpPr txBox="1"/>
          <p:nvPr/>
        </p:nvSpPr>
        <p:spPr>
          <a:xfrm>
            <a:off x="7176912" y="5454254"/>
            <a:ext cx="1066382" cy="25962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en-US" sz="1685" b="1" dirty="0">
                <a:solidFill>
                  <a:schemeClr val="bg1"/>
                </a:solidFill>
              </a:rPr>
              <a:t>Sample text</a:t>
            </a:r>
            <a:endParaRPr lang="en-US" sz="1685" b="1" dirty="0">
              <a:solidFill>
                <a:schemeClr val="bg1"/>
              </a:solidFill>
            </a:endParaRPr>
          </a:p>
        </p:txBody>
      </p:sp>
      <p:sp>
        <p:nvSpPr>
          <p:cNvPr id="23" name="Text Placeholder 3"/>
          <p:cNvSpPr txBox="1"/>
          <p:nvPr/>
        </p:nvSpPr>
        <p:spPr>
          <a:xfrm rot="21182098">
            <a:off x="4357330" y="4610820"/>
            <a:ext cx="813503" cy="778996"/>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5060" b="1" dirty="0">
                <a:solidFill>
                  <a:schemeClr val="bg1"/>
                </a:solidFill>
              </a:rPr>
              <a:t>01</a:t>
            </a:r>
            <a:endParaRPr lang="en-US" sz="1685" b="1" dirty="0">
              <a:solidFill>
                <a:schemeClr val="bg1"/>
              </a:solidFill>
            </a:endParaRPr>
          </a:p>
        </p:txBody>
      </p:sp>
      <p:sp>
        <p:nvSpPr>
          <p:cNvPr id="24" name="Text Placeholder 3"/>
          <p:cNvSpPr txBox="1"/>
          <p:nvPr/>
        </p:nvSpPr>
        <p:spPr>
          <a:xfrm rot="21072471">
            <a:off x="6374213" y="3450207"/>
            <a:ext cx="813503" cy="778996"/>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5060" b="1" dirty="0">
                <a:solidFill>
                  <a:schemeClr val="bg1"/>
                </a:solidFill>
              </a:rPr>
              <a:t>02</a:t>
            </a:r>
            <a:endParaRPr lang="en-US" sz="1685" b="1" dirty="0">
              <a:solidFill>
                <a:schemeClr val="bg1"/>
              </a:solidFill>
            </a:endParaRPr>
          </a:p>
        </p:txBody>
      </p:sp>
      <p:sp>
        <p:nvSpPr>
          <p:cNvPr id="25" name="Text Placeholder 3"/>
          <p:cNvSpPr txBox="1"/>
          <p:nvPr/>
        </p:nvSpPr>
        <p:spPr>
          <a:xfrm rot="20945933">
            <a:off x="6374210" y="5776080"/>
            <a:ext cx="813503" cy="778996"/>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5060" b="1" dirty="0">
                <a:solidFill>
                  <a:schemeClr val="bg1"/>
                </a:solidFill>
              </a:rPr>
              <a:t>03</a:t>
            </a:r>
            <a:endParaRPr lang="en-US" sz="1685" b="1" dirty="0">
              <a:solidFill>
                <a:schemeClr val="bg1"/>
              </a:solidFill>
            </a:endParaRPr>
          </a:p>
        </p:txBody>
      </p:sp>
      <p:grpSp>
        <p:nvGrpSpPr>
          <p:cNvPr id="26" name="Group 25"/>
          <p:cNvGrpSpPr/>
          <p:nvPr/>
        </p:nvGrpSpPr>
        <p:grpSpPr>
          <a:xfrm>
            <a:off x="8528364" y="2880120"/>
            <a:ext cx="2079876" cy="735662"/>
            <a:chOff x="764014" y="1680172"/>
            <a:chExt cx="1544637" cy="523166"/>
          </a:xfrm>
        </p:grpSpPr>
        <p:sp>
          <p:nvSpPr>
            <p:cNvPr id="27" name="Text Placeholder 3"/>
            <p:cNvSpPr txBox="1"/>
            <p:nvPr/>
          </p:nvSpPr>
          <p:spPr>
            <a:xfrm>
              <a:off x="775117" y="1680172"/>
              <a:ext cx="615480"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en-US" sz="1685" b="1" dirty="0">
                  <a:solidFill>
                    <a:schemeClr val="accent1"/>
                  </a:solidFill>
                </a:rPr>
                <a:t>500,499K</a:t>
              </a:r>
              <a:endParaRPr lang="en-US" sz="1685" b="1" dirty="0">
                <a:solidFill>
                  <a:schemeClr val="accent1"/>
                </a:solidFill>
              </a:endParaRPr>
            </a:p>
          </p:txBody>
        </p:sp>
        <p:sp>
          <p:nvSpPr>
            <p:cNvPr id="28" name="Text Placeholder 3"/>
            <p:cNvSpPr txBox="1"/>
            <p:nvPr/>
          </p:nvSpPr>
          <p:spPr>
            <a:xfrm>
              <a:off x="764014" y="1864856"/>
              <a:ext cx="1544637" cy="33848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spcBef>
                  <a:spcPct val="20000"/>
                </a:spcBef>
                <a:defRPr/>
              </a:pPr>
              <a:r>
                <a:rPr lang="en-US" sz="1405" dirty="0">
                  <a:solidFill>
                    <a:schemeClr val="tx1">
                      <a:lumMod val="65000"/>
                      <a:lumOff val="35000"/>
                    </a:schemeClr>
                  </a:solidFill>
                </a:rPr>
                <a:t>There are many variations</a:t>
              </a:r>
              <a:endParaRPr lang="en-US" sz="1405" dirty="0">
                <a:solidFill>
                  <a:schemeClr val="tx1">
                    <a:lumMod val="65000"/>
                    <a:lumOff val="35000"/>
                  </a:schemeClr>
                </a:solidFill>
              </a:endParaRPr>
            </a:p>
            <a:p>
              <a:pPr algn="l" defTabSz="1285240">
                <a:spcBef>
                  <a:spcPct val="20000"/>
                </a:spcBef>
                <a:defRPr/>
              </a:pPr>
              <a:r>
                <a:rPr lang="en-US" sz="1405" dirty="0">
                  <a:solidFill>
                    <a:schemeClr val="tx1">
                      <a:lumMod val="65000"/>
                      <a:lumOff val="35000"/>
                    </a:schemeClr>
                  </a:solidFill>
                </a:rPr>
                <a:t> of passages of lorem</a:t>
              </a:r>
              <a:endParaRPr lang="en-US" sz="1405" dirty="0">
                <a:solidFill>
                  <a:schemeClr val="tx1">
                    <a:lumMod val="65000"/>
                    <a:lumOff val="35000"/>
                  </a:schemeClr>
                </a:solidFill>
              </a:endParaRPr>
            </a:p>
          </p:txBody>
        </p:sp>
      </p:grpSp>
      <p:grpSp>
        <p:nvGrpSpPr>
          <p:cNvPr id="29" name="Group 25"/>
          <p:cNvGrpSpPr/>
          <p:nvPr/>
        </p:nvGrpSpPr>
        <p:grpSpPr>
          <a:xfrm>
            <a:off x="8528364" y="5203944"/>
            <a:ext cx="2079876" cy="735662"/>
            <a:chOff x="764014" y="1680172"/>
            <a:chExt cx="1544637" cy="523166"/>
          </a:xfrm>
        </p:grpSpPr>
        <p:sp>
          <p:nvSpPr>
            <p:cNvPr id="30" name="Text Placeholder 3"/>
            <p:cNvSpPr txBox="1"/>
            <p:nvPr/>
          </p:nvSpPr>
          <p:spPr>
            <a:xfrm>
              <a:off x="775117" y="1680172"/>
              <a:ext cx="615480"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en-US" sz="1685" b="1" dirty="0">
                  <a:solidFill>
                    <a:schemeClr val="accent3"/>
                  </a:solidFill>
                </a:rPr>
                <a:t>500,499K</a:t>
              </a:r>
              <a:endParaRPr lang="en-US" sz="1685" b="1" dirty="0">
                <a:solidFill>
                  <a:schemeClr val="accent3"/>
                </a:solidFill>
              </a:endParaRPr>
            </a:p>
          </p:txBody>
        </p:sp>
        <p:sp>
          <p:nvSpPr>
            <p:cNvPr id="31" name="Text Placeholder 3"/>
            <p:cNvSpPr txBox="1"/>
            <p:nvPr/>
          </p:nvSpPr>
          <p:spPr>
            <a:xfrm>
              <a:off x="764014" y="1864856"/>
              <a:ext cx="1544637" cy="33848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spcBef>
                  <a:spcPct val="20000"/>
                </a:spcBef>
                <a:defRPr/>
              </a:pPr>
              <a:r>
                <a:rPr lang="en-US" sz="1405" dirty="0">
                  <a:solidFill>
                    <a:schemeClr val="tx1">
                      <a:lumMod val="65000"/>
                      <a:lumOff val="35000"/>
                    </a:schemeClr>
                  </a:solidFill>
                </a:rPr>
                <a:t>There are many variations</a:t>
              </a:r>
              <a:endParaRPr lang="en-US" sz="1405" dirty="0">
                <a:solidFill>
                  <a:schemeClr val="tx1">
                    <a:lumMod val="65000"/>
                    <a:lumOff val="35000"/>
                  </a:schemeClr>
                </a:solidFill>
              </a:endParaRPr>
            </a:p>
            <a:p>
              <a:pPr algn="l" defTabSz="1285240">
                <a:spcBef>
                  <a:spcPct val="20000"/>
                </a:spcBef>
                <a:defRPr/>
              </a:pPr>
              <a:r>
                <a:rPr lang="en-US" sz="1405" dirty="0">
                  <a:solidFill>
                    <a:schemeClr val="tx1">
                      <a:lumMod val="65000"/>
                      <a:lumOff val="35000"/>
                    </a:schemeClr>
                  </a:solidFill>
                </a:rPr>
                <a:t> of passages of lorem</a:t>
              </a:r>
              <a:endParaRPr lang="en-US" sz="1405" dirty="0">
                <a:solidFill>
                  <a:schemeClr val="tx1">
                    <a:lumMod val="65000"/>
                    <a:lumOff val="35000"/>
                  </a:schemeClr>
                </a:solidFill>
              </a:endParaRPr>
            </a:p>
          </p:txBody>
        </p:sp>
      </p:grpSp>
      <p:grpSp>
        <p:nvGrpSpPr>
          <p:cNvPr id="32" name="Group 25"/>
          <p:cNvGrpSpPr/>
          <p:nvPr/>
        </p:nvGrpSpPr>
        <p:grpSpPr>
          <a:xfrm>
            <a:off x="1607608" y="4046496"/>
            <a:ext cx="2079876" cy="735662"/>
            <a:chOff x="764014" y="1680172"/>
            <a:chExt cx="1544637" cy="523166"/>
          </a:xfrm>
        </p:grpSpPr>
        <p:sp>
          <p:nvSpPr>
            <p:cNvPr id="33" name="Text Placeholder 3"/>
            <p:cNvSpPr txBox="1"/>
            <p:nvPr/>
          </p:nvSpPr>
          <p:spPr>
            <a:xfrm>
              <a:off x="1664095" y="1680172"/>
              <a:ext cx="615479"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en-US" sz="1685" b="1" dirty="0">
                  <a:solidFill>
                    <a:schemeClr val="accent2"/>
                  </a:solidFill>
                </a:rPr>
                <a:t>500,499K</a:t>
              </a:r>
              <a:endParaRPr lang="en-US" sz="1685" b="1" dirty="0">
                <a:solidFill>
                  <a:schemeClr val="accent2"/>
                </a:solidFill>
              </a:endParaRPr>
            </a:p>
          </p:txBody>
        </p:sp>
        <p:sp>
          <p:nvSpPr>
            <p:cNvPr id="34" name="Text Placeholder 3"/>
            <p:cNvSpPr txBox="1"/>
            <p:nvPr/>
          </p:nvSpPr>
          <p:spPr>
            <a:xfrm>
              <a:off x="764014" y="1864856"/>
              <a:ext cx="1544637" cy="33848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spcBef>
                  <a:spcPct val="20000"/>
                </a:spcBef>
                <a:defRPr/>
              </a:pPr>
              <a:r>
                <a:rPr lang="en-US" sz="1405" dirty="0">
                  <a:solidFill>
                    <a:schemeClr val="tx1">
                      <a:lumMod val="65000"/>
                      <a:lumOff val="35000"/>
                    </a:schemeClr>
                  </a:solidFill>
                </a:rPr>
                <a:t>There are many variations</a:t>
              </a:r>
              <a:endParaRPr lang="en-US" sz="1405" dirty="0">
                <a:solidFill>
                  <a:schemeClr val="tx1">
                    <a:lumMod val="65000"/>
                    <a:lumOff val="35000"/>
                  </a:schemeClr>
                </a:solidFill>
              </a:endParaRPr>
            </a:p>
            <a:p>
              <a:pPr algn="r" defTabSz="1285240">
                <a:spcBef>
                  <a:spcPct val="20000"/>
                </a:spcBef>
                <a:defRPr/>
              </a:pPr>
              <a:r>
                <a:rPr lang="en-US" sz="1405" dirty="0">
                  <a:solidFill>
                    <a:schemeClr val="tx1">
                      <a:lumMod val="65000"/>
                      <a:lumOff val="35000"/>
                    </a:schemeClr>
                  </a:solidFill>
                </a:rPr>
                <a:t> of passages of lorem</a:t>
              </a:r>
              <a:endParaRPr lang="en-US" sz="1405" dirty="0">
                <a:solidFill>
                  <a:schemeClr val="tx1">
                    <a:lumMod val="65000"/>
                    <a:lumOff val="35000"/>
                  </a:schemeClr>
                </a:solidFill>
              </a:endParaRPr>
            </a:p>
          </p:txBody>
        </p:sp>
      </p:grpSp>
      <p:sp>
        <p:nvSpPr>
          <p:cNvPr id="35" name="文本框 34"/>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36" name="文本框 35"/>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500"/>
                                        <p:tgtEl>
                                          <p:spTgt spid="3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000"/>
                            </p:stCondLst>
                            <p:childTnLst>
                              <p:par>
                                <p:cTn id="61" presetID="53" presetClass="entr" presetSubtype="16"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par>
                          <p:cTn id="78" fill="hold">
                            <p:stCondLst>
                              <p:cond delay="6500"/>
                            </p:stCondLst>
                            <p:childTnLst>
                              <p:par>
                                <p:cTn id="79" presetID="53" presetClass="entr" presetSubtype="16"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par>
                          <p:cTn id="84" fill="hold">
                            <p:stCondLst>
                              <p:cond delay="7000"/>
                            </p:stCondLst>
                            <p:childTnLst>
                              <p:par>
                                <p:cTn id="85" presetID="22" presetClass="entr" presetSubtype="8"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33959" y="882723"/>
            <a:ext cx="3341071" cy="39485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2296097" y="4288464"/>
            <a:ext cx="22167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3"/>
          <p:cNvSpPr txBox="1"/>
          <p:nvPr/>
        </p:nvSpPr>
        <p:spPr>
          <a:xfrm>
            <a:off x="2179645" y="3503709"/>
            <a:ext cx="2449704" cy="51937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a:t>
            </a:r>
            <a:endPar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6360653" y="3687364"/>
            <a:ext cx="0" cy="352605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48"/>
          <p:cNvSpPr txBox="1"/>
          <p:nvPr/>
        </p:nvSpPr>
        <p:spPr>
          <a:xfrm>
            <a:off x="7424600" y="3687362"/>
            <a:ext cx="4320006" cy="738344"/>
          </a:xfrm>
          <a:prstGeom prst="rect">
            <a:avLst/>
          </a:prstGeom>
          <a:noFill/>
        </p:spPr>
        <p:txBody>
          <a:bodyPr wrap="square" lIns="0" tIns="0" rIns="0" bIns="0" rtlCol="0">
            <a:spAutoFit/>
          </a:bodyPr>
          <a:lstStyle/>
          <a:p>
            <a:r>
              <a:rPr lang="zh-CN" altLang="en-US" sz="4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en-GB" altLang="zh-CN" sz="4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259"/>
          <p:cNvSpPr>
            <a:spLocks noChangeArrowheads="1"/>
          </p:cNvSpPr>
          <p:nvPr/>
        </p:nvSpPr>
        <p:spPr bwMode="auto">
          <a:xfrm>
            <a:off x="2141549" y="1294334"/>
            <a:ext cx="2525896" cy="221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795" cap="all" spc="300" dirty="0">
                <a:solidFill>
                  <a:schemeClr val="bg1"/>
                </a:solidFill>
                <a:latin typeface="Impact" panose="020B0806030902050204" pitchFamily="34" charset="0"/>
                <a:cs typeface="Arial" panose="020B0604020202020204" pitchFamily="34" charset="0"/>
                <a:sym typeface="Arial" panose="020B0604020202020204" pitchFamily="34" charset="0"/>
              </a:rPr>
              <a:t>03</a:t>
            </a:r>
            <a:endParaRPr lang="zh-CN" altLang="en-US" sz="13795" cap="all" spc="300" dirty="0">
              <a:solidFill>
                <a:schemeClr val="bg1"/>
              </a:solidFill>
              <a:latin typeface="Impact" panose="020B0806030902050204" pitchFamily="34" charset="0"/>
              <a:cs typeface="Arial" panose="020B0604020202020204" pitchFamily="34" charset="0"/>
              <a:sym typeface="Arial" panose="020B0604020202020204" pitchFamily="34" charset="0"/>
            </a:endParaRPr>
          </a:p>
        </p:txBody>
      </p:sp>
      <p:sp>
        <p:nvSpPr>
          <p:cNvPr id="13" name="TextBox 11"/>
          <p:cNvSpPr txBox="1"/>
          <p:nvPr/>
        </p:nvSpPr>
        <p:spPr>
          <a:xfrm>
            <a:off x="7370653" y="4639897"/>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9430790" y="4639897"/>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p:cNvSpPr txBox="1"/>
          <p:nvPr/>
        </p:nvSpPr>
        <p:spPr>
          <a:xfrm>
            <a:off x="7370653" y="4950794"/>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9430790" y="4950794"/>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p:stCondLst>
                              <p:cond delay="10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iterate type="lt">
                                    <p:tmPct val="30000"/>
                                  </p:iterate>
                                  <p:childTnLst>
                                    <p:set>
                                      <p:cBhvr>
                                        <p:cTn id="38" dur="1" fill="hold">
                                          <p:stCondLst>
                                            <p:cond delay="0"/>
                                          </p:stCondLst>
                                        </p:cTn>
                                        <p:tgtEl>
                                          <p:spTgt spid="11"/>
                                        </p:tgtEl>
                                        <p:attrNameLst>
                                          <p:attrName>style.visibility</p:attrName>
                                        </p:attrNameLst>
                                      </p:cBhvr>
                                      <p:to>
                                        <p:strVal val="visible"/>
                                      </p:to>
                                    </p:set>
                                    <p:animEffect transition="in" filter="wipe(left)">
                                      <p:cBhvr>
                                        <p:cTn id="39" dur="200"/>
                                        <p:tgtEl>
                                          <p:spTgt spid="11"/>
                                        </p:tgtEl>
                                      </p:cBhvr>
                                    </p:animEffect>
                                  </p:childTnLst>
                                </p:cTn>
                              </p:par>
                              <p:par>
                                <p:cTn id="40" presetID="36" presetClass="emph" presetSubtype="0" fill="hold" grpId="1" nodeType="withEffect">
                                  <p:stCondLst>
                                    <p:cond delay="0"/>
                                  </p:stCondLst>
                                  <p:iterate type="lt">
                                    <p:tmPct val="30000"/>
                                  </p:iterate>
                                  <p:childTnLst>
                                    <p:animScale>
                                      <p:cBhvr>
                                        <p:cTn id="41" dur="50" autoRev="1" fill="hold">
                                          <p:stCondLst>
                                            <p:cond delay="0"/>
                                          </p:stCondLst>
                                        </p:cTn>
                                        <p:tgtEl>
                                          <p:spTgt spid="11"/>
                                        </p:tgtEl>
                                      </p:cBhvr>
                                      <p:to x="80000" y="100000"/>
                                    </p:animScale>
                                    <p:anim by="(#ppt_w*0.10)" calcmode="lin" valueType="num">
                                      <p:cBhvr>
                                        <p:cTn id="42" dur="50" autoRev="1" fill="hold">
                                          <p:stCondLst>
                                            <p:cond delay="0"/>
                                          </p:stCondLst>
                                        </p:cTn>
                                        <p:tgtEl>
                                          <p:spTgt spid="11"/>
                                        </p:tgtEl>
                                        <p:attrNameLst>
                                          <p:attrName>ppt_x</p:attrName>
                                        </p:attrNameLst>
                                      </p:cBhvr>
                                    </p:anim>
                                    <p:anim by="(-#ppt_w*0.10)" calcmode="lin" valueType="num">
                                      <p:cBhvr>
                                        <p:cTn id="43" dur="50" autoRev="1" fill="hold">
                                          <p:stCondLst>
                                            <p:cond delay="0"/>
                                          </p:stCondLst>
                                        </p:cTn>
                                        <p:tgtEl>
                                          <p:spTgt spid="11"/>
                                        </p:tgtEl>
                                        <p:attrNameLst>
                                          <p:attrName>ppt_y</p:attrName>
                                        </p:attrNameLst>
                                      </p:cBhvr>
                                    </p:anim>
                                    <p:animRot by="-480000">
                                      <p:cBhvr>
                                        <p:cTn id="44" dur="50" autoRev="1" fill="hold">
                                          <p:stCondLst>
                                            <p:cond delay="0"/>
                                          </p:stCondLst>
                                        </p:cTn>
                                        <p:tgtEl>
                                          <p:spTgt spid="11"/>
                                        </p:tgtEl>
                                        <p:attrNameLst>
                                          <p:attrName>r</p:attrName>
                                        </p:attrNameLst>
                                      </p:cBhvr>
                                    </p:animRot>
                                  </p:childTnLst>
                                </p:cTn>
                              </p:par>
                            </p:childTnLst>
                          </p:cTn>
                        </p:par>
                        <p:par>
                          <p:cTn id="45" fill="hold">
                            <p:stCondLst>
                              <p:cond delay="1000"/>
                            </p:stCondLst>
                            <p:childTnLst>
                              <p:par>
                                <p:cTn id="46" presetID="1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ppt_x</p:attrName>
                                        </p:attrNameLst>
                                      </p:cBhvr>
                                      <p:tavLst>
                                        <p:tav tm="0">
                                          <p:val>
                                            <p:strVal val="#ppt_x-#ppt_w*1.125000"/>
                                          </p:val>
                                        </p:tav>
                                        <p:tav tm="100000">
                                          <p:val>
                                            <p:strVal val="#ppt_x"/>
                                          </p:val>
                                        </p:tav>
                                      </p:tavLst>
                                    </p:anim>
                                    <p:animEffect transition="in" filter="wipe(right)">
                                      <p:cBhvr>
                                        <p:cTn id="49" dur="500"/>
                                        <p:tgtEl>
                                          <p:spTgt spid="13"/>
                                        </p:tgtEl>
                                      </p:cBhvr>
                                    </p:animEffect>
                                  </p:childTnLst>
                                </p:cTn>
                              </p:par>
                            </p:childTnLst>
                          </p:cTn>
                        </p:par>
                        <p:par>
                          <p:cTn id="50" fill="hold">
                            <p:stCondLst>
                              <p:cond delay="1500"/>
                            </p:stCondLst>
                            <p:childTnLst>
                              <p:par>
                                <p:cTn id="51" presetID="1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ppt_x</p:attrName>
                                        </p:attrNameLst>
                                      </p:cBhvr>
                                      <p:tavLst>
                                        <p:tav tm="0">
                                          <p:val>
                                            <p:strVal val="#ppt_x-#ppt_w*1.125000"/>
                                          </p:val>
                                        </p:tav>
                                        <p:tav tm="100000">
                                          <p:val>
                                            <p:strVal val="#ppt_x"/>
                                          </p:val>
                                        </p:tav>
                                      </p:tavLst>
                                    </p:anim>
                                    <p:animEffect transition="in" filter="wipe(right)">
                                      <p:cBhvr>
                                        <p:cTn id="54" dur="500"/>
                                        <p:tgtEl>
                                          <p:spTgt spid="14"/>
                                        </p:tgtEl>
                                      </p:cBhvr>
                                    </p:animEffect>
                                  </p:childTnLst>
                                </p:cTn>
                              </p:par>
                            </p:childTnLst>
                          </p:cTn>
                        </p:par>
                        <p:par>
                          <p:cTn id="55" fill="hold">
                            <p:stCondLst>
                              <p:cond delay="2000"/>
                            </p:stCondLst>
                            <p:childTnLst>
                              <p:par>
                                <p:cTn id="56" presetID="12" presetClass="entr" presetSubtype="8"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p:tgtEl>
                                          <p:spTgt spid="15"/>
                                        </p:tgtEl>
                                        <p:attrNameLst>
                                          <p:attrName>ppt_x</p:attrName>
                                        </p:attrNameLst>
                                      </p:cBhvr>
                                      <p:tavLst>
                                        <p:tav tm="0">
                                          <p:val>
                                            <p:strVal val="#ppt_x-#ppt_w*1.125000"/>
                                          </p:val>
                                        </p:tav>
                                        <p:tav tm="100000">
                                          <p:val>
                                            <p:strVal val="#ppt_x"/>
                                          </p:val>
                                        </p:tav>
                                      </p:tavLst>
                                    </p:anim>
                                    <p:animEffect transition="in" filter="wipe(right)">
                                      <p:cBhvr>
                                        <p:cTn id="59" dur="500"/>
                                        <p:tgtEl>
                                          <p:spTgt spid="15"/>
                                        </p:tgtEl>
                                      </p:cBhvr>
                                    </p:animEffect>
                                  </p:childTnLst>
                                </p:cTn>
                              </p:par>
                            </p:childTnLst>
                          </p:cTn>
                        </p:par>
                        <p:par>
                          <p:cTn id="60" fill="hold">
                            <p:stCondLst>
                              <p:cond delay="2500"/>
                            </p:stCondLst>
                            <p:childTnLst>
                              <p:par>
                                <p:cTn id="61" presetID="1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p:tgtEl>
                                          <p:spTgt spid="16"/>
                                        </p:tgtEl>
                                        <p:attrNameLst>
                                          <p:attrName>ppt_x</p:attrName>
                                        </p:attrNameLst>
                                      </p:cBhvr>
                                      <p:tavLst>
                                        <p:tav tm="0">
                                          <p:val>
                                            <p:strVal val="#ppt_x-#ppt_w*1.125000"/>
                                          </p:val>
                                        </p:tav>
                                        <p:tav tm="100000">
                                          <p:val>
                                            <p:strVal val="#ppt_x"/>
                                          </p:val>
                                        </p:tav>
                                      </p:tavLst>
                                    </p:anim>
                                    <p:animEffect transition="in" filter="wipe(righ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1" grpId="0"/>
      <p:bldP spid="11" grpId="1"/>
      <p:bldP spid="12" grpId="0"/>
      <p:bldP spid="12" grpId="1"/>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31433" y="2335700"/>
            <a:ext cx="5326612" cy="36339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Content Placeholder 2"/>
          <p:cNvSpPr txBox="1"/>
          <p:nvPr/>
        </p:nvSpPr>
        <p:spPr>
          <a:xfrm>
            <a:off x="8112510" y="3229409"/>
            <a:ext cx="4050148" cy="18447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8" name="Rectangle 27"/>
          <p:cNvSpPr/>
          <p:nvPr/>
        </p:nvSpPr>
        <p:spPr>
          <a:xfrm>
            <a:off x="707" y="2335700"/>
            <a:ext cx="7530727" cy="3633977"/>
          </a:xfrm>
          <a:prstGeom prst="rect">
            <a:avLst/>
          </a:prstGeom>
          <a:blipFill dpi="0" rotWithShape="1">
            <a:blip r:embed="rId1">
              <a:extLst>
                <a:ext uri="{28A0092B-C50C-407E-A947-70E740481C1C}">
                  <a14:useLocalDpi xmlns:a14="http://schemas.microsoft.com/office/drawing/2010/main" val="0"/>
                </a:ext>
              </a:extLst>
            </a:blip>
            <a:srcRect/>
            <a:stretch>
              <a:fillRect t="-19077" b="-190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6" name="文本框 5"/>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2000"/>
                                </p:stCondLst>
                                <p:childTnLst>
                                  <p:par>
                                    <p:cTn id="16" presetID="2" presetClass="entr" presetSubtype="2" accel="40000" fill="hold" grpId="0" nodeType="afterEffect" p14:presetBounceEnd="60000">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14:bounceEnd="60000">
                                          <p:cBhvr additive="base">
                                            <p:cTn id="18" dur="175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2000"/>
                                </p:stCondLst>
                                <p:childTnLst>
                                  <p:par>
                                    <p:cTn id="16" presetID="2" presetClass="entr" presetSubtype="2" accel="4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1750" fill="hold"/>
                                            <p:tgtEl>
                                              <p:spTgt spid="28"/>
                                            </p:tgtEl>
                                            <p:attrNameLst>
                                              <p:attrName>ppt_x</p:attrName>
                                            </p:attrNameLst>
                                          </p:cBhvr>
                                          <p:tavLst>
                                            <p:tav tm="0">
                                              <p:val>
                                                <p:strVal val="1+#ppt_w/2"/>
                                              </p:val>
                                            </p:tav>
                                            <p:tav tm="100000">
                                              <p:val>
                                                <p:strVal val="#ppt_x"/>
                                              </p:val>
                                            </p:tav>
                                          </p:tavLst>
                                        </p:anim>
                                        <p:anim calcmode="lin" valueType="num">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7569469" y="1632878"/>
            <a:ext cx="2144681" cy="45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932170" y="1632878"/>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Arial" panose="020B0604020202020204" pitchFamily="34" charset="0"/>
                <a:ea typeface="微软雅黑" panose="020B0503020204020204" pitchFamily="34" charset="-122"/>
                <a:sym typeface="Arial" panose="020B0604020202020204" pitchFamily="34" charset="0"/>
              </a:rPr>
              <a:t>2016</a:t>
            </a:r>
            <a:endParaRPr lang="id-ID" sz="44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3144604" y="1632878"/>
            <a:ext cx="2144681" cy="224402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5357038" y="1632878"/>
            <a:ext cx="2144681" cy="2244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9781903" y="1632878"/>
            <a:ext cx="2144681" cy="224402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1"/>
          <p:cNvSpPr/>
          <p:nvPr/>
        </p:nvSpPr>
        <p:spPr>
          <a:xfrm>
            <a:off x="932172" y="3939392"/>
            <a:ext cx="4357113" cy="22440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5357038" y="3939391"/>
            <a:ext cx="2144681" cy="224402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9781903" y="3939391"/>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2017</a:t>
            </a:r>
            <a:endParaRPr lang="en-AU"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5633955" y="2233681"/>
            <a:ext cx="1590846" cy="227113"/>
          </a:xfrm>
          <a:prstGeom prst="rect">
            <a:avLst/>
          </a:prstGeom>
          <a:noFill/>
        </p:spPr>
        <p:txBody>
          <a:bodyPr wrap="square" lIns="0" tIns="0" rIns="0" bIns="0" rtlCol="0" anchor="ctr">
            <a:spAutoFit/>
          </a:bodyPr>
          <a:lstStyle/>
          <a:p>
            <a:pPr algn="ctr"/>
            <a:r>
              <a:rPr lang="zh-CN" altLang="en-US" sz="147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2"/>
          <p:cNvSpPr txBox="1"/>
          <p:nvPr/>
        </p:nvSpPr>
        <p:spPr>
          <a:xfrm>
            <a:off x="5633955" y="2562638"/>
            <a:ext cx="1590846" cy="73866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0"/>
              </a:spcBef>
              <a:buNone/>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2"/>
          <p:cNvSpPr txBox="1"/>
          <p:nvPr/>
        </p:nvSpPr>
        <p:spPr>
          <a:xfrm>
            <a:off x="1449134" y="4404814"/>
            <a:ext cx="3275291" cy="131318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2"/>
          <p:cNvSpPr txBox="1"/>
          <p:nvPr/>
        </p:nvSpPr>
        <p:spPr>
          <a:xfrm>
            <a:off x="7807012" y="2754891"/>
            <a:ext cx="1697976" cy="276998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15" name="文本框 14"/>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4" grpId="0" animBg="1"/>
      <p:bldP spid="35" grpId="0" animBg="1"/>
      <p:bldP spid="36" grpId="0" animBg="1"/>
      <p:bldP spid="39" grpId="0" animBg="1"/>
      <p:bldP spid="42" grpId="0" animBg="1"/>
      <p:bldP spid="44"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0" y="1524000"/>
            <a:ext cx="12087321" cy="3252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82170" y="1168053"/>
            <a:ext cx="3715679" cy="5399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p:nvPr/>
        </p:nvSpPr>
        <p:spPr>
          <a:xfrm>
            <a:off x="4669899" y="3688333"/>
            <a:ext cx="3587978" cy="287893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8501604" y="3688333"/>
            <a:ext cx="3585717" cy="287893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39"/>
          <p:cNvSpPr txBox="1"/>
          <p:nvPr/>
        </p:nvSpPr>
        <p:spPr>
          <a:xfrm>
            <a:off x="928671" y="2504807"/>
            <a:ext cx="2374768" cy="276999"/>
          </a:xfrm>
          <a:prstGeom prst="rect">
            <a:avLst/>
          </a:prstGeom>
          <a:noFill/>
        </p:spPr>
        <p:txBody>
          <a:bodyPr wrap="square" lIns="0" tIns="0" rIns="0" bIns="0" rtlCol="0">
            <a:spAutoFit/>
          </a:bodyPr>
          <a:lstStyle/>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39"/>
          <p:cNvSpPr txBox="1"/>
          <p:nvPr/>
        </p:nvSpPr>
        <p:spPr>
          <a:xfrm>
            <a:off x="928671" y="3046823"/>
            <a:ext cx="3268456" cy="2215991"/>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替换文字内容，添加相关标题，修改文字内容，也可以直接复制你的内容到此。请替换文字内容，添加相关标题，修改文字内容，也可以直接复制你的内容到此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39"/>
          <p:cNvSpPr txBox="1"/>
          <p:nvPr/>
        </p:nvSpPr>
        <p:spPr>
          <a:xfrm>
            <a:off x="7509495" y="1806005"/>
            <a:ext cx="4179018" cy="1785104"/>
          </a:xfrm>
          <a:prstGeom prst="rect">
            <a:avLst/>
          </a:prstGeom>
          <a:noFill/>
        </p:spPr>
        <p:txBody>
          <a:bodyPr wrap="square" lIns="0" tIns="0" rIns="0" bIns="0" rtlCol="0">
            <a:spAutoFit/>
          </a:bodyPr>
          <a:lstStyle/>
          <a:p>
            <a:pPr algn="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14" name="文本框 13"/>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P spid="11" grpId="0" animBg="1"/>
      <p:bldP spid="7" grpId="0"/>
      <p:bldP spid="13"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5636910" y="2049586"/>
            <a:ext cx="1455459" cy="2089432"/>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chemeClr val="accent2"/>
          </a:solidFill>
          <a:ln w="19050">
            <a:solidFill>
              <a:schemeClr val="accent2">
                <a:lumMod val="75000"/>
              </a:schemeClr>
            </a:solidFill>
            <a:round/>
          </a:ln>
        </p:spPr>
        <p:txBody>
          <a:bodyPr vert="horz" wrap="square" lIns="128580" tIns="64290" rIns="128580" bIns="64290" numCol="1" anchor="t" anchorCtr="0" compatLnSpc="1"/>
          <a:lstStyle/>
          <a:p>
            <a:endParaRPr lang="en-US" dirty="0"/>
          </a:p>
        </p:txBody>
      </p:sp>
      <p:sp>
        <p:nvSpPr>
          <p:cNvPr id="6" name="Freeform 6"/>
          <p:cNvSpPr/>
          <p:nvPr/>
        </p:nvSpPr>
        <p:spPr bwMode="auto">
          <a:xfrm>
            <a:off x="4255117" y="3380036"/>
            <a:ext cx="2044786" cy="149787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chemeClr val="accent1"/>
          </a:solidFill>
          <a:ln w="19050">
            <a:solidFill>
              <a:schemeClr val="accent1">
                <a:lumMod val="75000"/>
              </a:schemeClr>
            </a:solidFill>
            <a:round/>
          </a:ln>
        </p:spPr>
        <p:txBody>
          <a:bodyPr vert="horz" wrap="square" lIns="128580" tIns="64290" rIns="128580" bIns="64290" numCol="1" anchor="t" anchorCtr="0" compatLnSpc="1"/>
          <a:lstStyle/>
          <a:p>
            <a:endParaRPr lang="en-US" dirty="0"/>
          </a:p>
        </p:txBody>
      </p:sp>
      <p:sp>
        <p:nvSpPr>
          <p:cNvPr id="7" name="Freeform 7"/>
          <p:cNvSpPr/>
          <p:nvPr/>
        </p:nvSpPr>
        <p:spPr bwMode="auto">
          <a:xfrm>
            <a:off x="4994007" y="4391267"/>
            <a:ext cx="1741194" cy="1908617"/>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chemeClr val="accent5"/>
          </a:solidFill>
          <a:ln w="19050">
            <a:solidFill>
              <a:schemeClr val="accent5">
                <a:lumMod val="75000"/>
              </a:schemeClr>
            </a:solidFill>
            <a:round/>
          </a:ln>
        </p:spPr>
        <p:txBody>
          <a:bodyPr vert="horz" wrap="square" lIns="128580" tIns="64290" rIns="128580" bIns="64290" numCol="1" anchor="t" anchorCtr="0" compatLnSpc="1"/>
          <a:lstStyle/>
          <a:p>
            <a:endParaRPr lang="en-US" dirty="0"/>
          </a:p>
        </p:txBody>
      </p:sp>
      <p:sp>
        <p:nvSpPr>
          <p:cNvPr id="8" name="Freeform 8"/>
          <p:cNvSpPr/>
          <p:nvPr/>
        </p:nvSpPr>
        <p:spPr bwMode="auto">
          <a:xfrm>
            <a:off x="6409286" y="4308673"/>
            <a:ext cx="1435369" cy="197781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chemeClr val="accent4"/>
          </a:solidFill>
          <a:ln w="19050">
            <a:solidFill>
              <a:schemeClr val="accent4">
                <a:lumMod val="75000"/>
              </a:schemeClr>
            </a:solidFill>
            <a:round/>
          </a:ln>
        </p:spPr>
        <p:txBody>
          <a:bodyPr vert="horz" wrap="square" lIns="128580" tIns="64290" rIns="128580" bIns="64290" numCol="1" anchor="t" anchorCtr="0" compatLnSpc="1"/>
          <a:lstStyle/>
          <a:p>
            <a:endParaRPr lang="en-US" dirty="0"/>
          </a:p>
        </p:txBody>
      </p:sp>
      <p:sp>
        <p:nvSpPr>
          <p:cNvPr id="9" name="Freeform 9"/>
          <p:cNvSpPr/>
          <p:nvPr/>
        </p:nvSpPr>
        <p:spPr bwMode="auto">
          <a:xfrm>
            <a:off x="6552152" y="3380037"/>
            <a:ext cx="2064878" cy="1310360"/>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chemeClr val="accent3"/>
          </a:solidFill>
          <a:ln w="19050">
            <a:solidFill>
              <a:schemeClr val="accent3">
                <a:lumMod val="75000"/>
              </a:schemeClr>
            </a:solidFill>
            <a:round/>
          </a:ln>
        </p:spPr>
        <p:txBody>
          <a:bodyPr vert="horz" wrap="square" lIns="128580" tIns="64290" rIns="128580" bIns="64290" numCol="1" anchor="t" anchorCtr="0" compatLnSpc="1"/>
          <a:lstStyle/>
          <a:p>
            <a:endParaRPr lang="en-US" dirty="0"/>
          </a:p>
        </p:txBody>
      </p:sp>
      <p:grpSp>
        <p:nvGrpSpPr>
          <p:cNvPr id="10" name="Group 81"/>
          <p:cNvGrpSpPr/>
          <p:nvPr/>
        </p:nvGrpSpPr>
        <p:grpSpPr>
          <a:xfrm flipV="1">
            <a:off x="4214391" y="5864107"/>
            <a:ext cx="640164" cy="306204"/>
            <a:chOff x="3376482" y="1459073"/>
            <a:chExt cx="455253" cy="221445"/>
          </a:xfrm>
        </p:grpSpPr>
        <p:cxnSp>
          <p:nvCxnSpPr>
            <p:cNvPr id="11" name="Straight Connector 10"/>
            <p:cNvCxnSpPr/>
            <p:nvPr/>
          </p:nvCxnSpPr>
          <p:spPr>
            <a:xfrm flipH="1" flipV="1">
              <a:off x="3592681" y="1460250"/>
              <a:ext cx="239054" cy="220268"/>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376482" y="1459073"/>
              <a:ext cx="216200"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 name="Group 59"/>
          <p:cNvGrpSpPr/>
          <p:nvPr/>
        </p:nvGrpSpPr>
        <p:grpSpPr>
          <a:xfrm>
            <a:off x="8846740" y="5671760"/>
            <a:ext cx="3200724" cy="943903"/>
            <a:chOff x="7154104" y="3244276"/>
            <a:chExt cx="2276195" cy="671257"/>
          </a:xfrm>
        </p:grpSpPr>
        <p:sp>
          <p:nvSpPr>
            <p:cNvPr id="14" name="TextBox 13"/>
            <p:cNvSpPr txBox="1"/>
            <p:nvPr/>
          </p:nvSpPr>
          <p:spPr>
            <a:xfrm>
              <a:off x="7154105" y="3453979"/>
              <a:ext cx="2276194" cy="461554"/>
            </a:xfrm>
            <a:prstGeom prst="rect">
              <a:avLst/>
            </a:prstGeom>
            <a:noFill/>
          </p:spPr>
          <p:txBody>
            <a:bodyPr wrap="square" lIns="0" tIns="0" rIns="0" bIns="0" rtlCol="0">
              <a:spAutoFit/>
            </a:bodyPr>
            <a:lstStyle/>
            <a:p>
              <a:pPr defTabSz="1285240">
                <a:spcBef>
                  <a:spcPct val="20000"/>
                </a:spcBef>
                <a:defRPr/>
              </a:pPr>
              <a:r>
                <a:rPr lang="en-US" sz="1405" dirty="0">
                  <a:solidFill>
                    <a:schemeClr val="tx1">
                      <a:lumMod val="50000"/>
                      <a:lumOff val="50000"/>
                    </a:schemeClr>
                  </a:solidFill>
                </a:rPr>
                <a:t>There are many variations passages of lorem ipsum available  majority have suffered alteration .</a:t>
              </a:r>
              <a:endParaRPr lang="en-US" sz="1405" dirty="0">
                <a:solidFill>
                  <a:schemeClr val="tx1">
                    <a:lumMod val="65000"/>
                    <a:lumOff val="35000"/>
                  </a:schemeClr>
                </a:solidFill>
              </a:endParaRPr>
            </a:p>
          </p:txBody>
        </p:sp>
        <p:sp>
          <p:nvSpPr>
            <p:cNvPr id="15" name="Rectangle 14"/>
            <p:cNvSpPr/>
            <p:nvPr/>
          </p:nvSpPr>
          <p:spPr>
            <a:xfrm>
              <a:off x="7154104" y="3244276"/>
              <a:ext cx="903818" cy="184631"/>
            </a:xfrm>
            <a:prstGeom prst="rect">
              <a:avLst/>
            </a:prstGeom>
          </p:spPr>
          <p:txBody>
            <a:bodyPr wrap="none" lIns="0" tIns="0" rIns="0" bIns="0">
              <a:spAutoFit/>
            </a:bodyPr>
            <a:lstStyle/>
            <a:p>
              <a:r>
                <a:rPr lang="en-US" sz="1685" b="1" dirty="0">
                  <a:solidFill>
                    <a:schemeClr val="accent4"/>
                  </a:solidFill>
                </a:rPr>
                <a:t>Keyword Here</a:t>
              </a:r>
              <a:endParaRPr lang="en-US" sz="1685" b="1" dirty="0">
                <a:solidFill>
                  <a:schemeClr val="accent4"/>
                </a:solidFill>
              </a:endParaRPr>
            </a:p>
          </p:txBody>
        </p:sp>
      </p:grpSp>
      <p:grpSp>
        <p:nvGrpSpPr>
          <p:cNvPr id="16" name="Group 58"/>
          <p:cNvGrpSpPr/>
          <p:nvPr/>
        </p:nvGrpSpPr>
        <p:grpSpPr>
          <a:xfrm>
            <a:off x="8793165" y="4188094"/>
            <a:ext cx="3200724" cy="957297"/>
            <a:chOff x="7174424" y="1381167"/>
            <a:chExt cx="2276195" cy="680782"/>
          </a:xfrm>
        </p:grpSpPr>
        <p:sp>
          <p:nvSpPr>
            <p:cNvPr id="17" name="TextBox 16"/>
            <p:cNvSpPr txBox="1"/>
            <p:nvPr/>
          </p:nvSpPr>
          <p:spPr>
            <a:xfrm>
              <a:off x="7174424" y="1600395"/>
              <a:ext cx="2276195" cy="461554"/>
            </a:xfrm>
            <a:prstGeom prst="rect">
              <a:avLst/>
            </a:prstGeom>
            <a:noFill/>
          </p:spPr>
          <p:txBody>
            <a:bodyPr wrap="square" lIns="0" tIns="0" rIns="0" bIns="0" rtlCol="0">
              <a:spAutoFit/>
            </a:bodyPr>
            <a:lstStyle/>
            <a:p>
              <a:pPr defTabSz="1285240">
                <a:spcBef>
                  <a:spcPct val="20000"/>
                </a:spcBef>
                <a:defRPr/>
              </a:pPr>
              <a:r>
                <a:rPr lang="en-US" sz="1405" dirty="0">
                  <a:solidFill>
                    <a:schemeClr val="tx1">
                      <a:lumMod val="50000"/>
                      <a:lumOff val="50000"/>
                    </a:schemeClr>
                  </a:solidFill>
                </a:rPr>
                <a:t>There are many variations passages of lorem ipsum available  majority have suffered alteration .</a:t>
              </a:r>
              <a:endParaRPr lang="en-US" sz="1405" dirty="0">
                <a:solidFill>
                  <a:schemeClr val="tx1">
                    <a:lumMod val="65000"/>
                    <a:lumOff val="35000"/>
                  </a:schemeClr>
                </a:solidFill>
              </a:endParaRPr>
            </a:p>
          </p:txBody>
        </p:sp>
        <p:sp>
          <p:nvSpPr>
            <p:cNvPr id="18" name="Rectangle 17"/>
            <p:cNvSpPr/>
            <p:nvPr/>
          </p:nvSpPr>
          <p:spPr>
            <a:xfrm>
              <a:off x="7174424" y="1381167"/>
              <a:ext cx="903818" cy="184631"/>
            </a:xfrm>
            <a:prstGeom prst="rect">
              <a:avLst/>
            </a:prstGeom>
          </p:spPr>
          <p:txBody>
            <a:bodyPr wrap="none" lIns="0" tIns="0" rIns="0" bIns="0">
              <a:spAutoFit/>
            </a:bodyPr>
            <a:lstStyle/>
            <a:p>
              <a:r>
                <a:rPr lang="en-US" sz="1685" b="1" dirty="0">
                  <a:solidFill>
                    <a:schemeClr val="accent3"/>
                  </a:solidFill>
                </a:rPr>
                <a:t>Keyword Here</a:t>
              </a:r>
              <a:endParaRPr lang="en-US" sz="1685" b="1" dirty="0">
                <a:solidFill>
                  <a:schemeClr val="accent3"/>
                </a:solidFill>
              </a:endParaRPr>
            </a:p>
          </p:txBody>
        </p:sp>
      </p:grpSp>
      <p:grpSp>
        <p:nvGrpSpPr>
          <p:cNvPr id="19" name="Group 56"/>
          <p:cNvGrpSpPr/>
          <p:nvPr/>
        </p:nvGrpSpPr>
        <p:grpSpPr>
          <a:xfrm>
            <a:off x="1788621" y="1993661"/>
            <a:ext cx="3200725" cy="936511"/>
            <a:chOff x="-296510" y="1406858"/>
            <a:chExt cx="2276196" cy="666000"/>
          </a:xfrm>
        </p:grpSpPr>
        <p:sp>
          <p:nvSpPr>
            <p:cNvPr id="20" name="TextBox 19"/>
            <p:cNvSpPr txBox="1"/>
            <p:nvPr/>
          </p:nvSpPr>
          <p:spPr>
            <a:xfrm>
              <a:off x="-296510" y="1611304"/>
              <a:ext cx="2276196" cy="461554"/>
            </a:xfrm>
            <a:prstGeom prst="rect">
              <a:avLst/>
            </a:prstGeom>
            <a:noFill/>
          </p:spPr>
          <p:txBody>
            <a:bodyPr wrap="square" lIns="0" tIns="0" rIns="0" bIns="0" rtlCol="0">
              <a:spAutoFit/>
            </a:bodyPr>
            <a:lstStyle/>
            <a:p>
              <a:pPr algn="r" defTabSz="1285240">
                <a:spcBef>
                  <a:spcPct val="20000"/>
                </a:spcBef>
                <a:defRPr/>
              </a:pPr>
              <a:r>
                <a:rPr lang="en-US" sz="1405" dirty="0">
                  <a:solidFill>
                    <a:schemeClr val="tx1">
                      <a:lumMod val="50000"/>
                      <a:lumOff val="50000"/>
                    </a:schemeClr>
                  </a:solidFill>
                </a:rPr>
                <a:t>There are many variations passages of lorem ipsum available  majority have suffered alteration </a:t>
              </a:r>
              <a:endParaRPr lang="en-US" sz="1405" dirty="0">
                <a:solidFill>
                  <a:schemeClr val="tx1">
                    <a:lumMod val="65000"/>
                    <a:lumOff val="35000"/>
                  </a:schemeClr>
                </a:solidFill>
              </a:endParaRPr>
            </a:p>
          </p:txBody>
        </p:sp>
        <p:sp>
          <p:nvSpPr>
            <p:cNvPr id="21" name="Rectangle 20"/>
            <p:cNvSpPr/>
            <p:nvPr/>
          </p:nvSpPr>
          <p:spPr>
            <a:xfrm>
              <a:off x="1075866" y="1406858"/>
              <a:ext cx="903818" cy="184631"/>
            </a:xfrm>
            <a:prstGeom prst="rect">
              <a:avLst/>
            </a:prstGeom>
          </p:spPr>
          <p:txBody>
            <a:bodyPr wrap="none" lIns="0" tIns="0" rIns="0" bIns="0">
              <a:spAutoFit/>
            </a:bodyPr>
            <a:lstStyle/>
            <a:p>
              <a:pPr algn="r"/>
              <a:r>
                <a:rPr lang="en-US" sz="1685" b="1" dirty="0">
                  <a:solidFill>
                    <a:schemeClr val="accent2"/>
                  </a:solidFill>
                </a:rPr>
                <a:t>Keyword Here</a:t>
              </a:r>
              <a:endParaRPr lang="en-US" sz="1685" b="1" dirty="0">
                <a:solidFill>
                  <a:schemeClr val="accent2"/>
                </a:solidFill>
              </a:endParaRPr>
            </a:p>
          </p:txBody>
        </p:sp>
      </p:grpSp>
      <p:grpSp>
        <p:nvGrpSpPr>
          <p:cNvPr id="22" name="Group 56"/>
          <p:cNvGrpSpPr/>
          <p:nvPr/>
        </p:nvGrpSpPr>
        <p:grpSpPr>
          <a:xfrm>
            <a:off x="839360" y="5713158"/>
            <a:ext cx="3200725" cy="917114"/>
            <a:chOff x="-296510" y="1420651"/>
            <a:chExt cx="2276196" cy="652206"/>
          </a:xfrm>
        </p:grpSpPr>
        <p:sp>
          <p:nvSpPr>
            <p:cNvPr id="23" name="TextBox 22"/>
            <p:cNvSpPr txBox="1"/>
            <p:nvPr/>
          </p:nvSpPr>
          <p:spPr>
            <a:xfrm>
              <a:off x="-296510" y="1611304"/>
              <a:ext cx="2276196" cy="461553"/>
            </a:xfrm>
            <a:prstGeom prst="rect">
              <a:avLst/>
            </a:prstGeom>
            <a:noFill/>
          </p:spPr>
          <p:txBody>
            <a:bodyPr wrap="square" lIns="0" tIns="0" rIns="0" bIns="0" rtlCol="0">
              <a:spAutoFit/>
            </a:bodyPr>
            <a:lstStyle/>
            <a:p>
              <a:pPr algn="r" defTabSz="1285240">
                <a:spcBef>
                  <a:spcPct val="20000"/>
                </a:spcBef>
                <a:defRPr/>
              </a:pPr>
              <a:r>
                <a:rPr lang="en-US" sz="1405" dirty="0">
                  <a:solidFill>
                    <a:schemeClr val="tx1">
                      <a:lumMod val="50000"/>
                      <a:lumOff val="50000"/>
                    </a:schemeClr>
                  </a:solidFill>
                </a:rPr>
                <a:t>There are many variations passages of lorem ipsum available  majority have suffered alteration </a:t>
              </a:r>
              <a:endParaRPr lang="en-US" sz="1405" dirty="0">
                <a:solidFill>
                  <a:schemeClr val="tx1">
                    <a:lumMod val="65000"/>
                    <a:lumOff val="35000"/>
                  </a:schemeClr>
                </a:solidFill>
              </a:endParaRPr>
            </a:p>
          </p:txBody>
        </p:sp>
        <p:sp>
          <p:nvSpPr>
            <p:cNvPr id="24" name="Rectangle 23"/>
            <p:cNvSpPr/>
            <p:nvPr/>
          </p:nvSpPr>
          <p:spPr>
            <a:xfrm>
              <a:off x="1075866" y="1420651"/>
              <a:ext cx="903818" cy="184631"/>
            </a:xfrm>
            <a:prstGeom prst="rect">
              <a:avLst/>
            </a:prstGeom>
          </p:spPr>
          <p:txBody>
            <a:bodyPr wrap="none" lIns="0" tIns="0" rIns="0" bIns="0">
              <a:spAutoFit/>
            </a:bodyPr>
            <a:lstStyle/>
            <a:p>
              <a:pPr algn="r"/>
              <a:r>
                <a:rPr lang="en-US" sz="1685" b="1" dirty="0">
                  <a:solidFill>
                    <a:schemeClr val="accent5"/>
                  </a:solidFill>
                </a:rPr>
                <a:t>Keyword Here</a:t>
              </a:r>
              <a:endParaRPr lang="en-US" sz="1685" b="1" dirty="0">
                <a:solidFill>
                  <a:schemeClr val="accent5"/>
                </a:solidFill>
              </a:endParaRPr>
            </a:p>
          </p:txBody>
        </p:sp>
      </p:grpSp>
      <p:grpSp>
        <p:nvGrpSpPr>
          <p:cNvPr id="25" name="Group 81"/>
          <p:cNvGrpSpPr/>
          <p:nvPr/>
        </p:nvGrpSpPr>
        <p:grpSpPr>
          <a:xfrm flipV="1">
            <a:off x="4214391" y="4384193"/>
            <a:ext cx="640164" cy="306204"/>
            <a:chOff x="3376482" y="1459073"/>
            <a:chExt cx="455253" cy="221445"/>
          </a:xfrm>
        </p:grpSpPr>
        <p:cxnSp>
          <p:nvCxnSpPr>
            <p:cNvPr id="26" name="Straight Connector 25"/>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3376482" y="145907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Group 56"/>
          <p:cNvGrpSpPr/>
          <p:nvPr/>
        </p:nvGrpSpPr>
        <p:grpSpPr>
          <a:xfrm>
            <a:off x="839360" y="4233244"/>
            <a:ext cx="3200725" cy="917114"/>
            <a:chOff x="-296510" y="1420651"/>
            <a:chExt cx="2276196" cy="652206"/>
          </a:xfrm>
        </p:grpSpPr>
        <p:sp>
          <p:nvSpPr>
            <p:cNvPr id="29" name="TextBox 28"/>
            <p:cNvSpPr txBox="1"/>
            <p:nvPr/>
          </p:nvSpPr>
          <p:spPr>
            <a:xfrm>
              <a:off x="-296510" y="1611304"/>
              <a:ext cx="2276196" cy="461553"/>
            </a:xfrm>
            <a:prstGeom prst="rect">
              <a:avLst/>
            </a:prstGeom>
            <a:noFill/>
          </p:spPr>
          <p:txBody>
            <a:bodyPr wrap="square" lIns="0" tIns="0" rIns="0" bIns="0" rtlCol="0">
              <a:spAutoFit/>
            </a:bodyPr>
            <a:lstStyle/>
            <a:p>
              <a:pPr algn="r" defTabSz="1285240">
                <a:spcBef>
                  <a:spcPct val="20000"/>
                </a:spcBef>
                <a:defRPr/>
              </a:pPr>
              <a:r>
                <a:rPr lang="en-US" sz="1405" dirty="0">
                  <a:solidFill>
                    <a:schemeClr val="tx1">
                      <a:lumMod val="50000"/>
                      <a:lumOff val="50000"/>
                    </a:schemeClr>
                  </a:solidFill>
                </a:rPr>
                <a:t>There are many variations passages of lorem ipsum available  majority have suffered alteration </a:t>
              </a:r>
              <a:endParaRPr lang="en-US" sz="1405" dirty="0">
                <a:solidFill>
                  <a:schemeClr val="tx1">
                    <a:lumMod val="65000"/>
                    <a:lumOff val="35000"/>
                  </a:schemeClr>
                </a:solidFill>
              </a:endParaRPr>
            </a:p>
          </p:txBody>
        </p:sp>
        <p:sp>
          <p:nvSpPr>
            <p:cNvPr id="30" name="Rectangle 29"/>
            <p:cNvSpPr/>
            <p:nvPr/>
          </p:nvSpPr>
          <p:spPr>
            <a:xfrm>
              <a:off x="1075866" y="1420651"/>
              <a:ext cx="903818" cy="184631"/>
            </a:xfrm>
            <a:prstGeom prst="rect">
              <a:avLst/>
            </a:prstGeom>
          </p:spPr>
          <p:txBody>
            <a:bodyPr wrap="none" lIns="0" tIns="0" rIns="0" bIns="0">
              <a:spAutoFit/>
            </a:bodyPr>
            <a:lstStyle/>
            <a:p>
              <a:pPr algn="r"/>
              <a:r>
                <a:rPr lang="en-US" sz="1685" b="1" dirty="0">
                  <a:solidFill>
                    <a:schemeClr val="accent1"/>
                  </a:solidFill>
                </a:rPr>
                <a:t>Keyword Here</a:t>
              </a:r>
              <a:endParaRPr lang="en-US" sz="1685" b="1" dirty="0">
                <a:solidFill>
                  <a:schemeClr val="accent1"/>
                </a:solidFill>
              </a:endParaRPr>
            </a:p>
          </p:txBody>
        </p:sp>
      </p:grpSp>
      <p:grpSp>
        <p:nvGrpSpPr>
          <p:cNvPr id="31" name="Group 81"/>
          <p:cNvGrpSpPr/>
          <p:nvPr/>
        </p:nvGrpSpPr>
        <p:grpSpPr>
          <a:xfrm flipH="1" flipV="1">
            <a:off x="7976866" y="5864107"/>
            <a:ext cx="640164" cy="306204"/>
            <a:chOff x="3376482" y="1459073"/>
            <a:chExt cx="455253" cy="221445"/>
          </a:xfrm>
        </p:grpSpPr>
        <p:cxnSp>
          <p:nvCxnSpPr>
            <p:cNvPr id="32" name="Straight Connector 31"/>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376482" y="1459073"/>
              <a:ext cx="21620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4" name="Group 81"/>
          <p:cNvGrpSpPr/>
          <p:nvPr/>
        </p:nvGrpSpPr>
        <p:grpSpPr>
          <a:xfrm flipH="1" flipV="1">
            <a:off x="7976866" y="4384193"/>
            <a:ext cx="640164" cy="306204"/>
            <a:chOff x="3376482" y="1459073"/>
            <a:chExt cx="455253" cy="221445"/>
          </a:xfrm>
        </p:grpSpPr>
        <p:cxnSp>
          <p:nvCxnSpPr>
            <p:cNvPr id="35" name="Straight Connector 34"/>
            <p:cNvCxnSpPr/>
            <p:nvPr/>
          </p:nvCxnSpPr>
          <p:spPr>
            <a:xfrm flipH="1" flipV="1">
              <a:off x="3592681" y="1460250"/>
              <a:ext cx="239054" cy="22026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376482" y="1459073"/>
              <a:ext cx="216200"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a:off x="5225515" y="2476150"/>
            <a:ext cx="640164" cy="306204"/>
            <a:chOff x="3376482" y="1459073"/>
            <a:chExt cx="455253" cy="221445"/>
          </a:xfrm>
        </p:grpSpPr>
        <p:cxnSp>
          <p:nvCxnSpPr>
            <p:cNvPr id="38" name="Straight Connector 37"/>
            <p:cNvCxnSpPr/>
            <p:nvPr/>
          </p:nvCxnSpPr>
          <p:spPr>
            <a:xfrm flipH="1" flipV="1">
              <a:off x="3592681" y="1460250"/>
              <a:ext cx="239054" cy="220268"/>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376482" y="1459073"/>
              <a:ext cx="216200"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40" name="Freeform 181"/>
          <p:cNvSpPr/>
          <p:nvPr/>
        </p:nvSpPr>
        <p:spPr bwMode="auto">
          <a:xfrm>
            <a:off x="6256713" y="2782353"/>
            <a:ext cx="323002" cy="608735"/>
          </a:xfrm>
          <a:custGeom>
            <a:avLst/>
            <a:gdLst/>
            <a:ahLst/>
            <a:cxnLst>
              <a:cxn ang="0">
                <a:pos x="22" y="60"/>
              </a:cxn>
              <a:cxn ang="0">
                <a:pos x="22" y="67"/>
              </a:cxn>
              <a:cxn ang="0">
                <a:pos x="21" y="68"/>
              </a:cxn>
              <a:cxn ang="0">
                <a:pos x="16" y="68"/>
              </a:cxn>
              <a:cxn ang="0">
                <a:pos x="15" y="67"/>
              </a:cxn>
              <a:cxn ang="0">
                <a:pos x="15" y="60"/>
              </a:cxn>
              <a:cxn ang="0">
                <a:pos x="1" y="53"/>
              </a:cxn>
              <a:cxn ang="0">
                <a:pos x="1" y="52"/>
              </a:cxn>
              <a:cxn ang="0">
                <a:pos x="5" y="46"/>
              </a:cxn>
              <a:cxn ang="0">
                <a:pos x="6" y="46"/>
              </a:cxn>
              <a:cxn ang="0">
                <a:pos x="6" y="46"/>
              </a:cxn>
              <a:cxn ang="0">
                <a:pos x="19" y="51"/>
              </a:cxn>
              <a:cxn ang="0">
                <a:pos x="26" y="45"/>
              </a:cxn>
              <a:cxn ang="0">
                <a:pos x="17" y="38"/>
              </a:cxn>
              <a:cxn ang="0">
                <a:pos x="1" y="22"/>
              </a:cxn>
              <a:cxn ang="0">
                <a:pos x="15" y="8"/>
              </a:cxn>
              <a:cxn ang="0">
                <a:pos x="15" y="1"/>
              </a:cxn>
              <a:cxn ang="0">
                <a:pos x="16" y="0"/>
              </a:cxn>
              <a:cxn ang="0">
                <a:pos x="21" y="0"/>
              </a:cxn>
              <a:cxn ang="0">
                <a:pos x="22" y="1"/>
              </a:cxn>
              <a:cxn ang="0">
                <a:pos x="22" y="8"/>
              </a:cxn>
              <a:cxn ang="0">
                <a:pos x="34" y="13"/>
              </a:cxn>
              <a:cxn ang="0">
                <a:pos x="34" y="14"/>
              </a:cxn>
              <a:cxn ang="0">
                <a:pos x="31" y="20"/>
              </a:cxn>
              <a:cxn ang="0">
                <a:pos x="30" y="20"/>
              </a:cxn>
              <a:cxn ang="0">
                <a:pos x="29" y="20"/>
              </a:cxn>
              <a:cxn ang="0">
                <a:pos x="19" y="16"/>
              </a:cxn>
              <a:cxn ang="0">
                <a:pos x="11" y="22"/>
              </a:cxn>
              <a:cxn ang="0">
                <a:pos x="21" y="30"/>
              </a:cxn>
              <a:cxn ang="0">
                <a:pos x="36" y="45"/>
              </a:cxn>
              <a:cxn ang="0">
                <a:pos x="22" y="60"/>
              </a:cxn>
            </a:cxnLst>
            <a:rect l="0" t="0" r="r" b="b"/>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41" name="Freeform 91"/>
          <p:cNvSpPr>
            <a:spLocks noEditPoints="1"/>
          </p:cNvSpPr>
          <p:nvPr/>
        </p:nvSpPr>
        <p:spPr bwMode="auto">
          <a:xfrm>
            <a:off x="4993862" y="3699056"/>
            <a:ext cx="463303" cy="463303"/>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42" name="Freeform 57"/>
          <p:cNvSpPr>
            <a:spLocks noEditPoints="1"/>
          </p:cNvSpPr>
          <p:nvPr/>
        </p:nvSpPr>
        <p:spPr bwMode="auto">
          <a:xfrm>
            <a:off x="5550209" y="5161619"/>
            <a:ext cx="439385" cy="389527"/>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43" name="Freeform 83"/>
          <p:cNvSpPr>
            <a:spLocks noEditPoints="1"/>
          </p:cNvSpPr>
          <p:nvPr/>
        </p:nvSpPr>
        <p:spPr bwMode="auto">
          <a:xfrm>
            <a:off x="6906767" y="4910055"/>
            <a:ext cx="358294" cy="53744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44" name="Freeform 148"/>
          <p:cNvSpPr>
            <a:spLocks noEditPoints="1"/>
          </p:cNvSpPr>
          <p:nvPr/>
        </p:nvSpPr>
        <p:spPr bwMode="auto">
          <a:xfrm>
            <a:off x="7092369" y="3657196"/>
            <a:ext cx="524015" cy="505163"/>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45" name="文本框 44"/>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46" name="文本框 45"/>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5000"/>
                            </p:stCondLst>
                            <p:childTnLst>
                              <p:par>
                                <p:cTn id="65" presetID="18" presetClass="entr" presetSubtype="12"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strips(downLeft)">
                                      <p:cBhvr>
                                        <p:cTn id="67" dur="500"/>
                                        <p:tgtEl>
                                          <p:spTgt spid="25"/>
                                        </p:tgtEl>
                                      </p:cBhvr>
                                    </p:animEffect>
                                  </p:childTnLst>
                                </p:cTn>
                              </p:par>
                              <p:par>
                                <p:cTn id="68" presetID="2" presetClass="entr" presetSubtype="8" accel="50000" decel="5000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1000" fill="hold"/>
                                        <p:tgtEl>
                                          <p:spTgt spid="28"/>
                                        </p:tgtEl>
                                        <p:attrNameLst>
                                          <p:attrName>ppt_x</p:attrName>
                                        </p:attrNameLst>
                                      </p:cBhvr>
                                      <p:tavLst>
                                        <p:tav tm="0">
                                          <p:val>
                                            <p:strVal val="0-#ppt_w/2"/>
                                          </p:val>
                                        </p:tav>
                                        <p:tav tm="100000">
                                          <p:val>
                                            <p:strVal val="#ppt_x"/>
                                          </p:val>
                                        </p:tav>
                                      </p:tavLst>
                                    </p:anim>
                                    <p:anim calcmode="lin" valueType="num">
                                      <p:cBhvr additive="base">
                                        <p:cTn id="71" dur="1000" fill="hold"/>
                                        <p:tgtEl>
                                          <p:spTgt spid="28"/>
                                        </p:tgtEl>
                                        <p:attrNameLst>
                                          <p:attrName>ppt_y</p:attrName>
                                        </p:attrNameLst>
                                      </p:cBhvr>
                                      <p:tavLst>
                                        <p:tav tm="0">
                                          <p:val>
                                            <p:strVal val="#ppt_y"/>
                                          </p:val>
                                        </p:tav>
                                        <p:tav tm="100000">
                                          <p:val>
                                            <p:strVal val="#ppt_y"/>
                                          </p:val>
                                        </p:tav>
                                      </p:tavLst>
                                    </p:anim>
                                  </p:childTnLst>
                                </p:cTn>
                              </p:par>
                            </p:childTnLst>
                          </p:cTn>
                        </p:par>
                        <p:par>
                          <p:cTn id="72" fill="hold">
                            <p:stCondLst>
                              <p:cond delay="5500"/>
                            </p:stCondLst>
                            <p:childTnLst>
                              <p:par>
                                <p:cTn id="73" presetID="18" presetClass="entr" presetSubtype="9"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strips(upLeft)">
                                      <p:cBhvr>
                                        <p:cTn id="75" dur="500"/>
                                        <p:tgtEl>
                                          <p:spTgt spid="37"/>
                                        </p:tgtEl>
                                      </p:cBhvr>
                                    </p:animEffect>
                                  </p:childTnLst>
                                </p:cTn>
                              </p:par>
                              <p:par>
                                <p:cTn id="76" presetID="2" presetClass="entr" presetSubtype="8" accel="50000" decel="5000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000" fill="hold"/>
                                        <p:tgtEl>
                                          <p:spTgt spid="19"/>
                                        </p:tgtEl>
                                        <p:attrNameLst>
                                          <p:attrName>ppt_x</p:attrName>
                                        </p:attrNameLst>
                                      </p:cBhvr>
                                      <p:tavLst>
                                        <p:tav tm="0">
                                          <p:val>
                                            <p:strVal val="0-#ppt_w/2"/>
                                          </p:val>
                                        </p:tav>
                                        <p:tav tm="100000">
                                          <p:val>
                                            <p:strVal val="#ppt_x"/>
                                          </p:val>
                                        </p:tav>
                                      </p:tavLst>
                                    </p:anim>
                                    <p:anim calcmode="lin" valueType="num">
                                      <p:cBhvr additive="base">
                                        <p:cTn id="79" dur="100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6000"/>
                            </p:stCondLst>
                            <p:childTnLst>
                              <p:par>
                                <p:cTn id="81" presetID="18" presetClass="entr" presetSubtype="6" fill="hold"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strips(downRight)">
                                      <p:cBhvr>
                                        <p:cTn id="83" dur="500"/>
                                        <p:tgtEl>
                                          <p:spTgt spid="34"/>
                                        </p:tgtEl>
                                      </p:cBhvr>
                                    </p:animEffect>
                                  </p:childTnLst>
                                </p:cTn>
                              </p:par>
                              <p:par>
                                <p:cTn id="84" presetID="2" presetClass="entr" presetSubtype="2" accel="50000" decel="50000"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1000" fill="hold"/>
                                        <p:tgtEl>
                                          <p:spTgt spid="16"/>
                                        </p:tgtEl>
                                        <p:attrNameLst>
                                          <p:attrName>ppt_x</p:attrName>
                                        </p:attrNameLst>
                                      </p:cBhvr>
                                      <p:tavLst>
                                        <p:tav tm="0">
                                          <p:val>
                                            <p:strVal val="1+#ppt_w/2"/>
                                          </p:val>
                                        </p:tav>
                                        <p:tav tm="100000">
                                          <p:val>
                                            <p:strVal val="#ppt_x"/>
                                          </p:val>
                                        </p:tav>
                                      </p:tavLst>
                                    </p:anim>
                                    <p:anim calcmode="lin" valueType="num">
                                      <p:cBhvr additive="base">
                                        <p:cTn id="87" dur="1000" fill="hold"/>
                                        <p:tgtEl>
                                          <p:spTgt spid="16"/>
                                        </p:tgtEl>
                                        <p:attrNameLst>
                                          <p:attrName>ppt_y</p:attrName>
                                        </p:attrNameLst>
                                      </p:cBhvr>
                                      <p:tavLst>
                                        <p:tav tm="0">
                                          <p:val>
                                            <p:strVal val="#ppt_y"/>
                                          </p:val>
                                        </p:tav>
                                        <p:tav tm="100000">
                                          <p:val>
                                            <p:strVal val="#ppt_y"/>
                                          </p:val>
                                        </p:tav>
                                      </p:tavLst>
                                    </p:anim>
                                  </p:childTnLst>
                                </p:cTn>
                              </p:par>
                            </p:childTnLst>
                          </p:cTn>
                        </p:par>
                        <p:par>
                          <p:cTn id="88" fill="hold">
                            <p:stCondLst>
                              <p:cond delay="6500"/>
                            </p:stCondLst>
                            <p:childTnLst>
                              <p:par>
                                <p:cTn id="89" presetID="18" presetClass="entr" presetSubtype="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strips(downRight)">
                                      <p:cBhvr>
                                        <p:cTn id="91" dur="500"/>
                                        <p:tgtEl>
                                          <p:spTgt spid="31"/>
                                        </p:tgtEl>
                                      </p:cBhvr>
                                    </p:animEffect>
                                  </p:childTnLst>
                                </p:cTn>
                              </p:par>
                              <p:par>
                                <p:cTn id="92" presetID="2" presetClass="entr" presetSubtype="2" accel="50000" decel="50000" fill="hold" nodeType="with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additive="base">
                                        <p:cTn id="94" dur="1000" fill="hold"/>
                                        <p:tgtEl>
                                          <p:spTgt spid="13"/>
                                        </p:tgtEl>
                                        <p:attrNameLst>
                                          <p:attrName>ppt_x</p:attrName>
                                        </p:attrNameLst>
                                      </p:cBhvr>
                                      <p:tavLst>
                                        <p:tav tm="0">
                                          <p:val>
                                            <p:strVal val="1+#ppt_w/2"/>
                                          </p:val>
                                        </p:tav>
                                        <p:tav tm="100000">
                                          <p:val>
                                            <p:strVal val="#ppt_x"/>
                                          </p:val>
                                        </p:tav>
                                      </p:tavLst>
                                    </p:anim>
                                    <p:anim calcmode="lin" valueType="num">
                                      <p:cBhvr additive="base">
                                        <p:cTn id="95" dur="1000" fill="hold"/>
                                        <p:tgtEl>
                                          <p:spTgt spid="13"/>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18" presetClass="entr" presetSubtype="12"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Left)">
                                      <p:cBhvr>
                                        <p:cTn id="99" dur="500"/>
                                        <p:tgtEl>
                                          <p:spTgt spid="10"/>
                                        </p:tgtEl>
                                      </p:cBhvr>
                                    </p:animEffect>
                                  </p:childTnLst>
                                </p:cTn>
                              </p:par>
                              <p:par>
                                <p:cTn id="100" presetID="2" presetClass="entr" presetSubtype="8" accel="50000" decel="50000"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1000" fill="hold"/>
                                        <p:tgtEl>
                                          <p:spTgt spid="22"/>
                                        </p:tgtEl>
                                        <p:attrNameLst>
                                          <p:attrName>ppt_x</p:attrName>
                                        </p:attrNameLst>
                                      </p:cBhvr>
                                      <p:tavLst>
                                        <p:tav tm="0">
                                          <p:val>
                                            <p:strVal val="0-#ppt_w/2"/>
                                          </p:val>
                                        </p:tav>
                                        <p:tav tm="100000">
                                          <p:val>
                                            <p:strVal val="#ppt_x"/>
                                          </p:val>
                                        </p:tav>
                                      </p:tavLst>
                                    </p:anim>
                                    <p:anim calcmode="lin" valueType="num">
                                      <p:cBhvr additive="base">
                                        <p:cTn id="103"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Number_1"/>
          <p:cNvSpPr/>
          <p:nvPr>
            <p:custDataLst>
              <p:tags r:id="rId1"/>
            </p:custDataLst>
          </p:nvPr>
        </p:nvSpPr>
        <p:spPr>
          <a:xfrm>
            <a:off x="6768663" y="1844181"/>
            <a:ext cx="379647" cy="37964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2"/>
            </p:custDataLst>
          </p:nvPr>
        </p:nvSpPr>
        <p:spPr>
          <a:xfrm>
            <a:off x="7473621" y="1783682"/>
            <a:ext cx="2251057"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5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Number_2"/>
          <p:cNvSpPr/>
          <p:nvPr>
            <p:custDataLst>
              <p:tags r:id="rId3"/>
            </p:custDataLst>
          </p:nvPr>
        </p:nvSpPr>
        <p:spPr>
          <a:xfrm>
            <a:off x="6768663" y="3107327"/>
            <a:ext cx="379647" cy="37964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2"/>
          <p:cNvSpPr/>
          <p:nvPr>
            <p:custDataLst>
              <p:tags r:id="rId4"/>
            </p:custDataLst>
          </p:nvPr>
        </p:nvSpPr>
        <p:spPr>
          <a:xfrm>
            <a:off x="7473621" y="3046829"/>
            <a:ext cx="2251057"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5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Number_3"/>
          <p:cNvSpPr/>
          <p:nvPr>
            <p:custDataLst>
              <p:tags r:id="rId5"/>
            </p:custDataLst>
          </p:nvPr>
        </p:nvSpPr>
        <p:spPr>
          <a:xfrm>
            <a:off x="6768663" y="4370474"/>
            <a:ext cx="379647" cy="37964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6"/>
            </p:custDataLst>
          </p:nvPr>
        </p:nvSpPr>
        <p:spPr>
          <a:xfrm>
            <a:off x="7473621" y="4309975"/>
            <a:ext cx="2251057"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5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SUCCESSFUL PROJECT</a:t>
            </a:r>
            <a:endPar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Number_4"/>
          <p:cNvSpPr/>
          <p:nvPr>
            <p:custDataLst>
              <p:tags r:id="rId7"/>
            </p:custDataLst>
          </p:nvPr>
        </p:nvSpPr>
        <p:spPr>
          <a:xfrm>
            <a:off x="6768663" y="5633621"/>
            <a:ext cx="379647" cy="37964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4"/>
          <p:cNvSpPr/>
          <p:nvPr>
            <p:custDataLst>
              <p:tags r:id="rId8"/>
            </p:custDataLst>
          </p:nvPr>
        </p:nvSpPr>
        <p:spPr>
          <a:xfrm>
            <a:off x="7473621" y="5573122"/>
            <a:ext cx="2251057"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5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1"/>
          <p:cNvSpPr txBox="1"/>
          <p:nvPr>
            <p:custDataLst>
              <p:tags r:id="rId9"/>
            </p:custDataLst>
          </p:nvPr>
        </p:nvSpPr>
        <p:spPr>
          <a:xfrm>
            <a:off x="3549325" y="1210135"/>
            <a:ext cx="1769395" cy="3794383"/>
          </a:xfrm>
          <a:prstGeom prst="rect">
            <a:avLst/>
          </a:prstGeom>
          <a:noFill/>
        </p:spPr>
        <p:txBody>
          <a:bodyPr vert="eaVert" wrap="square" lIns="0" tIns="0" rIns="0" bIns="0" rtlCol="0" anchor="ctr" anchorCtr="0">
            <a:spAutoFit/>
          </a:bodyPr>
          <a:lstStyle/>
          <a:p>
            <a:pPr algn="ctr"/>
            <a:r>
              <a:rPr lang="zh-CN" altLang="en-US" sz="115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115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s_2"/>
          <p:cNvSpPr txBox="1"/>
          <p:nvPr>
            <p:custDataLst>
              <p:tags r:id="rId10"/>
            </p:custDataLst>
          </p:nvPr>
        </p:nvSpPr>
        <p:spPr>
          <a:xfrm rot="5400000">
            <a:off x="1701533" y="2768774"/>
            <a:ext cx="3299115" cy="677108"/>
          </a:xfrm>
          <a:prstGeom prst="rect">
            <a:avLst/>
          </a:prstGeom>
          <a:noFill/>
        </p:spPr>
        <p:txBody>
          <a:bodyPr wrap="square" lIns="0" tIns="0" rIns="0" bIns="0">
            <a:spAutoFit/>
          </a:bodyPr>
          <a:lstStyle/>
          <a:p>
            <a:pPr algn="ctr">
              <a:defRPr/>
            </a:pPr>
            <a:r>
              <a:rPr lang="en-US" altLang="zh-CN" sz="4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by="(-#ppt_w*2)" calcmode="lin" valueType="num">
                                      <p:cBhvr rctx="PPT">
                                        <p:cTn id="7" dur="500" autoRev="1" fill="hold">
                                          <p:stCondLst>
                                            <p:cond delay="0"/>
                                          </p:stCondLst>
                                        </p:cTn>
                                        <p:tgtEl>
                                          <p:spTgt spid="19"/>
                                        </p:tgtEl>
                                        <p:attrNameLst>
                                          <p:attrName>ppt_w</p:attrName>
                                        </p:attrNameLst>
                                      </p:cBhvr>
                                    </p:anim>
                                    <p:anim by="(#ppt_w*0.50)" calcmode="lin" valueType="num">
                                      <p:cBhvr>
                                        <p:cTn id="8" dur="500" decel="50000" autoRev="1" fill="hold">
                                          <p:stCondLst>
                                            <p:cond delay="0"/>
                                          </p:stCondLst>
                                        </p:cTn>
                                        <p:tgtEl>
                                          <p:spTgt spid="19"/>
                                        </p:tgtEl>
                                        <p:attrNameLst>
                                          <p:attrName>ppt_x</p:attrName>
                                        </p:attrNameLst>
                                      </p:cBhvr>
                                    </p:anim>
                                    <p:anim from="(-#ppt_h/2)" to="(#ppt_y)" calcmode="lin" valueType="num">
                                      <p:cBhvr>
                                        <p:cTn id="9" dur="1000" fill="hold">
                                          <p:stCondLst>
                                            <p:cond delay="0"/>
                                          </p:stCondLst>
                                        </p:cTn>
                                        <p:tgtEl>
                                          <p:spTgt spid="19"/>
                                        </p:tgtEl>
                                        <p:attrNameLst>
                                          <p:attrName>ppt_y</p:attrName>
                                        </p:attrNameLst>
                                      </p:cBhvr>
                                    </p:anim>
                                    <p:animRot by="21600000">
                                      <p:cBhvr>
                                        <p:cTn id="10" dur="1000" fill="hold">
                                          <p:stCondLst>
                                            <p:cond delay="0"/>
                                          </p:stCondLst>
                                        </p:cTn>
                                        <p:tgtEl>
                                          <p:spTgt spid="19"/>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by="(-#ppt_w*2)" calcmode="lin" valueType="num">
                                      <p:cBhvr rctx="PPT">
                                        <p:cTn id="13" dur="500" autoRev="1" fill="hold">
                                          <p:stCondLst>
                                            <p:cond delay="0"/>
                                          </p:stCondLst>
                                        </p:cTn>
                                        <p:tgtEl>
                                          <p:spTgt spid="20"/>
                                        </p:tgtEl>
                                        <p:attrNameLst>
                                          <p:attrName>ppt_w</p:attrName>
                                        </p:attrNameLst>
                                      </p:cBhvr>
                                    </p:anim>
                                    <p:anim by="(#ppt_w*0.50)" calcmode="lin" valueType="num">
                                      <p:cBhvr>
                                        <p:cTn id="14" dur="500" decel="50000" autoRev="1" fill="hold">
                                          <p:stCondLst>
                                            <p:cond delay="0"/>
                                          </p:stCondLst>
                                        </p:cTn>
                                        <p:tgtEl>
                                          <p:spTgt spid="20"/>
                                        </p:tgtEl>
                                        <p:attrNameLst>
                                          <p:attrName>ppt_x</p:attrName>
                                        </p:attrNameLst>
                                      </p:cBhvr>
                                    </p:anim>
                                    <p:anim from="(-#ppt_h/2)" to="(#ppt_y)" calcmode="lin" valueType="num">
                                      <p:cBhvr>
                                        <p:cTn id="15" dur="1000" fill="hold">
                                          <p:stCondLst>
                                            <p:cond delay="0"/>
                                          </p:stCondLst>
                                        </p:cTn>
                                        <p:tgtEl>
                                          <p:spTgt spid="20"/>
                                        </p:tgtEl>
                                        <p:attrNameLst>
                                          <p:attrName>ppt_y</p:attrName>
                                        </p:attrNameLst>
                                      </p:cBhvr>
                                    </p:anim>
                                    <p:animRot by="21600000">
                                      <p:cBhvr>
                                        <p:cTn id="16" dur="1000" fill="hold">
                                          <p:stCondLst>
                                            <p:cond delay="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51856" y="6579169"/>
            <a:ext cx="548358" cy="287130"/>
          </a:xfrm>
          <a:prstGeom prst="rect">
            <a:avLst/>
          </a:prstGeom>
          <a:noFill/>
        </p:spPr>
        <p:txBody>
          <a:bodyPr wrap="square" rtlCol="0">
            <a:spAutoFit/>
          </a:bodyPr>
          <a:lstStyle/>
          <a:p>
            <a:fld id="{F3C5028F-8D3B-45CC-A1ED-22F09E87F5E5}" type="slidenum">
              <a:rPr lang="id-ID" sz="1265">
                <a:solidFill>
                  <a:schemeClr val="bg1"/>
                </a:solidFill>
              </a:rPr>
            </a:fld>
            <a:endParaRPr lang="id-ID" sz="1265" dirty="0">
              <a:solidFill>
                <a:schemeClr val="bg1"/>
              </a:solidFill>
            </a:endParaRPr>
          </a:p>
        </p:txBody>
      </p:sp>
      <p:sp>
        <p:nvSpPr>
          <p:cNvPr id="12" name="Freeform 19"/>
          <p:cNvSpPr/>
          <p:nvPr/>
        </p:nvSpPr>
        <p:spPr bwMode="auto">
          <a:xfrm>
            <a:off x="3803950" y="2013068"/>
            <a:ext cx="5220232" cy="2879666"/>
          </a:xfrm>
          <a:custGeom>
            <a:avLst/>
            <a:gdLst>
              <a:gd name="T0" fmla="*/ 1146 w 1317"/>
              <a:gd name="T1" fmla="*/ 19 h 725"/>
              <a:gd name="T2" fmla="*/ 975 w 1317"/>
              <a:gd name="T3" fmla="*/ 191 h 725"/>
              <a:gd name="T4" fmla="*/ 989 w 1317"/>
              <a:gd name="T5" fmla="*/ 259 h 725"/>
              <a:gd name="T6" fmla="*/ 912 w 1317"/>
              <a:gd name="T7" fmla="*/ 362 h 725"/>
              <a:gd name="T8" fmla="*/ 912 w 1317"/>
              <a:gd name="T9" fmla="*/ 362 h 725"/>
              <a:gd name="T10" fmla="*/ 884 w 1317"/>
              <a:gd name="T11" fmla="*/ 359 h 725"/>
              <a:gd name="T12" fmla="*/ 868 w 1317"/>
              <a:gd name="T13" fmla="*/ 360 h 725"/>
              <a:gd name="T14" fmla="*/ 868 w 1317"/>
              <a:gd name="T15" fmla="*/ 360 h 725"/>
              <a:gd name="T16" fmla="*/ 799 w 1317"/>
              <a:gd name="T17" fmla="*/ 249 h 725"/>
              <a:gd name="T18" fmla="*/ 819 w 1317"/>
              <a:gd name="T19" fmla="*/ 168 h 725"/>
              <a:gd name="T20" fmla="*/ 651 w 1317"/>
              <a:gd name="T21" fmla="*/ 0 h 725"/>
              <a:gd name="T22" fmla="*/ 483 w 1317"/>
              <a:gd name="T23" fmla="*/ 168 h 725"/>
              <a:gd name="T24" fmla="*/ 505 w 1317"/>
              <a:gd name="T25" fmla="*/ 250 h 725"/>
              <a:gd name="T26" fmla="*/ 505 w 1317"/>
              <a:gd name="T27" fmla="*/ 250 h 725"/>
              <a:gd name="T28" fmla="*/ 440 w 1317"/>
              <a:gd name="T29" fmla="*/ 339 h 725"/>
              <a:gd name="T30" fmla="*/ 441 w 1317"/>
              <a:gd name="T31" fmla="*/ 339 h 725"/>
              <a:gd name="T32" fmla="*/ 417 w 1317"/>
              <a:gd name="T33" fmla="*/ 337 h 725"/>
              <a:gd name="T34" fmla="*/ 356 w 1317"/>
              <a:gd name="T35" fmla="*/ 347 h 725"/>
              <a:gd name="T36" fmla="*/ 356 w 1317"/>
              <a:gd name="T37" fmla="*/ 347 h 725"/>
              <a:gd name="T38" fmla="*/ 285 w 1317"/>
              <a:gd name="T39" fmla="*/ 289 h 725"/>
              <a:gd name="T40" fmla="*/ 291 w 1317"/>
              <a:gd name="T41" fmla="*/ 245 h 725"/>
              <a:gd name="T42" fmla="*/ 146 w 1317"/>
              <a:gd name="T43" fmla="*/ 100 h 725"/>
              <a:gd name="T44" fmla="*/ 0 w 1317"/>
              <a:gd name="T45" fmla="*/ 245 h 725"/>
              <a:gd name="T46" fmla="*/ 146 w 1317"/>
              <a:gd name="T47" fmla="*/ 391 h 725"/>
              <a:gd name="T48" fmla="*/ 183 w 1317"/>
              <a:gd name="T49" fmla="*/ 386 h 725"/>
              <a:gd name="T50" fmla="*/ 237 w 1317"/>
              <a:gd name="T51" fmla="*/ 460 h 725"/>
              <a:gd name="T52" fmla="*/ 237 w 1317"/>
              <a:gd name="T53" fmla="*/ 460 h 725"/>
              <a:gd name="T54" fmla="*/ 223 w 1317"/>
              <a:gd name="T55" fmla="*/ 531 h 725"/>
              <a:gd name="T56" fmla="*/ 417 w 1317"/>
              <a:gd name="T57" fmla="*/ 725 h 725"/>
              <a:gd name="T58" fmla="*/ 611 w 1317"/>
              <a:gd name="T59" fmla="*/ 531 h 725"/>
              <a:gd name="T60" fmla="*/ 583 w 1317"/>
              <a:gd name="T61" fmla="*/ 430 h 725"/>
              <a:gd name="T62" fmla="*/ 637 w 1317"/>
              <a:gd name="T63" fmla="*/ 336 h 725"/>
              <a:gd name="T64" fmla="*/ 637 w 1317"/>
              <a:gd name="T65" fmla="*/ 336 h 725"/>
              <a:gd name="T66" fmla="*/ 651 w 1317"/>
              <a:gd name="T67" fmla="*/ 336 h 725"/>
              <a:gd name="T68" fmla="*/ 684 w 1317"/>
              <a:gd name="T69" fmla="*/ 333 h 725"/>
              <a:gd name="T70" fmla="*/ 770 w 1317"/>
              <a:gd name="T71" fmla="*/ 432 h 725"/>
              <a:gd name="T72" fmla="*/ 770 w 1317"/>
              <a:gd name="T73" fmla="*/ 432 h 725"/>
              <a:gd name="T74" fmla="*/ 758 w 1317"/>
              <a:gd name="T75" fmla="*/ 485 h 725"/>
              <a:gd name="T76" fmla="*/ 884 w 1317"/>
              <a:gd name="T77" fmla="*/ 611 h 725"/>
              <a:gd name="T78" fmla="*/ 1010 w 1317"/>
              <a:gd name="T79" fmla="*/ 485 h 725"/>
              <a:gd name="T80" fmla="*/ 1003 w 1317"/>
              <a:gd name="T81" fmla="*/ 443 h 725"/>
              <a:gd name="T82" fmla="*/ 1096 w 1317"/>
              <a:gd name="T83" fmla="*/ 355 h 725"/>
              <a:gd name="T84" fmla="*/ 1146 w 1317"/>
              <a:gd name="T85" fmla="*/ 362 h 725"/>
              <a:gd name="T86" fmla="*/ 1317 w 1317"/>
              <a:gd name="T87" fmla="*/ 191 h 725"/>
              <a:gd name="T88" fmla="*/ 1146 w 1317"/>
              <a:gd name="T89" fmla="*/ 1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17" h="725">
                <a:moveTo>
                  <a:pt x="1146" y="19"/>
                </a:moveTo>
                <a:cubicBezTo>
                  <a:pt x="1051" y="19"/>
                  <a:pt x="975" y="96"/>
                  <a:pt x="975" y="191"/>
                </a:cubicBezTo>
                <a:cubicBezTo>
                  <a:pt x="975" y="215"/>
                  <a:pt x="980" y="238"/>
                  <a:pt x="989" y="259"/>
                </a:cubicBezTo>
                <a:cubicBezTo>
                  <a:pt x="1018" y="327"/>
                  <a:pt x="965" y="374"/>
                  <a:pt x="912" y="362"/>
                </a:cubicBezTo>
                <a:cubicBezTo>
                  <a:pt x="912" y="362"/>
                  <a:pt x="912" y="362"/>
                  <a:pt x="912" y="362"/>
                </a:cubicBezTo>
                <a:cubicBezTo>
                  <a:pt x="903" y="360"/>
                  <a:pt x="894" y="359"/>
                  <a:pt x="884" y="359"/>
                </a:cubicBezTo>
                <a:cubicBezTo>
                  <a:pt x="879" y="359"/>
                  <a:pt x="873" y="359"/>
                  <a:pt x="868" y="360"/>
                </a:cubicBezTo>
                <a:cubicBezTo>
                  <a:pt x="868" y="360"/>
                  <a:pt x="868" y="360"/>
                  <a:pt x="868" y="360"/>
                </a:cubicBezTo>
                <a:cubicBezTo>
                  <a:pt x="812" y="367"/>
                  <a:pt x="764" y="314"/>
                  <a:pt x="799" y="249"/>
                </a:cubicBezTo>
                <a:cubicBezTo>
                  <a:pt x="812" y="225"/>
                  <a:pt x="819" y="197"/>
                  <a:pt x="819" y="168"/>
                </a:cubicBezTo>
                <a:cubicBezTo>
                  <a:pt x="819" y="75"/>
                  <a:pt x="744" y="0"/>
                  <a:pt x="651" y="0"/>
                </a:cubicBezTo>
                <a:cubicBezTo>
                  <a:pt x="558" y="0"/>
                  <a:pt x="483" y="75"/>
                  <a:pt x="483" y="168"/>
                </a:cubicBezTo>
                <a:cubicBezTo>
                  <a:pt x="483" y="198"/>
                  <a:pt x="491" y="226"/>
                  <a:pt x="505" y="250"/>
                </a:cubicBezTo>
                <a:cubicBezTo>
                  <a:pt x="505" y="250"/>
                  <a:pt x="505" y="250"/>
                  <a:pt x="505" y="250"/>
                </a:cubicBezTo>
                <a:cubicBezTo>
                  <a:pt x="529" y="294"/>
                  <a:pt x="499" y="346"/>
                  <a:pt x="440" y="339"/>
                </a:cubicBezTo>
                <a:cubicBezTo>
                  <a:pt x="441" y="339"/>
                  <a:pt x="441" y="339"/>
                  <a:pt x="441" y="339"/>
                </a:cubicBezTo>
                <a:cubicBezTo>
                  <a:pt x="433" y="338"/>
                  <a:pt x="425" y="337"/>
                  <a:pt x="417" y="337"/>
                </a:cubicBezTo>
                <a:cubicBezTo>
                  <a:pt x="396" y="337"/>
                  <a:pt x="375" y="341"/>
                  <a:pt x="356" y="347"/>
                </a:cubicBezTo>
                <a:cubicBezTo>
                  <a:pt x="356" y="347"/>
                  <a:pt x="356" y="347"/>
                  <a:pt x="356" y="347"/>
                </a:cubicBezTo>
                <a:cubicBezTo>
                  <a:pt x="306" y="364"/>
                  <a:pt x="273" y="327"/>
                  <a:pt x="285" y="289"/>
                </a:cubicBezTo>
                <a:cubicBezTo>
                  <a:pt x="289" y="275"/>
                  <a:pt x="291" y="261"/>
                  <a:pt x="291" y="245"/>
                </a:cubicBezTo>
                <a:cubicBezTo>
                  <a:pt x="291" y="165"/>
                  <a:pt x="226" y="100"/>
                  <a:pt x="146" y="100"/>
                </a:cubicBezTo>
                <a:cubicBezTo>
                  <a:pt x="66" y="100"/>
                  <a:pt x="0" y="165"/>
                  <a:pt x="0" y="245"/>
                </a:cubicBezTo>
                <a:cubicBezTo>
                  <a:pt x="0" y="326"/>
                  <a:pt x="66" y="391"/>
                  <a:pt x="146" y="391"/>
                </a:cubicBezTo>
                <a:cubicBezTo>
                  <a:pt x="159" y="391"/>
                  <a:pt x="171" y="389"/>
                  <a:pt x="183" y="386"/>
                </a:cubicBezTo>
                <a:cubicBezTo>
                  <a:pt x="221" y="377"/>
                  <a:pt x="256" y="411"/>
                  <a:pt x="237" y="460"/>
                </a:cubicBezTo>
                <a:cubicBezTo>
                  <a:pt x="237" y="460"/>
                  <a:pt x="237" y="460"/>
                  <a:pt x="237" y="460"/>
                </a:cubicBezTo>
                <a:cubicBezTo>
                  <a:pt x="228" y="482"/>
                  <a:pt x="223" y="506"/>
                  <a:pt x="223" y="531"/>
                </a:cubicBezTo>
                <a:cubicBezTo>
                  <a:pt x="223" y="638"/>
                  <a:pt x="310" y="725"/>
                  <a:pt x="417" y="725"/>
                </a:cubicBezTo>
                <a:cubicBezTo>
                  <a:pt x="525" y="725"/>
                  <a:pt x="611" y="638"/>
                  <a:pt x="611" y="531"/>
                </a:cubicBezTo>
                <a:cubicBezTo>
                  <a:pt x="611" y="494"/>
                  <a:pt x="601" y="460"/>
                  <a:pt x="583" y="430"/>
                </a:cubicBezTo>
                <a:cubicBezTo>
                  <a:pt x="553" y="380"/>
                  <a:pt x="587" y="331"/>
                  <a:pt x="637" y="336"/>
                </a:cubicBezTo>
                <a:cubicBezTo>
                  <a:pt x="637" y="336"/>
                  <a:pt x="637" y="336"/>
                  <a:pt x="637" y="336"/>
                </a:cubicBezTo>
                <a:cubicBezTo>
                  <a:pt x="642" y="336"/>
                  <a:pt x="647" y="336"/>
                  <a:pt x="651" y="336"/>
                </a:cubicBezTo>
                <a:cubicBezTo>
                  <a:pt x="663" y="336"/>
                  <a:pt x="673" y="335"/>
                  <a:pt x="684" y="333"/>
                </a:cubicBezTo>
                <a:cubicBezTo>
                  <a:pt x="757" y="319"/>
                  <a:pt x="793" y="381"/>
                  <a:pt x="770" y="432"/>
                </a:cubicBezTo>
                <a:cubicBezTo>
                  <a:pt x="770" y="432"/>
                  <a:pt x="770" y="432"/>
                  <a:pt x="770" y="432"/>
                </a:cubicBezTo>
                <a:cubicBezTo>
                  <a:pt x="762" y="448"/>
                  <a:pt x="758" y="466"/>
                  <a:pt x="758" y="485"/>
                </a:cubicBezTo>
                <a:cubicBezTo>
                  <a:pt x="758" y="555"/>
                  <a:pt x="815" y="611"/>
                  <a:pt x="884" y="611"/>
                </a:cubicBezTo>
                <a:cubicBezTo>
                  <a:pt x="954" y="611"/>
                  <a:pt x="1010" y="555"/>
                  <a:pt x="1010" y="485"/>
                </a:cubicBezTo>
                <a:cubicBezTo>
                  <a:pt x="1010" y="470"/>
                  <a:pt x="1008" y="456"/>
                  <a:pt x="1003" y="443"/>
                </a:cubicBezTo>
                <a:cubicBezTo>
                  <a:pt x="985" y="392"/>
                  <a:pt x="1026" y="334"/>
                  <a:pt x="1096" y="355"/>
                </a:cubicBezTo>
                <a:cubicBezTo>
                  <a:pt x="1112" y="360"/>
                  <a:pt x="1129" y="362"/>
                  <a:pt x="1146" y="362"/>
                </a:cubicBezTo>
                <a:cubicBezTo>
                  <a:pt x="1241" y="362"/>
                  <a:pt x="1317" y="285"/>
                  <a:pt x="1317" y="191"/>
                </a:cubicBezTo>
                <a:cubicBezTo>
                  <a:pt x="1317" y="96"/>
                  <a:pt x="1241" y="19"/>
                  <a:pt x="1146" y="19"/>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3" name="Oval 20"/>
          <p:cNvSpPr>
            <a:spLocks noChangeArrowheads="1"/>
          </p:cNvSpPr>
          <p:nvPr/>
        </p:nvSpPr>
        <p:spPr bwMode="auto">
          <a:xfrm>
            <a:off x="3870919" y="2473480"/>
            <a:ext cx="1022952" cy="102797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4" name="Oval 21"/>
          <p:cNvSpPr>
            <a:spLocks noChangeArrowheads="1"/>
          </p:cNvSpPr>
          <p:nvPr/>
        </p:nvSpPr>
        <p:spPr bwMode="auto">
          <a:xfrm>
            <a:off x="4754909" y="3419417"/>
            <a:ext cx="1406349" cy="140969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5" name="Oval 22"/>
          <p:cNvSpPr>
            <a:spLocks noChangeArrowheads="1"/>
          </p:cNvSpPr>
          <p:nvPr/>
        </p:nvSpPr>
        <p:spPr bwMode="auto">
          <a:xfrm>
            <a:off x="5781209" y="2076688"/>
            <a:ext cx="1205442" cy="1207116"/>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6" name="Oval 23"/>
          <p:cNvSpPr>
            <a:spLocks noChangeArrowheads="1"/>
          </p:cNvSpPr>
          <p:nvPr/>
        </p:nvSpPr>
        <p:spPr bwMode="auto">
          <a:xfrm>
            <a:off x="6871129" y="3501454"/>
            <a:ext cx="872272" cy="873945"/>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7" name="Oval 24"/>
          <p:cNvSpPr>
            <a:spLocks noChangeArrowheads="1"/>
          </p:cNvSpPr>
          <p:nvPr/>
        </p:nvSpPr>
        <p:spPr bwMode="auto">
          <a:xfrm>
            <a:off x="7731681" y="2155377"/>
            <a:ext cx="1228881" cy="1232229"/>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grpSp>
        <p:nvGrpSpPr>
          <p:cNvPr id="21" name="Group 20"/>
          <p:cNvGrpSpPr>
            <a:grpSpLocks noChangeAspect="1"/>
          </p:cNvGrpSpPr>
          <p:nvPr/>
        </p:nvGrpSpPr>
        <p:grpSpPr>
          <a:xfrm>
            <a:off x="4206979" y="2776069"/>
            <a:ext cx="497776" cy="433959"/>
            <a:chOff x="7540014" y="4306907"/>
            <a:chExt cx="389342" cy="339426"/>
          </a:xfrm>
          <a:solidFill>
            <a:schemeClr val="bg1"/>
          </a:solidFill>
        </p:grpSpPr>
        <p:sp>
          <p:nvSpPr>
            <p:cNvPr id="32"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3"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4"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5"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6"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7"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8"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9"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en-US"/>
            </a:p>
          </p:txBody>
        </p:sp>
        <p:sp>
          <p:nvSpPr>
            <p:cNvPr id="40"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en-US"/>
            </a:p>
          </p:txBody>
        </p:sp>
        <p:sp>
          <p:nvSpPr>
            <p:cNvPr id="41"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en-US"/>
            </a:p>
          </p:txBody>
        </p:sp>
        <p:sp>
          <p:nvSpPr>
            <p:cNvPr id="42"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en-US"/>
            </a:p>
          </p:txBody>
        </p:sp>
      </p:grpSp>
      <p:grpSp>
        <p:nvGrpSpPr>
          <p:cNvPr id="22" name="Group 21"/>
          <p:cNvGrpSpPr>
            <a:grpSpLocks noChangeAspect="1"/>
          </p:cNvGrpSpPr>
          <p:nvPr/>
        </p:nvGrpSpPr>
        <p:grpSpPr>
          <a:xfrm>
            <a:off x="6144915" y="2413804"/>
            <a:ext cx="510144" cy="520214"/>
            <a:chOff x="7160655" y="2178006"/>
            <a:chExt cx="379359" cy="386846"/>
          </a:xfrm>
          <a:solidFill>
            <a:schemeClr val="bg1"/>
          </a:solidFill>
        </p:grpSpPr>
        <p:sp>
          <p:nvSpPr>
            <p:cNvPr id="29"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0"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1"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grpSp>
      <p:grpSp>
        <p:nvGrpSpPr>
          <p:cNvPr id="23" name="Group 22"/>
          <p:cNvGrpSpPr>
            <a:grpSpLocks noChangeAspect="1"/>
          </p:cNvGrpSpPr>
          <p:nvPr/>
        </p:nvGrpSpPr>
        <p:grpSpPr>
          <a:xfrm>
            <a:off x="5118028" y="3837557"/>
            <a:ext cx="651323" cy="573414"/>
            <a:chOff x="6040049" y="4182118"/>
            <a:chExt cx="521619" cy="459224"/>
          </a:xfrm>
          <a:solidFill>
            <a:schemeClr val="bg1"/>
          </a:solidFill>
        </p:grpSpPr>
        <p:sp>
          <p:nvSpPr>
            <p:cNvPr id="24"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5"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6"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7"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8"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grpSp>
      <p:sp>
        <p:nvSpPr>
          <p:cNvPr id="20" name="Freeform 21"/>
          <p:cNvSpPr>
            <a:spLocks noChangeAspect="1" noEditPoints="1"/>
          </p:cNvSpPr>
          <p:nvPr/>
        </p:nvSpPr>
        <p:spPr bwMode="auto">
          <a:xfrm>
            <a:off x="7112218" y="3761936"/>
            <a:ext cx="396525" cy="352979"/>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6435" tIns="48218" rIns="96435" bIns="48218" numCol="1" anchor="t" anchorCtr="0" compatLnSpc="1"/>
          <a:lstStyle/>
          <a:p>
            <a:endParaRPr lang="en-US" dirty="0"/>
          </a:p>
        </p:txBody>
      </p:sp>
      <p:sp>
        <p:nvSpPr>
          <p:cNvPr id="43" name="Freeform 49"/>
          <p:cNvSpPr>
            <a:spLocks noChangeAspect="1" noEditPoints="1"/>
          </p:cNvSpPr>
          <p:nvPr/>
        </p:nvSpPr>
        <p:spPr bwMode="auto">
          <a:xfrm>
            <a:off x="8050092" y="2488794"/>
            <a:ext cx="592057" cy="504255"/>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solidFill>
          <a:ln>
            <a:noFill/>
          </a:ln>
        </p:spPr>
        <p:txBody>
          <a:bodyPr vert="horz" wrap="square" lIns="96435" tIns="48218" rIns="96435" bIns="48218" numCol="1" anchor="t" anchorCtr="0" compatLnSpc="1"/>
          <a:lstStyle/>
          <a:p>
            <a:endParaRPr lang="en-US" dirty="0"/>
          </a:p>
        </p:txBody>
      </p:sp>
      <p:sp>
        <p:nvSpPr>
          <p:cNvPr id="44" name="Content Placeholder 2"/>
          <p:cNvSpPr txBox="1"/>
          <p:nvPr/>
        </p:nvSpPr>
        <p:spPr>
          <a:xfrm>
            <a:off x="636966" y="2268770"/>
            <a:ext cx="2974551" cy="133063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id-ID" sz="1685" b="1" dirty="0">
                <a:solidFill>
                  <a:schemeClr val="accent1"/>
                </a:solidFill>
                <a:ea typeface="Roboto" panose="02000000000000000000" pitchFamily="2" charset="0"/>
                <a:cs typeface="Arial" panose="020B0604020202020204" pitchFamily="34" charset="0"/>
              </a:rPr>
              <a:t>Analyze</a:t>
            </a:r>
            <a:endParaRPr lang="id-ID" sz="1475" b="1" dirty="0">
              <a:solidFill>
                <a:schemeClr val="accent1"/>
              </a:solidFill>
              <a:ea typeface="Roboto" panose="02000000000000000000" pitchFamily="2" charset="0"/>
              <a:cs typeface="Arial" panose="020B0604020202020204" pitchFamily="34" charset="0"/>
            </a:endParaRPr>
          </a:p>
          <a:p>
            <a:r>
              <a:rPr lang="en-US" sz="1160" dirty="0">
                <a:solidFill>
                  <a:schemeClr val="bg1">
                    <a:lumMod val="65000"/>
                  </a:schemeClr>
                </a:solidFill>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60" dirty="0">
                <a:solidFill>
                  <a:schemeClr val="bg1">
                    <a:lumMod val="65000"/>
                  </a:schemeClr>
                </a:solidFill>
                <a:ea typeface="Roboto" panose="02000000000000000000" pitchFamily="2" charset="0"/>
                <a:cs typeface="Arial" panose="020B0604020202020204" pitchFamily="34" charset="0"/>
              </a:rPr>
              <a:t>.</a:t>
            </a:r>
            <a:endParaRPr lang="en-US" sz="1160" b="1" dirty="0">
              <a:solidFill>
                <a:schemeClr val="bg1">
                  <a:lumMod val="65000"/>
                </a:schemeClr>
              </a:solidFill>
              <a:ea typeface="Roboto" panose="02000000000000000000" pitchFamily="2" charset="0"/>
              <a:cs typeface="Arial" panose="020B0604020202020204" pitchFamily="34" charset="0"/>
            </a:endParaRPr>
          </a:p>
        </p:txBody>
      </p:sp>
      <p:sp>
        <p:nvSpPr>
          <p:cNvPr id="45" name="Content Placeholder 2"/>
          <p:cNvSpPr txBox="1"/>
          <p:nvPr/>
        </p:nvSpPr>
        <p:spPr>
          <a:xfrm>
            <a:off x="9182470" y="2326329"/>
            <a:ext cx="2974551" cy="113192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id-ID" sz="1685" b="1" dirty="0">
                <a:solidFill>
                  <a:schemeClr val="accent3"/>
                </a:solidFill>
                <a:ea typeface="Roboto" panose="02000000000000000000" pitchFamily="2" charset="0"/>
                <a:cs typeface="Arial" panose="020B0604020202020204" pitchFamily="34" charset="0"/>
              </a:rPr>
              <a:t>Research</a:t>
            </a:r>
            <a:endParaRPr lang="id-ID" sz="1475" b="1" dirty="0">
              <a:solidFill>
                <a:schemeClr val="accent3"/>
              </a:solidFill>
              <a:ea typeface="Roboto" panose="02000000000000000000" pitchFamily="2" charset="0"/>
              <a:cs typeface="Arial" panose="020B0604020202020204" pitchFamily="34" charset="0"/>
            </a:endParaRPr>
          </a:p>
          <a:p>
            <a:pPr algn="l"/>
            <a:r>
              <a:rPr lang="en-US" sz="1160" dirty="0">
                <a:solidFill>
                  <a:schemeClr val="bg1">
                    <a:lumMod val="65000"/>
                  </a:schemeClr>
                </a:solidFill>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60" dirty="0">
                <a:solidFill>
                  <a:schemeClr val="bg1">
                    <a:lumMod val="65000"/>
                  </a:schemeClr>
                </a:solidFill>
                <a:ea typeface="Roboto" panose="02000000000000000000" pitchFamily="2" charset="0"/>
                <a:cs typeface="Arial" panose="020B0604020202020204" pitchFamily="34" charset="0"/>
              </a:rPr>
              <a:t>.</a:t>
            </a:r>
            <a:endParaRPr lang="en-US" sz="1160" b="1" dirty="0">
              <a:solidFill>
                <a:schemeClr val="bg1">
                  <a:lumMod val="65000"/>
                </a:schemeClr>
              </a:solidFill>
              <a:ea typeface="Roboto" panose="02000000000000000000" pitchFamily="2" charset="0"/>
              <a:cs typeface="Arial" panose="020B0604020202020204" pitchFamily="34" charset="0"/>
            </a:endParaRPr>
          </a:p>
        </p:txBody>
      </p:sp>
      <p:sp>
        <p:nvSpPr>
          <p:cNvPr id="46" name="Content Placeholder 2"/>
          <p:cNvSpPr txBox="1"/>
          <p:nvPr/>
        </p:nvSpPr>
        <p:spPr>
          <a:xfrm>
            <a:off x="636966" y="3652708"/>
            <a:ext cx="2974551" cy="133063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id-ID" sz="1685" b="1" dirty="0">
                <a:solidFill>
                  <a:schemeClr val="accent2"/>
                </a:solidFill>
                <a:ea typeface="Roboto" panose="02000000000000000000" pitchFamily="2" charset="0"/>
                <a:cs typeface="Arial" panose="020B0604020202020204" pitchFamily="34" charset="0"/>
              </a:rPr>
              <a:t>Client Brief</a:t>
            </a:r>
            <a:endParaRPr lang="id-ID" sz="1685" b="1" dirty="0">
              <a:solidFill>
                <a:schemeClr val="accent2"/>
              </a:solidFill>
              <a:ea typeface="Roboto" panose="02000000000000000000" pitchFamily="2" charset="0"/>
              <a:cs typeface="Arial" panose="020B0604020202020204" pitchFamily="34" charset="0"/>
            </a:endParaRPr>
          </a:p>
          <a:p>
            <a:r>
              <a:rPr lang="en-US" sz="1160" dirty="0">
                <a:solidFill>
                  <a:schemeClr val="bg1">
                    <a:lumMod val="65000"/>
                  </a:schemeClr>
                </a:solidFill>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60" dirty="0">
                <a:solidFill>
                  <a:schemeClr val="bg1">
                    <a:lumMod val="65000"/>
                  </a:schemeClr>
                </a:solidFill>
                <a:ea typeface="Roboto" panose="02000000000000000000" pitchFamily="2" charset="0"/>
                <a:cs typeface="Arial" panose="020B0604020202020204" pitchFamily="34" charset="0"/>
              </a:rPr>
              <a:t>.</a:t>
            </a:r>
            <a:endParaRPr lang="en-US" sz="1160" b="1" dirty="0">
              <a:solidFill>
                <a:schemeClr val="bg1">
                  <a:lumMod val="65000"/>
                </a:schemeClr>
              </a:solidFill>
              <a:ea typeface="Roboto" panose="02000000000000000000" pitchFamily="2" charset="0"/>
              <a:cs typeface="Arial" panose="020B0604020202020204" pitchFamily="34" charset="0"/>
            </a:endParaRPr>
          </a:p>
        </p:txBody>
      </p:sp>
      <p:sp>
        <p:nvSpPr>
          <p:cNvPr id="47" name="Content Placeholder 2"/>
          <p:cNvSpPr txBox="1"/>
          <p:nvPr/>
        </p:nvSpPr>
        <p:spPr>
          <a:xfrm>
            <a:off x="9182470" y="3710267"/>
            <a:ext cx="2974551" cy="113192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id-ID" sz="1685" b="1" dirty="0">
                <a:solidFill>
                  <a:schemeClr val="accent4"/>
                </a:solidFill>
                <a:ea typeface="Roboto" panose="02000000000000000000" pitchFamily="2" charset="0"/>
                <a:cs typeface="Arial" panose="020B0604020202020204" pitchFamily="34" charset="0"/>
              </a:rPr>
              <a:t>Improvement</a:t>
            </a:r>
            <a:endParaRPr lang="id-ID" sz="1685" b="1" dirty="0">
              <a:solidFill>
                <a:schemeClr val="accent4"/>
              </a:solidFill>
              <a:ea typeface="Roboto" panose="02000000000000000000" pitchFamily="2" charset="0"/>
              <a:cs typeface="Arial" panose="020B0604020202020204" pitchFamily="34" charset="0"/>
            </a:endParaRPr>
          </a:p>
          <a:p>
            <a:pPr algn="l"/>
            <a:r>
              <a:rPr lang="en-US" sz="1160" dirty="0">
                <a:solidFill>
                  <a:schemeClr val="bg1">
                    <a:lumMod val="65000"/>
                  </a:schemeClr>
                </a:solidFill>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60" dirty="0">
                <a:solidFill>
                  <a:schemeClr val="bg1">
                    <a:lumMod val="65000"/>
                  </a:schemeClr>
                </a:solidFill>
                <a:ea typeface="Roboto" panose="02000000000000000000" pitchFamily="2" charset="0"/>
                <a:cs typeface="Arial" panose="020B0604020202020204" pitchFamily="34" charset="0"/>
              </a:rPr>
              <a:t>.</a:t>
            </a:r>
            <a:endParaRPr lang="en-US" sz="1160" b="1" dirty="0">
              <a:solidFill>
                <a:schemeClr val="bg1">
                  <a:lumMod val="65000"/>
                </a:schemeClr>
              </a:solidFill>
              <a:ea typeface="Roboto" panose="02000000000000000000" pitchFamily="2" charset="0"/>
              <a:cs typeface="Arial" panose="020B0604020202020204" pitchFamily="34" charset="0"/>
            </a:endParaRPr>
          </a:p>
        </p:txBody>
      </p:sp>
      <p:sp>
        <p:nvSpPr>
          <p:cNvPr id="48" name="Content Placeholder 2"/>
          <p:cNvSpPr txBox="1"/>
          <p:nvPr/>
        </p:nvSpPr>
        <p:spPr>
          <a:xfrm>
            <a:off x="777593" y="5283293"/>
            <a:ext cx="11255586" cy="1256955"/>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sz="1685" b="1" dirty="0">
                <a:solidFill>
                  <a:schemeClr val="accent5"/>
                </a:solidFill>
                <a:ea typeface="Roboto" panose="02000000000000000000" pitchFamily="2" charset="0"/>
              </a:rPr>
              <a:t>P</a:t>
            </a:r>
            <a:r>
              <a:rPr lang="id-ID" sz="1685" b="1" dirty="0">
                <a:solidFill>
                  <a:schemeClr val="accent5"/>
                </a:solidFill>
                <a:ea typeface="Roboto" panose="02000000000000000000" pitchFamily="2" charset="0"/>
              </a:rPr>
              <a:t>roposal</a:t>
            </a:r>
            <a:endParaRPr lang="id-ID" sz="1685" b="1" dirty="0">
              <a:solidFill>
                <a:schemeClr val="accent5"/>
              </a:solidFill>
              <a:ea typeface="Roboto" panose="02000000000000000000" pitchFamily="2" charset="0"/>
            </a:endParaRPr>
          </a:p>
          <a:p>
            <a:pPr algn="ctr"/>
            <a:r>
              <a:rPr lang="id-ID" sz="1265" dirty="0">
                <a:solidFill>
                  <a:schemeClr val="bg1">
                    <a:lumMod val="65000"/>
                  </a:schemeClr>
                </a:solidFill>
                <a:ea typeface="Roboto" panose="02000000000000000000" pitchFamily="2" charset="0"/>
              </a:rPr>
              <a:t>Fusce som libero topi sombrero bikinan meksiko</a:t>
            </a:r>
            <a:r>
              <a:rPr lang="en-US" sz="1265" dirty="0">
                <a:solidFill>
                  <a:schemeClr val="bg1">
                    <a:lumMod val="65000"/>
                  </a:schemeClr>
                </a:solidFill>
                <a:ea typeface="Roboto" panose="02000000000000000000" pitchFamily="2" charset="0"/>
              </a:rPr>
              <a:t> when an unknown printer took a galley of type and scrambled it to make a type specimen book. It has survived not only five centuries, but also the leap into electronic typesetting</a:t>
            </a:r>
            <a:r>
              <a:rPr lang="id-ID" sz="1265" dirty="0">
                <a:solidFill>
                  <a:schemeClr val="bg1">
                    <a:lumMod val="65000"/>
                  </a:schemeClr>
                </a:solidFill>
                <a:ea typeface="Roboto" panose="02000000000000000000" pitchFamily="2" charset="0"/>
              </a:rPr>
              <a:t>. Fusce som libero topi sombrero bikinan meksiko</a:t>
            </a:r>
            <a:r>
              <a:rPr lang="en-US" sz="1265" dirty="0">
                <a:solidFill>
                  <a:schemeClr val="bg1">
                    <a:lumMod val="65000"/>
                  </a:schemeClr>
                </a:solidFill>
                <a:ea typeface="Roboto" panose="02000000000000000000" pitchFamily="2" charset="0"/>
              </a:rPr>
              <a:t> when an unknown printer took a galley of type and scrambled it to make a type specimen book. It has survived not only five centuries, but also the leap into electronic typesetting</a:t>
            </a:r>
            <a:endParaRPr lang="id-ID" sz="1265" dirty="0">
              <a:solidFill>
                <a:schemeClr val="bg1">
                  <a:lumMod val="65000"/>
                </a:schemeClr>
              </a:solidFill>
              <a:ea typeface="Roboto" panose="02000000000000000000" pitchFamily="2" charset="0"/>
            </a:endParaRPr>
          </a:p>
          <a:p>
            <a:pPr algn="ctr"/>
            <a:endParaRPr lang="id-ID" sz="1265" dirty="0">
              <a:solidFill>
                <a:schemeClr val="bg1">
                  <a:lumMod val="65000"/>
                </a:schemeClr>
              </a:solidFill>
              <a:ea typeface="Roboto" panose="02000000000000000000" pitchFamily="2" charset="0"/>
            </a:endParaRPr>
          </a:p>
        </p:txBody>
      </p:sp>
      <p:sp>
        <p:nvSpPr>
          <p:cNvPr id="49" name="文本框 48"/>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50" name="文本框 49"/>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childTnLst>
                          </p:cTn>
                        </p:par>
                        <p:par>
                          <p:cTn id="20" fill="hold">
                            <p:stCondLst>
                              <p:cond delay="3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750" fill="hold"/>
                                        <p:tgtEl>
                                          <p:spTgt spid="15"/>
                                        </p:tgtEl>
                                        <p:attrNameLst>
                                          <p:attrName>ppt_w</p:attrName>
                                        </p:attrNameLst>
                                      </p:cBhvr>
                                      <p:tavLst>
                                        <p:tav tm="0">
                                          <p:val>
                                            <p:fltVal val="0"/>
                                          </p:val>
                                        </p:tav>
                                        <p:tav tm="100000">
                                          <p:val>
                                            <p:strVal val="#ppt_w"/>
                                          </p:val>
                                        </p:tav>
                                      </p:tavLst>
                                    </p:anim>
                                    <p:anim calcmode="lin" valueType="num">
                                      <p:cBhvr>
                                        <p:cTn id="24" dur="750" fill="hold"/>
                                        <p:tgtEl>
                                          <p:spTgt spid="15"/>
                                        </p:tgtEl>
                                        <p:attrNameLst>
                                          <p:attrName>ppt_h</p:attrName>
                                        </p:attrNameLst>
                                      </p:cBhvr>
                                      <p:tavLst>
                                        <p:tav tm="0">
                                          <p:val>
                                            <p:fltVal val="0"/>
                                          </p:val>
                                        </p:tav>
                                        <p:tav tm="100000">
                                          <p:val>
                                            <p:strVal val="#ppt_h"/>
                                          </p:val>
                                        </p:tav>
                                      </p:tavLst>
                                    </p:anim>
                                    <p:animEffect transition="in" filter="fade">
                                      <p:cBhvr>
                                        <p:cTn id="25" dur="750"/>
                                        <p:tgtEl>
                                          <p:spTgt spid="15"/>
                                        </p:tgtEl>
                                      </p:cBhvr>
                                    </p:animEffect>
                                  </p:childTnLst>
                                </p:cTn>
                              </p:par>
                            </p:childTnLst>
                          </p:cTn>
                        </p:par>
                        <p:par>
                          <p:cTn id="26" fill="hold">
                            <p:stCondLst>
                              <p:cond delay="45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750" fill="hold"/>
                                        <p:tgtEl>
                                          <p:spTgt spid="16"/>
                                        </p:tgtEl>
                                        <p:attrNameLst>
                                          <p:attrName>ppt_w</p:attrName>
                                        </p:attrNameLst>
                                      </p:cBhvr>
                                      <p:tavLst>
                                        <p:tav tm="0">
                                          <p:val>
                                            <p:fltVal val="0"/>
                                          </p:val>
                                        </p:tav>
                                        <p:tav tm="100000">
                                          <p:val>
                                            <p:strVal val="#ppt_w"/>
                                          </p:val>
                                        </p:tav>
                                      </p:tavLst>
                                    </p:anim>
                                    <p:anim calcmode="lin" valueType="num">
                                      <p:cBhvr>
                                        <p:cTn id="30" dur="750" fill="hold"/>
                                        <p:tgtEl>
                                          <p:spTgt spid="16"/>
                                        </p:tgtEl>
                                        <p:attrNameLst>
                                          <p:attrName>ppt_h</p:attrName>
                                        </p:attrNameLst>
                                      </p:cBhvr>
                                      <p:tavLst>
                                        <p:tav tm="0">
                                          <p:val>
                                            <p:fltVal val="0"/>
                                          </p:val>
                                        </p:tav>
                                        <p:tav tm="100000">
                                          <p:val>
                                            <p:strVal val="#ppt_h"/>
                                          </p:val>
                                        </p:tav>
                                      </p:tavLst>
                                    </p:anim>
                                    <p:animEffect transition="in" filter="fade">
                                      <p:cBhvr>
                                        <p:cTn id="31" dur="750"/>
                                        <p:tgtEl>
                                          <p:spTgt spid="16"/>
                                        </p:tgtEl>
                                      </p:cBhvr>
                                    </p:animEffect>
                                  </p:childTnLst>
                                </p:cTn>
                              </p:par>
                            </p:childTnLst>
                          </p:cTn>
                        </p:par>
                        <p:par>
                          <p:cTn id="32" fill="hold">
                            <p:stCondLst>
                              <p:cond delay="55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750" fill="hold"/>
                                        <p:tgtEl>
                                          <p:spTgt spid="17"/>
                                        </p:tgtEl>
                                        <p:attrNameLst>
                                          <p:attrName>ppt_w</p:attrName>
                                        </p:attrNameLst>
                                      </p:cBhvr>
                                      <p:tavLst>
                                        <p:tav tm="0">
                                          <p:val>
                                            <p:fltVal val="0"/>
                                          </p:val>
                                        </p:tav>
                                        <p:tav tm="100000">
                                          <p:val>
                                            <p:strVal val="#ppt_w"/>
                                          </p:val>
                                        </p:tav>
                                      </p:tavLst>
                                    </p:anim>
                                    <p:anim calcmode="lin" valueType="num">
                                      <p:cBhvr>
                                        <p:cTn id="36" dur="750" fill="hold"/>
                                        <p:tgtEl>
                                          <p:spTgt spid="17"/>
                                        </p:tgtEl>
                                        <p:attrNameLst>
                                          <p:attrName>ppt_h</p:attrName>
                                        </p:attrNameLst>
                                      </p:cBhvr>
                                      <p:tavLst>
                                        <p:tav tm="0">
                                          <p:val>
                                            <p:fltVal val="0"/>
                                          </p:val>
                                        </p:tav>
                                        <p:tav tm="100000">
                                          <p:val>
                                            <p:strVal val="#ppt_h"/>
                                          </p:val>
                                        </p:tav>
                                      </p:tavLst>
                                    </p:anim>
                                    <p:animEffect transition="in" filter="fade">
                                      <p:cBhvr>
                                        <p:cTn id="37" dur="750"/>
                                        <p:tgtEl>
                                          <p:spTgt spid="17"/>
                                        </p:tgtEl>
                                      </p:cBhvr>
                                    </p:animEffect>
                                  </p:childTnLst>
                                </p:cTn>
                              </p:par>
                            </p:childTnLst>
                          </p:cTn>
                        </p:par>
                        <p:par>
                          <p:cTn id="38" fill="hold">
                            <p:stCondLst>
                              <p:cond delay="6500"/>
                            </p:stCondLst>
                            <p:childTnLst>
                              <p:par>
                                <p:cTn id="39" presetID="5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750" fill="hold"/>
                                        <p:tgtEl>
                                          <p:spTgt spid="21"/>
                                        </p:tgtEl>
                                        <p:attrNameLst>
                                          <p:attrName>ppt_w</p:attrName>
                                        </p:attrNameLst>
                                      </p:cBhvr>
                                      <p:tavLst>
                                        <p:tav tm="0">
                                          <p:val>
                                            <p:fltVal val="0"/>
                                          </p:val>
                                        </p:tav>
                                        <p:tav tm="100000">
                                          <p:val>
                                            <p:strVal val="#ppt_w"/>
                                          </p:val>
                                        </p:tav>
                                      </p:tavLst>
                                    </p:anim>
                                    <p:anim calcmode="lin" valueType="num">
                                      <p:cBhvr>
                                        <p:cTn id="42" dur="750" fill="hold"/>
                                        <p:tgtEl>
                                          <p:spTgt spid="21"/>
                                        </p:tgtEl>
                                        <p:attrNameLst>
                                          <p:attrName>ppt_h</p:attrName>
                                        </p:attrNameLst>
                                      </p:cBhvr>
                                      <p:tavLst>
                                        <p:tav tm="0">
                                          <p:val>
                                            <p:fltVal val="0"/>
                                          </p:val>
                                        </p:tav>
                                        <p:tav tm="100000">
                                          <p:val>
                                            <p:strVal val="#ppt_h"/>
                                          </p:val>
                                        </p:tav>
                                      </p:tavLst>
                                    </p:anim>
                                    <p:animEffect transition="in" filter="fade">
                                      <p:cBhvr>
                                        <p:cTn id="43" dur="750"/>
                                        <p:tgtEl>
                                          <p:spTgt spid="21"/>
                                        </p:tgtEl>
                                      </p:cBhvr>
                                    </p:animEffect>
                                  </p:childTnLst>
                                </p:cTn>
                              </p:par>
                            </p:childTnLst>
                          </p:cTn>
                        </p:par>
                        <p:par>
                          <p:cTn id="44" fill="hold">
                            <p:stCondLst>
                              <p:cond delay="7500"/>
                            </p:stCondLst>
                            <p:childTnLst>
                              <p:par>
                                <p:cTn id="45" presetID="53" presetClass="entr" presetSubtype="16"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750" fill="hold"/>
                                        <p:tgtEl>
                                          <p:spTgt spid="23"/>
                                        </p:tgtEl>
                                        <p:attrNameLst>
                                          <p:attrName>ppt_w</p:attrName>
                                        </p:attrNameLst>
                                      </p:cBhvr>
                                      <p:tavLst>
                                        <p:tav tm="0">
                                          <p:val>
                                            <p:fltVal val="0"/>
                                          </p:val>
                                        </p:tav>
                                        <p:tav tm="100000">
                                          <p:val>
                                            <p:strVal val="#ppt_w"/>
                                          </p:val>
                                        </p:tav>
                                      </p:tavLst>
                                    </p:anim>
                                    <p:anim calcmode="lin" valueType="num">
                                      <p:cBhvr>
                                        <p:cTn id="48" dur="750" fill="hold"/>
                                        <p:tgtEl>
                                          <p:spTgt spid="23"/>
                                        </p:tgtEl>
                                        <p:attrNameLst>
                                          <p:attrName>ppt_h</p:attrName>
                                        </p:attrNameLst>
                                      </p:cBhvr>
                                      <p:tavLst>
                                        <p:tav tm="0">
                                          <p:val>
                                            <p:fltVal val="0"/>
                                          </p:val>
                                        </p:tav>
                                        <p:tav tm="100000">
                                          <p:val>
                                            <p:strVal val="#ppt_h"/>
                                          </p:val>
                                        </p:tav>
                                      </p:tavLst>
                                    </p:anim>
                                    <p:animEffect transition="in" filter="fade">
                                      <p:cBhvr>
                                        <p:cTn id="49" dur="750"/>
                                        <p:tgtEl>
                                          <p:spTgt spid="23"/>
                                        </p:tgtEl>
                                      </p:cBhvr>
                                    </p:animEffect>
                                  </p:childTnLst>
                                </p:cTn>
                              </p:par>
                            </p:childTnLst>
                          </p:cTn>
                        </p:par>
                        <p:par>
                          <p:cTn id="50" fill="hold">
                            <p:stCondLst>
                              <p:cond delay="8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750" fill="hold"/>
                                        <p:tgtEl>
                                          <p:spTgt spid="22"/>
                                        </p:tgtEl>
                                        <p:attrNameLst>
                                          <p:attrName>ppt_w</p:attrName>
                                        </p:attrNameLst>
                                      </p:cBhvr>
                                      <p:tavLst>
                                        <p:tav tm="0">
                                          <p:val>
                                            <p:fltVal val="0"/>
                                          </p:val>
                                        </p:tav>
                                        <p:tav tm="100000">
                                          <p:val>
                                            <p:strVal val="#ppt_w"/>
                                          </p:val>
                                        </p:tav>
                                      </p:tavLst>
                                    </p:anim>
                                    <p:anim calcmode="lin" valueType="num">
                                      <p:cBhvr>
                                        <p:cTn id="54" dur="750" fill="hold"/>
                                        <p:tgtEl>
                                          <p:spTgt spid="22"/>
                                        </p:tgtEl>
                                        <p:attrNameLst>
                                          <p:attrName>ppt_h</p:attrName>
                                        </p:attrNameLst>
                                      </p:cBhvr>
                                      <p:tavLst>
                                        <p:tav tm="0">
                                          <p:val>
                                            <p:fltVal val="0"/>
                                          </p:val>
                                        </p:tav>
                                        <p:tav tm="100000">
                                          <p:val>
                                            <p:strVal val="#ppt_h"/>
                                          </p:val>
                                        </p:tav>
                                      </p:tavLst>
                                    </p:anim>
                                    <p:animEffect transition="in" filter="fade">
                                      <p:cBhvr>
                                        <p:cTn id="55" dur="750"/>
                                        <p:tgtEl>
                                          <p:spTgt spid="22"/>
                                        </p:tgtEl>
                                      </p:cBhvr>
                                    </p:animEffect>
                                  </p:childTnLst>
                                </p:cTn>
                              </p:par>
                            </p:childTnLst>
                          </p:cTn>
                        </p:par>
                        <p:par>
                          <p:cTn id="56" fill="hold">
                            <p:stCondLst>
                              <p:cond delay="95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750" fill="hold"/>
                                        <p:tgtEl>
                                          <p:spTgt spid="20"/>
                                        </p:tgtEl>
                                        <p:attrNameLst>
                                          <p:attrName>ppt_w</p:attrName>
                                        </p:attrNameLst>
                                      </p:cBhvr>
                                      <p:tavLst>
                                        <p:tav tm="0">
                                          <p:val>
                                            <p:fltVal val="0"/>
                                          </p:val>
                                        </p:tav>
                                        <p:tav tm="100000">
                                          <p:val>
                                            <p:strVal val="#ppt_w"/>
                                          </p:val>
                                        </p:tav>
                                      </p:tavLst>
                                    </p:anim>
                                    <p:anim calcmode="lin" valueType="num">
                                      <p:cBhvr>
                                        <p:cTn id="60" dur="750" fill="hold"/>
                                        <p:tgtEl>
                                          <p:spTgt spid="20"/>
                                        </p:tgtEl>
                                        <p:attrNameLst>
                                          <p:attrName>ppt_h</p:attrName>
                                        </p:attrNameLst>
                                      </p:cBhvr>
                                      <p:tavLst>
                                        <p:tav tm="0">
                                          <p:val>
                                            <p:fltVal val="0"/>
                                          </p:val>
                                        </p:tav>
                                        <p:tav tm="100000">
                                          <p:val>
                                            <p:strVal val="#ppt_h"/>
                                          </p:val>
                                        </p:tav>
                                      </p:tavLst>
                                    </p:anim>
                                    <p:animEffect transition="in" filter="fade">
                                      <p:cBhvr>
                                        <p:cTn id="61" dur="750"/>
                                        <p:tgtEl>
                                          <p:spTgt spid="20"/>
                                        </p:tgtEl>
                                      </p:cBhvr>
                                    </p:animEffect>
                                  </p:childTnLst>
                                </p:cTn>
                              </p:par>
                            </p:childTnLst>
                          </p:cTn>
                        </p:par>
                        <p:par>
                          <p:cTn id="62" fill="hold">
                            <p:stCondLst>
                              <p:cond delay="10500"/>
                            </p:stCondLst>
                            <p:childTnLst>
                              <p:par>
                                <p:cTn id="63" presetID="53" presetClass="entr" presetSubtype="16"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p:cTn id="65" dur="750" fill="hold"/>
                                        <p:tgtEl>
                                          <p:spTgt spid="43"/>
                                        </p:tgtEl>
                                        <p:attrNameLst>
                                          <p:attrName>ppt_w</p:attrName>
                                        </p:attrNameLst>
                                      </p:cBhvr>
                                      <p:tavLst>
                                        <p:tav tm="0">
                                          <p:val>
                                            <p:fltVal val="0"/>
                                          </p:val>
                                        </p:tav>
                                        <p:tav tm="100000">
                                          <p:val>
                                            <p:strVal val="#ppt_w"/>
                                          </p:val>
                                        </p:tav>
                                      </p:tavLst>
                                    </p:anim>
                                    <p:anim calcmode="lin" valueType="num">
                                      <p:cBhvr>
                                        <p:cTn id="66" dur="750" fill="hold"/>
                                        <p:tgtEl>
                                          <p:spTgt spid="43"/>
                                        </p:tgtEl>
                                        <p:attrNameLst>
                                          <p:attrName>ppt_h</p:attrName>
                                        </p:attrNameLst>
                                      </p:cBhvr>
                                      <p:tavLst>
                                        <p:tav tm="0">
                                          <p:val>
                                            <p:fltVal val="0"/>
                                          </p:val>
                                        </p:tav>
                                        <p:tav tm="100000">
                                          <p:val>
                                            <p:strVal val="#ppt_h"/>
                                          </p:val>
                                        </p:tav>
                                      </p:tavLst>
                                    </p:anim>
                                    <p:animEffect transition="in" filter="fade">
                                      <p:cBhvr>
                                        <p:cTn id="67" dur="750"/>
                                        <p:tgtEl>
                                          <p:spTgt spid="43"/>
                                        </p:tgtEl>
                                      </p:cBhvr>
                                    </p:animEffect>
                                  </p:childTnLst>
                                </p:cTn>
                              </p:par>
                            </p:childTnLst>
                          </p:cTn>
                        </p:par>
                        <p:par>
                          <p:cTn id="68" fill="hold">
                            <p:stCondLst>
                              <p:cond delay="11500"/>
                            </p:stCondLst>
                            <p:childTnLst>
                              <p:par>
                                <p:cTn id="69" presetID="22" presetClass="entr" presetSubtype="2"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right)">
                                      <p:cBhvr>
                                        <p:cTn id="71" dur="750"/>
                                        <p:tgtEl>
                                          <p:spTgt spid="4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750"/>
                                        <p:tgtEl>
                                          <p:spTgt spid="4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right)">
                                      <p:cBhvr>
                                        <p:cTn id="77" dur="750"/>
                                        <p:tgtEl>
                                          <p:spTgt spid="4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750"/>
                                        <p:tgtEl>
                                          <p:spTgt spid="47"/>
                                        </p:tgtEl>
                                      </p:cBhvr>
                                    </p:animEffect>
                                  </p:childTnLst>
                                </p:cTn>
                              </p:par>
                            </p:childTnLst>
                          </p:cTn>
                        </p:par>
                        <p:par>
                          <p:cTn id="81" fill="hold">
                            <p:stCondLst>
                              <p:cond delay="1250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0" grpId="0" animBg="1"/>
      <p:bldP spid="43" grpId="0" animBg="1"/>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33959" y="882723"/>
            <a:ext cx="3341071" cy="39485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2296097" y="4288464"/>
            <a:ext cx="22167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3"/>
          <p:cNvSpPr txBox="1"/>
          <p:nvPr/>
        </p:nvSpPr>
        <p:spPr>
          <a:xfrm>
            <a:off x="2179645" y="3503709"/>
            <a:ext cx="2449704" cy="51937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a:t>
            </a:r>
            <a:endPar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6360653" y="3687364"/>
            <a:ext cx="0" cy="352605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48"/>
          <p:cNvSpPr txBox="1"/>
          <p:nvPr/>
        </p:nvSpPr>
        <p:spPr>
          <a:xfrm>
            <a:off x="7424600" y="3687362"/>
            <a:ext cx="4320006" cy="738344"/>
          </a:xfrm>
          <a:prstGeom prst="rect">
            <a:avLst/>
          </a:prstGeom>
          <a:noFill/>
        </p:spPr>
        <p:txBody>
          <a:bodyPr wrap="square" lIns="0" tIns="0" rIns="0" bIns="0" rtlCol="0">
            <a:spAutoFit/>
          </a:bodyPr>
          <a:lstStyle/>
          <a:p>
            <a:r>
              <a:rPr lang="zh-CN" altLang="en-US" sz="48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明年工作计划</a:t>
            </a:r>
            <a:endParaRPr lang="en-GB" altLang="zh-CN" sz="48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259"/>
          <p:cNvSpPr>
            <a:spLocks noChangeArrowheads="1"/>
          </p:cNvSpPr>
          <p:nvPr/>
        </p:nvSpPr>
        <p:spPr bwMode="auto">
          <a:xfrm>
            <a:off x="2332026" y="1294335"/>
            <a:ext cx="2144939" cy="221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795" cap="all" spc="300" dirty="0">
                <a:solidFill>
                  <a:schemeClr val="bg1"/>
                </a:solidFill>
                <a:latin typeface="Impact" panose="020B0806030902050204" pitchFamily="34" charset="0"/>
                <a:cs typeface="Arial" panose="020B0604020202020204" pitchFamily="34" charset="0"/>
                <a:sym typeface="Arial" panose="020B0604020202020204" pitchFamily="34" charset="0"/>
              </a:rPr>
              <a:t>04</a:t>
            </a:r>
            <a:endParaRPr lang="zh-CN" altLang="en-US" sz="13795" cap="all" spc="300" dirty="0">
              <a:solidFill>
                <a:schemeClr val="bg1"/>
              </a:solidFill>
              <a:latin typeface="Impact" panose="020B0806030902050204" pitchFamily="34" charset="0"/>
              <a:cs typeface="Arial" panose="020B0604020202020204" pitchFamily="34" charset="0"/>
              <a:sym typeface="Arial" panose="020B0604020202020204" pitchFamily="34" charset="0"/>
            </a:endParaRPr>
          </a:p>
        </p:txBody>
      </p:sp>
      <p:sp>
        <p:nvSpPr>
          <p:cNvPr id="13" name="TextBox 11"/>
          <p:cNvSpPr txBox="1"/>
          <p:nvPr/>
        </p:nvSpPr>
        <p:spPr>
          <a:xfrm>
            <a:off x="7370653" y="4639897"/>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9430790" y="4639897"/>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p:cNvSpPr txBox="1"/>
          <p:nvPr/>
        </p:nvSpPr>
        <p:spPr>
          <a:xfrm>
            <a:off x="7370653" y="4950794"/>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9430790" y="4950794"/>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p:stCondLst>
                              <p:cond delay="10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iterate type="lt">
                                    <p:tmPct val="30000"/>
                                  </p:iterate>
                                  <p:childTnLst>
                                    <p:set>
                                      <p:cBhvr>
                                        <p:cTn id="38" dur="1" fill="hold">
                                          <p:stCondLst>
                                            <p:cond delay="0"/>
                                          </p:stCondLst>
                                        </p:cTn>
                                        <p:tgtEl>
                                          <p:spTgt spid="11"/>
                                        </p:tgtEl>
                                        <p:attrNameLst>
                                          <p:attrName>style.visibility</p:attrName>
                                        </p:attrNameLst>
                                      </p:cBhvr>
                                      <p:to>
                                        <p:strVal val="visible"/>
                                      </p:to>
                                    </p:set>
                                    <p:animEffect transition="in" filter="wipe(left)">
                                      <p:cBhvr>
                                        <p:cTn id="39" dur="200"/>
                                        <p:tgtEl>
                                          <p:spTgt spid="11"/>
                                        </p:tgtEl>
                                      </p:cBhvr>
                                    </p:animEffect>
                                  </p:childTnLst>
                                </p:cTn>
                              </p:par>
                              <p:par>
                                <p:cTn id="40" presetID="36" presetClass="emph" presetSubtype="0" fill="hold" grpId="1" nodeType="withEffect">
                                  <p:stCondLst>
                                    <p:cond delay="0"/>
                                  </p:stCondLst>
                                  <p:iterate type="lt">
                                    <p:tmPct val="30000"/>
                                  </p:iterate>
                                  <p:childTnLst>
                                    <p:animScale>
                                      <p:cBhvr>
                                        <p:cTn id="41" dur="50" autoRev="1" fill="hold">
                                          <p:stCondLst>
                                            <p:cond delay="0"/>
                                          </p:stCondLst>
                                        </p:cTn>
                                        <p:tgtEl>
                                          <p:spTgt spid="11"/>
                                        </p:tgtEl>
                                      </p:cBhvr>
                                      <p:to x="80000" y="100000"/>
                                    </p:animScale>
                                    <p:anim by="(#ppt_w*0.10)" calcmode="lin" valueType="num">
                                      <p:cBhvr>
                                        <p:cTn id="42" dur="50" autoRev="1" fill="hold">
                                          <p:stCondLst>
                                            <p:cond delay="0"/>
                                          </p:stCondLst>
                                        </p:cTn>
                                        <p:tgtEl>
                                          <p:spTgt spid="11"/>
                                        </p:tgtEl>
                                        <p:attrNameLst>
                                          <p:attrName>ppt_x</p:attrName>
                                        </p:attrNameLst>
                                      </p:cBhvr>
                                    </p:anim>
                                    <p:anim by="(-#ppt_w*0.10)" calcmode="lin" valueType="num">
                                      <p:cBhvr>
                                        <p:cTn id="43" dur="50" autoRev="1" fill="hold">
                                          <p:stCondLst>
                                            <p:cond delay="0"/>
                                          </p:stCondLst>
                                        </p:cTn>
                                        <p:tgtEl>
                                          <p:spTgt spid="11"/>
                                        </p:tgtEl>
                                        <p:attrNameLst>
                                          <p:attrName>ppt_y</p:attrName>
                                        </p:attrNameLst>
                                      </p:cBhvr>
                                    </p:anim>
                                    <p:animRot by="-480000">
                                      <p:cBhvr>
                                        <p:cTn id="44" dur="50" autoRev="1" fill="hold">
                                          <p:stCondLst>
                                            <p:cond delay="0"/>
                                          </p:stCondLst>
                                        </p:cTn>
                                        <p:tgtEl>
                                          <p:spTgt spid="11"/>
                                        </p:tgtEl>
                                        <p:attrNameLst>
                                          <p:attrName>r</p:attrName>
                                        </p:attrNameLst>
                                      </p:cBhvr>
                                    </p:animRot>
                                  </p:childTnLst>
                                </p:cTn>
                              </p:par>
                            </p:childTnLst>
                          </p:cTn>
                        </p:par>
                        <p:par>
                          <p:cTn id="45" fill="hold">
                            <p:stCondLst>
                              <p:cond delay="1000"/>
                            </p:stCondLst>
                            <p:childTnLst>
                              <p:par>
                                <p:cTn id="46" presetID="1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ppt_x</p:attrName>
                                        </p:attrNameLst>
                                      </p:cBhvr>
                                      <p:tavLst>
                                        <p:tav tm="0">
                                          <p:val>
                                            <p:strVal val="#ppt_x-#ppt_w*1.125000"/>
                                          </p:val>
                                        </p:tav>
                                        <p:tav tm="100000">
                                          <p:val>
                                            <p:strVal val="#ppt_x"/>
                                          </p:val>
                                        </p:tav>
                                      </p:tavLst>
                                    </p:anim>
                                    <p:animEffect transition="in" filter="wipe(right)">
                                      <p:cBhvr>
                                        <p:cTn id="49" dur="500"/>
                                        <p:tgtEl>
                                          <p:spTgt spid="13"/>
                                        </p:tgtEl>
                                      </p:cBhvr>
                                    </p:animEffect>
                                  </p:childTnLst>
                                </p:cTn>
                              </p:par>
                            </p:childTnLst>
                          </p:cTn>
                        </p:par>
                        <p:par>
                          <p:cTn id="50" fill="hold">
                            <p:stCondLst>
                              <p:cond delay="1500"/>
                            </p:stCondLst>
                            <p:childTnLst>
                              <p:par>
                                <p:cTn id="51" presetID="1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ppt_x</p:attrName>
                                        </p:attrNameLst>
                                      </p:cBhvr>
                                      <p:tavLst>
                                        <p:tav tm="0">
                                          <p:val>
                                            <p:strVal val="#ppt_x-#ppt_w*1.125000"/>
                                          </p:val>
                                        </p:tav>
                                        <p:tav tm="100000">
                                          <p:val>
                                            <p:strVal val="#ppt_x"/>
                                          </p:val>
                                        </p:tav>
                                      </p:tavLst>
                                    </p:anim>
                                    <p:animEffect transition="in" filter="wipe(right)">
                                      <p:cBhvr>
                                        <p:cTn id="54" dur="500"/>
                                        <p:tgtEl>
                                          <p:spTgt spid="14"/>
                                        </p:tgtEl>
                                      </p:cBhvr>
                                    </p:animEffect>
                                  </p:childTnLst>
                                </p:cTn>
                              </p:par>
                            </p:childTnLst>
                          </p:cTn>
                        </p:par>
                        <p:par>
                          <p:cTn id="55" fill="hold">
                            <p:stCondLst>
                              <p:cond delay="2000"/>
                            </p:stCondLst>
                            <p:childTnLst>
                              <p:par>
                                <p:cTn id="56" presetID="12" presetClass="entr" presetSubtype="8"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p:tgtEl>
                                          <p:spTgt spid="15"/>
                                        </p:tgtEl>
                                        <p:attrNameLst>
                                          <p:attrName>ppt_x</p:attrName>
                                        </p:attrNameLst>
                                      </p:cBhvr>
                                      <p:tavLst>
                                        <p:tav tm="0">
                                          <p:val>
                                            <p:strVal val="#ppt_x-#ppt_w*1.125000"/>
                                          </p:val>
                                        </p:tav>
                                        <p:tav tm="100000">
                                          <p:val>
                                            <p:strVal val="#ppt_x"/>
                                          </p:val>
                                        </p:tav>
                                      </p:tavLst>
                                    </p:anim>
                                    <p:animEffect transition="in" filter="wipe(right)">
                                      <p:cBhvr>
                                        <p:cTn id="59" dur="500"/>
                                        <p:tgtEl>
                                          <p:spTgt spid="15"/>
                                        </p:tgtEl>
                                      </p:cBhvr>
                                    </p:animEffect>
                                  </p:childTnLst>
                                </p:cTn>
                              </p:par>
                            </p:childTnLst>
                          </p:cTn>
                        </p:par>
                        <p:par>
                          <p:cTn id="60" fill="hold">
                            <p:stCondLst>
                              <p:cond delay="2500"/>
                            </p:stCondLst>
                            <p:childTnLst>
                              <p:par>
                                <p:cTn id="61" presetID="1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p:tgtEl>
                                          <p:spTgt spid="16"/>
                                        </p:tgtEl>
                                        <p:attrNameLst>
                                          <p:attrName>ppt_x</p:attrName>
                                        </p:attrNameLst>
                                      </p:cBhvr>
                                      <p:tavLst>
                                        <p:tav tm="0">
                                          <p:val>
                                            <p:strVal val="#ppt_x-#ppt_w*1.125000"/>
                                          </p:val>
                                        </p:tav>
                                        <p:tav tm="100000">
                                          <p:val>
                                            <p:strVal val="#ppt_x"/>
                                          </p:val>
                                        </p:tav>
                                      </p:tavLst>
                                    </p:anim>
                                    <p:animEffect transition="in" filter="wipe(righ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1" grpId="0"/>
      <p:bldP spid="11" grpId="1"/>
      <p:bldP spid="12" grpId="0"/>
      <p:bldP spid="12" grpId="1"/>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flipH="1">
            <a:off x="4219283" y="4009263"/>
            <a:ext cx="2568279" cy="220986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843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0"/>
          <p:cNvSpPr/>
          <p:nvPr/>
        </p:nvSpPr>
        <p:spPr>
          <a:xfrm>
            <a:off x="8926386" y="1738297"/>
            <a:ext cx="2568279" cy="220986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84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Group 41"/>
          <p:cNvGrpSpPr/>
          <p:nvPr/>
        </p:nvGrpSpPr>
        <p:grpSpPr>
          <a:xfrm>
            <a:off x="1364085" y="1738298"/>
            <a:ext cx="2783523" cy="4480832"/>
            <a:chOff x="1293091" y="1708726"/>
            <a:chExt cx="2639337" cy="4248726"/>
          </a:xfrm>
        </p:grpSpPr>
        <p:sp>
          <p:nvSpPr>
            <p:cNvPr id="43" name="Rectangle 42"/>
            <p:cNvSpPr/>
            <p:nvPr/>
          </p:nvSpPr>
          <p:spPr>
            <a:xfrm>
              <a:off x="1293091" y="1708726"/>
              <a:ext cx="2639337" cy="424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32"/>
            <p:cNvSpPr txBox="1"/>
            <p:nvPr/>
          </p:nvSpPr>
          <p:spPr>
            <a:xfrm>
              <a:off x="1527049" y="2883040"/>
              <a:ext cx="2130552" cy="1400803"/>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33"/>
            <p:cNvSpPr txBox="1"/>
            <p:nvPr/>
          </p:nvSpPr>
          <p:spPr>
            <a:xfrm>
              <a:off x="1527049" y="2511283"/>
              <a:ext cx="1551209" cy="20428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Group 65"/>
          <p:cNvGrpSpPr/>
          <p:nvPr/>
        </p:nvGrpSpPr>
        <p:grpSpPr>
          <a:xfrm>
            <a:off x="4219283" y="1738298"/>
            <a:ext cx="4635428" cy="2209866"/>
            <a:chOff x="4000390" y="1708726"/>
            <a:chExt cx="4395314" cy="2095396"/>
          </a:xfrm>
        </p:grpSpPr>
        <p:sp>
          <p:nvSpPr>
            <p:cNvPr id="67" name="Rectangle 66"/>
            <p:cNvSpPr/>
            <p:nvPr/>
          </p:nvSpPr>
          <p:spPr>
            <a:xfrm>
              <a:off x="4000390" y="1708726"/>
              <a:ext cx="4395314" cy="20953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2"/>
            <p:cNvSpPr txBox="1"/>
            <p:nvPr/>
          </p:nvSpPr>
          <p:spPr>
            <a:xfrm>
              <a:off x="4305080" y="2594238"/>
              <a:ext cx="3566148" cy="87550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 Placeholder 33"/>
            <p:cNvSpPr txBox="1"/>
            <p:nvPr/>
          </p:nvSpPr>
          <p:spPr>
            <a:xfrm>
              <a:off x="4305080" y="2229297"/>
              <a:ext cx="1586086" cy="20428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Group 69"/>
          <p:cNvGrpSpPr/>
          <p:nvPr/>
        </p:nvGrpSpPr>
        <p:grpSpPr>
          <a:xfrm>
            <a:off x="6859237" y="4009263"/>
            <a:ext cx="4635428" cy="2209867"/>
            <a:chOff x="6503595" y="3862056"/>
            <a:chExt cx="4395314" cy="2095396"/>
          </a:xfrm>
        </p:grpSpPr>
        <p:sp>
          <p:nvSpPr>
            <p:cNvPr id="71" name="Rectangle 70"/>
            <p:cNvSpPr/>
            <p:nvPr/>
          </p:nvSpPr>
          <p:spPr>
            <a:xfrm flipH="1">
              <a:off x="6503595" y="3862056"/>
              <a:ext cx="4395314" cy="20953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72" name="Text Placeholder 32"/>
            <p:cNvSpPr txBox="1"/>
            <p:nvPr/>
          </p:nvSpPr>
          <p:spPr>
            <a:xfrm>
              <a:off x="6847112" y="4735354"/>
              <a:ext cx="3723351" cy="121902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 Placeholder 33"/>
            <p:cNvSpPr txBox="1"/>
            <p:nvPr/>
          </p:nvSpPr>
          <p:spPr>
            <a:xfrm>
              <a:off x="6847112" y="4350709"/>
              <a:ext cx="1365506" cy="20428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文本框 15"/>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17" name="文本框 16"/>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51856" y="6579169"/>
            <a:ext cx="548358" cy="287130"/>
          </a:xfrm>
          <a:prstGeom prst="rect">
            <a:avLst/>
          </a:prstGeom>
          <a:noFill/>
        </p:spPr>
        <p:txBody>
          <a:bodyPr wrap="square" rtlCol="0">
            <a:spAutoFit/>
          </a:bodyPr>
          <a:lstStyle/>
          <a:p>
            <a:fld id="{F3C5028F-8D3B-45CC-A1ED-22F09E87F5E5}" type="slidenum">
              <a:rPr lang="id-ID" sz="1265">
                <a:solidFill>
                  <a:schemeClr val="bg1"/>
                </a:solidFill>
              </a:rPr>
            </a:fld>
            <a:endParaRPr lang="id-ID" sz="1265" dirty="0">
              <a:solidFill>
                <a:schemeClr val="bg1"/>
              </a:solidFill>
            </a:endParaRPr>
          </a:p>
        </p:txBody>
      </p:sp>
      <p:grpSp>
        <p:nvGrpSpPr>
          <p:cNvPr id="6" name="Group 4"/>
          <p:cNvGrpSpPr>
            <a:grpSpLocks noChangeAspect="1"/>
          </p:cNvGrpSpPr>
          <p:nvPr/>
        </p:nvGrpSpPr>
        <p:grpSpPr bwMode="auto">
          <a:xfrm>
            <a:off x="2482906" y="2437105"/>
            <a:ext cx="8674611" cy="1550667"/>
            <a:chOff x="806" y="677"/>
            <a:chExt cx="3783" cy="711"/>
          </a:xfrm>
        </p:grpSpPr>
        <p:sp>
          <p:nvSpPr>
            <p:cNvPr id="7"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1"/>
            </a:solidFill>
            <a:ln w="19050">
              <a:solidFill>
                <a:schemeClr val="bg1"/>
              </a:solidFill>
              <a:round/>
            </a:ln>
          </p:spPr>
          <p:txBody>
            <a:bodyPr vert="horz" wrap="square" lIns="96435" tIns="48218" rIns="96435" bIns="48218" numCol="1" anchor="t" anchorCtr="0" compatLnSpc="1"/>
            <a:lstStyle/>
            <a:p>
              <a:endParaRPr lang="en-US"/>
            </a:p>
          </p:txBody>
        </p:sp>
        <p:sp>
          <p:nvSpPr>
            <p:cNvPr id="8"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2"/>
            </a:solidFill>
            <a:ln w="19050">
              <a:solidFill>
                <a:schemeClr val="bg1"/>
              </a:solidFill>
              <a:round/>
            </a:ln>
          </p:spPr>
          <p:txBody>
            <a:bodyPr vert="horz" wrap="square" lIns="96435" tIns="48218" rIns="96435" bIns="48218" numCol="1" anchor="t" anchorCtr="0" compatLnSpc="1"/>
            <a:lstStyle/>
            <a:p>
              <a:endParaRPr lang="en-US"/>
            </a:p>
          </p:txBody>
        </p:sp>
        <p:sp>
          <p:nvSpPr>
            <p:cNvPr id="9"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3"/>
            </a:solidFill>
            <a:ln w="19050">
              <a:solidFill>
                <a:schemeClr val="bg1"/>
              </a:solidFill>
              <a:round/>
            </a:ln>
          </p:spPr>
          <p:txBody>
            <a:bodyPr vert="horz" wrap="square" lIns="96435" tIns="48218" rIns="96435" bIns="48218" numCol="1" anchor="t" anchorCtr="0" compatLnSpc="1"/>
            <a:lstStyle/>
            <a:p>
              <a:endParaRPr lang="en-US"/>
            </a:p>
          </p:txBody>
        </p:sp>
        <p:sp>
          <p:nvSpPr>
            <p:cNvPr id="10"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chemeClr val="accent4"/>
            </a:solidFill>
            <a:ln w="19050">
              <a:solidFill>
                <a:schemeClr val="bg1"/>
              </a:solidFill>
              <a:round/>
            </a:ln>
          </p:spPr>
          <p:txBody>
            <a:bodyPr vert="horz" wrap="square" lIns="96435" tIns="48218" rIns="96435" bIns="48218" numCol="1" anchor="t" anchorCtr="0" compatLnSpc="1"/>
            <a:lstStyle/>
            <a:p>
              <a:endParaRPr lang="en-US"/>
            </a:p>
          </p:txBody>
        </p:sp>
        <p:sp>
          <p:nvSpPr>
            <p:cNvPr id="11" name="Freeform 9"/>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5"/>
            </a:solidFill>
            <a:ln w="19050">
              <a:solidFill>
                <a:schemeClr val="bg1"/>
              </a:solidFill>
              <a:round/>
            </a:ln>
          </p:spPr>
          <p:txBody>
            <a:bodyPr vert="horz" wrap="square" lIns="96435" tIns="48218" rIns="96435" bIns="48218" numCol="1" anchor="t" anchorCtr="0" compatLnSpc="1"/>
            <a:lstStyle/>
            <a:p>
              <a:endParaRPr lang="en-US"/>
            </a:p>
          </p:txBody>
        </p:sp>
      </p:grpSp>
      <p:sp>
        <p:nvSpPr>
          <p:cNvPr id="13" name="Freeform 16"/>
          <p:cNvSpPr>
            <a:spLocks noChangeAspect="1" noEditPoints="1"/>
          </p:cNvSpPr>
          <p:nvPr/>
        </p:nvSpPr>
        <p:spPr bwMode="auto">
          <a:xfrm>
            <a:off x="8303383" y="2874418"/>
            <a:ext cx="447352" cy="51836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96435" tIns="48218" rIns="96435" bIns="48218" numCol="1" anchor="t" anchorCtr="0" compatLnSpc="1"/>
          <a:lstStyle/>
          <a:p>
            <a:endParaRPr lang="en-US" dirty="0"/>
          </a:p>
        </p:txBody>
      </p:sp>
      <p:sp>
        <p:nvSpPr>
          <p:cNvPr id="14" name="Freeform 6"/>
          <p:cNvSpPr>
            <a:spLocks noChangeAspect="1" noEditPoints="1"/>
          </p:cNvSpPr>
          <p:nvPr/>
        </p:nvSpPr>
        <p:spPr bwMode="auto">
          <a:xfrm>
            <a:off x="4961040" y="2953256"/>
            <a:ext cx="540261" cy="47458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96435" tIns="48218" rIns="96435" bIns="48218" numCol="1" anchor="t" anchorCtr="0" compatLnSpc="1"/>
          <a:lstStyle/>
          <a:p>
            <a:endParaRPr lang="en-US" dirty="0"/>
          </a:p>
        </p:txBody>
      </p:sp>
      <p:sp>
        <p:nvSpPr>
          <p:cNvPr id="15" name="Freeform 11"/>
          <p:cNvSpPr>
            <a:spLocks noChangeAspect="1" noEditPoints="1"/>
          </p:cNvSpPr>
          <p:nvPr/>
        </p:nvSpPr>
        <p:spPr bwMode="auto">
          <a:xfrm>
            <a:off x="3409586" y="2953257"/>
            <a:ext cx="494884" cy="493567"/>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96435" tIns="48218" rIns="96435" bIns="48218" numCol="1" anchor="t" anchorCtr="0" compatLnSpc="1"/>
          <a:lstStyle/>
          <a:p>
            <a:endParaRPr lang="en-US" dirty="0"/>
          </a:p>
        </p:txBody>
      </p:sp>
      <p:sp>
        <p:nvSpPr>
          <p:cNvPr id="16" name="Freeform 21"/>
          <p:cNvSpPr>
            <a:spLocks noChangeAspect="1" noEditPoints="1"/>
          </p:cNvSpPr>
          <p:nvPr/>
        </p:nvSpPr>
        <p:spPr bwMode="auto">
          <a:xfrm>
            <a:off x="9874432" y="2928190"/>
            <a:ext cx="573424" cy="587475"/>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96435" tIns="48218" rIns="96435" bIns="48218" numCol="1" anchor="t" anchorCtr="0" compatLnSpc="1"/>
          <a:lstStyle/>
          <a:p>
            <a:endParaRPr lang="en-US" dirty="0"/>
          </a:p>
        </p:txBody>
      </p:sp>
      <p:sp>
        <p:nvSpPr>
          <p:cNvPr id="17" name="Freeform 36"/>
          <p:cNvSpPr>
            <a:spLocks noChangeAspect="1" noEditPoints="1"/>
          </p:cNvSpPr>
          <p:nvPr/>
        </p:nvSpPr>
        <p:spPr bwMode="auto">
          <a:xfrm>
            <a:off x="6593589" y="3051077"/>
            <a:ext cx="609764" cy="3417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6435" tIns="48218" rIns="96435" bIns="48218" numCol="1" anchor="t" anchorCtr="0" compatLnSpc="1"/>
          <a:lstStyle/>
          <a:p>
            <a:endParaRPr lang="en-US" dirty="0"/>
          </a:p>
        </p:txBody>
      </p:sp>
      <p:cxnSp>
        <p:nvCxnSpPr>
          <p:cNvPr id="20" name="Straight Connector 19"/>
          <p:cNvCxnSpPr/>
          <p:nvPr/>
        </p:nvCxnSpPr>
        <p:spPr>
          <a:xfrm>
            <a:off x="3573423" y="1990910"/>
            <a:ext cx="0" cy="374227"/>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151860" y="1990910"/>
            <a:ext cx="1421564" cy="0"/>
          </a:xfrm>
          <a:prstGeom prst="line">
            <a:avLst/>
          </a:prstGeom>
          <a:ln w="19050">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88629" y="4074133"/>
            <a:ext cx="0" cy="374227"/>
          </a:xfrm>
          <a:prstGeom prst="line">
            <a:avLst/>
          </a:prstGeom>
          <a:ln w="19050">
            <a:solidFill>
              <a:schemeClr val="accent2"/>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867065" y="4448367"/>
            <a:ext cx="1421564" cy="0"/>
          </a:xfrm>
          <a:prstGeom prst="line">
            <a:avLst/>
          </a:prstGeom>
          <a:ln w="19050">
            <a:solidFill>
              <a:schemeClr val="accent2"/>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25" name="Content Placeholder 2"/>
          <p:cNvSpPr txBox="1"/>
          <p:nvPr/>
        </p:nvSpPr>
        <p:spPr>
          <a:xfrm>
            <a:off x="282287" y="1808475"/>
            <a:ext cx="1826391" cy="393656"/>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id-ID" sz="1475" dirty="0">
                <a:solidFill>
                  <a:schemeClr val="accent1"/>
                </a:solidFill>
                <a:ea typeface="Roboto" panose="02000000000000000000" pitchFamily="2" charset="0"/>
                <a:cs typeface="Arial" panose="020B0604020202020204" pitchFamily="34" charset="0"/>
              </a:rPr>
              <a:t>Research</a:t>
            </a:r>
            <a:endParaRPr lang="en-US" sz="1105" dirty="0">
              <a:solidFill>
                <a:schemeClr val="bg1">
                  <a:lumMod val="65000"/>
                </a:schemeClr>
              </a:solidFill>
              <a:ea typeface="Roboto" panose="02000000000000000000" pitchFamily="2" charset="0"/>
              <a:cs typeface="Arial" panose="020B0604020202020204" pitchFamily="34" charset="0"/>
            </a:endParaRPr>
          </a:p>
        </p:txBody>
      </p:sp>
      <p:sp>
        <p:nvSpPr>
          <p:cNvPr id="26" name="Content Placeholder 2"/>
          <p:cNvSpPr txBox="1"/>
          <p:nvPr/>
        </p:nvSpPr>
        <p:spPr>
          <a:xfrm>
            <a:off x="1997492" y="4263916"/>
            <a:ext cx="1826391" cy="393656"/>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id-ID" sz="1475" dirty="0">
                <a:solidFill>
                  <a:schemeClr val="accent2"/>
                </a:solidFill>
                <a:ea typeface="Roboto" panose="02000000000000000000" pitchFamily="2" charset="0"/>
                <a:cs typeface="Arial" panose="020B0604020202020204" pitchFamily="34" charset="0"/>
              </a:rPr>
              <a:t>Meet Up</a:t>
            </a:r>
            <a:endParaRPr lang="en-US" sz="1105" dirty="0">
              <a:solidFill>
                <a:schemeClr val="accent2"/>
              </a:solidFill>
              <a:ea typeface="Roboto" panose="02000000000000000000" pitchFamily="2" charset="0"/>
              <a:cs typeface="Arial" panose="020B0604020202020204" pitchFamily="34" charset="0"/>
            </a:endParaRPr>
          </a:p>
        </p:txBody>
      </p:sp>
      <p:cxnSp>
        <p:nvCxnSpPr>
          <p:cNvPr id="27" name="Straight Connector 26"/>
          <p:cNvCxnSpPr/>
          <p:nvPr/>
        </p:nvCxnSpPr>
        <p:spPr>
          <a:xfrm>
            <a:off x="6857613" y="1981147"/>
            <a:ext cx="0" cy="374227"/>
          </a:xfrm>
          <a:prstGeom prst="line">
            <a:avLst/>
          </a:prstGeom>
          <a:ln w="1905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436049" y="1981147"/>
            <a:ext cx="1421564" cy="0"/>
          </a:xfrm>
          <a:prstGeom prst="line">
            <a:avLst/>
          </a:prstGeom>
          <a:ln w="19050">
            <a:solidFill>
              <a:schemeClr val="accent3"/>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572818" y="4064371"/>
            <a:ext cx="0" cy="374227"/>
          </a:xfrm>
          <a:prstGeom prst="line">
            <a:avLst/>
          </a:prstGeom>
          <a:ln w="19050">
            <a:solidFill>
              <a:schemeClr val="accent4"/>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151255" y="4438604"/>
            <a:ext cx="1421564" cy="0"/>
          </a:xfrm>
          <a:prstGeom prst="line">
            <a:avLst/>
          </a:prstGeom>
          <a:ln w="19050">
            <a:solidFill>
              <a:schemeClr val="accent4"/>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31" name="Content Placeholder 2"/>
          <p:cNvSpPr txBox="1"/>
          <p:nvPr/>
        </p:nvSpPr>
        <p:spPr>
          <a:xfrm>
            <a:off x="3566476" y="1813106"/>
            <a:ext cx="1826391" cy="393656"/>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id-ID" sz="1475" dirty="0">
                <a:solidFill>
                  <a:schemeClr val="accent3"/>
                </a:solidFill>
                <a:ea typeface="Roboto" panose="02000000000000000000" pitchFamily="2" charset="0"/>
                <a:cs typeface="Arial" panose="020B0604020202020204" pitchFamily="34" charset="0"/>
              </a:rPr>
              <a:t>Revision</a:t>
            </a:r>
            <a:endParaRPr lang="en-US" sz="1105" dirty="0">
              <a:solidFill>
                <a:schemeClr val="accent3"/>
              </a:solidFill>
              <a:ea typeface="Roboto" panose="02000000000000000000" pitchFamily="2" charset="0"/>
              <a:cs typeface="Arial" panose="020B0604020202020204" pitchFamily="34" charset="0"/>
            </a:endParaRPr>
          </a:p>
        </p:txBody>
      </p:sp>
      <p:sp>
        <p:nvSpPr>
          <p:cNvPr id="32" name="Content Placeholder 2"/>
          <p:cNvSpPr txBox="1"/>
          <p:nvPr/>
        </p:nvSpPr>
        <p:spPr>
          <a:xfrm>
            <a:off x="5281682" y="4254153"/>
            <a:ext cx="1826391" cy="393656"/>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id-ID" sz="1475" dirty="0">
                <a:solidFill>
                  <a:schemeClr val="accent4"/>
                </a:solidFill>
                <a:ea typeface="Roboto" panose="02000000000000000000" pitchFamily="2" charset="0"/>
                <a:cs typeface="Arial" panose="020B0604020202020204" pitchFamily="34" charset="0"/>
              </a:rPr>
              <a:t>Fixed</a:t>
            </a:r>
            <a:endParaRPr lang="en-US" sz="1105" dirty="0">
              <a:solidFill>
                <a:schemeClr val="accent4"/>
              </a:solidFill>
              <a:ea typeface="Roboto" panose="02000000000000000000" pitchFamily="2" charset="0"/>
              <a:cs typeface="Arial" panose="020B0604020202020204" pitchFamily="34" charset="0"/>
            </a:endParaRPr>
          </a:p>
        </p:txBody>
      </p:sp>
      <p:cxnSp>
        <p:nvCxnSpPr>
          <p:cNvPr id="33" name="Straight Connector 32"/>
          <p:cNvCxnSpPr/>
          <p:nvPr/>
        </p:nvCxnSpPr>
        <p:spPr>
          <a:xfrm>
            <a:off x="10179979" y="1990910"/>
            <a:ext cx="0" cy="374227"/>
          </a:xfrm>
          <a:prstGeom prst="line">
            <a:avLst/>
          </a:prstGeom>
          <a:ln w="19050">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758415" y="1990910"/>
            <a:ext cx="1421564" cy="0"/>
          </a:xfrm>
          <a:prstGeom prst="line">
            <a:avLst/>
          </a:prstGeom>
          <a:ln w="19050">
            <a:solidFill>
              <a:schemeClr val="accent5"/>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37" name="Content Placeholder 2"/>
          <p:cNvSpPr txBox="1"/>
          <p:nvPr/>
        </p:nvSpPr>
        <p:spPr>
          <a:xfrm>
            <a:off x="6888842" y="1808475"/>
            <a:ext cx="1826391" cy="393656"/>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id-ID" sz="1475" dirty="0">
                <a:solidFill>
                  <a:schemeClr val="accent5"/>
                </a:solidFill>
                <a:ea typeface="Roboto" panose="02000000000000000000" pitchFamily="2" charset="0"/>
                <a:cs typeface="Arial" panose="020B0604020202020204" pitchFamily="34" charset="0"/>
              </a:rPr>
              <a:t>Launch</a:t>
            </a:r>
            <a:endParaRPr lang="en-US" sz="1105" dirty="0">
              <a:solidFill>
                <a:schemeClr val="accent5"/>
              </a:solidFill>
              <a:ea typeface="Roboto" panose="02000000000000000000" pitchFamily="2" charset="0"/>
              <a:cs typeface="Arial" panose="020B0604020202020204" pitchFamily="34" charset="0"/>
            </a:endParaRPr>
          </a:p>
        </p:txBody>
      </p:sp>
      <p:sp>
        <p:nvSpPr>
          <p:cNvPr id="41" name="Content Placeholder 2"/>
          <p:cNvSpPr txBox="1"/>
          <p:nvPr/>
        </p:nvSpPr>
        <p:spPr>
          <a:xfrm>
            <a:off x="777593" y="5110572"/>
            <a:ext cx="11255586" cy="1256955"/>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pPr>
            <a:r>
              <a:rPr lang="en-US" sz="1265" dirty="0">
                <a:solidFill>
                  <a:schemeClr val="bg1">
                    <a:lumMod val="65000"/>
                  </a:schemeClr>
                </a:solidFill>
                <a:ea typeface="Roboto" panose="02000000000000000000" pitchFamily="2" charset="0"/>
              </a:rPr>
              <a:t>Lorem Ipsum has been the industry's standard dummy text ever since the 1500s</a:t>
            </a:r>
            <a:r>
              <a:rPr lang="id-ID" sz="1265" dirty="0">
                <a:solidFill>
                  <a:schemeClr val="bg1">
                    <a:lumMod val="65000"/>
                  </a:schemeClr>
                </a:solidFill>
                <a:ea typeface="Roboto" panose="02000000000000000000" pitchFamily="2" charset="0"/>
              </a:rPr>
              <a:t>. Fusce som libero topi sombrero bikinan meksiko</a:t>
            </a:r>
            <a:r>
              <a:rPr lang="en-US" sz="1265" dirty="0">
                <a:solidFill>
                  <a:schemeClr val="bg1">
                    <a:lumMod val="65000"/>
                  </a:schemeClr>
                </a:solidFill>
                <a:ea typeface="Roboto" panose="02000000000000000000" pitchFamily="2" charset="0"/>
              </a:rPr>
              <a:t> when an unknown printer took a galley of type and scrambled it to make a type specimen book. It has survived not only five centuries, but also the leap into electronic typesetting</a:t>
            </a:r>
            <a:r>
              <a:rPr lang="id-ID" sz="1265" dirty="0">
                <a:solidFill>
                  <a:schemeClr val="bg1">
                    <a:lumMod val="65000"/>
                  </a:schemeClr>
                </a:solidFill>
                <a:ea typeface="Roboto" panose="02000000000000000000" pitchFamily="2" charset="0"/>
              </a:rPr>
              <a:t>. Fusce som libero topi sombrero bikinan meksiko</a:t>
            </a:r>
            <a:r>
              <a:rPr lang="en-US" sz="1265" dirty="0">
                <a:solidFill>
                  <a:schemeClr val="bg1">
                    <a:lumMod val="65000"/>
                  </a:schemeClr>
                </a:solidFill>
                <a:ea typeface="Roboto" panose="02000000000000000000" pitchFamily="2" charset="0"/>
              </a:rPr>
              <a:t> when an unknown printer took a galley of type and scrambled it to make a type specimen book. It has survived not only five centuries, but also the leap into electronic typesetting</a:t>
            </a:r>
            <a:endParaRPr lang="id-ID" sz="1265" dirty="0">
              <a:solidFill>
                <a:schemeClr val="bg1">
                  <a:lumMod val="65000"/>
                </a:schemeClr>
              </a:solidFill>
              <a:ea typeface="Roboto" panose="02000000000000000000" pitchFamily="2" charset="0"/>
            </a:endParaRPr>
          </a:p>
          <a:p>
            <a:pPr algn="ctr">
              <a:lnSpc>
                <a:spcPct val="150000"/>
              </a:lnSpc>
            </a:pPr>
            <a:endParaRPr lang="id-ID" sz="1265" dirty="0">
              <a:solidFill>
                <a:schemeClr val="bg1">
                  <a:lumMod val="65000"/>
                </a:schemeClr>
              </a:solidFill>
              <a:ea typeface="Roboto" panose="02000000000000000000" pitchFamily="2" charset="0"/>
            </a:endParaRPr>
          </a:p>
        </p:txBody>
      </p:sp>
      <p:cxnSp>
        <p:nvCxnSpPr>
          <p:cNvPr id="42" name="Straight Connector 41"/>
          <p:cNvCxnSpPr/>
          <p:nvPr/>
        </p:nvCxnSpPr>
        <p:spPr>
          <a:xfrm flipH="1">
            <a:off x="887668" y="4919803"/>
            <a:ext cx="11010333" cy="0"/>
          </a:xfrm>
          <a:prstGeom prst="line">
            <a:avLst/>
          </a:prstGeom>
          <a:ln w="2540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36" name="文本框 35"/>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750" fill="hold"/>
                                        <p:tgtEl>
                                          <p:spTgt spid="15"/>
                                        </p:tgtEl>
                                        <p:attrNameLst>
                                          <p:attrName>ppt_w</p:attrName>
                                        </p:attrNameLst>
                                      </p:cBhvr>
                                      <p:tavLst>
                                        <p:tav tm="0">
                                          <p:val>
                                            <p:fltVal val="0"/>
                                          </p:val>
                                        </p:tav>
                                        <p:tav tm="100000">
                                          <p:val>
                                            <p:strVal val="#ppt_w"/>
                                          </p:val>
                                        </p:tav>
                                      </p:tavLst>
                                    </p:anim>
                                    <p:anim calcmode="lin" valueType="num">
                                      <p:cBhvr>
                                        <p:cTn id="13" dur="750" fill="hold"/>
                                        <p:tgtEl>
                                          <p:spTgt spid="15"/>
                                        </p:tgtEl>
                                        <p:attrNameLst>
                                          <p:attrName>ppt_h</p:attrName>
                                        </p:attrNameLst>
                                      </p:cBhvr>
                                      <p:tavLst>
                                        <p:tav tm="0">
                                          <p:val>
                                            <p:fltVal val="0"/>
                                          </p:val>
                                        </p:tav>
                                        <p:tav tm="100000">
                                          <p:val>
                                            <p:strVal val="#ppt_h"/>
                                          </p:val>
                                        </p:tav>
                                      </p:tavLst>
                                    </p:anim>
                                    <p:animEffect transition="in" filter="fade">
                                      <p:cBhvr>
                                        <p:cTn id="14" dur="750"/>
                                        <p:tgtEl>
                                          <p:spTgt spid="15"/>
                                        </p:tgtEl>
                                      </p:cBhvr>
                                    </p:animEffect>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750" fill="hold"/>
                                        <p:tgtEl>
                                          <p:spTgt spid="14"/>
                                        </p:tgtEl>
                                        <p:attrNameLst>
                                          <p:attrName>ppt_w</p:attrName>
                                        </p:attrNameLst>
                                      </p:cBhvr>
                                      <p:tavLst>
                                        <p:tav tm="0">
                                          <p:val>
                                            <p:fltVal val="0"/>
                                          </p:val>
                                        </p:tav>
                                        <p:tav tm="100000">
                                          <p:val>
                                            <p:strVal val="#ppt_w"/>
                                          </p:val>
                                        </p:tav>
                                      </p:tavLst>
                                    </p:anim>
                                    <p:anim calcmode="lin" valueType="num">
                                      <p:cBhvr>
                                        <p:cTn id="19" dur="750" fill="hold"/>
                                        <p:tgtEl>
                                          <p:spTgt spid="14"/>
                                        </p:tgtEl>
                                        <p:attrNameLst>
                                          <p:attrName>ppt_h</p:attrName>
                                        </p:attrNameLst>
                                      </p:cBhvr>
                                      <p:tavLst>
                                        <p:tav tm="0">
                                          <p:val>
                                            <p:fltVal val="0"/>
                                          </p:val>
                                        </p:tav>
                                        <p:tav tm="100000">
                                          <p:val>
                                            <p:strVal val="#ppt_h"/>
                                          </p:val>
                                        </p:tav>
                                      </p:tavLst>
                                    </p:anim>
                                    <p:animEffect transition="in" filter="fade">
                                      <p:cBhvr>
                                        <p:cTn id="20" dur="750"/>
                                        <p:tgtEl>
                                          <p:spTgt spid="14"/>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750" fill="hold"/>
                                        <p:tgtEl>
                                          <p:spTgt spid="17"/>
                                        </p:tgtEl>
                                        <p:attrNameLst>
                                          <p:attrName>ppt_w</p:attrName>
                                        </p:attrNameLst>
                                      </p:cBhvr>
                                      <p:tavLst>
                                        <p:tav tm="0">
                                          <p:val>
                                            <p:fltVal val="0"/>
                                          </p:val>
                                        </p:tav>
                                        <p:tav tm="100000">
                                          <p:val>
                                            <p:strVal val="#ppt_w"/>
                                          </p:val>
                                        </p:tav>
                                      </p:tavLst>
                                    </p:anim>
                                    <p:anim calcmode="lin" valueType="num">
                                      <p:cBhvr>
                                        <p:cTn id="25" dur="750" fill="hold"/>
                                        <p:tgtEl>
                                          <p:spTgt spid="17"/>
                                        </p:tgtEl>
                                        <p:attrNameLst>
                                          <p:attrName>ppt_h</p:attrName>
                                        </p:attrNameLst>
                                      </p:cBhvr>
                                      <p:tavLst>
                                        <p:tav tm="0">
                                          <p:val>
                                            <p:fltVal val="0"/>
                                          </p:val>
                                        </p:tav>
                                        <p:tav tm="100000">
                                          <p:val>
                                            <p:strVal val="#ppt_h"/>
                                          </p:val>
                                        </p:tav>
                                      </p:tavLst>
                                    </p:anim>
                                    <p:animEffect transition="in" filter="fade">
                                      <p:cBhvr>
                                        <p:cTn id="26" dur="750"/>
                                        <p:tgtEl>
                                          <p:spTgt spid="17"/>
                                        </p:tgtEl>
                                      </p:cBhvr>
                                    </p:animEffect>
                                  </p:childTnLst>
                                </p:cTn>
                              </p:par>
                            </p:childTnLst>
                          </p:cTn>
                        </p:par>
                        <p:par>
                          <p:cTn id="27" fill="hold">
                            <p:stCondLst>
                              <p:cond delay="4500"/>
                            </p:stCondLst>
                            <p:childTnLst>
                              <p:par>
                                <p:cTn id="28" presetID="53"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750" fill="hold"/>
                                        <p:tgtEl>
                                          <p:spTgt spid="13"/>
                                        </p:tgtEl>
                                        <p:attrNameLst>
                                          <p:attrName>ppt_w</p:attrName>
                                        </p:attrNameLst>
                                      </p:cBhvr>
                                      <p:tavLst>
                                        <p:tav tm="0">
                                          <p:val>
                                            <p:fltVal val="0"/>
                                          </p:val>
                                        </p:tav>
                                        <p:tav tm="100000">
                                          <p:val>
                                            <p:strVal val="#ppt_w"/>
                                          </p:val>
                                        </p:tav>
                                      </p:tavLst>
                                    </p:anim>
                                    <p:anim calcmode="lin" valueType="num">
                                      <p:cBhvr>
                                        <p:cTn id="31" dur="750" fill="hold"/>
                                        <p:tgtEl>
                                          <p:spTgt spid="13"/>
                                        </p:tgtEl>
                                        <p:attrNameLst>
                                          <p:attrName>ppt_h</p:attrName>
                                        </p:attrNameLst>
                                      </p:cBhvr>
                                      <p:tavLst>
                                        <p:tav tm="0">
                                          <p:val>
                                            <p:fltVal val="0"/>
                                          </p:val>
                                        </p:tav>
                                        <p:tav tm="100000">
                                          <p:val>
                                            <p:strVal val="#ppt_h"/>
                                          </p:val>
                                        </p:tav>
                                      </p:tavLst>
                                    </p:anim>
                                    <p:animEffect transition="in" filter="fade">
                                      <p:cBhvr>
                                        <p:cTn id="32" dur="750"/>
                                        <p:tgtEl>
                                          <p:spTgt spid="13"/>
                                        </p:tgtEl>
                                      </p:cBhvr>
                                    </p:animEffect>
                                  </p:childTnLst>
                                </p:cTn>
                              </p:par>
                            </p:childTnLst>
                          </p:cTn>
                        </p:par>
                        <p:par>
                          <p:cTn id="33" fill="hold">
                            <p:stCondLst>
                              <p:cond delay="5500"/>
                            </p:stCondLst>
                            <p:childTnLst>
                              <p:par>
                                <p:cTn id="34" presetID="53" presetClass="entr" presetSubtype="16"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750" fill="hold"/>
                                        <p:tgtEl>
                                          <p:spTgt spid="16"/>
                                        </p:tgtEl>
                                        <p:attrNameLst>
                                          <p:attrName>ppt_w</p:attrName>
                                        </p:attrNameLst>
                                      </p:cBhvr>
                                      <p:tavLst>
                                        <p:tav tm="0">
                                          <p:val>
                                            <p:fltVal val="0"/>
                                          </p:val>
                                        </p:tav>
                                        <p:tav tm="100000">
                                          <p:val>
                                            <p:strVal val="#ppt_w"/>
                                          </p:val>
                                        </p:tav>
                                      </p:tavLst>
                                    </p:anim>
                                    <p:anim calcmode="lin" valueType="num">
                                      <p:cBhvr>
                                        <p:cTn id="37" dur="750" fill="hold"/>
                                        <p:tgtEl>
                                          <p:spTgt spid="16"/>
                                        </p:tgtEl>
                                        <p:attrNameLst>
                                          <p:attrName>ppt_h</p:attrName>
                                        </p:attrNameLst>
                                      </p:cBhvr>
                                      <p:tavLst>
                                        <p:tav tm="0">
                                          <p:val>
                                            <p:fltVal val="0"/>
                                          </p:val>
                                        </p:tav>
                                        <p:tav tm="100000">
                                          <p:val>
                                            <p:strVal val="#ppt_h"/>
                                          </p:val>
                                        </p:tav>
                                      </p:tavLst>
                                    </p:anim>
                                    <p:animEffect transition="in" filter="fade">
                                      <p:cBhvr>
                                        <p:cTn id="38" dur="750"/>
                                        <p:tgtEl>
                                          <p:spTgt spid="16"/>
                                        </p:tgtEl>
                                      </p:cBhvr>
                                    </p:animEffect>
                                  </p:childTnLst>
                                </p:cTn>
                              </p:par>
                            </p:childTnLst>
                          </p:cTn>
                        </p:par>
                        <p:par>
                          <p:cTn id="39" fill="hold">
                            <p:stCondLst>
                              <p:cond delay="6500"/>
                            </p:stCondLst>
                            <p:childTnLst>
                              <p:par>
                                <p:cTn id="40" presetID="22" presetClass="entr" presetSubtype="4"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par>
                          <p:cTn id="43" fill="hold">
                            <p:stCondLst>
                              <p:cond delay="7000"/>
                            </p:stCondLst>
                            <p:childTnLst>
                              <p:par>
                                <p:cTn id="44" presetID="22" presetClass="entr" presetSubtype="2"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right)">
                                      <p:cBhvr>
                                        <p:cTn id="46" dur="500"/>
                                        <p:tgtEl>
                                          <p:spTgt spid="22"/>
                                        </p:tgtEl>
                                      </p:cBhvr>
                                    </p:animEffect>
                                  </p:childTnLst>
                                </p:cTn>
                              </p:par>
                            </p:childTnLst>
                          </p:cTn>
                        </p:par>
                        <p:par>
                          <p:cTn id="47" fill="hold">
                            <p:stCondLst>
                              <p:cond delay="7500"/>
                            </p:stCondLst>
                            <p:childTnLst>
                              <p:par>
                                <p:cTn id="48" presetID="22" presetClass="entr" presetSubtype="2"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750"/>
                                        <p:tgtEl>
                                          <p:spTgt spid="25"/>
                                        </p:tgtEl>
                                      </p:cBhvr>
                                    </p:animEffect>
                                  </p:childTnLst>
                                </p:cTn>
                              </p:par>
                            </p:childTnLst>
                          </p:cTn>
                        </p:par>
                        <p:par>
                          <p:cTn id="51" fill="hold">
                            <p:stCondLst>
                              <p:cond delay="8500"/>
                            </p:stCondLst>
                            <p:childTnLst>
                              <p:par>
                                <p:cTn id="52" presetID="22" presetClass="entr" presetSubtype="1"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9000"/>
                            </p:stCondLst>
                            <p:childTnLst>
                              <p:par>
                                <p:cTn id="56" presetID="22" presetClass="entr" presetSubtype="2"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500"/>
                                        <p:tgtEl>
                                          <p:spTgt spid="24"/>
                                        </p:tgtEl>
                                      </p:cBhvr>
                                    </p:animEffect>
                                  </p:childTnLst>
                                </p:cTn>
                              </p:par>
                            </p:childTnLst>
                          </p:cTn>
                        </p:par>
                        <p:par>
                          <p:cTn id="59" fill="hold">
                            <p:stCondLst>
                              <p:cond delay="9500"/>
                            </p:stCondLst>
                            <p:childTnLst>
                              <p:par>
                                <p:cTn id="60" presetID="22" presetClass="entr" presetSubtype="2"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750"/>
                                        <p:tgtEl>
                                          <p:spTgt spid="26"/>
                                        </p:tgtEl>
                                      </p:cBhvr>
                                    </p:animEffect>
                                  </p:childTnLst>
                                </p:cTn>
                              </p:par>
                            </p:childTnLst>
                          </p:cTn>
                        </p:par>
                        <p:par>
                          <p:cTn id="63" fill="hold">
                            <p:stCondLst>
                              <p:cond delay="10500"/>
                            </p:stCondLst>
                            <p:childTnLst>
                              <p:par>
                                <p:cTn id="64" presetID="22" presetClass="entr" presetSubtype="4"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500"/>
                                        <p:tgtEl>
                                          <p:spTgt spid="27"/>
                                        </p:tgtEl>
                                      </p:cBhvr>
                                    </p:animEffect>
                                  </p:childTnLst>
                                </p:cTn>
                              </p:par>
                            </p:childTnLst>
                          </p:cTn>
                        </p:par>
                        <p:par>
                          <p:cTn id="67" fill="hold">
                            <p:stCondLst>
                              <p:cond delay="11000"/>
                            </p:stCondLst>
                            <p:childTnLst>
                              <p:par>
                                <p:cTn id="68" presetID="22" presetClass="entr" presetSubtype="2" fill="hold"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right)">
                                      <p:cBhvr>
                                        <p:cTn id="70" dur="500"/>
                                        <p:tgtEl>
                                          <p:spTgt spid="28"/>
                                        </p:tgtEl>
                                      </p:cBhvr>
                                    </p:animEffect>
                                  </p:childTnLst>
                                </p:cTn>
                              </p:par>
                            </p:childTnLst>
                          </p:cTn>
                        </p:par>
                        <p:par>
                          <p:cTn id="71" fill="hold">
                            <p:stCondLst>
                              <p:cond delay="11500"/>
                            </p:stCondLst>
                            <p:childTnLst>
                              <p:par>
                                <p:cTn id="72" presetID="22" presetClass="entr" presetSubtype="2"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right)">
                                      <p:cBhvr>
                                        <p:cTn id="74" dur="750"/>
                                        <p:tgtEl>
                                          <p:spTgt spid="31"/>
                                        </p:tgtEl>
                                      </p:cBhvr>
                                    </p:animEffect>
                                  </p:childTnLst>
                                </p:cTn>
                              </p:par>
                            </p:childTnLst>
                          </p:cTn>
                        </p:par>
                        <p:par>
                          <p:cTn id="75" fill="hold">
                            <p:stCondLst>
                              <p:cond delay="12500"/>
                            </p:stCondLst>
                            <p:childTnLst>
                              <p:par>
                                <p:cTn id="76" presetID="22" presetClass="entr" presetSubtype="1"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up)">
                                      <p:cBhvr>
                                        <p:cTn id="78" dur="500"/>
                                        <p:tgtEl>
                                          <p:spTgt spid="29"/>
                                        </p:tgtEl>
                                      </p:cBhvr>
                                    </p:animEffect>
                                  </p:childTnLst>
                                </p:cTn>
                              </p:par>
                            </p:childTnLst>
                          </p:cTn>
                        </p:par>
                        <p:par>
                          <p:cTn id="79" fill="hold">
                            <p:stCondLst>
                              <p:cond delay="13000"/>
                            </p:stCondLst>
                            <p:childTnLst>
                              <p:par>
                                <p:cTn id="80" presetID="22" presetClass="entr" presetSubtype="2"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right)">
                                      <p:cBhvr>
                                        <p:cTn id="82" dur="500"/>
                                        <p:tgtEl>
                                          <p:spTgt spid="30"/>
                                        </p:tgtEl>
                                      </p:cBhvr>
                                    </p:animEffect>
                                  </p:childTnLst>
                                </p:cTn>
                              </p:par>
                            </p:childTnLst>
                          </p:cTn>
                        </p:par>
                        <p:par>
                          <p:cTn id="83" fill="hold">
                            <p:stCondLst>
                              <p:cond delay="13500"/>
                            </p:stCondLst>
                            <p:childTnLst>
                              <p:par>
                                <p:cTn id="84" presetID="22" presetClass="entr" presetSubtype="2"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right)">
                                      <p:cBhvr>
                                        <p:cTn id="86" dur="750"/>
                                        <p:tgtEl>
                                          <p:spTgt spid="32"/>
                                        </p:tgtEl>
                                      </p:cBhvr>
                                    </p:animEffect>
                                  </p:childTnLst>
                                </p:cTn>
                              </p:par>
                            </p:childTnLst>
                          </p:cTn>
                        </p:par>
                        <p:par>
                          <p:cTn id="87" fill="hold">
                            <p:stCondLst>
                              <p:cond delay="14500"/>
                            </p:stCondLst>
                            <p:childTnLst>
                              <p:par>
                                <p:cTn id="88" presetID="22" presetClass="entr" presetSubtype="4" fill="hold"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down)">
                                      <p:cBhvr>
                                        <p:cTn id="90" dur="500"/>
                                        <p:tgtEl>
                                          <p:spTgt spid="33"/>
                                        </p:tgtEl>
                                      </p:cBhvr>
                                    </p:animEffect>
                                  </p:childTnLst>
                                </p:cTn>
                              </p:par>
                            </p:childTnLst>
                          </p:cTn>
                        </p:par>
                        <p:par>
                          <p:cTn id="91" fill="hold">
                            <p:stCondLst>
                              <p:cond delay="15000"/>
                            </p:stCondLst>
                            <p:childTnLst>
                              <p:par>
                                <p:cTn id="92" presetID="22" presetClass="entr" presetSubtype="2"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right)">
                                      <p:cBhvr>
                                        <p:cTn id="94" dur="500"/>
                                        <p:tgtEl>
                                          <p:spTgt spid="34"/>
                                        </p:tgtEl>
                                      </p:cBhvr>
                                    </p:animEffect>
                                  </p:childTnLst>
                                </p:cTn>
                              </p:par>
                            </p:childTnLst>
                          </p:cTn>
                        </p:par>
                        <p:par>
                          <p:cTn id="95" fill="hold">
                            <p:stCondLst>
                              <p:cond delay="15500"/>
                            </p:stCondLst>
                            <p:childTnLst>
                              <p:par>
                                <p:cTn id="96" presetID="22" presetClass="entr" presetSubtype="2" fill="hold" grpId="0"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par>
                          <p:cTn id="99" fill="hold">
                            <p:stCondLst>
                              <p:cond delay="16500"/>
                            </p:stCondLst>
                            <p:childTnLst>
                              <p:par>
                                <p:cTn id="100" presetID="16" presetClass="entr" presetSubtype="37" fill="hold"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barn(outVertical)">
                                      <p:cBhvr>
                                        <p:cTn id="102" dur="1000"/>
                                        <p:tgtEl>
                                          <p:spTgt spid="42"/>
                                        </p:tgtEl>
                                      </p:cBhvr>
                                    </p:animEffect>
                                  </p:childTnLst>
                                </p:cTn>
                              </p:par>
                            </p:childTnLst>
                          </p:cTn>
                        </p:par>
                        <p:par>
                          <p:cTn id="103" fill="hold">
                            <p:stCondLst>
                              <p:cond delay="1750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5" grpId="0"/>
      <p:bldP spid="26" grpId="0"/>
      <p:bldP spid="31" grpId="0"/>
      <p:bldP spid="32" grpId="0"/>
      <p:bldP spid="37"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 Arrow 4"/>
          <p:cNvSpPr/>
          <p:nvPr/>
        </p:nvSpPr>
        <p:spPr>
          <a:xfrm>
            <a:off x="7057326" y="4363766"/>
            <a:ext cx="1285804" cy="171440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ent Arrow 5"/>
          <p:cNvSpPr/>
          <p:nvPr/>
        </p:nvSpPr>
        <p:spPr>
          <a:xfrm>
            <a:off x="6735874" y="3292262"/>
            <a:ext cx="1285804" cy="2785910"/>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a:off x="6429375" y="2220759"/>
            <a:ext cx="1285804" cy="3857413"/>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flipH="1">
            <a:off x="4515620" y="4363766"/>
            <a:ext cx="1285804" cy="1714406"/>
          </a:xfrm>
          <a:prstGeom prst="ben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flipH="1">
            <a:off x="4837072" y="3292262"/>
            <a:ext cx="1285804" cy="2785910"/>
          </a:xfrm>
          <a:prstGeom prst="ben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flipH="1">
            <a:off x="5143571" y="2220759"/>
            <a:ext cx="1285804" cy="3857413"/>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59"/>
          <p:cNvGrpSpPr/>
          <p:nvPr/>
        </p:nvGrpSpPr>
        <p:grpSpPr>
          <a:xfrm>
            <a:off x="8572382" y="4324994"/>
            <a:ext cx="750053" cy="750053"/>
            <a:chOff x="3505200" y="2343150"/>
            <a:chExt cx="533400" cy="533400"/>
          </a:xfrm>
        </p:grpSpPr>
        <p:sp>
          <p:nvSpPr>
            <p:cNvPr id="12" name="Cube 11"/>
            <p:cNvSpPr/>
            <p:nvPr/>
          </p:nvSpPr>
          <p:spPr>
            <a:xfrm>
              <a:off x="3505200" y="2343150"/>
              <a:ext cx="533400" cy="533400"/>
            </a:xfrm>
            <a:prstGeom prst="cube">
              <a:avLst>
                <a:gd name="adj" fmla="val 8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EditPoints="1"/>
            </p:cNvSpPr>
            <p:nvPr/>
          </p:nvSpPr>
          <p:spPr bwMode="auto">
            <a:xfrm>
              <a:off x="3581400" y="2495550"/>
              <a:ext cx="352320" cy="30326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sp>
        <p:nvSpPr>
          <p:cNvPr id="14" name="TextBox 13"/>
          <p:cNvSpPr txBox="1"/>
          <p:nvPr/>
        </p:nvSpPr>
        <p:spPr>
          <a:xfrm>
            <a:off x="9536736" y="4223955"/>
            <a:ext cx="2250158" cy="951927"/>
          </a:xfrm>
          <a:prstGeom prst="rect">
            <a:avLst/>
          </a:prstGeom>
          <a:noFill/>
        </p:spPr>
        <p:txBody>
          <a:bodyPr wrap="square" lIns="0" tIns="0" rIns="0" bIns="0" rtlCol="0">
            <a:spAutoFit/>
          </a:bodyPr>
          <a:lstStyle/>
          <a:p>
            <a:pPr defTabSz="1285240">
              <a:spcBef>
                <a:spcPct val="20000"/>
              </a:spcBef>
              <a:defRPr/>
            </a:pPr>
            <a:r>
              <a:rPr lang="en-US" sz="1685" b="1" dirty="0">
                <a:solidFill>
                  <a:schemeClr val="accent1"/>
                </a:solidFill>
              </a:rPr>
              <a:t>Title Goes Here</a:t>
            </a:r>
            <a:endParaRPr lang="en-US" sz="1685" b="1" dirty="0">
              <a:solidFill>
                <a:schemeClr val="accent1"/>
              </a:solidFill>
            </a:endParaRPr>
          </a:p>
          <a:p>
            <a:pPr defTabSz="1285240">
              <a:spcBef>
                <a:spcPct val="20000"/>
              </a:spcBef>
              <a:defRPr/>
            </a:pPr>
            <a:r>
              <a:rPr lang="en-US" sz="1405" dirty="0">
                <a:solidFill>
                  <a:schemeClr val="tx1">
                    <a:lumMod val="50000"/>
                    <a:lumOff val="50000"/>
                  </a:schemeClr>
                </a:solidFill>
              </a:rPr>
              <a:t>There are many of the variations passages lorem ipsum available majority have</a:t>
            </a:r>
            <a:endParaRPr lang="en-US" sz="1405" dirty="0">
              <a:solidFill>
                <a:schemeClr val="tx1">
                  <a:lumMod val="50000"/>
                  <a:lumOff val="50000"/>
                </a:schemeClr>
              </a:solidFill>
            </a:endParaRPr>
          </a:p>
        </p:txBody>
      </p:sp>
      <p:sp>
        <p:nvSpPr>
          <p:cNvPr id="15" name="TextBox 14"/>
          <p:cNvSpPr txBox="1"/>
          <p:nvPr/>
        </p:nvSpPr>
        <p:spPr>
          <a:xfrm>
            <a:off x="9197426" y="3146577"/>
            <a:ext cx="2250158" cy="951927"/>
          </a:xfrm>
          <a:prstGeom prst="rect">
            <a:avLst/>
          </a:prstGeom>
          <a:noFill/>
        </p:spPr>
        <p:txBody>
          <a:bodyPr wrap="square" lIns="0" tIns="0" rIns="0" bIns="0" rtlCol="0">
            <a:spAutoFit/>
          </a:bodyPr>
          <a:lstStyle/>
          <a:p>
            <a:pPr defTabSz="1285240">
              <a:spcBef>
                <a:spcPct val="20000"/>
              </a:spcBef>
              <a:defRPr/>
            </a:pPr>
            <a:r>
              <a:rPr lang="en-US" sz="1685" b="1" dirty="0">
                <a:solidFill>
                  <a:schemeClr val="accent2"/>
                </a:solidFill>
              </a:rPr>
              <a:t>Title Goes Here</a:t>
            </a:r>
            <a:endParaRPr lang="en-US" sz="1685" b="1" dirty="0">
              <a:solidFill>
                <a:schemeClr val="accent2"/>
              </a:solidFill>
            </a:endParaRPr>
          </a:p>
          <a:p>
            <a:pPr defTabSz="1285240">
              <a:spcBef>
                <a:spcPct val="20000"/>
              </a:spcBef>
              <a:defRPr/>
            </a:pPr>
            <a:r>
              <a:rPr lang="en-US" sz="1405" dirty="0">
                <a:solidFill>
                  <a:schemeClr val="tx1">
                    <a:lumMod val="50000"/>
                    <a:lumOff val="50000"/>
                  </a:schemeClr>
                </a:solidFill>
              </a:rPr>
              <a:t>There are many of the variations passages lorem ipsum available majority have</a:t>
            </a:r>
            <a:endParaRPr lang="en-US" sz="1405" dirty="0">
              <a:solidFill>
                <a:schemeClr val="tx1">
                  <a:lumMod val="50000"/>
                  <a:lumOff val="50000"/>
                </a:schemeClr>
              </a:solidFill>
            </a:endParaRPr>
          </a:p>
        </p:txBody>
      </p:sp>
      <p:grpSp>
        <p:nvGrpSpPr>
          <p:cNvPr id="16" name="Group 64"/>
          <p:cNvGrpSpPr/>
          <p:nvPr/>
        </p:nvGrpSpPr>
        <p:grpSpPr>
          <a:xfrm>
            <a:off x="8233073" y="3247616"/>
            <a:ext cx="750053" cy="750053"/>
            <a:chOff x="6019800" y="2338804"/>
            <a:chExt cx="533400" cy="533400"/>
          </a:xfrm>
        </p:grpSpPr>
        <p:sp>
          <p:nvSpPr>
            <p:cNvPr id="17" name="Cube 16"/>
            <p:cNvSpPr/>
            <p:nvPr/>
          </p:nvSpPr>
          <p:spPr>
            <a:xfrm>
              <a:off x="6019800" y="2338804"/>
              <a:ext cx="533400" cy="533400"/>
            </a:xfrm>
            <a:prstGeom prst="cube">
              <a:avLst>
                <a:gd name="adj" fmla="val 8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86"/>
            <p:cNvSpPr>
              <a:spLocks noEditPoints="1"/>
            </p:cNvSpPr>
            <p:nvPr/>
          </p:nvSpPr>
          <p:spPr bwMode="auto">
            <a:xfrm>
              <a:off x="6172200" y="2443000"/>
              <a:ext cx="219637" cy="36954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sp>
        <p:nvSpPr>
          <p:cNvPr id="19" name="TextBox 18"/>
          <p:cNvSpPr txBox="1"/>
          <p:nvPr/>
        </p:nvSpPr>
        <p:spPr>
          <a:xfrm>
            <a:off x="8911692" y="2060033"/>
            <a:ext cx="2250158" cy="951927"/>
          </a:xfrm>
          <a:prstGeom prst="rect">
            <a:avLst/>
          </a:prstGeom>
          <a:noFill/>
        </p:spPr>
        <p:txBody>
          <a:bodyPr wrap="square" lIns="0" tIns="0" rIns="0" bIns="0" rtlCol="0">
            <a:spAutoFit/>
          </a:bodyPr>
          <a:lstStyle/>
          <a:p>
            <a:pPr defTabSz="1285240">
              <a:spcBef>
                <a:spcPct val="20000"/>
              </a:spcBef>
              <a:defRPr/>
            </a:pPr>
            <a:r>
              <a:rPr lang="en-US" sz="1685" b="1" dirty="0">
                <a:solidFill>
                  <a:schemeClr val="accent3"/>
                </a:solidFill>
              </a:rPr>
              <a:t>Title Goes Here</a:t>
            </a:r>
            <a:endParaRPr lang="en-US" sz="1685" b="1" dirty="0">
              <a:solidFill>
                <a:schemeClr val="accent3"/>
              </a:solidFill>
            </a:endParaRPr>
          </a:p>
          <a:p>
            <a:pPr defTabSz="1285240">
              <a:spcBef>
                <a:spcPct val="20000"/>
              </a:spcBef>
              <a:defRPr/>
            </a:pPr>
            <a:r>
              <a:rPr lang="en-US" sz="1405" dirty="0">
                <a:solidFill>
                  <a:schemeClr val="tx1">
                    <a:lumMod val="50000"/>
                    <a:lumOff val="50000"/>
                  </a:schemeClr>
                </a:solidFill>
              </a:rPr>
              <a:t>There are many of the variations passages lorem ipsum available majority have</a:t>
            </a:r>
            <a:endParaRPr lang="en-US" sz="1405" dirty="0">
              <a:solidFill>
                <a:schemeClr val="tx1">
                  <a:lumMod val="50000"/>
                  <a:lumOff val="50000"/>
                </a:schemeClr>
              </a:solidFill>
            </a:endParaRPr>
          </a:p>
        </p:txBody>
      </p:sp>
      <p:sp>
        <p:nvSpPr>
          <p:cNvPr id="20" name="TextBox 19"/>
          <p:cNvSpPr txBox="1"/>
          <p:nvPr/>
        </p:nvSpPr>
        <p:spPr>
          <a:xfrm>
            <a:off x="1696900" y="2077892"/>
            <a:ext cx="2250158" cy="951927"/>
          </a:xfrm>
          <a:prstGeom prst="rect">
            <a:avLst/>
          </a:prstGeom>
          <a:noFill/>
        </p:spPr>
        <p:txBody>
          <a:bodyPr wrap="square" lIns="0" tIns="0" rIns="0" bIns="0" rtlCol="0">
            <a:spAutoFit/>
          </a:bodyPr>
          <a:lstStyle/>
          <a:p>
            <a:pPr algn="r" defTabSz="1285240">
              <a:spcBef>
                <a:spcPct val="20000"/>
              </a:spcBef>
              <a:defRPr/>
            </a:pPr>
            <a:r>
              <a:rPr lang="en-US" sz="1685" b="1" dirty="0">
                <a:solidFill>
                  <a:schemeClr val="accent4"/>
                </a:solidFill>
              </a:rPr>
              <a:t>Title Goes Here</a:t>
            </a:r>
            <a:endParaRPr lang="en-US" sz="1685" b="1" dirty="0">
              <a:solidFill>
                <a:schemeClr val="accent4"/>
              </a:solidFill>
            </a:endParaRPr>
          </a:p>
          <a:p>
            <a:pPr algn="r" defTabSz="1285240">
              <a:spcBef>
                <a:spcPct val="20000"/>
              </a:spcBef>
              <a:defRPr/>
            </a:pPr>
            <a:r>
              <a:rPr lang="en-US" sz="1405" dirty="0">
                <a:solidFill>
                  <a:schemeClr val="tx1">
                    <a:lumMod val="50000"/>
                    <a:lumOff val="50000"/>
                  </a:schemeClr>
                </a:solidFill>
              </a:rPr>
              <a:t>There are many of the variations passages lorem ipsum available majority have</a:t>
            </a:r>
            <a:endParaRPr lang="en-US" sz="1405" dirty="0">
              <a:solidFill>
                <a:schemeClr val="tx1">
                  <a:lumMod val="50000"/>
                  <a:lumOff val="50000"/>
                </a:schemeClr>
              </a:solidFill>
            </a:endParaRPr>
          </a:p>
        </p:txBody>
      </p:sp>
      <p:sp>
        <p:nvSpPr>
          <p:cNvPr id="21" name="TextBox 20"/>
          <p:cNvSpPr txBox="1"/>
          <p:nvPr/>
        </p:nvSpPr>
        <p:spPr>
          <a:xfrm>
            <a:off x="1071856" y="4223955"/>
            <a:ext cx="2250158" cy="951927"/>
          </a:xfrm>
          <a:prstGeom prst="rect">
            <a:avLst/>
          </a:prstGeom>
          <a:noFill/>
        </p:spPr>
        <p:txBody>
          <a:bodyPr wrap="square" lIns="0" tIns="0" rIns="0" bIns="0" rtlCol="0">
            <a:spAutoFit/>
          </a:bodyPr>
          <a:lstStyle/>
          <a:p>
            <a:pPr algn="r" defTabSz="1285240">
              <a:spcBef>
                <a:spcPct val="20000"/>
              </a:spcBef>
              <a:defRPr/>
            </a:pPr>
            <a:r>
              <a:rPr lang="en-US" sz="1685" b="1" dirty="0">
                <a:solidFill>
                  <a:schemeClr val="accent5"/>
                </a:solidFill>
              </a:rPr>
              <a:t>Title Goes Here</a:t>
            </a:r>
            <a:endParaRPr lang="en-US" sz="1685" b="1" dirty="0">
              <a:solidFill>
                <a:schemeClr val="accent5"/>
              </a:solidFill>
            </a:endParaRPr>
          </a:p>
          <a:p>
            <a:pPr algn="r" defTabSz="1285240">
              <a:spcBef>
                <a:spcPct val="20000"/>
              </a:spcBef>
              <a:defRPr/>
            </a:pPr>
            <a:r>
              <a:rPr lang="en-US" sz="1405" dirty="0">
                <a:solidFill>
                  <a:schemeClr val="tx1">
                    <a:lumMod val="50000"/>
                    <a:lumOff val="50000"/>
                  </a:schemeClr>
                </a:solidFill>
              </a:rPr>
              <a:t>There are many of the variations passages lorem ipsum available majority have</a:t>
            </a:r>
            <a:endParaRPr lang="en-US" sz="1405" dirty="0">
              <a:solidFill>
                <a:schemeClr val="tx1">
                  <a:lumMod val="50000"/>
                  <a:lumOff val="50000"/>
                </a:schemeClr>
              </a:solidFill>
            </a:endParaRPr>
          </a:p>
        </p:txBody>
      </p:sp>
      <p:sp>
        <p:nvSpPr>
          <p:cNvPr id="22" name="TextBox 21"/>
          <p:cNvSpPr txBox="1"/>
          <p:nvPr/>
        </p:nvSpPr>
        <p:spPr>
          <a:xfrm>
            <a:off x="1393307" y="3146577"/>
            <a:ext cx="2250158" cy="951927"/>
          </a:xfrm>
          <a:prstGeom prst="rect">
            <a:avLst/>
          </a:prstGeom>
          <a:noFill/>
        </p:spPr>
        <p:txBody>
          <a:bodyPr wrap="square" lIns="0" tIns="0" rIns="0" bIns="0" rtlCol="0">
            <a:spAutoFit/>
          </a:bodyPr>
          <a:lstStyle/>
          <a:p>
            <a:pPr algn="r" defTabSz="1285240">
              <a:spcBef>
                <a:spcPct val="20000"/>
              </a:spcBef>
              <a:defRPr/>
            </a:pPr>
            <a:r>
              <a:rPr lang="en-US" sz="1685" b="1" dirty="0">
                <a:solidFill>
                  <a:schemeClr val="accent6"/>
                </a:solidFill>
              </a:rPr>
              <a:t>Title Goes Here</a:t>
            </a:r>
            <a:endParaRPr lang="en-US" sz="1685" b="1" dirty="0">
              <a:solidFill>
                <a:schemeClr val="accent6"/>
              </a:solidFill>
            </a:endParaRPr>
          </a:p>
          <a:p>
            <a:pPr algn="r" defTabSz="1285240">
              <a:spcBef>
                <a:spcPct val="20000"/>
              </a:spcBef>
              <a:defRPr/>
            </a:pPr>
            <a:r>
              <a:rPr lang="en-US" sz="1405" dirty="0">
                <a:solidFill>
                  <a:schemeClr val="tx1">
                    <a:lumMod val="50000"/>
                    <a:lumOff val="50000"/>
                  </a:schemeClr>
                </a:solidFill>
              </a:rPr>
              <a:t>There are many of the variations passages lorem ipsum available majority have</a:t>
            </a:r>
            <a:endParaRPr lang="en-US" sz="1405" dirty="0">
              <a:solidFill>
                <a:schemeClr val="tx1">
                  <a:lumMod val="50000"/>
                  <a:lumOff val="50000"/>
                </a:schemeClr>
              </a:solidFill>
            </a:endParaRPr>
          </a:p>
        </p:txBody>
      </p:sp>
      <p:grpSp>
        <p:nvGrpSpPr>
          <p:cNvPr id="23" name="Group 71"/>
          <p:cNvGrpSpPr/>
          <p:nvPr/>
        </p:nvGrpSpPr>
        <p:grpSpPr>
          <a:xfrm>
            <a:off x="7947338" y="2161072"/>
            <a:ext cx="750053" cy="750053"/>
            <a:chOff x="3505200" y="3119854"/>
            <a:chExt cx="533400" cy="533400"/>
          </a:xfrm>
        </p:grpSpPr>
        <p:sp>
          <p:nvSpPr>
            <p:cNvPr id="24" name="Cube 23"/>
            <p:cNvSpPr/>
            <p:nvPr/>
          </p:nvSpPr>
          <p:spPr>
            <a:xfrm>
              <a:off x="3505200" y="3119854"/>
              <a:ext cx="533400" cy="533400"/>
            </a:xfrm>
            <a:prstGeom prst="cube">
              <a:avLst>
                <a:gd name="adj" fmla="val 83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8"/>
            <p:cNvSpPr>
              <a:spLocks noEditPoints="1"/>
            </p:cNvSpPr>
            <p:nvPr/>
          </p:nvSpPr>
          <p:spPr bwMode="auto">
            <a:xfrm>
              <a:off x="3606800" y="3257550"/>
              <a:ext cx="355600" cy="276292"/>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26" name="Group 74"/>
          <p:cNvGrpSpPr/>
          <p:nvPr/>
        </p:nvGrpSpPr>
        <p:grpSpPr>
          <a:xfrm>
            <a:off x="4161359" y="2178931"/>
            <a:ext cx="750053" cy="750053"/>
            <a:chOff x="6019800" y="3119854"/>
            <a:chExt cx="533400" cy="533400"/>
          </a:xfrm>
        </p:grpSpPr>
        <p:sp>
          <p:nvSpPr>
            <p:cNvPr id="27" name="Cube 26"/>
            <p:cNvSpPr/>
            <p:nvPr/>
          </p:nvSpPr>
          <p:spPr>
            <a:xfrm>
              <a:off x="6019800" y="3119854"/>
              <a:ext cx="533400" cy="533400"/>
            </a:xfrm>
            <a:prstGeom prst="cube">
              <a:avLst>
                <a:gd name="adj" fmla="val 83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94"/>
            <p:cNvSpPr>
              <a:spLocks noChangeAspect="1" noEditPoints="1"/>
            </p:cNvSpPr>
            <p:nvPr/>
          </p:nvSpPr>
          <p:spPr bwMode="auto">
            <a:xfrm>
              <a:off x="6134100" y="3244849"/>
              <a:ext cx="289560" cy="338226"/>
            </a:xfrm>
            <a:custGeom>
              <a:avLst/>
              <a:gdLst/>
              <a:ahLst/>
              <a:cxnLst>
                <a:cxn ang="0">
                  <a:pos x="55" y="19"/>
                </a:cxn>
                <a:cxn ang="0">
                  <a:pos x="55" y="60"/>
                </a:cxn>
                <a:cxn ang="0">
                  <a:pos x="51" y="64"/>
                </a:cxn>
                <a:cxn ang="0">
                  <a:pos x="3" y="64"/>
                </a:cxn>
                <a:cxn ang="0">
                  <a:pos x="0" y="60"/>
                </a:cxn>
                <a:cxn ang="0">
                  <a:pos x="0" y="3"/>
                </a:cxn>
                <a:cxn ang="0">
                  <a:pos x="3" y="0"/>
                </a:cxn>
                <a:cxn ang="0">
                  <a:pos x="35" y="0"/>
                </a:cxn>
                <a:cxn ang="0">
                  <a:pos x="41" y="2"/>
                </a:cxn>
                <a:cxn ang="0">
                  <a:pos x="52" y="13"/>
                </a:cxn>
                <a:cxn ang="0">
                  <a:pos x="55" y="19"/>
                </a:cxn>
                <a:cxn ang="0">
                  <a:pos x="50" y="22"/>
                </a:cxn>
                <a:cxn ang="0">
                  <a:pos x="35" y="22"/>
                </a:cxn>
                <a:cxn ang="0">
                  <a:pos x="32" y="19"/>
                </a:cxn>
                <a:cxn ang="0">
                  <a:pos x="32" y="4"/>
                </a:cxn>
                <a:cxn ang="0">
                  <a:pos x="4" y="4"/>
                </a:cxn>
                <a:cxn ang="0">
                  <a:pos x="4" y="59"/>
                </a:cxn>
                <a:cxn ang="0">
                  <a:pos x="50" y="59"/>
                </a:cxn>
                <a:cxn ang="0">
                  <a:pos x="50" y="22"/>
                </a:cxn>
                <a:cxn ang="0">
                  <a:pos x="8" y="31"/>
                </a:cxn>
                <a:cxn ang="0">
                  <a:pos x="11" y="31"/>
                </a:cxn>
                <a:cxn ang="0">
                  <a:pos x="16" y="54"/>
                </a:cxn>
                <a:cxn ang="0">
                  <a:pos x="22" y="54"/>
                </a:cxn>
                <a:cxn ang="0">
                  <a:pos x="27" y="37"/>
                </a:cxn>
                <a:cxn ang="0">
                  <a:pos x="27" y="35"/>
                </a:cxn>
                <a:cxn ang="0">
                  <a:pos x="27" y="35"/>
                </a:cxn>
                <a:cxn ang="0">
                  <a:pos x="27" y="35"/>
                </a:cxn>
                <a:cxn ang="0">
                  <a:pos x="27" y="35"/>
                </a:cxn>
                <a:cxn ang="0">
                  <a:pos x="28" y="37"/>
                </a:cxn>
                <a:cxn ang="0">
                  <a:pos x="32" y="54"/>
                </a:cxn>
                <a:cxn ang="0">
                  <a:pos x="38" y="54"/>
                </a:cxn>
                <a:cxn ang="0">
                  <a:pos x="44" y="31"/>
                </a:cxn>
                <a:cxn ang="0">
                  <a:pos x="46" y="31"/>
                </a:cxn>
                <a:cxn ang="0">
                  <a:pos x="46" y="27"/>
                </a:cxn>
                <a:cxn ang="0">
                  <a:pos x="36" y="27"/>
                </a:cxn>
                <a:cxn ang="0">
                  <a:pos x="36" y="31"/>
                </a:cxn>
                <a:cxn ang="0">
                  <a:pos x="39" y="31"/>
                </a:cxn>
                <a:cxn ang="0">
                  <a:pos x="35" y="46"/>
                </a:cxn>
                <a:cxn ang="0">
                  <a:pos x="35" y="48"/>
                </a:cxn>
                <a:cxn ang="0">
                  <a:pos x="35" y="49"/>
                </a:cxn>
                <a:cxn ang="0">
                  <a:pos x="35" y="49"/>
                </a:cxn>
                <a:cxn ang="0">
                  <a:pos x="35" y="48"/>
                </a:cxn>
                <a:cxn ang="0">
                  <a:pos x="34" y="46"/>
                </a:cxn>
                <a:cxn ang="0">
                  <a:pos x="29" y="27"/>
                </a:cxn>
                <a:cxn ang="0">
                  <a:pos x="25" y="27"/>
                </a:cxn>
                <a:cxn ang="0">
                  <a:pos x="20" y="46"/>
                </a:cxn>
                <a:cxn ang="0">
                  <a:pos x="20" y="48"/>
                </a:cxn>
                <a:cxn ang="0">
                  <a:pos x="20" y="49"/>
                </a:cxn>
                <a:cxn ang="0">
                  <a:pos x="19" y="49"/>
                </a:cxn>
                <a:cxn ang="0">
                  <a:pos x="19" y="48"/>
                </a:cxn>
                <a:cxn ang="0">
                  <a:pos x="19" y="46"/>
                </a:cxn>
                <a:cxn ang="0">
                  <a:pos x="16" y="31"/>
                </a:cxn>
                <a:cxn ang="0">
                  <a:pos x="19" y="31"/>
                </a:cxn>
                <a:cxn ang="0">
                  <a:pos x="19" y="27"/>
                </a:cxn>
                <a:cxn ang="0">
                  <a:pos x="8" y="27"/>
                </a:cxn>
                <a:cxn ang="0">
                  <a:pos x="8" y="31"/>
                </a:cxn>
                <a:cxn ang="0">
                  <a:pos x="36" y="18"/>
                </a:cxn>
                <a:cxn ang="0">
                  <a:pos x="50" y="18"/>
                </a:cxn>
                <a:cxn ang="0">
                  <a:pos x="49" y="16"/>
                </a:cxn>
                <a:cxn ang="0">
                  <a:pos x="38" y="5"/>
                </a:cxn>
                <a:cxn ang="0">
                  <a:pos x="36" y="4"/>
                </a:cxn>
                <a:cxn ang="0">
                  <a:pos x="36" y="18"/>
                </a:cxn>
              </a:cxnLst>
              <a:rect l="0" t="0" r="r" b="b"/>
              <a:pathLst>
                <a:path w="55" h="64">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8" y="31"/>
                  </a:moveTo>
                  <a:cubicBezTo>
                    <a:pt x="11" y="31"/>
                    <a:pt x="11" y="31"/>
                    <a:pt x="11" y="31"/>
                  </a:cubicBezTo>
                  <a:cubicBezTo>
                    <a:pt x="16" y="54"/>
                    <a:pt x="16" y="54"/>
                    <a:pt x="16" y="54"/>
                  </a:cubicBezTo>
                  <a:cubicBezTo>
                    <a:pt x="22" y="54"/>
                    <a:pt x="22" y="54"/>
                    <a:pt x="22" y="54"/>
                  </a:cubicBezTo>
                  <a:cubicBezTo>
                    <a:pt x="27" y="37"/>
                    <a:pt x="27" y="37"/>
                    <a:pt x="27" y="37"/>
                  </a:cubicBezTo>
                  <a:cubicBezTo>
                    <a:pt x="27" y="37"/>
                    <a:pt x="27" y="36"/>
                    <a:pt x="27" y="35"/>
                  </a:cubicBezTo>
                  <a:cubicBezTo>
                    <a:pt x="27" y="35"/>
                    <a:pt x="27" y="35"/>
                    <a:pt x="27" y="35"/>
                  </a:cubicBezTo>
                  <a:cubicBezTo>
                    <a:pt x="27" y="35"/>
                    <a:pt x="27" y="35"/>
                    <a:pt x="27" y="35"/>
                  </a:cubicBezTo>
                  <a:cubicBezTo>
                    <a:pt x="27" y="35"/>
                    <a:pt x="27" y="35"/>
                    <a:pt x="27" y="35"/>
                  </a:cubicBezTo>
                  <a:cubicBezTo>
                    <a:pt x="27" y="36"/>
                    <a:pt x="28" y="37"/>
                    <a:pt x="28" y="37"/>
                  </a:cubicBezTo>
                  <a:cubicBezTo>
                    <a:pt x="32" y="54"/>
                    <a:pt x="32" y="54"/>
                    <a:pt x="32" y="54"/>
                  </a:cubicBezTo>
                  <a:cubicBezTo>
                    <a:pt x="38" y="54"/>
                    <a:pt x="38" y="54"/>
                    <a:pt x="38" y="54"/>
                  </a:cubicBezTo>
                  <a:cubicBezTo>
                    <a:pt x="44" y="31"/>
                    <a:pt x="44" y="31"/>
                    <a:pt x="44" y="31"/>
                  </a:cubicBezTo>
                  <a:cubicBezTo>
                    <a:pt x="46" y="31"/>
                    <a:pt x="46" y="31"/>
                    <a:pt x="46" y="31"/>
                  </a:cubicBezTo>
                  <a:cubicBezTo>
                    <a:pt x="46" y="27"/>
                    <a:pt x="46" y="27"/>
                    <a:pt x="46" y="27"/>
                  </a:cubicBezTo>
                  <a:cubicBezTo>
                    <a:pt x="36" y="27"/>
                    <a:pt x="36" y="27"/>
                    <a:pt x="36" y="27"/>
                  </a:cubicBezTo>
                  <a:cubicBezTo>
                    <a:pt x="36" y="31"/>
                    <a:pt x="36" y="31"/>
                    <a:pt x="36" y="31"/>
                  </a:cubicBezTo>
                  <a:cubicBezTo>
                    <a:pt x="39" y="31"/>
                    <a:pt x="39" y="31"/>
                    <a:pt x="39" y="31"/>
                  </a:cubicBezTo>
                  <a:cubicBezTo>
                    <a:pt x="35" y="46"/>
                    <a:pt x="35" y="46"/>
                    <a:pt x="35" y="46"/>
                  </a:cubicBezTo>
                  <a:cubicBezTo>
                    <a:pt x="35" y="47"/>
                    <a:pt x="35" y="48"/>
                    <a:pt x="35" y="48"/>
                  </a:cubicBezTo>
                  <a:cubicBezTo>
                    <a:pt x="35" y="49"/>
                    <a:pt x="35" y="49"/>
                    <a:pt x="35" y="49"/>
                  </a:cubicBezTo>
                  <a:cubicBezTo>
                    <a:pt x="35" y="49"/>
                    <a:pt x="35" y="49"/>
                    <a:pt x="35" y="49"/>
                  </a:cubicBezTo>
                  <a:cubicBezTo>
                    <a:pt x="35" y="49"/>
                    <a:pt x="35" y="48"/>
                    <a:pt x="35" y="48"/>
                  </a:cubicBezTo>
                  <a:cubicBezTo>
                    <a:pt x="35" y="48"/>
                    <a:pt x="35" y="47"/>
                    <a:pt x="34" y="46"/>
                  </a:cubicBezTo>
                  <a:cubicBezTo>
                    <a:pt x="29" y="27"/>
                    <a:pt x="29" y="27"/>
                    <a:pt x="29" y="27"/>
                  </a:cubicBezTo>
                  <a:cubicBezTo>
                    <a:pt x="25" y="27"/>
                    <a:pt x="25" y="27"/>
                    <a:pt x="25" y="27"/>
                  </a:cubicBezTo>
                  <a:cubicBezTo>
                    <a:pt x="20" y="46"/>
                    <a:pt x="20" y="46"/>
                    <a:pt x="20" y="46"/>
                  </a:cubicBezTo>
                  <a:cubicBezTo>
                    <a:pt x="20" y="47"/>
                    <a:pt x="20" y="48"/>
                    <a:pt x="20" y="48"/>
                  </a:cubicBezTo>
                  <a:cubicBezTo>
                    <a:pt x="20" y="49"/>
                    <a:pt x="20" y="49"/>
                    <a:pt x="20" y="49"/>
                  </a:cubicBezTo>
                  <a:cubicBezTo>
                    <a:pt x="19" y="49"/>
                    <a:pt x="19" y="49"/>
                    <a:pt x="19" y="49"/>
                  </a:cubicBezTo>
                  <a:cubicBezTo>
                    <a:pt x="19" y="48"/>
                    <a:pt x="19" y="48"/>
                    <a:pt x="19" y="48"/>
                  </a:cubicBezTo>
                  <a:cubicBezTo>
                    <a:pt x="19" y="48"/>
                    <a:pt x="19" y="47"/>
                    <a:pt x="19" y="46"/>
                  </a:cubicBezTo>
                  <a:cubicBezTo>
                    <a:pt x="16" y="31"/>
                    <a:pt x="16" y="31"/>
                    <a:pt x="16" y="31"/>
                  </a:cubicBezTo>
                  <a:cubicBezTo>
                    <a:pt x="19" y="31"/>
                    <a:pt x="19" y="31"/>
                    <a:pt x="19" y="31"/>
                  </a:cubicBezTo>
                  <a:cubicBezTo>
                    <a:pt x="19" y="27"/>
                    <a:pt x="19" y="27"/>
                    <a:pt x="19" y="27"/>
                  </a:cubicBezTo>
                  <a:cubicBezTo>
                    <a:pt x="8" y="27"/>
                    <a:pt x="8" y="27"/>
                    <a:pt x="8" y="27"/>
                  </a:cubicBezTo>
                  <a:lnTo>
                    <a:pt x="8" y="31"/>
                  </a:ln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29" name="Group 77"/>
          <p:cNvGrpSpPr/>
          <p:nvPr/>
        </p:nvGrpSpPr>
        <p:grpSpPr>
          <a:xfrm>
            <a:off x="3536315" y="4324994"/>
            <a:ext cx="750053" cy="750053"/>
            <a:chOff x="3505200" y="3900904"/>
            <a:chExt cx="533400" cy="533400"/>
          </a:xfrm>
        </p:grpSpPr>
        <p:sp>
          <p:nvSpPr>
            <p:cNvPr id="30" name="Cube 29"/>
            <p:cNvSpPr/>
            <p:nvPr/>
          </p:nvSpPr>
          <p:spPr>
            <a:xfrm>
              <a:off x="3505200" y="3900904"/>
              <a:ext cx="533400" cy="533400"/>
            </a:xfrm>
            <a:prstGeom prst="cube">
              <a:avLst>
                <a:gd name="adj" fmla="val 833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55"/>
            <p:cNvSpPr>
              <a:spLocks noEditPoints="1"/>
            </p:cNvSpPr>
            <p:nvPr/>
          </p:nvSpPr>
          <p:spPr bwMode="auto">
            <a:xfrm>
              <a:off x="3556000" y="4019550"/>
              <a:ext cx="408319" cy="304800"/>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32" name="Group 80"/>
          <p:cNvGrpSpPr/>
          <p:nvPr/>
        </p:nvGrpSpPr>
        <p:grpSpPr>
          <a:xfrm>
            <a:off x="3857766" y="3247616"/>
            <a:ext cx="750053" cy="750053"/>
            <a:chOff x="6019800" y="3900904"/>
            <a:chExt cx="533400" cy="533400"/>
          </a:xfrm>
        </p:grpSpPr>
        <p:sp>
          <p:nvSpPr>
            <p:cNvPr id="33" name="Cube 32"/>
            <p:cNvSpPr/>
            <p:nvPr/>
          </p:nvSpPr>
          <p:spPr>
            <a:xfrm>
              <a:off x="6019800" y="3900904"/>
              <a:ext cx="533400" cy="533400"/>
            </a:xfrm>
            <a:prstGeom prst="cube">
              <a:avLst>
                <a:gd name="adj" fmla="val 833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61"/>
            <p:cNvSpPr>
              <a:spLocks noEditPoints="1"/>
            </p:cNvSpPr>
            <p:nvPr/>
          </p:nvSpPr>
          <p:spPr bwMode="auto">
            <a:xfrm>
              <a:off x="6096000" y="4032250"/>
              <a:ext cx="351520" cy="304800"/>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35" name="Group 34"/>
          <p:cNvGrpSpPr/>
          <p:nvPr/>
        </p:nvGrpSpPr>
        <p:grpSpPr>
          <a:xfrm rot="16200000">
            <a:off x="6001845" y="4234643"/>
            <a:ext cx="855060" cy="4500316"/>
            <a:chOff x="1142310" y="-1"/>
            <a:chExt cx="772160" cy="4063999"/>
          </a:xfrm>
          <a:solidFill>
            <a:schemeClr val="accent4"/>
          </a:solidFill>
        </p:grpSpPr>
        <p:sp>
          <p:nvSpPr>
            <p:cNvPr id="36" name="Rectangle 35"/>
            <p:cNvSpPr/>
            <p:nvPr/>
          </p:nvSpPr>
          <p:spPr>
            <a:xfrm rot="16200000">
              <a:off x="-503610" y="1645919"/>
              <a:ext cx="4063999" cy="77216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rot="16200000">
              <a:off x="-503610" y="1645919"/>
              <a:ext cx="4063999" cy="77216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44646" tIns="44646" rIns="44646" bIns="44646" numCol="1" spcCol="1270" anchor="ctr" anchorCtr="0">
              <a:noAutofit/>
            </a:bodyPr>
            <a:lstStyle/>
            <a:p>
              <a:pPr algn="ctr" defTabSz="3124835">
                <a:lnSpc>
                  <a:spcPct val="90000"/>
                </a:lnSpc>
                <a:spcAft>
                  <a:spcPct val="35000"/>
                </a:spcAft>
              </a:pPr>
              <a:endParaRPr lang="en-US" sz="7030"/>
            </a:p>
          </p:txBody>
        </p:sp>
      </p:grpSp>
      <p:sp>
        <p:nvSpPr>
          <p:cNvPr id="38" name="TextBox 37"/>
          <p:cNvSpPr txBox="1"/>
          <p:nvPr/>
        </p:nvSpPr>
        <p:spPr>
          <a:xfrm>
            <a:off x="5036420" y="6225127"/>
            <a:ext cx="2785910" cy="369332"/>
          </a:xfrm>
          <a:prstGeom prst="rect">
            <a:avLst/>
          </a:prstGeom>
          <a:noFill/>
        </p:spPr>
        <p:txBody>
          <a:bodyPr wrap="square" rtlCol="0">
            <a:spAutoFit/>
          </a:bodyPr>
          <a:lstStyle/>
          <a:p>
            <a:pPr algn="ctr"/>
            <a:r>
              <a:rPr lang="en-US" b="1" dirty="0" smtClean="0">
                <a:solidFill>
                  <a:schemeClr val="bg1"/>
                </a:solidFill>
              </a:rPr>
              <a:t>EXAMPLE TEXT</a:t>
            </a:r>
            <a:endParaRPr lang="en-US" sz="1685" dirty="0">
              <a:solidFill>
                <a:schemeClr val="bg1"/>
              </a:solidFill>
            </a:endParaRPr>
          </a:p>
        </p:txBody>
      </p:sp>
      <p:sp>
        <p:nvSpPr>
          <p:cNvPr id="39" name="文本框 38"/>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40" name="文本框 39"/>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upRight)">
                                      <p:cBhvr>
                                        <p:cTn id="15" dur="500"/>
                                        <p:tgtEl>
                                          <p:spTgt spid="5"/>
                                        </p:tgtEl>
                                      </p:cBhvr>
                                    </p:animEffect>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2500"/>
                            </p:stCondLst>
                            <p:childTnLst>
                              <p:par>
                                <p:cTn id="26" presetID="18"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upRight)">
                                      <p:cBhvr>
                                        <p:cTn id="28" dur="500"/>
                                        <p:tgtEl>
                                          <p:spTgt spid="6"/>
                                        </p:tgtEl>
                                      </p:cBhvr>
                                    </p:animEffect>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000"/>
                            </p:stCondLst>
                            <p:childTnLst>
                              <p:par>
                                <p:cTn id="39" presetID="18" presetClass="entr" presetSubtype="3"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strips(upRight)">
                                      <p:cBhvr>
                                        <p:cTn id="41" dur="500"/>
                                        <p:tgtEl>
                                          <p:spTgt spid="7"/>
                                        </p:tgtEl>
                                      </p:cBhvr>
                                    </p:animEffect>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par>
                          <p:cTn id="51" fill="hold">
                            <p:stCondLst>
                              <p:cond delay="5500"/>
                            </p:stCondLst>
                            <p:childTnLst>
                              <p:par>
                                <p:cTn id="52" presetID="18" presetClass="entr" presetSubtype="9"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upLeft)">
                                      <p:cBhvr>
                                        <p:cTn id="54" dur="500"/>
                                        <p:tgtEl>
                                          <p:spTgt spid="10"/>
                                        </p:tgtEl>
                                      </p:cBhvr>
                                    </p:animEffect>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childTnLst>
                          </p:cTn>
                        </p:par>
                        <p:par>
                          <p:cTn id="64" fill="hold">
                            <p:stCondLst>
                              <p:cond delay="7000"/>
                            </p:stCondLst>
                            <p:childTnLst>
                              <p:par>
                                <p:cTn id="65" presetID="18" presetClass="entr" presetSubtype="9"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strips(upLeft)">
                                      <p:cBhvr>
                                        <p:cTn id="67" dur="500"/>
                                        <p:tgtEl>
                                          <p:spTgt spid="9"/>
                                        </p:tgtEl>
                                      </p:cBhvr>
                                    </p:animEffect>
                                  </p:childTnLst>
                                </p:cTn>
                              </p:par>
                            </p:childTnLst>
                          </p:cTn>
                        </p:par>
                        <p:par>
                          <p:cTn id="68" fill="hold">
                            <p:stCondLst>
                              <p:cond delay="7500"/>
                            </p:stCondLst>
                            <p:childTnLst>
                              <p:par>
                                <p:cTn id="69" presetID="2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right)">
                                      <p:cBhvr>
                                        <p:cTn id="76" dur="500"/>
                                        <p:tgtEl>
                                          <p:spTgt spid="22"/>
                                        </p:tgtEl>
                                      </p:cBhvr>
                                    </p:animEffect>
                                  </p:childTnLst>
                                </p:cTn>
                              </p:par>
                            </p:childTnLst>
                          </p:cTn>
                        </p:par>
                        <p:par>
                          <p:cTn id="77" fill="hold">
                            <p:stCondLst>
                              <p:cond delay="8500"/>
                            </p:stCondLst>
                            <p:childTnLst>
                              <p:par>
                                <p:cTn id="78" presetID="18" presetClass="entr" presetSubtype="9"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strips(upLeft)">
                                      <p:cBhvr>
                                        <p:cTn id="80" dur="500"/>
                                        <p:tgtEl>
                                          <p:spTgt spid="8"/>
                                        </p:tgtEl>
                                      </p:cBhvr>
                                    </p:animEffect>
                                  </p:childTnLst>
                                </p:cTn>
                              </p:par>
                            </p:childTnLst>
                          </p:cTn>
                        </p:par>
                        <p:par>
                          <p:cTn id="81" fill="hold">
                            <p:stCondLst>
                              <p:cond delay="9000"/>
                            </p:stCondLst>
                            <p:childTnLst>
                              <p:par>
                                <p:cTn id="82" presetID="23" presetClass="entr" presetSubtype="16"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right)">
                                      <p:cBhvr>
                                        <p:cTn id="8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4" grpId="0"/>
      <p:bldP spid="15" grpId="0"/>
      <p:bldP spid="19" grpId="0"/>
      <p:bldP spid="20" grpId="0"/>
      <p:bldP spid="21" grpId="0"/>
      <p:bldP spid="22"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51856" y="6579169"/>
            <a:ext cx="548358" cy="287130"/>
          </a:xfrm>
          <a:prstGeom prst="rect">
            <a:avLst/>
          </a:prstGeom>
          <a:noFill/>
        </p:spPr>
        <p:txBody>
          <a:bodyPr wrap="square" rtlCol="0">
            <a:spAutoFit/>
          </a:bodyPr>
          <a:lstStyle/>
          <a:p>
            <a:fld id="{F3C5028F-8D3B-45CC-A1ED-22F09E87F5E5}" type="slidenum">
              <a:rPr lang="id-ID" sz="1265">
                <a:solidFill>
                  <a:schemeClr val="bg1"/>
                </a:solidFill>
              </a:rPr>
            </a:fld>
            <a:endParaRPr lang="id-ID" sz="1265" dirty="0">
              <a:solidFill>
                <a:schemeClr val="bg1"/>
              </a:solidFill>
            </a:endParaRPr>
          </a:p>
        </p:txBody>
      </p:sp>
      <p:grpSp>
        <p:nvGrpSpPr>
          <p:cNvPr id="24" name="Group 23"/>
          <p:cNvGrpSpPr/>
          <p:nvPr/>
        </p:nvGrpSpPr>
        <p:grpSpPr>
          <a:xfrm>
            <a:off x="710195" y="2240785"/>
            <a:ext cx="2789146" cy="4145280"/>
            <a:chOff x="1354125" y="1528549"/>
            <a:chExt cx="2344418" cy="3930555"/>
          </a:xfrm>
        </p:grpSpPr>
        <p:sp>
          <p:nvSpPr>
            <p:cNvPr id="15" name="Rectangle 14"/>
            <p:cNvSpPr/>
            <p:nvPr/>
          </p:nvSpPr>
          <p:spPr>
            <a:xfrm>
              <a:off x="1354125" y="2210937"/>
              <a:ext cx="2344418" cy="2661313"/>
            </a:xfrm>
            <a:prstGeom prst="rect">
              <a:avLst/>
            </a:prstGeom>
            <a:solidFill>
              <a:schemeClr val="bg1">
                <a:lumMod val="95000"/>
              </a:schemeClr>
            </a:solid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1354125" y="1528549"/>
              <a:ext cx="2344418" cy="627797"/>
            </a:xfrm>
            <a:prstGeom prst="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1354125" y="4926841"/>
              <a:ext cx="2344418" cy="532263"/>
            </a:xfrm>
            <a:prstGeom prst="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5"/>
            <p:cNvSpPr/>
            <p:nvPr/>
          </p:nvSpPr>
          <p:spPr bwMode="auto">
            <a:xfrm>
              <a:off x="1354125" y="2224585"/>
              <a:ext cx="2344418" cy="357762"/>
            </a:xfrm>
            <a:prstGeom prst="rect">
              <a:avLst/>
            </a:prstGeom>
            <a:solidFill>
              <a:schemeClr val="accent1">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20" name="Rectangle 6"/>
            <p:cNvSpPr/>
            <p:nvPr/>
          </p:nvSpPr>
          <p:spPr bwMode="auto">
            <a:xfrm>
              <a:off x="1354125" y="2977768"/>
              <a:ext cx="2344418" cy="357762"/>
            </a:xfrm>
            <a:prstGeom prst="rect">
              <a:avLst/>
            </a:prstGeom>
            <a:solidFill>
              <a:schemeClr val="accent1">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21" name="Rectangle 7"/>
            <p:cNvSpPr/>
            <p:nvPr/>
          </p:nvSpPr>
          <p:spPr bwMode="auto">
            <a:xfrm>
              <a:off x="1354125" y="3737227"/>
              <a:ext cx="2344418" cy="357762"/>
            </a:xfrm>
            <a:prstGeom prst="rect">
              <a:avLst/>
            </a:prstGeom>
            <a:solidFill>
              <a:schemeClr val="accent1">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22" name="Rectangle 8"/>
            <p:cNvSpPr/>
            <p:nvPr/>
          </p:nvSpPr>
          <p:spPr bwMode="auto">
            <a:xfrm>
              <a:off x="1354125" y="4490409"/>
              <a:ext cx="2344418" cy="357762"/>
            </a:xfrm>
            <a:prstGeom prst="rect">
              <a:avLst/>
            </a:prstGeom>
            <a:solidFill>
              <a:schemeClr val="accent1">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grpSp>
      <p:grpSp>
        <p:nvGrpSpPr>
          <p:cNvPr id="25" name="Group 24"/>
          <p:cNvGrpSpPr/>
          <p:nvPr/>
        </p:nvGrpSpPr>
        <p:grpSpPr>
          <a:xfrm>
            <a:off x="3595927" y="2240785"/>
            <a:ext cx="2789146" cy="4145280"/>
            <a:chOff x="1354125" y="1528549"/>
            <a:chExt cx="2344418" cy="3930555"/>
          </a:xfrm>
        </p:grpSpPr>
        <p:sp>
          <p:nvSpPr>
            <p:cNvPr id="26" name="Rectangle 25"/>
            <p:cNvSpPr/>
            <p:nvPr/>
          </p:nvSpPr>
          <p:spPr>
            <a:xfrm>
              <a:off x="1354125" y="2210937"/>
              <a:ext cx="2344418" cy="2661313"/>
            </a:xfrm>
            <a:prstGeom prst="rect">
              <a:avLst/>
            </a:prstGeom>
            <a:solidFill>
              <a:schemeClr val="bg1">
                <a:lumMod val="95000"/>
              </a:schemeClr>
            </a:solid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6"/>
            <p:cNvSpPr/>
            <p:nvPr/>
          </p:nvSpPr>
          <p:spPr>
            <a:xfrm>
              <a:off x="1354125" y="1528549"/>
              <a:ext cx="2344418" cy="627797"/>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7"/>
            <p:cNvSpPr/>
            <p:nvPr/>
          </p:nvSpPr>
          <p:spPr>
            <a:xfrm>
              <a:off x="1354125" y="4926841"/>
              <a:ext cx="2344418" cy="532263"/>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5"/>
            <p:cNvSpPr/>
            <p:nvPr/>
          </p:nvSpPr>
          <p:spPr bwMode="auto">
            <a:xfrm>
              <a:off x="1354125" y="2224585"/>
              <a:ext cx="2344418" cy="357762"/>
            </a:xfrm>
            <a:prstGeom prst="rect">
              <a:avLst/>
            </a:prstGeom>
            <a:solidFill>
              <a:schemeClr val="accent2">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30" name="Rectangle 6"/>
            <p:cNvSpPr/>
            <p:nvPr/>
          </p:nvSpPr>
          <p:spPr bwMode="auto">
            <a:xfrm>
              <a:off x="1354125" y="2977768"/>
              <a:ext cx="2344418" cy="357762"/>
            </a:xfrm>
            <a:prstGeom prst="rect">
              <a:avLst/>
            </a:prstGeom>
            <a:solidFill>
              <a:schemeClr val="accent2">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31" name="Rectangle 7"/>
            <p:cNvSpPr/>
            <p:nvPr/>
          </p:nvSpPr>
          <p:spPr bwMode="auto">
            <a:xfrm>
              <a:off x="1354125" y="3737227"/>
              <a:ext cx="2344418" cy="357762"/>
            </a:xfrm>
            <a:prstGeom prst="rect">
              <a:avLst/>
            </a:prstGeom>
            <a:solidFill>
              <a:schemeClr val="accent2">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32" name="Rectangle 8"/>
            <p:cNvSpPr/>
            <p:nvPr/>
          </p:nvSpPr>
          <p:spPr bwMode="auto">
            <a:xfrm>
              <a:off x="1354125" y="4490409"/>
              <a:ext cx="2344418" cy="357762"/>
            </a:xfrm>
            <a:prstGeom prst="rect">
              <a:avLst/>
            </a:prstGeom>
            <a:solidFill>
              <a:schemeClr val="accent2">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grpSp>
      <p:grpSp>
        <p:nvGrpSpPr>
          <p:cNvPr id="33" name="Group 32"/>
          <p:cNvGrpSpPr/>
          <p:nvPr/>
        </p:nvGrpSpPr>
        <p:grpSpPr>
          <a:xfrm>
            <a:off x="6481658" y="2240785"/>
            <a:ext cx="2789146" cy="4145280"/>
            <a:chOff x="1354125" y="1528549"/>
            <a:chExt cx="2344418" cy="3930555"/>
          </a:xfrm>
        </p:grpSpPr>
        <p:sp>
          <p:nvSpPr>
            <p:cNvPr id="34" name="Rectangle 33"/>
            <p:cNvSpPr/>
            <p:nvPr/>
          </p:nvSpPr>
          <p:spPr>
            <a:xfrm>
              <a:off x="1354125" y="2210937"/>
              <a:ext cx="2344418" cy="2661313"/>
            </a:xfrm>
            <a:prstGeom prst="rect">
              <a:avLst/>
            </a:prstGeom>
            <a:solidFill>
              <a:schemeClr val="bg1">
                <a:lumMod val="95000"/>
              </a:schemeClr>
            </a:solidFill>
            <a:ln w="254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ectangle 34"/>
            <p:cNvSpPr/>
            <p:nvPr/>
          </p:nvSpPr>
          <p:spPr>
            <a:xfrm>
              <a:off x="1354125" y="1528549"/>
              <a:ext cx="2344418" cy="627797"/>
            </a:xfrm>
            <a:prstGeom prst="rect">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1354125" y="4926841"/>
              <a:ext cx="2344418" cy="532263"/>
            </a:xfrm>
            <a:prstGeom prst="rect">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5"/>
            <p:cNvSpPr/>
            <p:nvPr/>
          </p:nvSpPr>
          <p:spPr bwMode="auto">
            <a:xfrm>
              <a:off x="1354125" y="2224585"/>
              <a:ext cx="2344418" cy="357762"/>
            </a:xfrm>
            <a:prstGeom prst="rect">
              <a:avLst/>
            </a:prstGeom>
            <a:solidFill>
              <a:schemeClr val="accent3">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38" name="Rectangle 6"/>
            <p:cNvSpPr/>
            <p:nvPr/>
          </p:nvSpPr>
          <p:spPr bwMode="auto">
            <a:xfrm>
              <a:off x="1354125" y="2977768"/>
              <a:ext cx="2344418" cy="357762"/>
            </a:xfrm>
            <a:prstGeom prst="rect">
              <a:avLst/>
            </a:prstGeom>
            <a:solidFill>
              <a:schemeClr val="accent3">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39" name="Rectangle 7"/>
            <p:cNvSpPr/>
            <p:nvPr/>
          </p:nvSpPr>
          <p:spPr bwMode="auto">
            <a:xfrm>
              <a:off x="1354125" y="3737227"/>
              <a:ext cx="2344418" cy="357762"/>
            </a:xfrm>
            <a:prstGeom prst="rect">
              <a:avLst/>
            </a:prstGeom>
            <a:solidFill>
              <a:schemeClr val="accent3">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40" name="Rectangle 8"/>
            <p:cNvSpPr/>
            <p:nvPr/>
          </p:nvSpPr>
          <p:spPr bwMode="auto">
            <a:xfrm>
              <a:off x="1354125" y="4490409"/>
              <a:ext cx="2344418" cy="357762"/>
            </a:xfrm>
            <a:prstGeom prst="rect">
              <a:avLst/>
            </a:prstGeom>
            <a:solidFill>
              <a:schemeClr val="accent3">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grpSp>
      <p:grpSp>
        <p:nvGrpSpPr>
          <p:cNvPr id="41" name="Group 40"/>
          <p:cNvGrpSpPr/>
          <p:nvPr/>
        </p:nvGrpSpPr>
        <p:grpSpPr>
          <a:xfrm>
            <a:off x="9367389" y="2240785"/>
            <a:ext cx="2789146" cy="4145280"/>
            <a:chOff x="1354125" y="1528549"/>
            <a:chExt cx="2344418" cy="3930555"/>
          </a:xfrm>
        </p:grpSpPr>
        <p:sp>
          <p:nvSpPr>
            <p:cNvPr id="42" name="Rectangle 41"/>
            <p:cNvSpPr/>
            <p:nvPr/>
          </p:nvSpPr>
          <p:spPr>
            <a:xfrm>
              <a:off x="1354125" y="2210937"/>
              <a:ext cx="2344418" cy="2661313"/>
            </a:xfrm>
            <a:prstGeom prst="rect">
              <a:avLst/>
            </a:prstGeom>
            <a:solidFill>
              <a:schemeClr val="bg1">
                <a:lumMod val="95000"/>
              </a:schemeClr>
            </a:solidFill>
            <a:ln w="254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Rectangle 42"/>
            <p:cNvSpPr/>
            <p:nvPr/>
          </p:nvSpPr>
          <p:spPr>
            <a:xfrm>
              <a:off x="1354125" y="1528549"/>
              <a:ext cx="2344418" cy="627797"/>
            </a:xfrm>
            <a:prstGeom prst="rect">
              <a:avLst/>
            </a:prstGeom>
            <a:solidFill>
              <a:schemeClr val="accent4"/>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43"/>
            <p:cNvSpPr/>
            <p:nvPr/>
          </p:nvSpPr>
          <p:spPr>
            <a:xfrm>
              <a:off x="1354125" y="4926841"/>
              <a:ext cx="2344418" cy="532263"/>
            </a:xfrm>
            <a:prstGeom prst="rect">
              <a:avLst/>
            </a:prstGeom>
            <a:solidFill>
              <a:schemeClr val="accent4"/>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ectangle 5"/>
            <p:cNvSpPr/>
            <p:nvPr/>
          </p:nvSpPr>
          <p:spPr bwMode="auto">
            <a:xfrm>
              <a:off x="1354125" y="2224585"/>
              <a:ext cx="2344418" cy="357762"/>
            </a:xfrm>
            <a:prstGeom prst="rect">
              <a:avLst/>
            </a:prstGeom>
            <a:solidFill>
              <a:schemeClr val="accent4">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46" name="Rectangle 6"/>
            <p:cNvSpPr/>
            <p:nvPr/>
          </p:nvSpPr>
          <p:spPr bwMode="auto">
            <a:xfrm>
              <a:off x="1354125" y="2977768"/>
              <a:ext cx="2344418" cy="357762"/>
            </a:xfrm>
            <a:prstGeom prst="rect">
              <a:avLst/>
            </a:prstGeom>
            <a:solidFill>
              <a:schemeClr val="accent4">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47" name="Rectangle 7"/>
            <p:cNvSpPr/>
            <p:nvPr/>
          </p:nvSpPr>
          <p:spPr bwMode="auto">
            <a:xfrm>
              <a:off x="1354125" y="3737227"/>
              <a:ext cx="2344418" cy="357762"/>
            </a:xfrm>
            <a:prstGeom prst="rect">
              <a:avLst/>
            </a:prstGeom>
            <a:solidFill>
              <a:schemeClr val="accent4">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sp>
          <p:nvSpPr>
            <p:cNvPr id="48" name="Rectangle 8"/>
            <p:cNvSpPr/>
            <p:nvPr/>
          </p:nvSpPr>
          <p:spPr bwMode="auto">
            <a:xfrm>
              <a:off x="1354125" y="4490409"/>
              <a:ext cx="2344418" cy="357762"/>
            </a:xfrm>
            <a:prstGeom prst="rect">
              <a:avLst/>
            </a:prstGeom>
            <a:solidFill>
              <a:schemeClr val="accent4">
                <a:alpha val="14902"/>
              </a:schemeClr>
            </a:solidFill>
            <a:ln>
              <a:noFill/>
            </a:ln>
            <a:extLst>
              <a:ext uri="{91240B29-F687-4F45-9708-019B960494DF}">
                <a14:hiddenLine xmlns:a14="http://schemas.microsoft.com/office/drawing/2010/main" w="25400">
                  <a:solidFill>
                    <a:schemeClr val="tx1">
                      <a:alpha val="14902"/>
                    </a:schemeClr>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id-ID" sz="2955">
                <a:latin typeface="+mn-lt"/>
              </a:endParaRPr>
            </a:p>
          </p:txBody>
        </p:sp>
      </p:grpSp>
      <p:sp>
        <p:nvSpPr>
          <p:cNvPr id="51" name="TextBox 50"/>
          <p:cNvSpPr txBox="1"/>
          <p:nvPr/>
        </p:nvSpPr>
        <p:spPr>
          <a:xfrm>
            <a:off x="6541972" y="2325437"/>
            <a:ext cx="2672571" cy="501291"/>
          </a:xfrm>
          <a:prstGeom prst="rect">
            <a:avLst/>
          </a:prstGeom>
          <a:noFill/>
        </p:spPr>
        <p:txBody>
          <a:bodyPr wrap="square" rtlCol="0">
            <a:spAutoFit/>
          </a:bodyPr>
          <a:lstStyle/>
          <a:p>
            <a:pPr algn="ctr">
              <a:lnSpc>
                <a:spcPct val="90000"/>
              </a:lnSpc>
            </a:pPr>
            <a:r>
              <a:rPr lang="id-ID" sz="2955" b="1" dirty="0">
                <a:solidFill>
                  <a:schemeClr val="bg1"/>
                </a:solidFill>
                <a:latin typeface="Lato" panose="020F0502020204030203" pitchFamily="34" charset="0"/>
                <a:ea typeface="Roboto" panose="02000000000000000000" pitchFamily="2" charset="0"/>
                <a:cs typeface="Arial" panose="020B0604020202020204" pitchFamily="34" charset="0"/>
              </a:rPr>
              <a:t>$600</a:t>
            </a:r>
            <a:endParaRPr lang="id-ID" sz="3795" b="1"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sp>
        <p:nvSpPr>
          <p:cNvPr id="52" name="TextBox 51"/>
          <p:cNvSpPr txBox="1"/>
          <p:nvPr/>
        </p:nvSpPr>
        <p:spPr>
          <a:xfrm>
            <a:off x="9437424" y="2338270"/>
            <a:ext cx="2672571" cy="501291"/>
          </a:xfrm>
          <a:prstGeom prst="rect">
            <a:avLst/>
          </a:prstGeom>
          <a:noFill/>
        </p:spPr>
        <p:txBody>
          <a:bodyPr wrap="square" rtlCol="0">
            <a:spAutoFit/>
          </a:bodyPr>
          <a:lstStyle/>
          <a:p>
            <a:pPr algn="ctr">
              <a:lnSpc>
                <a:spcPct val="90000"/>
              </a:lnSpc>
            </a:pPr>
            <a:r>
              <a:rPr lang="id-ID" sz="2955" b="1" dirty="0">
                <a:solidFill>
                  <a:schemeClr val="bg1"/>
                </a:solidFill>
                <a:latin typeface="Lato" panose="020F0502020204030203" pitchFamily="34" charset="0"/>
                <a:ea typeface="Roboto" panose="02000000000000000000" pitchFamily="2" charset="0"/>
                <a:cs typeface="Arial" panose="020B0604020202020204" pitchFamily="34" charset="0"/>
              </a:rPr>
              <a:t>$400</a:t>
            </a:r>
            <a:endParaRPr lang="id-ID" sz="3795" b="1"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sp>
        <p:nvSpPr>
          <p:cNvPr id="53" name="TextBox 52"/>
          <p:cNvSpPr txBox="1"/>
          <p:nvPr/>
        </p:nvSpPr>
        <p:spPr>
          <a:xfrm>
            <a:off x="767769" y="2350423"/>
            <a:ext cx="2672570" cy="501291"/>
          </a:xfrm>
          <a:prstGeom prst="rect">
            <a:avLst/>
          </a:prstGeom>
          <a:noFill/>
        </p:spPr>
        <p:txBody>
          <a:bodyPr wrap="square" rtlCol="0">
            <a:spAutoFit/>
          </a:bodyPr>
          <a:lstStyle/>
          <a:p>
            <a:pPr algn="ctr">
              <a:lnSpc>
                <a:spcPct val="90000"/>
              </a:lnSpc>
            </a:pPr>
            <a:r>
              <a:rPr lang="id-ID" sz="2955" b="1" dirty="0">
                <a:solidFill>
                  <a:schemeClr val="bg1"/>
                </a:solidFill>
                <a:latin typeface="Lato" panose="020F0502020204030203" pitchFamily="34" charset="0"/>
                <a:ea typeface="Roboto" panose="02000000000000000000" pitchFamily="2" charset="0"/>
                <a:cs typeface="Arial" panose="020B0604020202020204" pitchFamily="34" charset="0"/>
              </a:rPr>
              <a:t>$1000</a:t>
            </a:r>
            <a:endParaRPr lang="id-ID" sz="3795" b="1"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sp>
        <p:nvSpPr>
          <p:cNvPr id="54" name="TextBox 53"/>
          <p:cNvSpPr txBox="1"/>
          <p:nvPr/>
        </p:nvSpPr>
        <p:spPr>
          <a:xfrm>
            <a:off x="3653500" y="2350423"/>
            <a:ext cx="2672571" cy="501291"/>
          </a:xfrm>
          <a:prstGeom prst="rect">
            <a:avLst/>
          </a:prstGeom>
          <a:noFill/>
        </p:spPr>
        <p:txBody>
          <a:bodyPr wrap="square" rtlCol="0">
            <a:spAutoFit/>
          </a:bodyPr>
          <a:lstStyle/>
          <a:p>
            <a:pPr algn="ctr">
              <a:lnSpc>
                <a:spcPct val="90000"/>
              </a:lnSpc>
            </a:pPr>
            <a:r>
              <a:rPr lang="id-ID" sz="2955" b="1" dirty="0">
                <a:solidFill>
                  <a:schemeClr val="bg1"/>
                </a:solidFill>
                <a:latin typeface="Lato" panose="020F0502020204030203" pitchFamily="34" charset="0"/>
                <a:ea typeface="Roboto" panose="02000000000000000000" pitchFamily="2" charset="0"/>
                <a:cs typeface="Arial" panose="020B0604020202020204" pitchFamily="34" charset="0"/>
              </a:rPr>
              <a:t>$800</a:t>
            </a:r>
            <a:endParaRPr lang="id-ID" sz="3795" b="1"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sp>
        <p:nvSpPr>
          <p:cNvPr id="60" name="TextBox 59"/>
          <p:cNvSpPr txBox="1"/>
          <p:nvPr/>
        </p:nvSpPr>
        <p:spPr>
          <a:xfrm>
            <a:off x="6544368" y="5882996"/>
            <a:ext cx="2672571" cy="442878"/>
          </a:xfrm>
          <a:prstGeom prst="rect">
            <a:avLst/>
          </a:prstGeom>
          <a:noFill/>
        </p:spPr>
        <p:txBody>
          <a:bodyPr wrap="square" rtlCol="0">
            <a:spAutoFit/>
          </a:bodyPr>
          <a:lstStyle/>
          <a:p>
            <a:pPr algn="ctr">
              <a:lnSpc>
                <a:spcPct val="90000"/>
              </a:lnSpc>
            </a:pPr>
            <a:r>
              <a:rPr lang="id-ID" sz="2530" b="1" dirty="0">
                <a:solidFill>
                  <a:schemeClr val="bg1"/>
                </a:solidFill>
                <a:latin typeface="Lato" panose="020F0502020204030203" pitchFamily="34" charset="0"/>
                <a:ea typeface="Roboto" panose="02000000000000000000" pitchFamily="2" charset="0"/>
                <a:cs typeface="Arial" panose="020B0604020202020204" pitchFamily="34" charset="0"/>
              </a:rPr>
              <a:t>TABLET</a:t>
            </a:r>
            <a:endParaRPr lang="id-ID" sz="3375" b="1"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sp>
        <p:nvSpPr>
          <p:cNvPr id="61" name="TextBox 60"/>
          <p:cNvSpPr txBox="1"/>
          <p:nvPr/>
        </p:nvSpPr>
        <p:spPr>
          <a:xfrm>
            <a:off x="9439820" y="5895829"/>
            <a:ext cx="2672571" cy="442878"/>
          </a:xfrm>
          <a:prstGeom prst="rect">
            <a:avLst/>
          </a:prstGeom>
          <a:noFill/>
        </p:spPr>
        <p:txBody>
          <a:bodyPr wrap="square" rtlCol="0">
            <a:spAutoFit/>
          </a:bodyPr>
          <a:lstStyle/>
          <a:p>
            <a:pPr algn="ctr">
              <a:lnSpc>
                <a:spcPct val="90000"/>
              </a:lnSpc>
            </a:pPr>
            <a:r>
              <a:rPr lang="id-ID" sz="2530" b="1" dirty="0">
                <a:solidFill>
                  <a:schemeClr val="bg1"/>
                </a:solidFill>
                <a:latin typeface="Lato" panose="020F0502020204030203" pitchFamily="34" charset="0"/>
                <a:ea typeface="Roboto" panose="02000000000000000000" pitchFamily="2" charset="0"/>
                <a:cs typeface="Arial" panose="020B0604020202020204" pitchFamily="34" charset="0"/>
              </a:rPr>
              <a:t>MOBILE</a:t>
            </a:r>
            <a:endParaRPr lang="id-ID" sz="3375" b="1"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sp>
        <p:nvSpPr>
          <p:cNvPr id="62" name="TextBox 61"/>
          <p:cNvSpPr txBox="1"/>
          <p:nvPr/>
        </p:nvSpPr>
        <p:spPr>
          <a:xfrm>
            <a:off x="770165" y="5907983"/>
            <a:ext cx="2672570" cy="442878"/>
          </a:xfrm>
          <a:prstGeom prst="rect">
            <a:avLst/>
          </a:prstGeom>
          <a:noFill/>
        </p:spPr>
        <p:txBody>
          <a:bodyPr wrap="square" rtlCol="0">
            <a:spAutoFit/>
          </a:bodyPr>
          <a:lstStyle/>
          <a:p>
            <a:pPr algn="ctr">
              <a:lnSpc>
                <a:spcPct val="90000"/>
              </a:lnSpc>
            </a:pPr>
            <a:r>
              <a:rPr lang="id-ID" sz="2530" b="1" dirty="0">
                <a:solidFill>
                  <a:schemeClr val="bg1"/>
                </a:solidFill>
                <a:latin typeface="Lato" panose="020F0502020204030203" pitchFamily="34" charset="0"/>
                <a:ea typeface="Roboto" panose="02000000000000000000" pitchFamily="2" charset="0"/>
                <a:cs typeface="Arial" panose="020B0604020202020204" pitchFamily="34" charset="0"/>
              </a:rPr>
              <a:t>PC </a:t>
            </a:r>
            <a:endParaRPr lang="id-ID" sz="3375" b="1"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sp>
        <p:nvSpPr>
          <p:cNvPr id="63" name="TextBox 62"/>
          <p:cNvSpPr txBox="1"/>
          <p:nvPr/>
        </p:nvSpPr>
        <p:spPr>
          <a:xfrm>
            <a:off x="3655896" y="5907983"/>
            <a:ext cx="2672571" cy="442878"/>
          </a:xfrm>
          <a:prstGeom prst="rect">
            <a:avLst/>
          </a:prstGeom>
          <a:noFill/>
        </p:spPr>
        <p:txBody>
          <a:bodyPr wrap="square" rtlCol="0">
            <a:spAutoFit/>
          </a:bodyPr>
          <a:lstStyle/>
          <a:p>
            <a:pPr algn="ctr">
              <a:lnSpc>
                <a:spcPct val="90000"/>
              </a:lnSpc>
            </a:pPr>
            <a:r>
              <a:rPr lang="id-ID" sz="2530" b="1" dirty="0">
                <a:solidFill>
                  <a:schemeClr val="bg1"/>
                </a:solidFill>
                <a:latin typeface="Lato" panose="020F0502020204030203" pitchFamily="34" charset="0"/>
                <a:ea typeface="Roboto" panose="02000000000000000000" pitchFamily="2" charset="0"/>
                <a:cs typeface="Arial" panose="020B0604020202020204" pitchFamily="34" charset="0"/>
              </a:rPr>
              <a:t>LAPTOP</a:t>
            </a:r>
            <a:endParaRPr lang="id-ID" sz="3375" b="1"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grpSp>
        <p:nvGrpSpPr>
          <p:cNvPr id="147" name="Group 146"/>
          <p:cNvGrpSpPr/>
          <p:nvPr/>
        </p:nvGrpSpPr>
        <p:grpSpPr>
          <a:xfrm>
            <a:off x="1153915" y="3091175"/>
            <a:ext cx="1928559" cy="2544068"/>
            <a:chOff x="1093808" y="2931053"/>
            <a:chExt cx="1828660" cy="2412286"/>
          </a:xfrm>
        </p:grpSpPr>
        <p:grpSp>
          <p:nvGrpSpPr>
            <p:cNvPr id="83" name="Group 32"/>
            <p:cNvGrpSpPr/>
            <p:nvPr/>
          </p:nvGrpSpPr>
          <p:grpSpPr bwMode="auto">
            <a:xfrm>
              <a:off x="1093808" y="2978660"/>
              <a:ext cx="149834" cy="2364679"/>
              <a:chOff x="0" y="1"/>
              <a:chExt cx="190" cy="3014"/>
            </a:xfrm>
          </p:grpSpPr>
          <p:sp>
            <p:nvSpPr>
              <p:cNvPr id="84" name="Freeform 33"/>
              <p:cNvSpPr/>
              <p:nvPr/>
            </p:nvSpPr>
            <p:spPr bwMode="auto">
              <a:xfrm>
                <a:off x="21" y="1"/>
                <a:ext cx="169" cy="127"/>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85" name="Group 34"/>
              <p:cNvGrpSpPr/>
              <p:nvPr/>
            </p:nvGrpSpPr>
            <p:grpSpPr bwMode="auto">
              <a:xfrm>
                <a:off x="0" y="2381"/>
                <a:ext cx="168" cy="166"/>
                <a:chOff x="0" y="0"/>
                <a:chExt cx="168" cy="165"/>
              </a:xfrm>
            </p:grpSpPr>
            <p:sp>
              <p:nvSpPr>
                <p:cNvPr id="99" name="Line 35"/>
                <p:cNvSpPr>
                  <a:spLocks noChangeShapeType="1"/>
                </p:cNvSpPr>
                <p:nvPr/>
              </p:nvSpPr>
              <p:spPr bwMode="auto">
                <a:xfrm>
                  <a:off x="6" y="0"/>
                  <a:ext cx="155" cy="165"/>
                </a:xfrm>
                <a:prstGeom prst="line">
                  <a:avLst/>
                </a:prstGeom>
                <a:noFill/>
                <a:ln w="28575">
                  <a:solidFill>
                    <a:schemeClr val="accent1"/>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100" name="Line 36"/>
                <p:cNvSpPr>
                  <a:spLocks noChangeShapeType="1"/>
                </p:cNvSpPr>
                <p:nvPr/>
              </p:nvSpPr>
              <p:spPr bwMode="auto">
                <a:xfrm rot="10800000" flipH="1">
                  <a:off x="-1" y="7"/>
                  <a:ext cx="169" cy="153"/>
                </a:xfrm>
                <a:prstGeom prst="line">
                  <a:avLst/>
                </a:prstGeom>
                <a:noFill/>
                <a:ln w="28575" cap="flat" cmpd="sng">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sp>
            <p:nvSpPr>
              <p:cNvPr id="86" name="Freeform 37"/>
              <p:cNvSpPr/>
              <p:nvPr/>
            </p:nvSpPr>
            <p:spPr bwMode="auto">
              <a:xfrm>
                <a:off x="21" y="482"/>
                <a:ext cx="169" cy="129"/>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sp>
            <p:nvSpPr>
              <p:cNvPr id="87" name="Freeform 38"/>
              <p:cNvSpPr/>
              <p:nvPr/>
            </p:nvSpPr>
            <p:spPr bwMode="auto">
              <a:xfrm>
                <a:off x="21" y="950"/>
                <a:ext cx="169" cy="127"/>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88" name="Group 39"/>
              <p:cNvGrpSpPr/>
              <p:nvPr/>
            </p:nvGrpSpPr>
            <p:grpSpPr bwMode="auto">
              <a:xfrm>
                <a:off x="0" y="1432"/>
                <a:ext cx="168" cy="166"/>
                <a:chOff x="0" y="0"/>
                <a:chExt cx="168" cy="165"/>
              </a:xfrm>
            </p:grpSpPr>
            <p:sp>
              <p:nvSpPr>
                <p:cNvPr id="97" name="Line 40"/>
                <p:cNvSpPr>
                  <a:spLocks noChangeShapeType="1"/>
                </p:cNvSpPr>
                <p:nvPr/>
              </p:nvSpPr>
              <p:spPr bwMode="auto">
                <a:xfrm>
                  <a:off x="6" y="0"/>
                  <a:ext cx="155" cy="165"/>
                </a:xfrm>
                <a:prstGeom prst="line">
                  <a:avLst/>
                </a:prstGeom>
                <a:noFill/>
                <a:ln w="28575">
                  <a:solidFill>
                    <a:schemeClr val="accent1"/>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98" name="Line 41"/>
                <p:cNvSpPr>
                  <a:spLocks noChangeShapeType="1"/>
                </p:cNvSpPr>
                <p:nvPr/>
              </p:nvSpPr>
              <p:spPr bwMode="auto">
                <a:xfrm rot="10800000" flipH="1">
                  <a:off x="-1" y="7"/>
                  <a:ext cx="169" cy="153"/>
                </a:xfrm>
                <a:prstGeom prst="line">
                  <a:avLst/>
                </a:prstGeom>
                <a:noFill/>
                <a:ln w="28575" cap="flat" cmpd="sng">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sp>
            <p:nvSpPr>
              <p:cNvPr id="89" name="Freeform 42"/>
              <p:cNvSpPr/>
              <p:nvPr/>
            </p:nvSpPr>
            <p:spPr bwMode="auto">
              <a:xfrm>
                <a:off x="21" y="1913"/>
                <a:ext cx="169" cy="129"/>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90" name="Group 43"/>
              <p:cNvGrpSpPr/>
              <p:nvPr/>
            </p:nvGrpSpPr>
            <p:grpSpPr bwMode="auto">
              <a:xfrm>
                <a:off x="0" y="2849"/>
                <a:ext cx="168" cy="166"/>
                <a:chOff x="0" y="0"/>
                <a:chExt cx="168" cy="165"/>
              </a:xfrm>
            </p:grpSpPr>
            <p:sp>
              <p:nvSpPr>
                <p:cNvPr id="95" name="Line 44"/>
                <p:cNvSpPr>
                  <a:spLocks noChangeShapeType="1"/>
                </p:cNvSpPr>
                <p:nvPr/>
              </p:nvSpPr>
              <p:spPr bwMode="auto">
                <a:xfrm>
                  <a:off x="6" y="0"/>
                  <a:ext cx="155" cy="165"/>
                </a:xfrm>
                <a:prstGeom prst="line">
                  <a:avLst/>
                </a:prstGeom>
                <a:noFill/>
                <a:ln w="28575">
                  <a:solidFill>
                    <a:schemeClr val="accent1"/>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96" name="Line 45"/>
                <p:cNvSpPr>
                  <a:spLocks noChangeShapeType="1"/>
                </p:cNvSpPr>
                <p:nvPr/>
              </p:nvSpPr>
              <p:spPr bwMode="auto">
                <a:xfrm rot="10800000" flipH="1">
                  <a:off x="-1" y="7"/>
                  <a:ext cx="169" cy="153"/>
                </a:xfrm>
                <a:prstGeom prst="line">
                  <a:avLst/>
                </a:prstGeom>
                <a:noFill/>
                <a:ln w="28575" cap="flat" cmpd="sng">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grpSp>
        <p:sp>
          <p:nvSpPr>
            <p:cNvPr id="101" name="Rectangle 50"/>
            <p:cNvSpPr/>
            <p:nvPr/>
          </p:nvSpPr>
          <p:spPr bwMode="auto">
            <a:xfrm>
              <a:off x="1579410" y="2931053"/>
              <a:ext cx="1343058" cy="240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65" dirty="0">
                  <a:solidFill>
                    <a:schemeClr val="accent1">
                      <a:lumMod val="75000"/>
                    </a:schemeClr>
                  </a:solidFill>
                  <a:latin typeface="+mn-lt"/>
                  <a:ea typeface="Roboto" panose="02000000000000000000" pitchFamily="2" charset="0"/>
                  <a:cs typeface="Lato Light"/>
                  <a:sym typeface="Lato Light"/>
                </a:rPr>
                <a:t>Details Info One</a:t>
              </a:r>
              <a:endParaRPr lang="en-US"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1">
                      <a:lumMod val="75000"/>
                    </a:schemeClr>
                  </a:solidFill>
                  <a:latin typeface="+mn-lt"/>
                  <a:ea typeface="Roboto" panose="02000000000000000000" pitchFamily="2" charset="0"/>
                  <a:cs typeface="Lato Light"/>
                  <a:sym typeface="Lato Light"/>
                </a:rPr>
                <a:t>Second Info </a:t>
              </a:r>
              <a:r>
                <a:rPr lang="en-US" altLang="id-ID" sz="1265" dirty="0" err="1">
                  <a:solidFill>
                    <a:schemeClr val="accent1">
                      <a:lumMod val="75000"/>
                    </a:schemeClr>
                  </a:solidFill>
                  <a:latin typeface="+mn-lt"/>
                  <a:ea typeface="Roboto" panose="02000000000000000000" pitchFamily="2" charset="0"/>
                  <a:cs typeface="Lato Light"/>
                  <a:sym typeface="Lato Light"/>
                </a:rPr>
                <a:t>Deta</a:t>
              </a:r>
              <a:endParaRPr lang="en-US"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1">
                      <a:lumMod val="75000"/>
                    </a:schemeClr>
                  </a:solidFill>
                  <a:latin typeface="+mn-lt"/>
                  <a:ea typeface="Roboto" panose="02000000000000000000" pitchFamily="2" charset="0"/>
                  <a:cs typeface="Lato Light"/>
                  <a:sym typeface="Lato Light"/>
                </a:rPr>
                <a:t>Details Third Info</a:t>
              </a:r>
              <a:endParaRPr lang="en-US"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1">
                      <a:lumMod val="75000"/>
                    </a:schemeClr>
                  </a:solidFill>
                  <a:latin typeface="+mn-lt"/>
                  <a:ea typeface="Roboto" panose="02000000000000000000" pitchFamily="2" charset="0"/>
                  <a:cs typeface="Lato Light"/>
                  <a:sym typeface="Lato Light"/>
                </a:rPr>
                <a:t>Info Fourth Detail</a:t>
              </a:r>
              <a:endParaRPr lang="en-US"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1">
                      <a:lumMod val="75000"/>
                    </a:schemeClr>
                  </a:solidFill>
                  <a:latin typeface="+mn-lt"/>
                  <a:ea typeface="Roboto" panose="02000000000000000000" pitchFamily="2" charset="0"/>
                  <a:cs typeface="Lato Light"/>
                  <a:sym typeface="Lato Light"/>
                </a:rPr>
                <a:t>Details Five</a:t>
              </a:r>
              <a:endParaRPr lang="en-US"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1">
                      <a:lumMod val="75000"/>
                    </a:schemeClr>
                  </a:solidFill>
                  <a:latin typeface="+mn-lt"/>
                  <a:ea typeface="Roboto" panose="02000000000000000000" pitchFamily="2" charset="0"/>
                  <a:cs typeface="Lato Light"/>
                  <a:sym typeface="Lato Light"/>
                </a:rPr>
                <a:t>Sixth Info Details</a:t>
              </a:r>
              <a:endParaRPr lang="en-US"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1">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1">
                      <a:lumMod val="75000"/>
                    </a:schemeClr>
                  </a:solidFill>
                  <a:latin typeface="+mn-lt"/>
                  <a:ea typeface="Roboto" panose="02000000000000000000" pitchFamily="2" charset="0"/>
                  <a:cs typeface="Lato Light"/>
                  <a:sym typeface="Lato Light"/>
                </a:rPr>
                <a:t>Details Seventh</a:t>
              </a:r>
              <a:endParaRPr lang="en-US" altLang="id-ID" sz="1265" dirty="0">
                <a:solidFill>
                  <a:schemeClr val="accent1">
                    <a:lumMod val="75000"/>
                  </a:schemeClr>
                </a:solidFill>
                <a:latin typeface="+mn-lt"/>
                <a:ea typeface="Roboto" panose="02000000000000000000" pitchFamily="2" charset="0"/>
                <a:cs typeface="Lato Light"/>
                <a:sym typeface="Lato Light"/>
              </a:endParaRPr>
            </a:p>
          </p:txBody>
        </p:sp>
      </p:grpSp>
      <p:grpSp>
        <p:nvGrpSpPr>
          <p:cNvPr id="148" name="Group 147"/>
          <p:cNvGrpSpPr/>
          <p:nvPr/>
        </p:nvGrpSpPr>
        <p:grpSpPr>
          <a:xfrm>
            <a:off x="4038325" y="3094980"/>
            <a:ext cx="1928559" cy="2544068"/>
            <a:chOff x="3828806" y="2934660"/>
            <a:chExt cx="1828660" cy="2412286"/>
          </a:xfrm>
        </p:grpSpPr>
        <p:grpSp>
          <p:nvGrpSpPr>
            <p:cNvPr id="102" name="Group 32"/>
            <p:cNvGrpSpPr/>
            <p:nvPr/>
          </p:nvGrpSpPr>
          <p:grpSpPr bwMode="auto">
            <a:xfrm>
              <a:off x="3828806" y="2982267"/>
              <a:ext cx="149834" cy="2364679"/>
              <a:chOff x="0" y="1"/>
              <a:chExt cx="190" cy="3014"/>
            </a:xfrm>
          </p:grpSpPr>
          <p:sp>
            <p:nvSpPr>
              <p:cNvPr id="103" name="Freeform 33"/>
              <p:cNvSpPr/>
              <p:nvPr/>
            </p:nvSpPr>
            <p:spPr bwMode="auto">
              <a:xfrm>
                <a:off x="21" y="1"/>
                <a:ext cx="169" cy="127"/>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104" name="Group 34"/>
              <p:cNvGrpSpPr/>
              <p:nvPr/>
            </p:nvGrpSpPr>
            <p:grpSpPr bwMode="auto">
              <a:xfrm>
                <a:off x="0" y="2381"/>
                <a:ext cx="168" cy="166"/>
                <a:chOff x="0" y="0"/>
                <a:chExt cx="168" cy="165"/>
              </a:xfrm>
            </p:grpSpPr>
            <p:sp>
              <p:nvSpPr>
                <p:cNvPr id="114" name="Line 35"/>
                <p:cNvSpPr>
                  <a:spLocks noChangeShapeType="1"/>
                </p:cNvSpPr>
                <p:nvPr/>
              </p:nvSpPr>
              <p:spPr bwMode="auto">
                <a:xfrm>
                  <a:off x="6" y="0"/>
                  <a:ext cx="155" cy="165"/>
                </a:xfrm>
                <a:prstGeom prst="line">
                  <a:avLst/>
                </a:prstGeom>
                <a:noFill/>
                <a:ln w="28575">
                  <a:solidFill>
                    <a:schemeClr val="accent2"/>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115" name="Line 36"/>
                <p:cNvSpPr>
                  <a:spLocks noChangeShapeType="1"/>
                </p:cNvSpPr>
                <p:nvPr/>
              </p:nvSpPr>
              <p:spPr bwMode="auto">
                <a:xfrm rot="10800000" flipH="1">
                  <a:off x="-1" y="7"/>
                  <a:ext cx="169" cy="153"/>
                </a:xfrm>
                <a:prstGeom prst="line">
                  <a:avLst/>
                </a:prstGeom>
                <a:noFill/>
                <a:ln w="28575" cap="flat" cmpd="sng">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sp>
            <p:nvSpPr>
              <p:cNvPr id="105" name="Freeform 37"/>
              <p:cNvSpPr/>
              <p:nvPr/>
            </p:nvSpPr>
            <p:spPr bwMode="auto">
              <a:xfrm>
                <a:off x="21" y="482"/>
                <a:ext cx="169" cy="129"/>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sp>
            <p:nvSpPr>
              <p:cNvPr id="106" name="Freeform 38"/>
              <p:cNvSpPr/>
              <p:nvPr/>
            </p:nvSpPr>
            <p:spPr bwMode="auto">
              <a:xfrm>
                <a:off x="21" y="950"/>
                <a:ext cx="169" cy="127"/>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107" name="Group 39"/>
              <p:cNvGrpSpPr/>
              <p:nvPr/>
            </p:nvGrpSpPr>
            <p:grpSpPr bwMode="auto">
              <a:xfrm>
                <a:off x="0" y="1432"/>
                <a:ext cx="168" cy="166"/>
                <a:chOff x="0" y="0"/>
                <a:chExt cx="168" cy="165"/>
              </a:xfrm>
            </p:grpSpPr>
            <p:sp>
              <p:nvSpPr>
                <p:cNvPr id="112" name="Line 40"/>
                <p:cNvSpPr>
                  <a:spLocks noChangeShapeType="1"/>
                </p:cNvSpPr>
                <p:nvPr/>
              </p:nvSpPr>
              <p:spPr bwMode="auto">
                <a:xfrm>
                  <a:off x="6" y="0"/>
                  <a:ext cx="155" cy="165"/>
                </a:xfrm>
                <a:prstGeom prst="line">
                  <a:avLst/>
                </a:prstGeom>
                <a:noFill/>
                <a:ln w="28575">
                  <a:solidFill>
                    <a:schemeClr val="accent2"/>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113" name="Line 41"/>
                <p:cNvSpPr>
                  <a:spLocks noChangeShapeType="1"/>
                </p:cNvSpPr>
                <p:nvPr/>
              </p:nvSpPr>
              <p:spPr bwMode="auto">
                <a:xfrm rot="10800000" flipH="1">
                  <a:off x="-1" y="7"/>
                  <a:ext cx="169" cy="153"/>
                </a:xfrm>
                <a:prstGeom prst="line">
                  <a:avLst/>
                </a:prstGeom>
                <a:noFill/>
                <a:ln w="28575" cap="flat" cmpd="sng">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sp>
            <p:nvSpPr>
              <p:cNvPr id="108" name="Freeform 42"/>
              <p:cNvSpPr/>
              <p:nvPr/>
            </p:nvSpPr>
            <p:spPr bwMode="auto">
              <a:xfrm>
                <a:off x="21" y="1913"/>
                <a:ext cx="169" cy="129"/>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109" name="Group 43"/>
              <p:cNvGrpSpPr/>
              <p:nvPr/>
            </p:nvGrpSpPr>
            <p:grpSpPr bwMode="auto">
              <a:xfrm>
                <a:off x="0" y="2849"/>
                <a:ext cx="168" cy="166"/>
                <a:chOff x="0" y="0"/>
                <a:chExt cx="168" cy="165"/>
              </a:xfrm>
            </p:grpSpPr>
            <p:sp>
              <p:nvSpPr>
                <p:cNvPr id="110" name="Line 44"/>
                <p:cNvSpPr>
                  <a:spLocks noChangeShapeType="1"/>
                </p:cNvSpPr>
                <p:nvPr/>
              </p:nvSpPr>
              <p:spPr bwMode="auto">
                <a:xfrm>
                  <a:off x="6" y="0"/>
                  <a:ext cx="155" cy="165"/>
                </a:xfrm>
                <a:prstGeom prst="line">
                  <a:avLst/>
                </a:prstGeom>
                <a:noFill/>
                <a:ln w="28575">
                  <a:solidFill>
                    <a:schemeClr val="accent2"/>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111" name="Line 45"/>
                <p:cNvSpPr>
                  <a:spLocks noChangeShapeType="1"/>
                </p:cNvSpPr>
                <p:nvPr/>
              </p:nvSpPr>
              <p:spPr bwMode="auto">
                <a:xfrm rot="10800000" flipH="1">
                  <a:off x="-1" y="7"/>
                  <a:ext cx="169" cy="153"/>
                </a:xfrm>
                <a:prstGeom prst="line">
                  <a:avLst/>
                </a:prstGeom>
                <a:noFill/>
                <a:ln w="28575" cap="flat" cmpd="sng">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grpSp>
        <p:sp>
          <p:nvSpPr>
            <p:cNvPr id="116" name="Rectangle 50"/>
            <p:cNvSpPr/>
            <p:nvPr/>
          </p:nvSpPr>
          <p:spPr bwMode="auto">
            <a:xfrm>
              <a:off x="4314408" y="2934660"/>
              <a:ext cx="1343058" cy="240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65" dirty="0">
                  <a:solidFill>
                    <a:schemeClr val="accent2">
                      <a:lumMod val="75000"/>
                    </a:schemeClr>
                  </a:solidFill>
                  <a:latin typeface="+mn-lt"/>
                  <a:ea typeface="Roboto" panose="02000000000000000000" pitchFamily="2" charset="0"/>
                  <a:cs typeface="Lato Light"/>
                  <a:sym typeface="Lato Light"/>
                </a:rPr>
                <a:t>Details Info One</a:t>
              </a:r>
              <a:endParaRPr lang="en-US"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2">
                      <a:lumMod val="75000"/>
                    </a:schemeClr>
                  </a:solidFill>
                  <a:latin typeface="+mn-lt"/>
                  <a:ea typeface="Roboto" panose="02000000000000000000" pitchFamily="2" charset="0"/>
                  <a:cs typeface="Lato Light"/>
                  <a:sym typeface="Lato Light"/>
                </a:rPr>
                <a:t>Second Info </a:t>
              </a:r>
              <a:r>
                <a:rPr lang="en-US" altLang="id-ID" sz="1265" dirty="0" err="1">
                  <a:solidFill>
                    <a:schemeClr val="accent2">
                      <a:lumMod val="75000"/>
                    </a:schemeClr>
                  </a:solidFill>
                  <a:latin typeface="+mn-lt"/>
                  <a:ea typeface="Roboto" panose="02000000000000000000" pitchFamily="2" charset="0"/>
                  <a:cs typeface="Lato Light"/>
                  <a:sym typeface="Lato Light"/>
                </a:rPr>
                <a:t>Deta</a:t>
              </a:r>
              <a:endParaRPr lang="en-US"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2">
                      <a:lumMod val="75000"/>
                    </a:schemeClr>
                  </a:solidFill>
                  <a:latin typeface="+mn-lt"/>
                  <a:ea typeface="Roboto" panose="02000000000000000000" pitchFamily="2" charset="0"/>
                  <a:cs typeface="Lato Light"/>
                  <a:sym typeface="Lato Light"/>
                </a:rPr>
                <a:t>Details Third Info</a:t>
              </a:r>
              <a:endParaRPr lang="en-US"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2">
                      <a:lumMod val="75000"/>
                    </a:schemeClr>
                  </a:solidFill>
                  <a:latin typeface="+mn-lt"/>
                  <a:ea typeface="Roboto" panose="02000000000000000000" pitchFamily="2" charset="0"/>
                  <a:cs typeface="Lato Light"/>
                  <a:sym typeface="Lato Light"/>
                </a:rPr>
                <a:t>Info Fourth Detail</a:t>
              </a:r>
              <a:endParaRPr lang="en-US"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2">
                      <a:lumMod val="75000"/>
                    </a:schemeClr>
                  </a:solidFill>
                  <a:latin typeface="+mn-lt"/>
                  <a:ea typeface="Roboto" panose="02000000000000000000" pitchFamily="2" charset="0"/>
                  <a:cs typeface="Lato Light"/>
                  <a:sym typeface="Lato Light"/>
                </a:rPr>
                <a:t>Details Five</a:t>
              </a:r>
              <a:endParaRPr lang="en-US"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2">
                      <a:lumMod val="75000"/>
                    </a:schemeClr>
                  </a:solidFill>
                  <a:latin typeface="+mn-lt"/>
                  <a:ea typeface="Roboto" panose="02000000000000000000" pitchFamily="2" charset="0"/>
                  <a:cs typeface="Lato Light"/>
                  <a:sym typeface="Lato Light"/>
                </a:rPr>
                <a:t>Sixth Info Details</a:t>
              </a:r>
              <a:endParaRPr lang="en-US"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2">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2">
                      <a:lumMod val="75000"/>
                    </a:schemeClr>
                  </a:solidFill>
                  <a:latin typeface="+mn-lt"/>
                  <a:ea typeface="Roboto" panose="02000000000000000000" pitchFamily="2" charset="0"/>
                  <a:cs typeface="Lato Light"/>
                  <a:sym typeface="Lato Light"/>
                </a:rPr>
                <a:t>Details Seventh</a:t>
              </a:r>
              <a:endParaRPr lang="en-US" altLang="id-ID" sz="1265" dirty="0">
                <a:solidFill>
                  <a:schemeClr val="accent2">
                    <a:lumMod val="75000"/>
                  </a:schemeClr>
                </a:solidFill>
                <a:latin typeface="+mn-lt"/>
                <a:ea typeface="Roboto" panose="02000000000000000000" pitchFamily="2" charset="0"/>
                <a:cs typeface="Lato Light"/>
                <a:sym typeface="Lato Light"/>
              </a:endParaRPr>
            </a:p>
          </p:txBody>
        </p:sp>
      </p:grpSp>
      <p:grpSp>
        <p:nvGrpSpPr>
          <p:cNvPr id="149" name="Group 148"/>
          <p:cNvGrpSpPr/>
          <p:nvPr/>
        </p:nvGrpSpPr>
        <p:grpSpPr>
          <a:xfrm>
            <a:off x="6912478" y="3091175"/>
            <a:ext cx="1928559" cy="2544068"/>
            <a:chOff x="6554078" y="2931053"/>
            <a:chExt cx="1828660" cy="2412286"/>
          </a:xfrm>
        </p:grpSpPr>
        <p:grpSp>
          <p:nvGrpSpPr>
            <p:cNvPr id="117" name="Group 32"/>
            <p:cNvGrpSpPr/>
            <p:nvPr/>
          </p:nvGrpSpPr>
          <p:grpSpPr bwMode="auto">
            <a:xfrm>
              <a:off x="6554078" y="2978660"/>
              <a:ext cx="149834" cy="2364679"/>
              <a:chOff x="0" y="1"/>
              <a:chExt cx="190" cy="3014"/>
            </a:xfrm>
          </p:grpSpPr>
          <p:sp>
            <p:nvSpPr>
              <p:cNvPr id="118" name="Freeform 33"/>
              <p:cNvSpPr/>
              <p:nvPr/>
            </p:nvSpPr>
            <p:spPr bwMode="auto">
              <a:xfrm>
                <a:off x="21" y="1"/>
                <a:ext cx="169" cy="127"/>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119" name="Group 34"/>
              <p:cNvGrpSpPr/>
              <p:nvPr/>
            </p:nvGrpSpPr>
            <p:grpSpPr bwMode="auto">
              <a:xfrm>
                <a:off x="0" y="2381"/>
                <a:ext cx="168" cy="166"/>
                <a:chOff x="0" y="0"/>
                <a:chExt cx="168" cy="165"/>
              </a:xfrm>
            </p:grpSpPr>
            <p:sp>
              <p:nvSpPr>
                <p:cNvPr id="129" name="Line 35"/>
                <p:cNvSpPr>
                  <a:spLocks noChangeShapeType="1"/>
                </p:cNvSpPr>
                <p:nvPr/>
              </p:nvSpPr>
              <p:spPr bwMode="auto">
                <a:xfrm>
                  <a:off x="6" y="0"/>
                  <a:ext cx="155" cy="165"/>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130" name="Line 36"/>
                <p:cNvSpPr>
                  <a:spLocks noChangeShapeType="1"/>
                </p:cNvSpPr>
                <p:nvPr/>
              </p:nvSpPr>
              <p:spPr bwMode="auto">
                <a:xfrm rot="10800000" flipH="1">
                  <a:off x="-1" y="7"/>
                  <a:ext cx="169" cy="153"/>
                </a:xfrm>
                <a:prstGeom prst="line">
                  <a:avLst/>
                </a:prstGeom>
                <a:noFill/>
                <a:ln w="28575" cap="flat" cmpd="sng">
                  <a:solidFill>
                    <a:schemeClr val="accent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sp>
            <p:nvSpPr>
              <p:cNvPr id="120" name="Freeform 37"/>
              <p:cNvSpPr/>
              <p:nvPr/>
            </p:nvSpPr>
            <p:spPr bwMode="auto">
              <a:xfrm>
                <a:off x="21" y="482"/>
                <a:ext cx="169" cy="129"/>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sp>
            <p:nvSpPr>
              <p:cNvPr id="121" name="Freeform 38"/>
              <p:cNvSpPr/>
              <p:nvPr/>
            </p:nvSpPr>
            <p:spPr bwMode="auto">
              <a:xfrm>
                <a:off x="21" y="950"/>
                <a:ext cx="169" cy="127"/>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122" name="Group 39"/>
              <p:cNvGrpSpPr/>
              <p:nvPr/>
            </p:nvGrpSpPr>
            <p:grpSpPr bwMode="auto">
              <a:xfrm>
                <a:off x="0" y="1432"/>
                <a:ext cx="168" cy="166"/>
                <a:chOff x="0" y="0"/>
                <a:chExt cx="168" cy="165"/>
              </a:xfrm>
            </p:grpSpPr>
            <p:sp>
              <p:nvSpPr>
                <p:cNvPr id="127" name="Line 40"/>
                <p:cNvSpPr>
                  <a:spLocks noChangeShapeType="1"/>
                </p:cNvSpPr>
                <p:nvPr/>
              </p:nvSpPr>
              <p:spPr bwMode="auto">
                <a:xfrm>
                  <a:off x="6" y="0"/>
                  <a:ext cx="155" cy="165"/>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128" name="Line 41"/>
                <p:cNvSpPr>
                  <a:spLocks noChangeShapeType="1"/>
                </p:cNvSpPr>
                <p:nvPr/>
              </p:nvSpPr>
              <p:spPr bwMode="auto">
                <a:xfrm rot="10800000" flipH="1">
                  <a:off x="-1" y="7"/>
                  <a:ext cx="169" cy="153"/>
                </a:xfrm>
                <a:prstGeom prst="line">
                  <a:avLst/>
                </a:prstGeom>
                <a:noFill/>
                <a:ln w="28575" cap="flat" cmpd="sng">
                  <a:solidFill>
                    <a:schemeClr val="accent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sp>
            <p:nvSpPr>
              <p:cNvPr id="123" name="Freeform 42"/>
              <p:cNvSpPr/>
              <p:nvPr/>
            </p:nvSpPr>
            <p:spPr bwMode="auto">
              <a:xfrm>
                <a:off x="21" y="1913"/>
                <a:ext cx="169" cy="129"/>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124" name="Group 43"/>
              <p:cNvGrpSpPr/>
              <p:nvPr/>
            </p:nvGrpSpPr>
            <p:grpSpPr bwMode="auto">
              <a:xfrm>
                <a:off x="0" y="2849"/>
                <a:ext cx="168" cy="166"/>
                <a:chOff x="0" y="0"/>
                <a:chExt cx="168" cy="165"/>
              </a:xfrm>
            </p:grpSpPr>
            <p:sp>
              <p:nvSpPr>
                <p:cNvPr id="125" name="Line 44"/>
                <p:cNvSpPr>
                  <a:spLocks noChangeShapeType="1"/>
                </p:cNvSpPr>
                <p:nvPr/>
              </p:nvSpPr>
              <p:spPr bwMode="auto">
                <a:xfrm>
                  <a:off x="6" y="0"/>
                  <a:ext cx="155" cy="165"/>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126" name="Line 45"/>
                <p:cNvSpPr>
                  <a:spLocks noChangeShapeType="1"/>
                </p:cNvSpPr>
                <p:nvPr/>
              </p:nvSpPr>
              <p:spPr bwMode="auto">
                <a:xfrm rot="10800000" flipH="1">
                  <a:off x="-1" y="7"/>
                  <a:ext cx="169" cy="153"/>
                </a:xfrm>
                <a:prstGeom prst="line">
                  <a:avLst/>
                </a:prstGeom>
                <a:noFill/>
                <a:ln w="28575" cap="flat" cmpd="sng">
                  <a:solidFill>
                    <a:schemeClr val="accent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grpSp>
        <p:sp>
          <p:nvSpPr>
            <p:cNvPr id="131" name="Rectangle 50"/>
            <p:cNvSpPr/>
            <p:nvPr/>
          </p:nvSpPr>
          <p:spPr bwMode="auto">
            <a:xfrm>
              <a:off x="7039680" y="2931053"/>
              <a:ext cx="1343058" cy="240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65" dirty="0">
                  <a:solidFill>
                    <a:schemeClr val="accent3">
                      <a:lumMod val="75000"/>
                    </a:schemeClr>
                  </a:solidFill>
                  <a:latin typeface="+mn-lt"/>
                  <a:ea typeface="Roboto" panose="02000000000000000000" pitchFamily="2" charset="0"/>
                  <a:cs typeface="Lato Light"/>
                  <a:sym typeface="Lato Light"/>
                </a:rPr>
                <a:t>Details Info One</a:t>
              </a:r>
              <a:endParaRPr lang="en-US"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3">
                      <a:lumMod val="75000"/>
                    </a:schemeClr>
                  </a:solidFill>
                  <a:latin typeface="+mn-lt"/>
                  <a:ea typeface="Roboto" panose="02000000000000000000" pitchFamily="2" charset="0"/>
                  <a:cs typeface="Lato Light"/>
                  <a:sym typeface="Lato Light"/>
                </a:rPr>
                <a:t>Second Info </a:t>
              </a:r>
              <a:r>
                <a:rPr lang="en-US" altLang="id-ID" sz="1265" dirty="0" err="1">
                  <a:solidFill>
                    <a:schemeClr val="accent3">
                      <a:lumMod val="75000"/>
                    </a:schemeClr>
                  </a:solidFill>
                  <a:latin typeface="+mn-lt"/>
                  <a:ea typeface="Roboto" panose="02000000000000000000" pitchFamily="2" charset="0"/>
                  <a:cs typeface="Lato Light"/>
                  <a:sym typeface="Lato Light"/>
                </a:rPr>
                <a:t>Deta</a:t>
              </a:r>
              <a:endParaRPr lang="en-US"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3">
                      <a:lumMod val="75000"/>
                    </a:schemeClr>
                  </a:solidFill>
                  <a:latin typeface="+mn-lt"/>
                  <a:ea typeface="Roboto" panose="02000000000000000000" pitchFamily="2" charset="0"/>
                  <a:cs typeface="Lato Light"/>
                  <a:sym typeface="Lato Light"/>
                </a:rPr>
                <a:t>Details Third Info</a:t>
              </a:r>
              <a:endParaRPr lang="en-US"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3">
                      <a:lumMod val="75000"/>
                    </a:schemeClr>
                  </a:solidFill>
                  <a:latin typeface="+mn-lt"/>
                  <a:ea typeface="Roboto" panose="02000000000000000000" pitchFamily="2" charset="0"/>
                  <a:cs typeface="Lato Light"/>
                  <a:sym typeface="Lato Light"/>
                </a:rPr>
                <a:t>Info Fourth Detail</a:t>
              </a:r>
              <a:endParaRPr lang="en-US"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3">
                      <a:lumMod val="75000"/>
                    </a:schemeClr>
                  </a:solidFill>
                  <a:latin typeface="+mn-lt"/>
                  <a:ea typeface="Roboto" panose="02000000000000000000" pitchFamily="2" charset="0"/>
                  <a:cs typeface="Lato Light"/>
                  <a:sym typeface="Lato Light"/>
                </a:rPr>
                <a:t>Details Five</a:t>
              </a:r>
              <a:endParaRPr lang="en-US"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3">
                      <a:lumMod val="75000"/>
                    </a:schemeClr>
                  </a:solidFill>
                  <a:latin typeface="+mn-lt"/>
                  <a:ea typeface="Roboto" panose="02000000000000000000" pitchFamily="2" charset="0"/>
                  <a:cs typeface="Lato Light"/>
                  <a:sym typeface="Lato Light"/>
                </a:rPr>
                <a:t>Sixth Info Details</a:t>
              </a:r>
              <a:endParaRPr lang="en-US"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3">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3">
                      <a:lumMod val="75000"/>
                    </a:schemeClr>
                  </a:solidFill>
                  <a:latin typeface="+mn-lt"/>
                  <a:ea typeface="Roboto" panose="02000000000000000000" pitchFamily="2" charset="0"/>
                  <a:cs typeface="Lato Light"/>
                  <a:sym typeface="Lato Light"/>
                </a:rPr>
                <a:t>Details Seventh</a:t>
              </a:r>
              <a:endParaRPr lang="en-US" altLang="id-ID" sz="1265" dirty="0">
                <a:solidFill>
                  <a:schemeClr val="accent3">
                    <a:lumMod val="75000"/>
                  </a:schemeClr>
                </a:solidFill>
                <a:latin typeface="+mn-lt"/>
                <a:ea typeface="Roboto" panose="02000000000000000000" pitchFamily="2" charset="0"/>
                <a:cs typeface="Lato Light"/>
                <a:sym typeface="Lato Light"/>
              </a:endParaRPr>
            </a:p>
          </p:txBody>
        </p:sp>
      </p:grpSp>
      <p:grpSp>
        <p:nvGrpSpPr>
          <p:cNvPr id="150" name="Group 149"/>
          <p:cNvGrpSpPr/>
          <p:nvPr/>
        </p:nvGrpSpPr>
        <p:grpSpPr>
          <a:xfrm>
            <a:off x="9858335" y="3091175"/>
            <a:ext cx="1928559" cy="2544068"/>
            <a:chOff x="9347340" y="2931053"/>
            <a:chExt cx="1828660" cy="2412286"/>
          </a:xfrm>
        </p:grpSpPr>
        <p:grpSp>
          <p:nvGrpSpPr>
            <p:cNvPr id="132" name="Group 32"/>
            <p:cNvGrpSpPr/>
            <p:nvPr/>
          </p:nvGrpSpPr>
          <p:grpSpPr bwMode="auto">
            <a:xfrm>
              <a:off x="9347340" y="2978660"/>
              <a:ext cx="149834" cy="2364679"/>
              <a:chOff x="0" y="1"/>
              <a:chExt cx="190" cy="3014"/>
            </a:xfrm>
          </p:grpSpPr>
          <p:sp>
            <p:nvSpPr>
              <p:cNvPr id="133" name="Freeform 33"/>
              <p:cNvSpPr/>
              <p:nvPr/>
            </p:nvSpPr>
            <p:spPr bwMode="auto">
              <a:xfrm>
                <a:off x="21" y="1"/>
                <a:ext cx="169" cy="127"/>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4"/>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134" name="Group 34"/>
              <p:cNvGrpSpPr/>
              <p:nvPr/>
            </p:nvGrpSpPr>
            <p:grpSpPr bwMode="auto">
              <a:xfrm>
                <a:off x="0" y="2381"/>
                <a:ext cx="168" cy="166"/>
                <a:chOff x="0" y="0"/>
                <a:chExt cx="168" cy="165"/>
              </a:xfrm>
            </p:grpSpPr>
            <p:sp>
              <p:nvSpPr>
                <p:cNvPr id="144" name="Line 35"/>
                <p:cNvSpPr>
                  <a:spLocks noChangeShapeType="1"/>
                </p:cNvSpPr>
                <p:nvPr/>
              </p:nvSpPr>
              <p:spPr bwMode="auto">
                <a:xfrm>
                  <a:off x="6" y="0"/>
                  <a:ext cx="155" cy="165"/>
                </a:xfrm>
                <a:prstGeom prst="line">
                  <a:avLst/>
                </a:prstGeom>
                <a:noFill/>
                <a:ln w="28575">
                  <a:solidFill>
                    <a:schemeClr val="accent4"/>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145" name="Line 36"/>
                <p:cNvSpPr>
                  <a:spLocks noChangeShapeType="1"/>
                </p:cNvSpPr>
                <p:nvPr/>
              </p:nvSpPr>
              <p:spPr bwMode="auto">
                <a:xfrm rot="10800000" flipH="1">
                  <a:off x="-1" y="7"/>
                  <a:ext cx="169" cy="153"/>
                </a:xfrm>
                <a:prstGeom prst="line">
                  <a:avLst/>
                </a:prstGeom>
                <a:noFill/>
                <a:ln w="28575" cap="flat" cmpd="sng">
                  <a:solidFill>
                    <a:schemeClr val="accent4"/>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sp>
            <p:nvSpPr>
              <p:cNvPr id="135" name="Freeform 37"/>
              <p:cNvSpPr/>
              <p:nvPr/>
            </p:nvSpPr>
            <p:spPr bwMode="auto">
              <a:xfrm>
                <a:off x="21" y="482"/>
                <a:ext cx="169" cy="129"/>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4"/>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sp>
            <p:nvSpPr>
              <p:cNvPr id="136" name="Freeform 38"/>
              <p:cNvSpPr/>
              <p:nvPr/>
            </p:nvSpPr>
            <p:spPr bwMode="auto">
              <a:xfrm>
                <a:off x="21" y="950"/>
                <a:ext cx="169" cy="127"/>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4"/>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137" name="Group 39"/>
              <p:cNvGrpSpPr/>
              <p:nvPr/>
            </p:nvGrpSpPr>
            <p:grpSpPr bwMode="auto">
              <a:xfrm>
                <a:off x="0" y="1432"/>
                <a:ext cx="168" cy="166"/>
                <a:chOff x="0" y="0"/>
                <a:chExt cx="168" cy="165"/>
              </a:xfrm>
            </p:grpSpPr>
            <p:sp>
              <p:nvSpPr>
                <p:cNvPr id="142" name="Line 40"/>
                <p:cNvSpPr>
                  <a:spLocks noChangeShapeType="1"/>
                </p:cNvSpPr>
                <p:nvPr/>
              </p:nvSpPr>
              <p:spPr bwMode="auto">
                <a:xfrm>
                  <a:off x="6" y="0"/>
                  <a:ext cx="155" cy="165"/>
                </a:xfrm>
                <a:prstGeom prst="line">
                  <a:avLst/>
                </a:prstGeom>
                <a:noFill/>
                <a:ln w="28575">
                  <a:solidFill>
                    <a:schemeClr val="accent4"/>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143" name="Line 41"/>
                <p:cNvSpPr>
                  <a:spLocks noChangeShapeType="1"/>
                </p:cNvSpPr>
                <p:nvPr/>
              </p:nvSpPr>
              <p:spPr bwMode="auto">
                <a:xfrm rot="10800000" flipH="1">
                  <a:off x="-1" y="7"/>
                  <a:ext cx="169" cy="153"/>
                </a:xfrm>
                <a:prstGeom prst="line">
                  <a:avLst/>
                </a:prstGeom>
                <a:noFill/>
                <a:ln w="28575" cap="flat" cmpd="sng">
                  <a:solidFill>
                    <a:schemeClr val="accent4"/>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sp>
            <p:nvSpPr>
              <p:cNvPr id="138" name="Freeform 42"/>
              <p:cNvSpPr/>
              <p:nvPr/>
            </p:nvSpPr>
            <p:spPr bwMode="auto">
              <a:xfrm>
                <a:off x="21" y="1913"/>
                <a:ext cx="169" cy="129"/>
              </a:xfrm>
              <a:custGeom>
                <a:avLst/>
                <a:gdLst>
                  <a:gd name="T0" fmla="*/ 0 w 21600"/>
                  <a:gd name="T1" fmla="*/ 8757 h 21600"/>
                  <a:gd name="T2" fmla="*/ 7039 w 21600"/>
                  <a:gd name="T3" fmla="*/ 21600 h 21600"/>
                  <a:gd name="T4" fmla="*/ 21600 w 21600"/>
                  <a:gd name="T5" fmla="*/ 0 h 21600"/>
                </a:gdLst>
                <a:ahLst/>
                <a:cxnLst>
                  <a:cxn ang="0">
                    <a:pos x="T0" y="T1"/>
                  </a:cxn>
                  <a:cxn ang="0">
                    <a:pos x="T2" y="T3"/>
                  </a:cxn>
                  <a:cxn ang="0">
                    <a:pos x="T4" y="T5"/>
                  </a:cxn>
                </a:cxnLst>
                <a:rect l="0" t="0" r="r" b="b"/>
                <a:pathLst>
                  <a:path w="21600" h="21600">
                    <a:moveTo>
                      <a:pt x="0" y="8757"/>
                    </a:moveTo>
                    <a:lnTo>
                      <a:pt x="7039" y="21600"/>
                    </a:lnTo>
                    <a:lnTo>
                      <a:pt x="21600" y="0"/>
                    </a:lnTo>
                  </a:path>
                </a:pathLst>
              </a:custGeom>
              <a:noFill/>
              <a:ln w="28575" cap="flat" cmpd="sng">
                <a:solidFill>
                  <a:schemeClr val="accent4"/>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nvGrpSpPr>
              <p:cNvPr id="139" name="Group 43"/>
              <p:cNvGrpSpPr/>
              <p:nvPr/>
            </p:nvGrpSpPr>
            <p:grpSpPr bwMode="auto">
              <a:xfrm>
                <a:off x="0" y="2849"/>
                <a:ext cx="168" cy="166"/>
                <a:chOff x="0" y="0"/>
                <a:chExt cx="168" cy="165"/>
              </a:xfrm>
            </p:grpSpPr>
            <p:sp>
              <p:nvSpPr>
                <p:cNvPr id="140" name="Line 44"/>
                <p:cNvSpPr>
                  <a:spLocks noChangeShapeType="1"/>
                </p:cNvSpPr>
                <p:nvPr/>
              </p:nvSpPr>
              <p:spPr bwMode="auto">
                <a:xfrm>
                  <a:off x="6" y="0"/>
                  <a:ext cx="155" cy="165"/>
                </a:xfrm>
                <a:prstGeom prst="line">
                  <a:avLst/>
                </a:prstGeom>
                <a:noFill/>
                <a:ln w="28575">
                  <a:solidFill>
                    <a:schemeClr val="accent4"/>
                  </a:solidFill>
                  <a:miter lim="800000"/>
                </a:ln>
                <a:extLst>
                  <a:ext uri="{909E8E84-426E-40DD-AFC4-6F175D3DCCD1}">
                    <a14:hiddenFill xmlns:a14="http://schemas.microsoft.com/office/drawing/2010/main">
                      <a:noFill/>
                    </a14:hiddenFill>
                  </a:ext>
                </a:extLst>
              </p:spPr>
              <p:txBody>
                <a:bodyPr lIns="0" tIns="0" rIns="0" bIns="0"/>
                <a:lstStyle/>
                <a:p>
                  <a:endParaRPr lang="id-ID" sz="2955">
                    <a:solidFill>
                      <a:schemeClr val="bg1">
                        <a:lumMod val="50000"/>
                      </a:schemeClr>
                    </a:solidFill>
                  </a:endParaRPr>
                </a:p>
              </p:txBody>
            </p:sp>
            <p:sp>
              <p:nvSpPr>
                <p:cNvPr id="141" name="Line 45"/>
                <p:cNvSpPr>
                  <a:spLocks noChangeShapeType="1"/>
                </p:cNvSpPr>
                <p:nvPr/>
              </p:nvSpPr>
              <p:spPr bwMode="auto">
                <a:xfrm rot="10800000" flipH="1">
                  <a:off x="-1" y="7"/>
                  <a:ext cx="169" cy="153"/>
                </a:xfrm>
                <a:prstGeom prst="line">
                  <a:avLst/>
                </a:prstGeom>
                <a:noFill/>
                <a:ln w="28575" cap="flat" cmpd="sng">
                  <a:solidFill>
                    <a:schemeClr val="accent4"/>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defRPr/>
                  </a:pPr>
                  <a:endParaRPr lang="en-US" sz="2955">
                    <a:solidFill>
                      <a:schemeClr val="bg1">
                        <a:lumMod val="50000"/>
                      </a:schemeClr>
                    </a:solidFill>
                  </a:endParaRPr>
                </a:p>
              </p:txBody>
            </p:sp>
          </p:grpSp>
        </p:grpSp>
        <p:sp>
          <p:nvSpPr>
            <p:cNvPr id="146" name="Rectangle 50"/>
            <p:cNvSpPr/>
            <p:nvPr/>
          </p:nvSpPr>
          <p:spPr bwMode="auto">
            <a:xfrm>
              <a:off x="9832942" y="2931053"/>
              <a:ext cx="1343058" cy="240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65" dirty="0">
                  <a:solidFill>
                    <a:schemeClr val="accent4">
                      <a:lumMod val="75000"/>
                    </a:schemeClr>
                  </a:solidFill>
                  <a:latin typeface="+mn-lt"/>
                  <a:ea typeface="Roboto" panose="02000000000000000000" pitchFamily="2" charset="0"/>
                  <a:cs typeface="Lato Light"/>
                  <a:sym typeface="Lato Light"/>
                </a:rPr>
                <a:t>Details Info One</a:t>
              </a:r>
              <a:endParaRPr lang="en-US"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4">
                      <a:lumMod val="75000"/>
                    </a:schemeClr>
                  </a:solidFill>
                  <a:latin typeface="+mn-lt"/>
                  <a:ea typeface="Roboto" panose="02000000000000000000" pitchFamily="2" charset="0"/>
                  <a:cs typeface="Lato Light"/>
                  <a:sym typeface="Lato Light"/>
                </a:rPr>
                <a:t>Second Info </a:t>
              </a:r>
              <a:r>
                <a:rPr lang="en-US" altLang="id-ID" sz="1265" dirty="0" err="1">
                  <a:solidFill>
                    <a:schemeClr val="accent4">
                      <a:lumMod val="75000"/>
                    </a:schemeClr>
                  </a:solidFill>
                  <a:latin typeface="+mn-lt"/>
                  <a:ea typeface="Roboto" panose="02000000000000000000" pitchFamily="2" charset="0"/>
                  <a:cs typeface="Lato Light"/>
                  <a:sym typeface="Lato Light"/>
                </a:rPr>
                <a:t>Deta</a:t>
              </a:r>
              <a:endParaRPr lang="en-US"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4">
                      <a:lumMod val="75000"/>
                    </a:schemeClr>
                  </a:solidFill>
                  <a:latin typeface="+mn-lt"/>
                  <a:ea typeface="Roboto" panose="02000000000000000000" pitchFamily="2" charset="0"/>
                  <a:cs typeface="Lato Light"/>
                  <a:sym typeface="Lato Light"/>
                </a:rPr>
                <a:t>Details Third Info</a:t>
              </a:r>
              <a:endParaRPr lang="en-US"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4">
                      <a:lumMod val="75000"/>
                    </a:schemeClr>
                  </a:solidFill>
                  <a:latin typeface="+mn-lt"/>
                  <a:ea typeface="Roboto" panose="02000000000000000000" pitchFamily="2" charset="0"/>
                  <a:cs typeface="Lato Light"/>
                  <a:sym typeface="Lato Light"/>
                </a:rPr>
                <a:t>Info Fourth Detail</a:t>
              </a:r>
              <a:endParaRPr lang="en-US"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4">
                      <a:lumMod val="75000"/>
                    </a:schemeClr>
                  </a:solidFill>
                  <a:latin typeface="+mn-lt"/>
                  <a:ea typeface="Roboto" panose="02000000000000000000" pitchFamily="2" charset="0"/>
                  <a:cs typeface="Lato Light"/>
                  <a:sym typeface="Lato Light"/>
                </a:rPr>
                <a:t>Details Five</a:t>
              </a:r>
              <a:endParaRPr lang="en-US"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4">
                      <a:lumMod val="75000"/>
                    </a:schemeClr>
                  </a:solidFill>
                  <a:latin typeface="+mn-lt"/>
                  <a:ea typeface="Roboto" panose="02000000000000000000" pitchFamily="2" charset="0"/>
                  <a:cs typeface="Lato Light"/>
                  <a:sym typeface="Lato Light"/>
                </a:rPr>
                <a:t>Sixth Info Details</a:t>
              </a:r>
              <a:endParaRPr lang="en-US"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endParaRPr lang="id-ID" altLang="id-ID" sz="1265" dirty="0">
                <a:solidFill>
                  <a:schemeClr val="accent4">
                    <a:lumMod val="75000"/>
                  </a:schemeClr>
                </a:solidFill>
                <a:latin typeface="+mn-lt"/>
                <a:ea typeface="Roboto" panose="02000000000000000000" pitchFamily="2" charset="0"/>
                <a:cs typeface="Lato Light"/>
                <a:sym typeface="Lato Light"/>
              </a:endParaRPr>
            </a:p>
            <a:p>
              <a:pPr eaLnBrk="1" hangingPunct="1"/>
              <a:r>
                <a:rPr lang="en-US" altLang="id-ID" sz="1265" dirty="0">
                  <a:solidFill>
                    <a:schemeClr val="accent4">
                      <a:lumMod val="75000"/>
                    </a:schemeClr>
                  </a:solidFill>
                  <a:latin typeface="+mn-lt"/>
                  <a:ea typeface="Roboto" panose="02000000000000000000" pitchFamily="2" charset="0"/>
                  <a:cs typeface="Lato Light"/>
                  <a:sym typeface="Lato Light"/>
                </a:rPr>
                <a:t>Details Seventh</a:t>
              </a:r>
              <a:endParaRPr lang="en-US" altLang="id-ID" sz="1265" dirty="0">
                <a:solidFill>
                  <a:schemeClr val="accent4">
                    <a:lumMod val="75000"/>
                  </a:schemeClr>
                </a:solidFill>
                <a:latin typeface="+mn-lt"/>
                <a:ea typeface="Roboto" panose="02000000000000000000" pitchFamily="2" charset="0"/>
                <a:cs typeface="Lato Light"/>
                <a:sym typeface="Lato Light"/>
              </a:endParaRPr>
            </a:p>
          </p:txBody>
        </p:sp>
      </p:grpSp>
      <p:sp>
        <p:nvSpPr>
          <p:cNvPr id="151" name="文本框 150"/>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152" name="文本框 151"/>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1000"/>
                                        <p:tgtEl>
                                          <p:spTgt spid="24"/>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Horizontal)">
                                      <p:cBhvr>
                                        <p:cTn id="11" dur="1000"/>
                                        <p:tgtEl>
                                          <p:spTgt spid="25"/>
                                        </p:tgtEl>
                                      </p:cBhvr>
                                    </p:animEffect>
                                  </p:childTnLst>
                                </p:cTn>
                              </p:par>
                            </p:childTnLst>
                          </p:cTn>
                        </p:par>
                        <p:par>
                          <p:cTn id="12" fill="hold">
                            <p:stCondLst>
                              <p:cond delay="2000"/>
                            </p:stCondLst>
                            <p:childTnLst>
                              <p:par>
                                <p:cTn id="13" presetID="16" presetClass="entr" presetSubtype="4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Horizontal)">
                                      <p:cBhvr>
                                        <p:cTn id="15" dur="1000"/>
                                        <p:tgtEl>
                                          <p:spTgt spid="33"/>
                                        </p:tgtEl>
                                      </p:cBhvr>
                                    </p:animEffect>
                                  </p:childTnLst>
                                </p:cTn>
                              </p:par>
                            </p:childTnLst>
                          </p:cTn>
                        </p:par>
                        <p:par>
                          <p:cTn id="16" fill="hold">
                            <p:stCondLst>
                              <p:cond delay="3000"/>
                            </p:stCondLst>
                            <p:childTnLst>
                              <p:par>
                                <p:cTn id="17" presetID="16" presetClass="entr" presetSubtype="42"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outHorizontal)">
                                      <p:cBhvr>
                                        <p:cTn id="19" dur="1000"/>
                                        <p:tgtEl>
                                          <p:spTgt spid="41"/>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up)">
                                      <p:cBhvr>
                                        <p:cTn id="23" dur="750"/>
                                        <p:tgtEl>
                                          <p:spTgt spid="53"/>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750"/>
                                        <p:tgtEl>
                                          <p:spTgt spid="54"/>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up)">
                                      <p:cBhvr>
                                        <p:cTn id="31" dur="750"/>
                                        <p:tgtEl>
                                          <p:spTgt spid="51"/>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up)">
                                      <p:cBhvr>
                                        <p:cTn id="35" dur="750"/>
                                        <p:tgtEl>
                                          <p:spTgt spid="52"/>
                                        </p:tgtEl>
                                      </p:cBhvr>
                                    </p:animEffect>
                                  </p:childTnLst>
                                </p:cTn>
                              </p:par>
                            </p:childTnLst>
                          </p:cTn>
                        </p:par>
                        <p:par>
                          <p:cTn id="36" fill="hold">
                            <p:stCondLst>
                              <p:cond delay="8000"/>
                            </p:stCondLst>
                            <p:childTnLst>
                              <p:par>
                                <p:cTn id="37" presetID="22" presetClass="entr" presetSubtype="1" fill="hold" nodeType="after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wipe(up)">
                                      <p:cBhvr>
                                        <p:cTn id="39" dur="1000"/>
                                        <p:tgtEl>
                                          <p:spTgt spid="147"/>
                                        </p:tgtEl>
                                      </p:cBhvr>
                                    </p:animEffect>
                                  </p:childTnLst>
                                </p:cTn>
                              </p:par>
                            </p:childTnLst>
                          </p:cTn>
                        </p:par>
                        <p:par>
                          <p:cTn id="40" fill="hold">
                            <p:stCondLst>
                              <p:cond delay="9000"/>
                            </p:stCondLst>
                            <p:childTnLst>
                              <p:par>
                                <p:cTn id="41" presetID="22" presetClass="entr" presetSubtype="1"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wipe(up)">
                                      <p:cBhvr>
                                        <p:cTn id="43" dur="1000"/>
                                        <p:tgtEl>
                                          <p:spTgt spid="148"/>
                                        </p:tgtEl>
                                      </p:cBhvr>
                                    </p:animEffect>
                                  </p:childTnLst>
                                </p:cTn>
                              </p:par>
                            </p:childTnLst>
                          </p:cTn>
                        </p:par>
                        <p:par>
                          <p:cTn id="44" fill="hold">
                            <p:stCondLst>
                              <p:cond delay="10000"/>
                            </p:stCondLst>
                            <p:childTnLst>
                              <p:par>
                                <p:cTn id="45" presetID="22" presetClass="entr" presetSubtype="1" fill="hold" nodeType="afterEffect">
                                  <p:stCondLst>
                                    <p:cond delay="0"/>
                                  </p:stCondLst>
                                  <p:childTnLst>
                                    <p:set>
                                      <p:cBhvr>
                                        <p:cTn id="46" dur="1" fill="hold">
                                          <p:stCondLst>
                                            <p:cond delay="0"/>
                                          </p:stCondLst>
                                        </p:cTn>
                                        <p:tgtEl>
                                          <p:spTgt spid="149"/>
                                        </p:tgtEl>
                                        <p:attrNameLst>
                                          <p:attrName>style.visibility</p:attrName>
                                        </p:attrNameLst>
                                      </p:cBhvr>
                                      <p:to>
                                        <p:strVal val="visible"/>
                                      </p:to>
                                    </p:set>
                                    <p:animEffect transition="in" filter="wipe(up)">
                                      <p:cBhvr>
                                        <p:cTn id="47" dur="1000"/>
                                        <p:tgtEl>
                                          <p:spTgt spid="149"/>
                                        </p:tgtEl>
                                      </p:cBhvr>
                                    </p:animEffect>
                                  </p:childTnLst>
                                </p:cTn>
                              </p:par>
                            </p:childTnLst>
                          </p:cTn>
                        </p:par>
                        <p:par>
                          <p:cTn id="48" fill="hold">
                            <p:stCondLst>
                              <p:cond delay="11000"/>
                            </p:stCondLst>
                            <p:childTnLst>
                              <p:par>
                                <p:cTn id="49" presetID="22" presetClass="entr" presetSubtype="1" fill="hold" nodeType="afterEffect">
                                  <p:stCondLst>
                                    <p:cond delay="0"/>
                                  </p:stCondLst>
                                  <p:childTnLst>
                                    <p:set>
                                      <p:cBhvr>
                                        <p:cTn id="50" dur="1" fill="hold">
                                          <p:stCondLst>
                                            <p:cond delay="0"/>
                                          </p:stCondLst>
                                        </p:cTn>
                                        <p:tgtEl>
                                          <p:spTgt spid="150"/>
                                        </p:tgtEl>
                                        <p:attrNameLst>
                                          <p:attrName>style.visibility</p:attrName>
                                        </p:attrNameLst>
                                      </p:cBhvr>
                                      <p:to>
                                        <p:strVal val="visible"/>
                                      </p:to>
                                    </p:set>
                                    <p:animEffect transition="in" filter="wipe(up)">
                                      <p:cBhvr>
                                        <p:cTn id="51" dur="1000"/>
                                        <p:tgtEl>
                                          <p:spTgt spid="150"/>
                                        </p:tgtEl>
                                      </p:cBhvr>
                                    </p:animEffect>
                                  </p:childTnLst>
                                </p:cTn>
                              </p:par>
                            </p:childTnLst>
                          </p:cTn>
                        </p:par>
                        <p:par>
                          <p:cTn id="52" fill="hold">
                            <p:stCondLst>
                              <p:cond delay="12000"/>
                            </p:stCondLst>
                            <p:childTnLst>
                              <p:par>
                                <p:cTn id="53" presetID="16" presetClass="entr" presetSubtype="37"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barn(outVertical)">
                                      <p:cBhvr>
                                        <p:cTn id="55" dur="500"/>
                                        <p:tgtEl>
                                          <p:spTgt spid="62"/>
                                        </p:tgtEl>
                                      </p:cBhvr>
                                    </p:animEffect>
                                  </p:childTnLst>
                                </p:cTn>
                              </p:par>
                            </p:childTnLst>
                          </p:cTn>
                        </p:par>
                        <p:par>
                          <p:cTn id="56" fill="hold">
                            <p:stCondLst>
                              <p:cond delay="12500"/>
                            </p:stCondLst>
                            <p:childTnLst>
                              <p:par>
                                <p:cTn id="57" presetID="16" presetClass="entr" presetSubtype="37"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barn(outVertical)">
                                      <p:cBhvr>
                                        <p:cTn id="59" dur="500"/>
                                        <p:tgtEl>
                                          <p:spTgt spid="63"/>
                                        </p:tgtEl>
                                      </p:cBhvr>
                                    </p:animEffect>
                                  </p:childTnLst>
                                </p:cTn>
                              </p:par>
                            </p:childTnLst>
                          </p:cTn>
                        </p:par>
                        <p:par>
                          <p:cTn id="60" fill="hold">
                            <p:stCondLst>
                              <p:cond delay="13000"/>
                            </p:stCondLst>
                            <p:childTnLst>
                              <p:par>
                                <p:cTn id="61" presetID="16" presetClass="entr" presetSubtype="37"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Vertical)">
                                      <p:cBhvr>
                                        <p:cTn id="63" dur="500"/>
                                        <p:tgtEl>
                                          <p:spTgt spid="60"/>
                                        </p:tgtEl>
                                      </p:cBhvr>
                                    </p:animEffect>
                                  </p:childTnLst>
                                </p:cTn>
                              </p:par>
                            </p:childTnLst>
                          </p:cTn>
                        </p:par>
                        <p:par>
                          <p:cTn id="64" fill="hold">
                            <p:stCondLst>
                              <p:cond delay="13500"/>
                            </p:stCondLst>
                            <p:childTnLst>
                              <p:par>
                                <p:cTn id="65" presetID="16" presetClass="entr" presetSubtype="37"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barn(outVertical)">
                                      <p:cBhvr>
                                        <p:cTn id="6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60" grpId="0"/>
      <p:bldP spid="61" grpId="0"/>
      <p:bldP spid="62" grpId="0"/>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1">
              <a:extLst>
                <a:ext uri="{BEBA8EAE-BF5A-486C-A8C5-ECC9F3942E4B}">
                  <a14:imgProps xmlns:a14="http://schemas.microsoft.com/office/drawing/2010/main">
                    <a14:imgLayer r:embed="rId2">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t="-3099" b="-30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956767" y="2419251"/>
            <a:ext cx="6981460" cy="101566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a:solidFill>
                  <a:schemeClr val="accent1"/>
                </a:solidFill>
                <a:cs typeface="Arial" panose="020B0604020202020204" pitchFamily="34" charset="0"/>
              </a:rPr>
              <a:t>感谢聆听，</a:t>
            </a:r>
            <a:r>
              <a:rPr lang="zh-CN" altLang="en-US" sz="4800">
                <a:solidFill>
                  <a:schemeClr val="accent1"/>
                </a:solidFill>
                <a:cs typeface="Arial" panose="020B0604020202020204" pitchFamily="34" charset="0"/>
              </a:rPr>
              <a:t>批评指导</a:t>
            </a:r>
            <a:endParaRPr lang="zh-CN" altLang="en-US" sz="4800" dirty="0">
              <a:solidFill>
                <a:schemeClr val="accent1"/>
              </a:solidFill>
              <a:cs typeface="Arial" panose="020B0604020202020204" pitchFamily="34" charset="0"/>
            </a:endParaRPr>
          </a:p>
        </p:txBody>
      </p:sp>
      <p:sp>
        <p:nvSpPr>
          <p:cNvPr id="8" name="矩形 259"/>
          <p:cNvSpPr>
            <a:spLocks noChangeArrowheads="1"/>
          </p:cNvSpPr>
          <p:nvPr/>
        </p:nvSpPr>
        <p:spPr bwMode="auto">
          <a:xfrm>
            <a:off x="956766" y="3444252"/>
            <a:ext cx="8143079" cy="43088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800" smtClean="0">
                <a:solidFill>
                  <a:schemeClr val="accent1"/>
                </a:solidFill>
                <a:cs typeface="Arial" panose="020B0604020202020204" pitchFamily="34" charset="0"/>
              </a:rPr>
              <a:t>THE NURSE CARE REPORT PPT</a:t>
            </a:r>
            <a:endParaRPr lang="zh-CN" altLang="en-US" sz="2800" dirty="0">
              <a:solidFill>
                <a:schemeClr val="accent1"/>
              </a:solidFill>
              <a:cs typeface="Arial" panose="020B0604020202020204" pitchFamily="34" charset="0"/>
            </a:endParaRPr>
          </a:p>
        </p:txBody>
      </p:sp>
      <p:sp>
        <p:nvSpPr>
          <p:cNvPr id="6" name="矩形 259"/>
          <p:cNvSpPr>
            <a:spLocks noChangeArrowheads="1"/>
          </p:cNvSpPr>
          <p:nvPr/>
        </p:nvSpPr>
        <p:spPr bwMode="auto">
          <a:xfrm>
            <a:off x="956766" y="4597600"/>
            <a:ext cx="7086201" cy="415498"/>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900">
                <a:solidFill>
                  <a:schemeClr val="accent1"/>
                </a:solidFill>
                <a:cs typeface="Arial" panose="020B0604020202020204" pitchFamily="34" charset="0"/>
              </a:rPr>
              <a:t>Please replace the text, modify the text, you can also copy your content directly to this. Please replace the text, modify the text, you can also copy your content directly to this</a:t>
            </a:r>
            <a:r>
              <a:rPr lang="en-US" altLang="zh-CN" sz="900" smtClean="0">
                <a:solidFill>
                  <a:schemeClr val="accent1"/>
                </a:solidFill>
                <a:cs typeface="Arial" panose="020B0604020202020204" pitchFamily="34" charset="0"/>
              </a:rPr>
              <a:t>.</a:t>
            </a:r>
            <a:r>
              <a:rPr lang="en-US" altLang="zh-CN" sz="900">
                <a:solidFill>
                  <a:schemeClr val="accent1"/>
                </a:solidFill>
                <a:cs typeface="Arial" panose="020B0604020202020204" pitchFamily="34" charset="0"/>
              </a:rPr>
              <a:t> Please replace the text, modify the text, you can also copy your content directly to this. Please replace the text, modify the text, you can also copy your content directly to this</a:t>
            </a:r>
            <a:r>
              <a:rPr lang="en-US" altLang="zh-CN" sz="900" smtClean="0">
                <a:solidFill>
                  <a:schemeClr val="accent1"/>
                </a:solidFill>
                <a:cs typeface="Arial" panose="020B0604020202020204" pitchFamily="34" charset="0"/>
              </a:rPr>
              <a:t>.</a:t>
            </a:r>
            <a:endParaRPr lang="zh-CN" altLang="en-US" sz="900">
              <a:solidFill>
                <a:schemeClr val="accent1"/>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9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41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46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gtEl>
                                      </p:cBhvr>
                                    </p:animEffect>
                                  </p:childTnLst>
                                </p:cTn>
                              </p:par>
                            </p:childTnLst>
                          </p:cTn>
                        </p:par>
                        <p:par>
                          <p:cTn id="42" fill="hold">
                            <p:stCondLst>
                              <p:cond delay="232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6985" y="1189990"/>
            <a:ext cx="12844780" cy="1069340"/>
            <a:chOff x="6985" y="1189990"/>
            <a:chExt cx="12844780" cy="1069340"/>
          </a:xfrm>
        </p:grpSpPr>
        <p:sp>
          <p:nvSpPr>
            <p:cNvPr id="749" name="矩形"/>
            <p:cNvSpPr>
              <a:spLocks/>
            </p:cNvSpPr>
            <p:nvPr/>
          </p:nvSpPr>
          <p:spPr>
            <a:xfrm rot="0">
              <a:off x="6985" y="1189990"/>
              <a:ext cx="12845415" cy="1069975"/>
            </a:xfrm>
            <a:prstGeom prst="rect"/>
            <a:solidFill>
              <a:srgbClr val="00B0F0"/>
            </a:solidFill>
            <a:ln w="0">
              <a:noFill/>
              <a:prstDash/>
            </a:ln>
          </p:spPr>
          <p:txBody>
            <a:bodyPr wrap="square" lIns="48260" tIns="48260" rIns="48260" bIns="48260" numCol="1" vert="horz" anchor="ctr">
              <a:noAutofit/>
            </a:bodyPr>
            <a:lstStyle/>
            <a:p>
              <a:pPr marL="0" indent="0" algn="ctr" fontAlgn="base" defTabSz="914400" eaLnBrk="0" latinLnBrk="0">
                <a:lnSpc>
                  <a:spcPct val="100000"/>
                </a:lnSpc>
                <a:spcBef>
                  <a:spcPts val="0"/>
                </a:spcBef>
                <a:spcAft>
                  <a:spcPts val="0"/>
                </a:spcAft>
                <a:buFontTx/>
                <a:buNone/>
              </a:pPr>
              <a:endParaRPr lang="ko-KR" altLang="en-US" sz="1685" cap="none" dirty="0" smtClean="0" b="0" strike="noStrike">
                <a:latin typeface="Calibri" charset="0"/>
                <a:ea typeface="Calibri" charset="0"/>
              </a:endParaRPr>
            </a:p>
          </p:txBody>
        </p:sp>
        <p:sp>
          <p:nvSpPr>
            <p:cNvPr id="750" name="更多资源请关注微信公众号：学苑君"/>
            <p:cNvSpPr txBox="1">
              <a:spLocks/>
            </p:cNvSpPr>
            <p:nvPr/>
          </p:nvSpPr>
          <p:spPr>
            <a:xfrm rot="0">
              <a:off x="6985" y="1514475"/>
              <a:ext cx="12845415" cy="422275"/>
            </a:xfrm>
            <a:prstGeom prst="rect"/>
            <a:noFill/>
            <a:ln w="0">
              <a:noFill/>
              <a:prstDash/>
            </a:ln>
          </p:spPr>
          <p:txBody>
            <a:bodyPr wrap="square" lIns="0" tIns="0" rIns="0" bIns="0" numCol="1" vert="horz" anchor="ctr">
              <a:spAutoFit/>
            </a:bodyPr>
            <a:lstStyle/>
            <a:p>
              <a:pPr marL="0" indent="0" algn="ctr" fontAlgn="base" defTabSz="914400" eaLnBrk="0" latinLnBrk="0">
                <a:lnSpc>
                  <a:spcPct val="100000"/>
                </a:lnSpc>
                <a:spcBef>
                  <a:spcPts val="0"/>
                </a:spcBef>
                <a:spcAft>
                  <a:spcPts val="0"/>
                </a:spcAft>
                <a:buFontTx/>
                <a:buNone/>
              </a:pPr>
              <a:r>
                <a:rPr lang="en-US" altLang="ko-KR" sz="274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274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2972_7790320/fImage27348140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4908550" y="2863215"/>
            <a:ext cx="3042285" cy="304228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33959" y="882723"/>
            <a:ext cx="3341071" cy="39485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2296097" y="4288464"/>
            <a:ext cx="22167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3"/>
          <p:cNvSpPr txBox="1"/>
          <p:nvPr/>
        </p:nvSpPr>
        <p:spPr>
          <a:xfrm>
            <a:off x="2179645" y="3503709"/>
            <a:ext cx="2449704" cy="51937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a:t>
            </a:r>
            <a:endPar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6360653" y="3687364"/>
            <a:ext cx="0" cy="35260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48"/>
          <p:cNvSpPr txBox="1"/>
          <p:nvPr/>
        </p:nvSpPr>
        <p:spPr>
          <a:xfrm>
            <a:off x="7424600" y="3687362"/>
            <a:ext cx="4320006" cy="738344"/>
          </a:xfrm>
          <a:prstGeom prst="rect">
            <a:avLst/>
          </a:prstGeom>
          <a:noFill/>
        </p:spPr>
        <p:txBody>
          <a:bodyPr wrap="square" lIns="0" tIns="0" rIns="0" bIns="0" rtlCol="0">
            <a:spAutoFit/>
          </a:bodyPr>
          <a:lstStyle/>
          <a:p>
            <a:r>
              <a:rPr lang="zh-CN" altLang="en-US" sz="4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GB" altLang="zh-CN" sz="4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259"/>
          <p:cNvSpPr>
            <a:spLocks noChangeArrowheads="1"/>
          </p:cNvSpPr>
          <p:nvPr/>
        </p:nvSpPr>
        <p:spPr bwMode="auto">
          <a:xfrm>
            <a:off x="2465362" y="1294335"/>
            <a:ext cx="1878268" cy="221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795" cap="all" spc="300" dirty="0">
                <a:solidFill>
                  <a:schemeClr val="bg1"/>
                </a:solidFill>
                <a:latin typeface="Impact" panose="020B0806030902050204" pitchFamily="34" charset="0"/>
                <a:cs typeface="Arial" panose="020B0604020202020204" pitchFamily="34" charset="0"/>
                <a:sym typeface="Arial" panose="020B0604020202020204" pitchFamily="34" charset="0"/>
              </a:rPr>
              <a:t>01</a:t>
            </a:r>
            <a:endParaRPr lang="zh-CN" altLang="en-US" sz="13795" cap="all" spc="300" dirty="0">
              <a:solidFill>
                <a:schemeClr val="bg1"/>
              </a:solidFill>
              <a:latin typeface="Impact" panose="020B0806030902050204" pitchFamily="34" charset="0"/>
              <a:cs typeface="Arial" panose="020B0604020202020204" pitchFamily="34" charset="0"/>
              <a:sym typeface="Arial" panose="020B0604020202020204" pitchFamily="34" charset="0"/>
            </a:endParaRPr>
          </a:p>
        </p:txBody>
      </p:sp>
      <p:sp>
        <p:nvSpPr>
          <p:cNvPr id="13" name="TextBox 11"/>
          <p:cNvSpPr txBox="1"/>
          <p:nvPr/>
        </p:nvSpPr>
        <p:spPr>
          <a:xfrm>
            <a:off x="7370653" y="4639897"/>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9430790" y="4639897"/>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p:cNvSpPr txBox="1"/>
          <p:nvPr/>
        </p:nvSpPr>
        <p:spPr>
          <a:xfrm>
            <a:off x="7370653" y="4950794"/>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9430790" y="4950794"/>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p:stCondLst>
                              <p:cond delay="10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iterate type="lt">
                                    <p:tmPct val="30000"/>
                                  </p:iterate>
                                  <p:childTnLst>
                                    <p:set>
                                      <p:cBhvr>
                                        <p:cTn id="38" dur="1" fill="hold">
                                          <p:stCondLst>
                                            <p:cond delay="0"/>
                                          </p:stCondLst>
                                        </p:cTn>
                                        <p:tgtEl>
                                          <p:spTgt spid="11"/>
                                        </p:tgtEl>
                                        <p:attrNameLst>
                                          <p:attrName>style.visibility</p:attrName>
                                        </p:attrNameLst>
                                      </p:cBhvr>
                                      <p:to>
                                        <p:strVal val="visible"/>
                                      </p:to>
                                    </p:set>
                                    <p:animEffect transition="in" filter="wipe(left)">
                                      <p:cBhvr>
                                        <p:cTn id="39" dur="200"/>
                                        <p:tgtEl>
                                          <p:spTgt spid="11"/>
                                        </p:tgtEl>
                                      </p:cBhvr>
                                    </p:animEffect>
                                  </p:childTnLst>
                                </p:cTn>
                              </p:par>
                              <p:par>
                                <p:cTn id="40" presetID="36" presetClass="emph" presetSubtype="0" fill="hold" grpId="1" nodeType="withEffect">
                                  <p:stCondLst>
                                    <p:cond delay="0"/>
                                  </p:stCondLst>
                                  <p:iterate type="lt">
                                    <p:tmPct val="30000"/>
                                  </p:iterate>
                                  <p:childTnLst>
                                    <p:animScale>
                                      <p:cBhvr>
                                        <p:cTn id="41" dur="50" autoRev="1" fill="hold">
                                          <p:stCondLst>
                                            <p:cond delay="0"/>
                                          </p:stCondLst>
                                        </p:cTn>
                                        <p:tgtEl>
                                          <p:spTgt spid="11"/>
                                        </p:tgtEl>
                                      </p:cBhvr>
                                      <p:to x="80000" y="100000"/>
                                    </p:animScale>
                                    <p:anim by="(#ppt_w*0.10)" calcmode="lin" valueType="num">
                                      <p:cBhvr>
                                        <p:cTn id="42" dur="50" autoRev="1" fill="hold">
                                          <p:stCondLst>
                                            <p:cond delay="0"/>
                                          </p:stCondLst>
                                        </p:cTn>
                                        <p:tgtEl>
                                          <p:spTgt spid="11"/>
                                        </p:tgtEl>
                                        <p:attrNameLst>
                                          <p:attrName>ppt_x</p:attrName>
                                        </p:attrNameLst>
                                      </p:cBhvr>
                                    </p:anim>
                                    <p:anim by="(-#ppt_w*0.10)" calcmode="lin" valueType="num">
                                      <p:cBhvr>
                                        <p:cTn id="43" dur="50" autoRev="1" fill="hold">
                                          <p:stCondLst>
                                            <p:cond delay="0"/>
                                          </p:stCondLst>
                                        </p:cTn>
                                        <p:tgtEl>
                                          <p:spTgt spid="11"/>
                                        </p:tgtEl>
                                        <p:attrNameLst>
                                          <p:attrName>ppt_y</p:attrName>
                                        </p:attrNameLst>
                                      </p:cBhvr>
                                    </p:anim>
                                    <p:animRot by="-480000">
                                      <p:cBhvr>
                                        <p:cTn id="44" dur="50" autoRev="1" fill="hold">
                                          <p:stCondLst>
                                            <p:cond delay="0"/>
                                          </p:stCondLst>
                                        </p:cTn>
                                        <p:tgtEl>
                                          <p:spTgt spid="11"/>
                                        </p:tgtEl>
                                        <p:attrNameLst>
                                          <p:attrName>r</p:attrName>
                                        </p:attrNameLst>
                                      </p:cBhvr>
                                    </p:animRot>
                                  </p:childTnLst>
                                </p:cTn>
                              </p:par>
                            </p:childTnLst>
                          </p:cTn>
                        </p:par>
                        <p:par>
                          <p:cTn id="45" fill="hold">
                            <p:stCondLst>
                              <p:cond delay="1000"/>
                            </p:stCondLst>
                            <p:childTnLst>
                              <p:par>
                                <p:cTn id="46" presetID="1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ppt_x</p:attrName>
                                        </p:attrNameLst>
                                      </p:cBhvr>
                                      <p:tavLst>
                                        <p:tav tm="0">
                                          <p:val>
                                            <p:strVal val="#ppt_x-#ppt_w*1.125000"/>
                                          </p:val>
                                        </p:tav>
                                        <p:tav tm="100000">
                                          <p:val>
                                            <p:strVal val="#ppt_x"/>
                                          </p:val>
                                        </p:tav>
                                      </p:tavLst>
                                    </p:anim>
                                    <p:animEffect transition="in" filter="wipe(right)">
                                      <p:cBhvr>
                                        <p:cTn id="49" dur="500"/>
                                        <p:tgtEl>
                                          <p:spTgt spid="13"/>
                                        </p:tgtEl>
                                      </p:cBhvr>
                                    </p:animEffect>
                                  </p:childTnLst>
                                </p:cTn>
                              </p:par>
                            </p:childTnLst>
                          </p:cTn>
                        </p:par>
                        <p:par>
                          <p:cTn id="50" fill="hold">
                            <p:stCondLst>
                              <p:cond delay="1500"/>
                            </p:stCondLst>
                            <p:childTnLst>
                              <p:par>
                                <p:cTn id="51" presetID="1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ppt_x</p:attrName>
                                        </p:attrNameLst>
                                      </p:cBhvr>
                                      <p:tavLst>
                                        <p:tav tm="0">
                                          <p:val>
                                            <p:strVal val="#ppt_x-#ppt_w*1.125000"/>
                                          </p:val>
                                        </p:tav>
                                        <p:tav tm="100000">
                                          <p:val>
                                            <p:strVal val="#ppt_x"/>
                                          </p:val>
                                        </p:tav>
                                      </p:tavLst>
                                    </p:anim>
                                    <p:animEffect transition="in" filter="wipe(right)">
                                      <p:cBhvr>
                                        <p:cTn id="54" dur="500"/>
                                        <p:tgtEl>
                                          <p:spTgt spid="14"/>
                                        </p:tgtEl>
                                      </p:cBhvr>
                                    </p:animEffect>
                                  </p:childTnLst>
                                </p:cTn>
                              </p:par>
                            </p:childTnLst>
                          </p:cTn>
                        </p:par>
                        <p:par>
                          <p:cTn id="55" fill="hold">
                            <p:stCondLst>
                              <p:cond delay="2000"/>
                            </p:stCondLst>
                            <p:childTnLst>
                              <p:par>
                                <p:cTn id="56" presetID="12" presetClass="entr" presetSubtype="8"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p:tgtEl>
                                          <p:spTgt spid="15"/>
                                        </p:tgtEl>
                                        <p:attrNameLst>
                                          <p:attrName>ppt_x</p:attrName>
                                        </p:attrNameLst>
                                      </p:cBhvr>
                                      <p:tavLst>
                                        <p:tav tm="0">
                                          <p:val>
                                            <p:strVal val="#ppt_x-#ppt_w*1.125000"/>
                                          </p:val>
                                        </p:tav>
                                        <p:tav tm="100000">
                                          <p:val>
                                            <p:strVal val="#ppt_x"/>
                                          </p:val>
                                        </p:tav>
                                      </p:tavLst>
                                    </p:anim>
                                    <p:animEffect transition="in" filter="wipe(right)">
                                      <p:cBhvr>
                                        <p:cTn id="59" dur="500"/>
                                        <p:tgtEl>
                                          <p:spTgt spid="15"/>
                                        </p:tgtEl>
                                      </p:cBhvr>
                                    </p:animEffect>
                                  </p:childTnLst>
                                </p:cTn>
                              </p:par>
                            </p:childTnLst>
                          </p:cTn>
                        </p:par>
                        <p:par>
                          <p:cTn id="60" fill="hold">
                            <p:stCondLst>
                              <p:cond delay="2500"/>
                            </p:stCondLst>
                            <p:childTnLst>
                              <p:par>
                                <p:cTn id="61" presetID="1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p:tgtEl>
                                          <p:spTgt spid="16"/>
                                        </p:tgtEl>
                                        <p:attrNameLst>
                                          <p:attrName>ppt_x</p:attrName>
                                        </p:attrNameLst>
                                      </p:cBhvr>
                                      <p:tavLst>
                                        <p:tav tm="0">
                                          <p:val>
                                            <p:strVal val="#ppt_x-#ppt_w*1.125000"/>
                                          </p:val>
                                        </p:tav>
                                        <p:tav tm="100000">
                                          <p:val>
                                            <p:strVal val="#ppt_x"/>
                                          </p:val>
                                        </p:tav>
                                      </p:tavLst>
                                    </p:anim>
                                    <p:animEffect transition="in" filter="wipe(righ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1" grpId="0"/>
      <p:bldP spid="11" grpId="1"/>
      <p:bldP spid="12" grpId="0"/>
      <p:bldP spid="12" grpId="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353" y="1980013"/>
            <a:ext cx="4446740" cy="3138613"/>
          </a:xfrm>
          <a:prstGeom prst="rect">
            <a:avLst/>
          </a:prstGeom>
          <a:solidFill>
            <a:schemeClr val="accent1"/>
          </a:solidFill>
          <a:ln>
            <a:noFill/>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ea typeface="微软雅黑" panose="020B0503020204020204" pitchFamily="34" charset="-122"/>
              <a:sym typeface="Arial" panose="020B0604020202020204" pitchFamily="34" charset="0"/>
            </a:endParaRPr>
          </a:p>
        </p:txBody>
      </p:sp>
      <p:sp>
        <p:nvSpPr>
          <p:cNvPr id="16391" name="Rectangle 7"/>
          <p:cNvSpPr>
            <a:spLocks noChangeArrowheads="1"/>
          </p:cNvSpPr>
          <p:nvPr/>
        </p:nvSpPr>
        <p:spPr bwMode="auto">
          <a:xfrm>
            <a:off x="4447094" y="2241190"/>
            <a:ext cx="2810466" cy="2678759"/>
          </a:xfrm>
          <a:prstGeom prst="rect">
            <a:avLst/>
          </a:prstGeom>
          <a:blipFill dpi="0" rotWithShape="1">
            <a:blip r:embed="rId1" cstate="print">
              <a:extLst>
                <a:ext uri="{28A0092B-C50C-407E-A947-70E740481C1C}">
                  <a14:useLocalDpi xmlns:a14="http://schemas.microsoft.com/office/drawing/2010/main" val="0"/>
                </a:ext>
              </a:extLst>
            </a:blip>
            <a:srcRect/>
            <a:stretch>
              <a:fillRect l="-21518" r="-21518"/>
            </a:stretch>
          </a:blipFill>
          <a:ln>
            <a:noFill/>
          </a:ln>
          <a:effec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92" name="Rectangle 8"/>
          <p:cNvSpPr>
            <a:spLocks noChangeArrowheads="1"/>
          </p:cNvSpPr>
          <p:nvPr/>
        </p:nvSpPr>
        <p:spPr bwMode="auto">
          <a:xfrm>
            <a:off x="7239700" y="2241190"/>
            <a:ext cx="2810464" cy="2678759"/>
          </a:xfrm>
          <a:prstGeom prst="rect">
            <a:avLst/>
          </a:prstGeom>
          <a:blipFill dpi="0" rotWithShape="1">
            <a:blip r:embed="rId2" cstate="print">
              <a:extLst>
                <a:ext uri="{28A0092B-C50C-407E-A947-70E740481C1C}">
                  <a14:useLocalDpi xmlns:a14="http://schemas.microsoft.com/office/drawing/2010/main" val="0"/>
                </a:ext>
              </a:extLst>
            </a:blip>
            <a:srcRect/>
            <a:stretch>
              <a:fillRect l="-21485" r="-21485"/>
            </a:stretch>
          </a:blipFill>
          <a:ln>
            <a:noFill/>
          </a:ln>
          <a:effec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93" name="Rectangle 9"/>
          <p:cNvSpPr>
            <a:spLocks noChangeArrowheads="1"/>
          </p:cNvSpPr>
          <p:nvPr/>
        </p:nvSpPr>
        <p:spPr bwMode="auto">
          <a:xfrm>
            <a:off x="10047933" y="2241190"/>
            <a:ext cx="2810464" cy="2678759"/>
          </a:xfrm>
          <a:prstGeom prst="rect">
            <a:avLst/>
          </a:prstGeom>
          <a:blipFill dpi="0" rotWithShape="1">
            <a:blip r:embed="rId3" cstate="print">
              <a:extLst>
                <a:ext uri="{28A0092B-C50C-407E-A947-70E740481C1C}">
                  <a14:useLocalDpi xmlns:a14="http://schemas.microsoft.com/office/drawing/2010/main" val="0"/>
                </a:ext>
              </a:extLst>
            </a:blip>
            <a:srcRect/>
            <a:stretch>
              <a:fillRect l="-34689" r="-34689"/>
            </a:stretch>
          </a:blipFill>
          <a:ln>
            <a:noFill/>
          </a:ln>
          <a:effec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0" name="Text Box 10"/>
          <p:cNvSpPr txBox="1">
            <a:spLocks noChangeArrowheads="1"/>
          </p:cNvSpPr>
          <p:nvPr/>
        </p:nvSpPr>
        <p:spPr bwMode="auto">
          <a:xfrm>
            <a:off x="906667" y="5539452"/>
            <a:ext cx="11138975" cy="77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845" dirty="0">
                <a:solidFill>
                  <a:schemeClr val="bg1">
                    <a:lumMod val="65000"/>
                  </a:schemeClr>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lumMod val="65000"/>
                </a:schemeClr>
              </a:solidFill>
              <a:ea typeface="微软雅黑" panose="020B0503020204020204" pitchFamily="34" charset="-122"/>
              <a:sym typeface="Arial" panose="020B0604020202020204" pitchFamily="34" charset="0"/>
            </a:endParaRPr>
          </a:p>
        </p:txBody>
      </p:sp>
      <p:sp>
        <p:nvSpPr>
          <p:cNvPr id="16401" name="Rectangle 11"/>
          <p:cNvSpPr>
            <a:spLocks noChangeArrowheads="1"/>
          </p:cNvSpPr>
          <p:nvPr/>
        </p:nvSpPr>
        <p:spPr bwMode="auto">
          <a:xfrm>
            <a:off x="958009" y="2606225"/>
            <a:ext cx="2531428" cy="68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475" dirty="0">
                <a:solidFill>
                  <a:schemeClr val="bg1"/>
                </a:solidFill>
                <a:ea typeface="微软雅黑" panose="020B0503020204020204" pitchFamily="34" charset="-122"/>
                <a:sym typeface="Arial" panose="020B0604020202020204" pitchFamily="34" charset="0"/>
              </a:rPr>
              <a:t>WHAT MAKES US </a:t>
            </a:r>
            <a:r>
              <a:rPr lang="zh-CN" altLang="zh-CN" sz="2955" b="1" dirty="0">
                <a:solidFill>
                  <a:schemeClr val="bg1"/>
                </a:solidFill>
                <a:ea typeface="微软雅黑" panose="020B0503020204020204" pitchFamily="34" charset="-122"/>
                <a:sym typeface="Arial" panose="020B0604020202020204" pitchFamily="34" charset="0"/>
              </a:rPr>
              <a:t>DIFFERENT</a:t>
            </a:r>
            <a:endParaRPr lang="zh-CN" altLang="zh-CN" sz="2955" dirty="0">
              <a:solidFill>
                <a:schemeClr val="bg1"/>
              </a:solidFill>
              <a:ea typeface="微软雅黑" panose="020B0503020204020204" pitchFamily="34" charset="-122"/>
              <a:sym typeface="Arial" panose="020B0604020202020204" pitchFamily="34" charset="0"/>
            </a:endParaRPr>
          </a:p>
        </p:txBody>
      </p:sp>
      <p:sp>
        <p:nvSpPr>
          <p:cNvPr id="16402" name="Text Box 12"/>
          <p:cNvSpPr txBox="1">
            <a:spLocks noChangeArrowheads="1"/>
          </p:cNvSpPr>
          <p:nvPr/>
        </p:nvSpPr>
        <p:spPr bwMode="auto">
          <a:xfrm>
            <a:off x="895823" y="3517002"/>
            <a:ext cx="2655800" cy="97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845" dirty="0">
                <a:solidFill>
                  <a:schemeClr val="bg1"/>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solidFill>
              <a:ea typeface="微软雅黑" panose="020B0503020204020204" pitchFamily="34" charset="-122"/>
              <a:sym typeface="Arial" panose="020B0604020202020204" pitchFamily="34" charset="0"/>
            </a:endParaRPr>
          </a:p>
        </p:txBody>
      </p:sp>
      <p:sp>
        <p:nvSpPr>
          <p:cNvPr id="16403" name="Line 13"/>
          <p:cNvSpPr>
            <a:spLocks noChangeShapeType="1"/>
          </p:cNvSpPr>
          <p:nvPr/>
        </p:nvSpPr>
        <p:spPr bwMode="auto">
          <a:xfrm>
            <a:off x="994942" y="3402003"/>
            <a:ext cx="2457563"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11" name="文本框 10"/>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0000" fill="hold" grpId="0" nodeType="clickEffect" p14:presetBounceEnd="40000">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14:bounceEnd="40000">
                                          <p:cBhvr additive="base">
                                            <p:cTn id="7" dur="1500" fill="hold"/>
                                            <p:tgtEl>
                                              <p:spTgt spid="16390"/>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0000" fill="hold" grpId="0" nodeType="clickEffect" p14:presetBounceEnd="40000">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14:bounceEnd="40000">
                                          <p:cBhvr additive="base">
                                            <p:cTn id="13" dur="1500" fill="hold"/>
                                            <p:tgtEl>
                                              <p:spTgt spid="16391"/>
                                            </p:tgtEl>
                                            <p:attrNameLst>
                                              <p:attrName>ppt_x</p:attrName>
                                            </p:attrNameLst>
                                          </p:cBhvr>
                                          <p:tavLst>
                                            <p:tav tm="0">
                                              <p:val>
                                                <p:strVal val="0-#ppt_w/2"/>
                                              </p:val>
                                            </p:tav>
                                            <p:tav tm="100000">
                                              <p:val>
                                                <p:strVal val="#ppt_x"/>
                                              </p:val>
                                            </p:tav>
                                          </p:tavLst>
                                        </p:anim>
                                        <p:anim calcmode="lin" valueType="num" p14:bounceEnd="40000">
                                          <p:cBhvr additive="base">
                                            <p:cTn id="14" dur="1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0000" fill="hold" grpId="0" nodeType="clickEffect" p14:presetBounceEnd="40000">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14:bounceEnd="40000">
                                          <p:cBhvr additive="base">
                                            <p:cTn id="19" dur="1500" fill="hold"/>
                                            <p:tgtEl>
                                              <p:spTgt spid="16392"/>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20000" fill="hold" grpId="0" nodeType="clickEffect" p14:presetBounceEnd="40000">
                                      <p:stCondLst>
                                        <p:cond delay="0"/>
                                      </p:stCondLst>
                                      <p:childTnLst>
                                        <p:set>
                                          <p:cBhvr>
                                            <p:cTn id="24" dur="1" fill="hold">
                                              <p:stCondLst>
                                                <p:cond delay="0"/>
                                              </p:stCondLst>
                                            </p:cTn>
                                            <p:tgtEl>
                                              <p:spTgt spid="16393"/>
                                            </p:tgtEl>
                                            <p:attrNameLst>
                                              <p:attrName>style.visibility</p:attrName>
                                            </p:attrNameLst>
                                          </p:cBhvr>
                                          <p:to>
                                            <p:strVal val="visible"/>
                                          </p:to>
                                        </p:set>
                                        <p:anim calcmode="lin" valueType="num" p14:bounceEnd="40000">
                                          <p:cBhvr additive="base">
                                            <p:cTn id="25" dur="1500" fill="hold"/>
                                            <p:tgtEl>
                                              <p:spTgt spid="16393"/>
                                            </p:tgtEl>
                                            <p:attrNameLst>
                                              <p:attrName>ppt_x</p:attrName>
                                            </p:attrNameLst>
                                          </p:cBhvr>
                                          <p:tavLst>
                                            <p:tav tm="0">
                                              <p:val>
                                                <p:strVal val="0-#ppt_w/2"/>
                                              </p:val>
                                            </p:tav>
                                            <p:tav tm="100000">
                                              <p:val>
                                                <p:strVal val="#ppt_x"/>
                                              </p:val>
                                            </p:tav>
                                          </p:tavLst>
                                        </p:anim>
                                        <p:anim calcmode="lin" valueType="num" p14:bounceEnd="40000">
                                          <p:cBhvr additive="base">
                                            <p:cTn id="26" dur="1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6401"/>
                                            </p:tgtEl>
                                            <p:attrNameLst>
                                              <p:attrName>style.visibility</p:attrName>
                                            </p:attrNameLst>
                                          </p:cBhvr>
                                          <p:to>
                                            <p:strVal val="visible"/>
                                          </p:to>
                                        </p:set>
                                        <p:anim by="(-#ppt_w*2)" calcmode="lin" valueType="num">
                                          <p:cBhvr rctx="PPT">
                                            <p:cTn id="31" dur="250" autoRev="1" fill="hold">
                                              <p:stCondLst>
                                                <p:cond delay="0"/>
                                              </p:stCondLst>
                                            </p:cTn>
                                            <p:tgtEl>
                                              <p:spTgt spid="16401"/>
                                            </p:tgtEl>
                                            <p:attrNameLst>
                                              <p:attrName>ppt_w</p:attrName>
                                            </p:attrNameLst>
                                          </p:cBhvr>
                                        </p:anim>
                                        <p:anim by="(#ppt_w*0.50)" calcmode="lin" valueType="num">
                                          <p:cBhvr>
                                            <p:cTn id="32" dur="250" decel="50000" autoRev="1" fill="hold">
                                              <p:stCondLst>
                                                <p:cond delay="0"/>
                                              </p:stCondLst>
                                            </p:cTn>
                                            <p:tgtEl>
                                              <p:spTgt spid="16401"/>
                                            </p:tgtEl>
                                            <p:attrNameLst>
                                              <p:attrName>ppt_x</p:attrName>
                                            </p:attrNameLst>
                                          </p:cBhvr>
                                        </p:anim>
                                        <p:anim from="(-#ppt_h/2)" to="(#ppt_y)" calcmode="lin" valueType="num">
                                          <p:cBhvr>
                                            <p:cTn id="33" dur="500" fill="hold">
                                              <p:stCondLst>
                                                <p:cond delay="0"/>
                                              </p:stCondLst>
                                            </p:cTn>
                                            <p:tgtEl>
                                              <p:spTgt spid="16401"/>
                                            </p:tgtEl>
                                            <p:attrNameLst>
                                              <p:attrName>ppt_y</p:attrName>
                                            </p:attrNameLst>
                                          </p:cBhvr>
                                        </p:anim>
                                        <p:animRot by="21600000">
                                          <p:cBhvr>
                                            <p:cTn id="34" dur="500" fill="hold">
                                              <p:stCondLst>
                                                <p:cond delay="0"/>
                                              </p:stCondLst>
                                            </p:cTn>
                                            <p:tgtEl>
                                              <p:spTgt spid="1640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403"/>
                                            </p:tgtEl>
                                            <p:attrNameLst>
                                              <p:attrName>style.visibility</p:attrName>
                                            </p:attrNameLst>
                                          </p:cBhvr>
                                          <p:to>
                                            <p:strVal val="visible"/>
                                          </p:to>
                                        </p:set>
                                        <p:animEffect transition="in" filter="barn(inVertical)">
                                          <p:cBhvr>
                                            <p:cTn id="39" dur="500"/>
                                            <p:tgtEl>
                                              <p:spTgt spid="1640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402"/>
                                            </p:tgtEl>
                                            <p:attrNameLst>
                                              <p:attrName>style.visibility</p:attrName>
                                            </p:attrNameLst>
                                          </p:cBhvr>
                                          <p:to>
                                            <p:strVal val="visible"/>
                                          </p:to>
                                        </p:set>
                                        <p:animEffect transition="in" filter="randombar(horizontal)">
                                          <p:cBhvr>
                                            <p:cTn id="44" dur="500"/>
                                            <p:tgtEl>
                                              <p:spTgt spid="164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400"/>
                                            </p:tgtEl>
                                            <p:attrNameLst>
                                              <p:attrName>style.visibility</p:attrName>
                                            </p:attrNameLst>
                                          </p:cBhvr>
                                          <p:to>
                                            <p:strVal val="visible"/>
                                          </p:to>
                                        </p:set>
                                        <p:animEffect transition="in" filter="wipe(down)">
                                          <p:cBhvr>
                                            <p:cTn id="49"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000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1500" fill="hold"/>
                                            <p:tgtEl>
                                              <p:spTgt spid="16390"/>
                                            </p:tgtEl>
                                            <p:attrNameLst>
                                              <p:attrName>ppt_x</p:attrName>
                                            </p:attrNameLst>
                                          </p:cBhvr>
                                          <p:tavLst>
                                            <p:tav tm="0">
                                              <p:val>
                                                <p:strVal val="0-#ppt_w/2"/>
                                              </p:val>
                                            </p:tav>
                                            <p:tav tm="100000">
                                              <p:val>
                                                <p:strVal val="#ppt_x"/>
                                              </p:val>
                                            </p:tav>
                                          </p:tavLst>
                                        </p:anim>
                                        <p:anim calcmode="lin" valueType="num">
                                          <p:cBhvr additive="base">
                                            <p:cTn id="8" dur="1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0000" fill="hold" grpId="0" nodeType="clickEffect">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cBhvr additive="base">
                                            <p:cTn id="13" dur="1500" fill="hold"/>
                                            <p:tgtEl>
                                              <p:spTgt spid="16391"/>
                                            </p:tgtEl>
                                            <p:attrNameLst>
                                              <p:attrName>ppt_x</p:attrName>
                                            </p:attrNameLst>
                                          </p:cBhvr>
                                          <p:tavLst>
                                            <p:tav tm="0">
                                              <p:val>
                                                <p:strVal val="0-#ppt_w/2"/>
                                              </p:val>
                                            </p:tav>
                                            <p:tav tm="100000">
                                              <p:val>
                                                <p:strVal val="#ppt_x"/>
                                              </p:val>
                                            </p:tav>
                                          </p:tavLst>
                                        </p:anim>
                                        <p:anim calcmode="lin" valueType="num">
                                          <p:cBhvr additive="base">
                                            <p:cTn id="14" dur="1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0000"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cBhvr additive="base">
                                            <p:cTn id="19" dur="1500" fill="hold"/>
                                            <p:tgtEl>
                                              <p:spTgt spid="16392"/>
                                            </p:tgtEl>
                                            <p:attrNameLst>
                                              <p:attrName>ppt_x</p:attrName>
                                            </p:attrNameLst>
                                          </p:cBhvr>
                                          <p:tavLst>
                                            <p:tav tm="0">
                                              <p:val>
                                                <p:strVal val="0-#ppt_w/2"/>
                                              </p:val>
                                            </p:tav>
                                            <p:tav tm="100000">
                                              <p:val>
                                                <p:strVal val="#ppt_x"/>
                                              </p:val>
                                            </p:tav>
                                          </p:tavLst>
                                        </p:anim>
                                        <p:anim calcmode="lin" valueType="num">
                                          <p:cBhvr additive="base">
                                            <p:cTn id="20" dur="1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20000" fill="hold" grpId="0" nodeType="clickEffect">
                                      <p:stCondLst>
                                        <p:cond delay="0"/>
                                      </p:stCondLst>
                                      <p:childTnLst>
                                        <p:set>
                                          <p:cBhvr>
                                            <p:cTn id="24" dur="1" fill="hold">
                                              <p:stCondLst>
                                                <p:cond delay="0"/>
                                              </p:stCondLst>
                                            </p:cTn>
                                            <p:tgtEl>
                                              <p:spTgt spid="16393"/>
                                            </p:tgtEl>
                                            <p:attrNameLst>
                                              <p:attrName>style.visibility</p:attrName>
                                            </p:attrNameLst>
                                          </p:cBhvr>
                                          <p:to>
                                            <p:strVal val="visible"/>
                                          </p:to>
                                        </p:set>
                                        <p:anim calcmode="lin" valueType="num">
                                          <p:cBhvr additive="base">
                                            <p:cTn id="25" dur="1500" fill="hold"/>
                                            <p:tgtEl>
                                              <p:spTgt spid="16393"/>
                                            </p:tgtEl>
                                            <p:attrNameLst>
                                              <p:attrName>ppt_x</p:attrName>
                                            </p:attrNameLst>
                                          </p:cBhvr>
                                          <p:tavLst>
                                            <p:tav tm="0">
                                              <p:val>
                                                <p:strVal val="0-#ppt_w/2"/>
                                              </p:val>
                                            </p:tav>
                                            <p:tav tm="100000">
                                              <p:val>
                                                <p:strVal val="#ppt_x"/>
                                              </p:val>
                                            </p:tav>
                                          </p:tavLst>
                                        </p:anim>
                                        <p:anim calcmode="lin" valueType="num">
                                          <p:cBhvr additive="base">
                                            <p:cTn id="26" dur="1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6401"/>
                                            </p:tgtEl>
                                            <p:attrNameLst>
                                              <p:attrName>style.visibility</p:attrName>
                                            </p:attrNameLst>
                                          </p:cBhvr>
                                          <p:to>
                                            <p:strVal val="visible"/>
                                          </p:to>
                                        </p:set>
                                        <p:anim by="(-#ppt_w*2)" calcmode="lin" valueType="num">
                                          <p:cBhvr rctx="PPT">
                                            <p:cTn id="31" dur="250" autoRev="1" fill="hold">
                                              <p:stCondLst>
                                                <p:cond delay="0"/>
                                              </p:stCondLst>
                                            </p:cTn>
                                            <p:tgtEl>
                                              <p:spTgt spid="16401"/>
                                            </p:tgtEl>
                                            <p:attrNameLst>
                                              <p:attrName>ppt_w</p:attrName>
                                            </p:attrNameLst>
                                          </p:cBhvr>
                                        </p:anim>
                                        <p:anim by="(#ppt_w*0.50)" calcmode="lin" valueType="num">
                                          <p:cBhvr>
                                            <p:cTn id="32" dur="250" decel="50000" autoRev="1" fill="hold">
                                              <p:stCondLst>
                                                <p:cond delay="0"/>
                                              </p:stCondLst>
                                            </p:cTn>
                                            <p:tgtEl>
                                              <p:spTgt spid="16401"/>
                                            </p:tgtEl>
                                            <p:attrNameLst>
                                              <p:attrName>ppt_x</p:attrName>
                                            </p:attrNameLst>
                                          </p:cBhvr>
                                        </p:anim>
                                        <p:anim from="(-#ppt_h/2)" to="(#ppt_y)" calcmode="lin" valueType="num">
                                          <p:cBhvr>
                                            <p:cTn id="33" dur="500" fill="hold">
                                              <p:stCondLst>
                                                <p:cond delay="0"/>
                                              </p:stCondLst>
                                            </p:cTn>
                                            <p:tgtEl>
                                              <p:spTgt spid="16401"/>
                                            </p:tgtEl>
                                            <p:attrNameLst>
                                              <p:attrName>ppt_y</p:attrName>
                                            </p:attrNameLst>
                                          </p:cBhvr>
                                        </p:anim>
                                        <p:animRot by="21600000">
                                          <p:cBhvr>
                                            <p:cTn id="34" dur="500" fill="hold">
                                              <p:stCondLst>
                                                <p:cond delay="0"/>
                                              </p:stCondLst>
                                            </p:cTn>
                                            <p:tgtEl>
                                              <p:spTgt spid="1640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403"/>
                                            </p:tgtEl>
                                            <p:attrNameLst>
                                              <p:attrName>style.visibility</p:attrName>
                                            </p:attrNameLst>
                                          </p:cBhvr>
                                          <p:to>
                                            <p:strVal val="visible"/>
                                          </p:to>
                                        </p:set>
                                        <p:animEffect transition="in" filter="barn(inVertical)">
                                          <p:cBhvr>
                                            <p:cTn id="39" dur="500"/>
                                            <p:tgtEl>
                                              <p:spTgt spid="1640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402"/>
                                            </p:tgtEl>
                                            <p:attrNameLst>
                                              <p:attrName>style.visibility</p:attrName>
                                            </p:attrNameLst>
                                          </p:cBhvr>
                                          <p:to>
                                            <p:strVal val="visible"/>
                                          </p:to>
                                        </p:set>
                                        <p:animEffect transition="in" filter="randombar(horizontal)">
                                          <p:cBhvr>
                                            <p:cTn id="44" dur="500"/>
                                            <p:tgtEl>
                                              <p:spTgt spid="164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400"/>
                                            </p:tgtEl>
                                            <p:attrNameLst>
                                              <p:attrName>style.visibility</p:attrName>
                                            </p:attrNameLst>
                                          </p:cBhvr>
                                          <p:to>
                                            <p:strVal val="visible"/>
                                          </p:to>
                                        </p:set>
                                        <p:animEffect transition="in" filter="wipe(down)">
                                          <p:cBhvr>
                                            <p:cTn id="49"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697391" y="1744950"/>
            <a:ext cx="1928707" cy="4969098"/>
            <a:chOff x="6190600" y="1212850"/>
            <a:chExt cx="1371600" cy="3533775"/>
          </a:xfrm>
          <a:solidFill>
            <a:schemeClr val="accent4"/>
          </a:solidFill>
        </p:grpSpPr>
        <p:sp>
          <p:nvSpPr>
            <p:cNvPr id="6" name="Chevron 5"/>
            <p:cNvSpPr/>
            <p:nvPr/>
          </p:nvSpPr>
          <p:spPr>
            <a:xfrm rot="16200000" flipH="1" flipV="1">
              <a:off x="5885800" y="3070225"/>
              <a:ext cx="1981200" cy="1371600"/>
            </a:xfrm>
            <a:prstGeom prst="chevron">
              <a:avLst>
                <a:gd name="adj" fmla="val 3888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arallelogram 6"/>
            <p:cNvSpPr/>
            <p:nvPr/>
          </p:nvSpPr>
          <p:spPr>
            <a:xfrm rot="5400000">
              <a:off x="5377800" y="2025650"/>
              <a:ext cx="2997200" cy="1371600"/>
            </a:xfrm>
            <a:prstGeom prst="parallelogram">
              <a:avLst>
                <a:gd name="adj" fmla="val 518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222809" y="1744949"/>
            <a:ext cx="1928707" cy="4955705"/>
            <a:chOff x="1580500" y="1212850"/>
            <a:chExt cx="1371600" cy="3524250"/>
          </a:xfrm>
        </p:grpSpPr>
        <p:sp>
          <p:nvSpPr>
            <p:cNvPr id="9" name="Chevron 8"/>
            <p:cNvSpPr/>
            <p:nvPr/>
          </p:nvSpPr>
          <p:spPr>
            <a:xfrm rot="16200000">
              <a:off x="1275700" y="3060700"/>
              <a:ext cx="1981200" cy="1371600"/>
            </a:xfrm>
            <a:prstGeom prst="chevron">
              <a:avLst>
                <a:gd name="adj" fmla="val 3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allelogram 9"/>
            <p:cNvSpPr/>
            <p:nvPr/>
          </p:nvSpPr>
          <p:spPr>
            <a:xfrm rot="16200000" flipH="1">
              <a:off x="767700" y="2025650"/>
              <a:ext cx="2997200" cy="1371600"/>
            </a:xfrm>
            <a:prstGeom prst="parallelogram">
              <a:avLst>
                <a:gd name="adj" fmla="val 518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151516" y="1744949"/>
            <a:ext cx="231445" cy="15893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rot="16200000" flipH="1">
            <a:off x="4946214" y="3343276"/>
            <a:ext cx="5125359" cy="1928707"/>
          </a:xfrm>
          <a:prstGeom prst="parallelogram">
            <a:avLst>
              <a:gd name="adj" fmla="val 518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473247" y="1744949"/>
            <a:ext cx="231445" cy="158939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rot="5400000">
            <a:off x="2787125" y="3343276"/>
            <a:ext cx="5125359" cy="1928707"/>
          </a:xfrm>
          <a:prstGeom prst="parallelogram">
            <a:avLst>
              <a:gd name="adj" fmla="val 518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12381" y="5284483"/>
            <a:ext cx="231445" cy="158939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651410" y="4786417"/>
            <a:ext cx="1071504" cy="1071504"/>
            <a:chOff x="1885300" y="3375790"/>
            <a:chExt cx="762000" cy="762000"/>
          </a:xfrm>
        </p:grpSpPr>
        <p:sp>
          <p:nvSpPr>
            <p:cNvPr id="17" name="Oval 16"/>
            <p:cNvSpPr/>
            <p:nvPr/>
          </p:nvSpPr>
          <p:spPr>
            <a:xfrm>
              <a:off x="1885300" y="3375790"/>
              <a:ext cx="762000" cy="762000"/>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03"/>
            <p:cNvSpPr>
              <a:spLocks noChangeAspect="1" noEditPoints="1"/>
            </p:cNvSpPr>
            <p:nvPr/>
          </p:nvSpPr>
          <p:spPr bwMode="auto">
            <a:xfrm>
              <a:off x="2103232" y="3516668"/>
              <a:ext cx="326136" cy="48024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1"/>
            </a:solidFill>
            <a:ln w="9525">
              <a:noFill/>
              <a:round/>
            </a:ln>
          </p:spPr>
          <p:txBody>
            <a:bodyPr vert="horz" wrap="square" lIns="128580" tIns="64290" rIns="128580" bIns="64290" numCol="1" anchor="t" anchorCtr="0" compatLnSpc="1"/>
            <a:lstStyle/>
            <a:p>
              <a:endParaRPr lang="en-US" dirty="0">
                <a:solidFill>
                  <a:schemeClr val="tx2"/>
                </a:solidFill>
              </a:endParaRPr>
            </a:p>
          </p:txBody>
        </p:sp>
      </p:grpSp>
      <p:grpSp>
        <p:nvGrpSpPr>
          <p:cNvPr id="19" name="Group 18"/>
          <p:cNvGrpSpPr/>
          <p:nvPr/>
        </p:nvGrpSpPr>
        <p:grpSpPr>
          <a:xfrm>
            <a:off x="4814052" y="2820756"/>
            <a:ext cx="1071504" cy="1071504"/>
            <a:chOff x="3423263" y="1809750"/>
            <a:chExt cx="762000" cy="762000"/>
          </a:xfrm>
        </p:grpSpPr>
        <p:sp>
          <p:nvSpPr>
            <p:cNvPr id="20" name="Oval 19"/>
            <p:cNvSpPr/>
            <p:nvPr/>
          </p:nvSpPr>
          <p:spPr>
            <a:xfrm>
              <a:off x="3423263" y="1809750"/>
              <a:ext cx="762000" cy="762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2"/>
            <p:cNvSpPr>
              <a:spLocks noChangeAspect="1" noEditPoints="1"/>
            </p:cNvSpPr>
            <p:nvPr/>
          </p:nvSpPr>
          <p:spPr bwMode="auto">
            <a:xfrm>
              <a:off x="3613763" y="1985798"/>
              <a:ext cx="381000" cy="40990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2"/>
            </a:solidFill>
            <a:ln w="9525">
              <a:noFill/>
              <a:round/>
            </a:ln>
          </p:spPr>
          <p:txBody>
            <a:bodyPr vert="horz" wrap="square" lIns="128580" tIns="64290" rIns="128580" bIns="64290" numCol="1" anchor="t" anchorCtr="0" compatLnSpc="1"/>
            <a:lstStyle/>
            <a:p>
              <a:endParaRPr lang="en-US" dirty="0">
                <a:solidFill>
                  <a:schemeClr val="tx2"/>
                </a:solidFill>
              </a:endParaRPr>
            </a:p>
          </p:txBody>
        </p:sp>
      </p:grpSp>
      <p:grpSp>
        <p:nvGrpSpPr>
          <p:cNvPr id="22" name="Group 21"/>
          <p:cNvGrpSpPr/>
          <p:nvPr/>
        </p:nvGrpSpPr>
        <p:grpSpPr>
          <a:xfrm>
            <a:off x="9134008" y="4786417"/>
            <a:ext cx="1071504" cy="1071504"/>
            <a:chOff x="6495400" y="3375790"/>
            <a:chExt cx="762000" cy="762000"/>
          </a:xfrm>
        </p:grpSpPr>
        <p:sp>
          <p:nvSpPr>
            <p:cNvPr id="23" name="Oval 22"/>
            <p:cNvSpPr/>
            <p:nvPr/>
          </p:nvSpPr>
          <p:spPr>
            <a:xfrm>
              <a:off x="6495400" y="3375790"/>
              <a:ext cx="762000" cy="762000"/>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152"/>
            <p:cNvSpPr>
              <a:spLocks noChangeAspect="1" noEditPoints="1"/>
            </p:cNvSpPr>
            <p:nvPr/>
          </p:nvSpPr>
          <p:spPr bwMode="auto">
            <a:xfrm>
              <a:off x="6645523" y="3543430"/>
              <a:ext cx="461754" cy="42672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128580" tIns="64290" rIns="128580" bIns="64290" numCol="1" anchor="t" anchorCtr="0" compatLnSpc="1"/>
            <a:lstStyle/>
            <a:p>
              <a:endParaRPr lang="en-US" dirty="0">
                <a:solidFill>
                  <a:schemeClr val="tx2"/>
                </a:solidFill>
              </a:endParaRPr>
            </a:p>
          </p:txBody>
        </p:sp>
      </p:grpSp>
      <p:grpSp>
        <p:nvGrpSpPr>
          <p:cNvPr id="25" name="Group 24"/>
          <p:cNvGrpSpPr/>
          <p:nvPr/>
        </p:nvGrpSpPr>
        <p:grpSpPr>
          <a:xfrm>
            <a:off x="6973142" y="2820756"/>
            <a:ext cx="1071504" cy="1071504"/>
            <a:chOff x="4958700" y="1809750"/>
            <a:chExt cx="762000" cy="762000"/>
          </a:xfrm>
        </p:grpSpPr>
        <p:sp>
          <p:nvSpPr>
            <p:cNvPr id="26" name="Oval 25"/>
            <p:cNvSpPr/>
            <p:nvPr/>
          </p:nvSpPr>
          <p:spPr>
            <a:xfrm>
              <a:off x="4958700" y="1809750"/>
              <a:ext cx="762000" cy="762000"/>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70"/>
            <p:cNvSpPr>
              <a:spLocks noEditPoints="1"/>
            </p:cNvSpPr>
            <p:nvPr/>
          </p:nvSpPr>
          <p:spPr bwMode="auto">
            <a:xfrm>
              <a:off x="5119359" y="1984288"/>
              <a:ext cx="440682" cy="412924"/>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chemeClr val="accent3"/>
            </a:solidFill>
            <a:ln w="9525">
              <a:noFill/>
              <a:round/>
            </a:ln>
          </p:spPr>
          <p:txBody>
            <a:bodyPr vert="horz" wrap="square" lIns="128580" tIns="64290" rIns="128580" bIns="64290" numCol="1" anchor="t" anchorCtr="0" compatLnSpc="1"/>
            <a:lstStyle/>
            <a:p>
              <a:endParaRPr lang="en-US">
                <a:solidFill>
                  <a:schemeClr val="tx2"/>
                </a:solidFill>
              </a:endParaRPr>
            </a:p>
          </p:txBody>
        </p:sp>
      </p:grpSp>
      <p:grpSp>
        <p:nvGrpSpPr>
          <p:cNvPr id="28" name="Group 27"/>
          <p:cNvGrpSpPr/>
          <p:nvPr/>
        </p:nvGrpSpPr>
        <p:grpSpPr>
          <a:xfrm>
            <a:off x="2297482" y="2894691"/>
            <a:ext cx="1779360" cy="1812883"/>
            <a:chOff x="1407797" y="2876568"/>
            <a:chExt cx="1265392" cy="1289232"/>
          </a:xfrm>
        </p:grpSpPr>
        <p:sp>
          <p:nvSpPr>
            <p:cNvPr id="29" name="TextBox 28"/>
            <p:cNvSpPr txBox="1"/>
            <p:nvPr/>
          </p:nvSpPr>
          <p:spPr>
            <a:xfrm>
              <a:off x="1407797" y="3058062"/>
              <a:ext cx="1265392" cy="1107738"/>
            </a:xfrm>
            <a:prstGeom prst="rect">
              <a:avLst/>
            </a:prstGeom>
            <a:noFill/>
          </p:spPr>
          <p:txBody>
            <a:bodyPr wrap="square" lIns="0" tIns="0" rIns="0" bIns="0" rtlCol="0" anchor="t">
              <a:spAutoFit/>
            </a:bodyPr>
            <a:lstStyle/>
            <a:p>
              <a:pPr algn="ctr" defTabSz="1285240">
                <a:spcBef>
                  <a:spcPct val="20000"/>
                </a:spcBef>
                <a:defRPr/>
              </a:pPr>
              <a:r>
                <a:rPr lang="en-US" sz="1405" dirty="0">
                  <a:solidFill>
                    <a:schemeClr val="bg1"/>
                  </a:solidFill>
                </a:rPr>
                <a:t>There are many variations of passages</a:t>
              </a:r>
              <a:br>
                <a:rPr lang="en-US" sz="1405" dirty="0">
                  <a:solidFill>
                    <a:schemeClr val="bg1"/>
                  </a:solidFill>
                </a:rPr>
              </a:br>
              <a:r>
                <a:rPr lang="en-US" sz="1405" dirty="0">
                  <a:solidFill>
                    <a:schemeClr val="bg1"/>
                  </a:solidFill>
                </a:rPr>
                <a:t> of lorem ipsum available, but the majority suffered alteration some</a:t>
              </a:r>
              <a:endParaRPr lang="en-US" sz="1405" dirty="0">
                <a:solidFill>
                  <a:schemeClr val="bg1"/>
                </a:solidFill>
              </a:endParaRPr>
            </a:p>
            <a:p>
              <a:pPr algn="ctr" defTabSz="1285240">
                <a:spcBef>
                  <a:spcPct val="20000"/>
                </a:spcBef>
                <a:defRPr/>
              </a:pPr>
              <a:r>
                <a:rPr lang="en-US" sz="1405" dirty="0">
                  <a:solidFill>
                    <a:schemeClr val="bg1"/>
                  </a:solidFill>
                </a:rPr>
                <a:t> form.</a:t>
              </a:r>
              <a:endParaRPr lang="en-US" sz="1405" dirty="0">
                <a:solidFill>
                  <a:schemeClr val="bg1"/>
                </a:solidFill>
              </a:endParaRPr>
            </a:p>
          </p:txBody>
        </p:sp>
        <p:sp>
          <p:nvSpPr>
            <p:cNvPr id="30" name="TextBox 29"/>
            <p:cNvSpPr txBox="1"/>
            <p:nvPr/>
          </p:nvSpPr>
          <p:spPr>
            <a:xfrm>
              <a:off x="1522380" y="2876568"/>
              <a:ext cx="978646" cy="184631"/>
            </a:xfrm>
            <a:prstGeom prst="rect">
              <a:avLst/>
            </a:prstGeom>
            <a:noFill/>
          </p:spPr>
          <p:txBody>
            <a:bodyPr wrap="none" lIns="0" tIns="0" rIns="0" bIns="0" rtlCol="0" anchor="ctr">
              <a:spAutoFit/>
            </a:bodyPr>
            <a:lstStyle/>
            <a:p>
              <a:pPr algn="ctr"/>
              <a:r>
                <a:rPr lang="en-US" sz="1685" b="1" dirty="0">
                  <a:solidFill>
                    <a:schemeClr val="bg1"/>
                  </a:solidFill>
                </a:rPr>
                <a:t>Title Goes Here</a:t>
              </a:r>
              <a:endParaRPr lang="en-US" sz="1685" b="1" dirty="0">
                <a:solidFill>
                  <a:schemeClr val="bg1"/>
                </a:solidFill>
              </a:endParaRPr>
            </a:p>
          </p:txBody>
        </p:sp>
      </p:grpSp>
      <p:grpSp>
        <p:nvGrpSpPr>
          <p:cNvPr id="31" name="Group 30"/>
          <p:cNvGrpSpPr/>
          <p:nvPr/>
        </p:nvGrpSpPr>
        <p:grpSpPr>
          <a:xfrm>
            <a:off x="8772065" y="2894691"/>
            <a:ext cx="1779360" cy="1812883"/>
            <a:chOff x="1407797" y="2876568"/>
            <a:chExt cx="1265392" cy="1289232"/>
          </a:xfrm>
        </p:grpSpPr>
        <p:sp>
          <p:nvSpPr>
            <p:cNvPr id="32" name="TextBox 31"/>
            <p:cNvSpPr txBox="1"/>
            <p:nvPr/>
          </p:nvSpPr>
          <p:spPr>
            <a:xfrm>
              <a:off x="1407797" y="3058062"/>
              <a:ext cx="1265392" cy="1107738"/>
            </a:xfrm>
            <a:prstGeom prst="rect">
              <a:avLst/>
            </a:prstGeom>
            <a:noFill/>
          </p:spPr>
          <p:txBody>
            <a:bodyPr wrap="square" lIns="0" tIns="0" rIns="0" bIns="0" rtlCol="0" anchor="t">
              <a:spAutoFit/>
            </a:bodyPr>
            <a:lstStyle/>
            <a:p>
              <a:pPr algn="ctr" defTabSz="1285240">
                <a:spcBef>
                  <a:spcPct val="20000"/>
                </a:spcBef>
                <a:defRPr/>
              </a:pPr>
              <a:r>
                <a:rPr lang="en-US" sz="1405" dirty="0">
                  <a:solidFill>
                    <a:schemeClr val="bg1"/>
                  </a:solidFill>
                </a:rPr>
                <a:t>There are many variations of passages</a:t>
              </a:r>
              <a:br>
                <a:rPr lang="en-US" sz="1405" dirty="0">
                  <a:solidFill>
                    <a:schemeClr val="bg1"/>
                  </a:solidFill>
                </a:rPr>
              </a:br>
              <a:r>
                <a:rPr lang="en-US" sz="1405" dirty="0">
                  <a:solidFill>
                    <a:schemeClr val="bg1"/>
                  </a:solidFill>
                </a:rPr>
                <a:t> of lorem ipsum available, but the majority suffered alteration some</a:t>
              </a:r>
              <a:endParaRPr lang="en-US" sz="1405" dirty="0">
                <a:solidFill>
                  <a:schemeClr val="bg1"/>
                </a:solidFill>
              </a:endParaRPr>
            </a:p>
            <a:p>
              <a:pPr algn="ctr" defTabSz="1285240">
                <a:spcBef>
                  <a:spcPct val="20000"/>
                </a:spcBef>
                <a:defRPr/>
              </a:pPr>
              <a:r>
                <a:rPr lang="en-US" sz="1405" dirty="0">
                  <a:solidFill>
                    <a:schemeClr val="bg1"/>
                  </a:solidFill>
                </a:rPr>
                <a:t> form.</a:t>
              </a:r>
              <a:endParaRPr lang="en-US" sz="1405" dirty="0">
                <a:solidFill>
                  <a:schemeClr val="bg1"/>
                </a:solidFill>
              </a:endParaRPr>
            </a:p>
          </p:txBody>
        </p:sp>
        <p:sp>
          <p:nvSpPr>
            <p:cNvPr id="33" name="TextBox 32"/>
            <p:cNvSpPr txBox="1"/>
            <p:nvPr/>
          </p:nvSpPr>
          <p:spPr>
            <a:xfrm>
              <a:off x="1522380" y="2876568"/>
              <a:ext cx="978646" cy="184631"/>
            </a:xfrm>
            <a:prstGeom prst="rect">
              <a:avLst/>
            </a:prstGeom>
            <a:noFill/>
          </p:spPr>
          <p:txBody>
            <a:bodyPr wrap="none" lIns="0" tIns="0" rIns="0" bIns="0" rtlCol="0" anchor="ctr">
              <a:spAutoFit/>
            </a:bodyPr>
            <a:lstStyle/>
            <a:p>
              <a:pPr algn="ctr"/>
              <a:r>
                <a:rPr lang="en-US" sz="1685" b="1" dirty="0">
                  <a:solidFill>
                    <a:schemeClr val="bg1"/>
                  </a:solidFill>
                </a:rPr>
                <a:t>Title Goes Here</a:t>
              </a:r>
              <a:endParaRPr lang="en-US" sz="1685" b="1" dirty="0">
                <a:solidFill>
                  <a:schemeClr val="bg1"/>
                </a:solidFill>
              </a:endParaRPr>
            </a:p>
          </p:txBody>
        </p:sp>
      </p:grpSp>
      <p:grpSp>
        <p:nvGrpSpPr>
          <p:cNvPr id="34" name="Group 33"/>
          <p:cNvGrpSpPr/>
          <p:nvPr/>
        </p:nvGrpSpPr>
        <p:grpSpPr>
          <a:xfrm>
            <a:off x="6619214" y="4014216"/>
            <a:ext cx="1779360" cy="1812883"/>
            <a:chOff x="1407797" y="2876568"/>
            <a:chExt cx="1265392" cy="1289232"/>
          </a:xfrm>
        </p:grpSpPr>
        <p:sp>
          <p:nvSpPr>
            <p:cNvPr id="35" name="TextBox 34"/>
            <p:cNvSpPr txBox="1"/>
            <p:nvPr/>
          </p:nvSpPr>
          <p:spPr>
            <a:xfrm>
              <a:off x="1407797" y="3058062"/>
              <a:ext cx="1265392" cy="1107738"/>
            </a:xfrm>
            <a:prstGeom prst="rect">
              <a:avLst/>
            </a:prstGeom>
            <a:noFill/>
          </p:spPr>
          <p:txBody>
            <a:bodyPr wrap="square" lIns="0" tIns="0" rIns="0" bIns="0" rtlCol="0" anchor="t">
              <a:spAutoFit/>
            </a:bodyPr>
            <a:lstStyle/>
            <a:p>
              <a:pPr algn="ctr" defTabSz="1285240">
                <a:spcBef>
                  <a:spcPct val="20000"/>
                </a:spcBef>
                <a:defRPr/>
              </a:pPr>
              <a:r>
                <a:rPr lang="en-US" sz="1405" dirty="0">
                  <a:solidFill>
                    <a:schemeClr val="bg1"/>
                  </a:solidFill>
                </a:rPr>
                <a:t>There are many variations of passages</a:t>
              </a:r>
              <a:br>
                <a:rPr lang="en-US" sz="1405" dirty="0">
                  <a:solidFill>
                    <a:schemeClr val="bg1"/>
                  </a:solidFill>
                </a:rPr>
              </a:br>
              <a:r>
                <a:rPr lang="en-US" sz="1405" dirty="0">
                  <a:solidFill>
                    <a:schemeClr val="bg1"/>
                  </a:solidFill>
                </a:rPr>
                <a:t> of lorem ipsum available, but the majority suffered alteration some</a:t>
              </a:r>
              <a:endParaRPr lang="en-US" sz="1405" dirty="0">
                <a:solidFill>
                  <a:schemeClr val="bg1"/>
                </a:solidFill>
              </a:endParaRPr>
            </a:p>
            <a:p>
              <a:pPr algn="ctr" defTabSz="1285240">
                <a:spcBef>
                  <a:spcPct val="20000"/>
                </a:spcBef>
                <a:defRPr/>
              </a:pPr>
              <a:r>
                <a:rPr lang="en-US" sz="1405" dirty="0">
                  <a:solidFill>
                    <a:schemeClr val="bg1"/>
                  </a:solidFill>
                </a:rPr>
                <a:t> form.</a:t>
              </a:r>
              <a:endParaRPr lang="en-US" sz="1405" dirty="0">
                <a:solidFill>
                  <a:schemeClr val="bg1"/>
                </a:solidFill>
              </a:endParaRPr>
            </a:p>
          </p:txBody>
        </p:sp>
        <p:sp>
          <p:nvSpPr>
            <p:cNvPr id="36" name="TextBox 35"/>
            <p:cNvSpPr txBox="1"/>
            <p:nvPr/>
          </p:nvSpPr>
          <p:spPr>
            <a:xfrm>
              <a:off x="1522380" y="2876568"/>
              <a:ext cx="978646" cy="184631"/>
            </a:xfrm>
            <a:prstGeom prst="rect">
              <a:avLst/>
            </a:prstGeom>
            <a:noFill/>
          </p:spPr>
          <p:txBody>
            <a:bodyPr wrap="none" lIns="0" tIns="0" rIns="0" bIns="0" rtlCol="0" anchor="ctr">
              <a:spAutoFit/>
            </a:bodyPr>
            <a:lstStyle/>
            <a:p>
              <a:pPr algn="ctr"/>
              <a:r>
                <a:rPr lang="en-US" sz="1685" b="1" dirty="0">
                  <a:solidFill>
                    <a:schemeClr val="bg1"/>
                  </a:solidFill>
                </a:rPr>
                <a:t>Title Goes Here</a:t>
              </a:r>
              <a:endParaRPr lang="en-US" sz="1685" b="1" dirty="0">
                <a:solidFill>
                  <a:schemeClr val="bg1"/>
                </a:solidFill>
              </a:endParaRPr>
            </a:p>
          </p:txBody>
        </p:sp>
      </p:grpSp>
      <p:grpSp>
        <p:nvGrpSpPr>
          <p:cNvPr id="37" name="Group 36"/>
          <p:cNvGrpSpPr/>
          <p:nvPr/>
        </p:nvGrpSpPr>
        <p:grpSpPr>
          <a:xfrm>
            <a:off x="4460124" y="4014216"/>
            <a:ext cx="1779360" cy="1812883"/>
            <a:chOff x="1407797" y="2876568"/>
            <a:chExt cx="1265392" cy="1289232"/>
          </a:xfrm>
        </p:grpSpPr>
        <p:sp>
          <p:nvSpPr>
            <p:cNvPr id="38" name="TextBox 37"/>
            <p:cNvSpPr txBox="1"/>
            <p:nvPr/>
          </p:nvSpPr>
          <p:spPr>
            <a:xfrm>
              <a:off x="1407797" y="3058062"/>
              <a:ext cx="1265392" cy="1107738"/>
            </a:xfrm>
            <a:prstGeom prst="rect">
              <a:avLst/>
            </a:prstGeom>
            <a:noFill/>
          </p:spPr>
          <p:txBody>
            <a:bodyPr wrap="square" lIns="0" tIns="0" rIns="0" bIns="0" rtlCol="0" anchor="t">
              <a:spAutoFit/>
            </a:bodyPr>
            <a:lstStyle/>
            <a:p>
              <a:pPr algn="ctr" defTabSz="1285240">
                <a:spcBef>
                  <a:spcPct val="20000"/>
                </a:spcBef>
                <a:defRPr/>
              </a:pPr>
              <a:r>
                <a:rPr lang="en-US" sz="1405" dirty="0">
                  <a:solidFill>
                    <a:schemeClr val="bg1"/>
                  </a:solidFill>
                </a:rPr>
                <a:t>There are many variations of passages</a:t>
              </a:r>
              <a:br>
                <a:rPr lang="en-US" sz="1405" dirty="0">
                  <a:solidFill>
                    <a:schemeClr val="bg1"/>
                  </a:solidFill>
                </a:rPr>
              </a:br>
              <a:r>
                <a:rPr lang="en-US" sz="1405" dirty="0">
                  <a:solidFill>
                    <a:schemeClr val="bg1"/>
                  </a:solidFill>
                </a:rPr>
                <a:t> of lorem ipsum available, but the majority suffered alteration some</a:t>
              </a:r>
              <a:endParaRPr lang="en-US" sz="1405" dirty="0">
                <a:solidFill>
                  <a:schemeClr val="bg1"/>
                </a:solidFill>
              </a:endParaRPr>
            </a:p>
            <a:p>
              <a:pPr algn="ctr" defTabSz="1285240">
                <a:spcBef>
                  <a:spcPct val="20000"/>
                </a:spcBef>
                <a:defRPr/>
              </a:pPr>
              <a:r>
                <a:rPr lang="en-US" sz="1405" dirty="0">
                  <a:solidFill>
                    <a:schemeClr val="bg1"/>
                  </a:solidFill>
                </a:rPr>
                <a:t> form.</a:t>
              </a:r>
              <a:endParaRPr lang="en-US" sz="1405" dirty="0">
                <a:solidFill>
                  <a:schemeClr val="bg1"/>
                </a:solidFill>
              </a:endParaRPr>
            </a:p>
          </p:txBody>
        </p:sp>
        <p:sp>
          <p:nvSpPr>
            <p:cNvPr id="39" name="TextBox 38"/>
            <p:cNvSpPr txBox="1"/>
            <p:nvPr/>
          </p:nvSpPr>
          <p:spPr>
            <a:xfrm>
              <a:off x="1522380" y="2876568"/>
              <a:ext cx="978646" cy="184631"/>
            </a:xfrm>
            <a:prstGeom prst="rect">
              <a:avLst/>
            </a:prstGeom>
            <a:noFill/>
          </p:spPr>
          <p:txBody>
            <a:bodyPr wrap="none" lIns="0" tIns="0" rIns="0" bIns="0" rtlCol="0" anchor="ctr">
              <a:spAutoFit/>
            </a:bodyPr>
            <a:lstStyle/>
            <a:p>
              <a:pPr algn="ctr"/>
              <a:r>
                <a:rPr lang="en-US" sz="1685" b="1" dirty="0">
                  <a:solidFill>
                    <a:schemeClr val="bg1"/>
                  </a:solidFill>
                </a:rPr>
                <a:t>Title Goes Here</a:t>
              </a:r>
              <a:endParaRPr lang="en-US" sz="1685" b="1" dirty="0">
                <a:solidFill>
                  <a:schemeClr val="bg1"/>
                </a:solidFill>
              </a:endParaRPr>
            </a:p>
          </p:txBody>
        </p:sp>
      </p:grpSp>
      <p:sp>
        <p:nvSpPr>
          <p:cNvPr id="40" name="文本框 39"/>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41" name="文本框 40"/>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up)">
                                      <p:cBhvr>
                                        <p:cTn id="50" dur="500"/>
                                        <p:tgtEl>
                                          <p:spTgt spid="34"/>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6000"/>
                            </p:stCondLst>
                            <p:childTnLst>
                              <p:par>
                                <p:cTn id="56" presetID="22"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up)">
                                      <p:cBhvr>
                                        <p:cTn id="58" dur="500"/>
                                        <p:tgtEl>
                                          <p:spTgt spid="5"/>
                                        </p:tgtEl>
                                      </p:cBhvr>
                                    </p:animEffect>
                                  </p:childTnLst>
                                </p:cTn>
                              </p:par>
                            </p:childTnLst>
                          </p:cTn>
                        </p:par>
                        <p:par>
                          <p:cTn id="59" fill="hold">
                            <p:stCondLst>
                              <p:cond delay="6500"/>
                            </p:stCondLst>
                            <p:childTnLst>
                              <p:par>
                                <p:cTn id="60" presetID="23" presetClass="entr" presetSubtype="16"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22" presetClass="entr" presetSubtype="1"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up)">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51856" y="6579169"/>
            <a:ext cx="548358" cy="287130"/>
          </a:xfrm>
          <a:prstGeom prst="rect">
            <a:avLst/>
          </a:prstGeom>
          <a:noFill/>
        </p:spPr>
        <p:txBody>
          <a:bodyPr wrap="square" rtlCol="0">
            <a:spAutoFit/>
          </a:bodyPr>
          <a:lstStyle/>
          <a:p>
            <a:fld id="{F3C5028F-8D3B-45CC-A1ED-22F09E87F5E5}" type="slidenum">
              <a:rPr lang="id-ID" sz="1265">
                <a:solidFill>
                  <a:schemeClr val="bg1"/>
                </a:solidFill>
              </a:rPr>
            </a:fld>
            <a:endParaRPr lang="id-ID" sz="1265" dirty="0">
              <a:solidFill>
                <a:schemeClr val="bg1"/>
              </a:solidFill>
            </a:endParaRPr>
          </a:p>
        </p:txBody>
      </p:sp>
      <p:sp>
        <p:nvSpPr>
          <p:cNvPr id="7" name="Freeform 5"/>
          <p:cNvSpPr>
            <a:spLocks noEditPoints="1"/>
          </p:cNvSpPr>
          <p:nvPr/>
        </p:nvSpPr>
        <p:spPr bwMode="auto">
          <a:xfrm>
            <a:off x="2545175" y="4934623"/>
            <a:ext cx="2159750" cy="2312420"/>
          </a:xfrm>
          <a:custGeom>
            <a:avLst/>
            <a:gdLst>
              <a:gd name="T0" fmla="*/ 405 w 749"/>
              <a:gd name="T1" fmla="*/ 70 h 862"/>
              <a:gd name="T2" fmla="*/ 438 w 749"/>
              <a:gd name="T3" fmla="*/ 96 h 862"/>
              <a:gd name="T4" fmla="*/ 581 w 749"/>
              <a:gd name="T5" fmla="*/ 309 h 862"/>
              <a:gd name="T6" fmla="*/ 593 w 749"/>
              <a:gd name="T7" fmla="*/ 345 h 862"/>
              <a:gd name="T8" fmla="*/ 571 w 749"/>
              <a:gd name="T9" fmla="*/ 447 h 862"/>
              <a:gd name="T10" fmla="*/ 479 w 749"/>
              <a:gd name="T11" fmla="*/ 554 h 862"/>
              <a:gd name="T12" fmla="*/ 746 w 749"/>
              <a:gd name="T13" fmla="*/ 788 h 862"/>
              <a:gd name="T14" fmla="*/ 374 w 749"/>
              <a:gd name="T15" fmla="*/ 862 h 862"/>
              <a:gd name="T16" fmla="*/ 376 w 749"/>
              <a:gd name="T17" fmla="*/ 811 h 862"/>
              <a:gd name="T18" fmla="*/ 457 w 749"/>
              <a:gd name="T19" fmla="*/ 570 h 862"/>
              <a:gd name="T20" fmla="*/ 374 w 749"/>
              <a:gd name="T21" fmla="*/ 593 h 862"/>
              <a:gd name="T22" fmla="*/ 374 w 749"/>
              <a:gd name="T23" fmla="*/ 568 h 862"/>
              <a:gd name="T24" fmla="*/ 567 w 749"/>
              <a:gd name="T25" fmla="*/ 330 h 862"/>
              <a:gd name="T26" fmla="*/ 526 w 749"/>
              <a:gd name="T27" fmla="*/ 378 h 862"/>
              <a:gd name="T28" fmla="*/ 519 w 749"/>
              <a:gd name="T29" fmla="*/ 304 h 862"/>
              <a:gd name="T30" fmla="*/ 501 w 749"/>
              <a:gd name="T31" fmla="*/ 224 h 862"/>
              <a:gd name="T32" fmla="*/ 444 w 749"/>
              <a:gd name="T33" fmla="*/ 204 h 862"/>
              <a:gd name="T34" fmla="*/ 374 w 749"/>
              <a:gd name="T35" fmla="*/ 213 h 862"/>
              <a:gd name="T36" fmla="*/ 28 w 749"/>
              <a:gd name="T37" fmla="*/ 862 h 862"/>
              <a:gd name="T38" fmla="*/ 213 w 749"/>
              <a:gd name="T39" fmla="*/ 630 h 862"/>
              <a:gd name="T40" fmla="*/ 207 w 749"/>
              <a:gd name="T41" fmla="*/ 470 h 862"/>
              <a:gd name="T42" fmla="*/ 157 w 749"/>
              <a:gd name="T43" fmla="*/ 399 h 862"/>
              <a:gd name="T44" fmla="*/ 167 w 749"/>
              <a:gd name="T45" fmla="*/ 310 h 862"/>
              <a:gd name="T46" fmla="*/ 254 w 749"/>
              <a:gd name="T47" fmla="*/ 131 h 862"/>
              <a:gd name="T48" fmla="*/ 374 w 749"/>
              <a:gd name="T49" fmla="*/ 1 h 862"/>
              <a:gd name="T50" fmla="*/ 313 w 749"/>
              <a:gd name="T51" fmla="*/ 204 h 862"/>
              <a:gd name="T52" fmla="*/ 230 w 749"/>
              <a:gd name="T53" fmla="*/ 308 h 862"/>
              <a:gd name="T54" fmla="*/ 223 w 749"/>
              <a:gd name="T55" fmla="*/ 378 h 862"/>
              <a:gd name="T56" fmla="*/ 182 w 749"/>
              <a:gd name="T57" fmla="*/ 328 h 862"/>
              <a:gd name="T58" fmla="*/ 374 w 749"/>
              <a:gd name="T59" fmla="*/ 568 h 862"/>
              <a:gd name="T60" fmla="*/ 294 w 749"/>
              <a:gd name="T61" fmla="*/ 571 h 862"/>
              <a:gd name="T62" fmla="*/ 374 w 749"/>
              <a:gd name="T63" fmla="*/ 810 h 862"/>
              <a:gd name="T64" fmla="*/ 28 w 749"/>
              <a:gd name="T65"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9" h="862">
                <a:moveTo>
                  <a:pt x="374" y="1"/>
                </a:moveTo>
                <a:cubicBezTo>
                  <a:pt x="391" y="8"/>
                  <a:pt x="409" y="37"/>
                  <a:pt x="405" y="70"/>
                </a:cubicBezTo>
                <a:cubicBezTo>
                  <a:pt x="420" y="59"/>
                  <a:pt x="428" y="41"/>
                  <a:pt x="426" y="12"/>
                </a:cubicBezTo>
                <a:cubicBezTo>
                  <a:pt x="442" y="18"/>
                  <a:pt x="456" y="60"/>
                  <a:pt x="438" y="96"/>
                </a:cubicBezTo>
                <a:cubicBezTo>
                  <a:pt x="469" y="109"/>
                  <a:pt x="497" y="131"/>
                  <a:pt x="517" y="155"/>
                </a:cubicBezTo>
                <a:cubicBezTo>
                  <a:pt x="550" y="193"/>
                  <a:pt x="575" y="249"/>
                  <a:pt x="581" y="309"/>
                </a:cubicBezTo>
                <a:cubicBezTo>
                  <a:pt x="581" y="309"/>
                  <a:pt x="581" y="309"/>
                  <a:pt x="581" y="309"/>
                </a:cubicBezTo>
                <a:cubicBezTo>
                  <a:pt x="587" y="319"/>
                  <a:pt x="591" y="332"/>
                  <a:pt x="593" y="345"/>
                </a:cubicBezTo>
                <a:cubicBezTo>
                  <a:pt x="596" y="362"/>
                  <a:pt x="595" y="381"/>
                  <a:pt x="591" y="399"/>
                </a:cubicBezTo>
                <a:cubicBezTo>
                  <a:pt x="588" y="417"/>
                  <a:pt x="581" y="434"/>
                  <a:pt x="571" y="447"/>
                </a:cubicBezTo>
                <a:cubicBezTo>
                  <a:pt x="563" y="458"/>
                  <a:pt x="553" y="466"/>
                  <a:pt x="542" y="470"/>
                </a:cubicBezTo>
                <a:cubicBezTo>
                  <a:pt x="526" y="503"/>
                  <a:pt x="505" y="532"/>
                  <a:pt x="479" y="554"/>
                </a:cubicBezTo>
                <a:cubicBezTo>
                  <a:pt x="483" y="586"/>
                  <a:pt x="497" y="613"/>
                  <a:pt x="536" y="630"/>
                </a:cubicBezTo>
                <a:cubicBezTo>
                  <a:pt x="624" y="667"/>
                  <a:pt x="749" y="677"/>
                  <a:pt x="746" y="788"/>
                </a:cubicBezTo>
                <a:cubicBezTo>
                  <a:pt x="746" y="812"/>
                  <a:pt x="736" y="837"/>
                  <a:pt x="721" y="862"/>
                </a:cubicBezTo>
                <a:cubicBezTo>
                  <a:pt x="374" y="862"/>
                  <a:pt x="374" y="862"/>
                  <a:pt x="374" y="862"/>
                </a:cubicBezTo>
                <a:cubicBezTo>
                  <a:pt x="374" y="810"/>
                  <a:pt x="374" y="810"/>
                  <a:pt x="374" y="810"/>
                </a:cubicBezTo>
                <a:cubicBezTo>
                  <a:pt x="376" y="811"/>
                  <a:pt x="376" y="811"/>
                  <a:pt x="376" y="811"/>
                </a:cubicBezTo>
                <a:cubicBezTo>
                  <a:pt x="435" y="786"/>
                  <a:pt x="508" y="743"/>
                  <a:pt x="518" y="651"/>
                </a:cubicBezTo>
                <a:cubicBezTo>
                  <a:pt x="485" y="639"/>
                  <a:pt x="467" y="607"/>
                  <a:pt x="457" y="570"/>
                </a:cubicBezTo>
                <a:cubicBezTo>
                  <a:pt x="433" y="584"/>
                  <a:pt x="405" y="593"/>
                  <a:pt x="374" y="593"/>
                </a:cubicBezTo>
                <a:cubicBezTo>
                  <a:pt x="374" y="593"/>
                  <a:pt x="374" y="593"/>
                  <a:pt x="374" y="593"/>
                </a:cubicBezTo>
                <a:cubicBezTo>
                  <a:pt x="374" y="568"/>
                  <a:pt x="374" y="568"/>
                  <a:pt x="374" y="568"/>
                </a:cubicBezTo>
                <a:cubicBezTo>
                  <a:pt x="374" y="568"/>
                  <a:pt x="374" y="568"/>
                  <a:pt x="374" y="568"/>
                </a:cubicBezTo>
                <a:cubicBezTo>
                  <a:pt x="446" y="568"/>
                  <a:pt x="497" y="518"/>
                  <a:pt x="526" y="452"/>
                </a:cubicBezTo>
                <a:cubicBezTo>
                  <a:pt x="565" y="445"/>
                  <a:pt x="584" y="375"/>
                  <a:pt x="567" y="330"/>
                </a:cubicBezTo>
                <a:cubicBezTo>
                  <a:pt x="557" y="303"/>
                  <a:pt x="543" y="305"/>
                  <a:pt x="534" y="330"/>
                </a:cubicBezTo>
                <a:cubicBezTo>
                  <a:pt x="527" y="349"/>
                  <a:pt x="526" y="373"/>
                  <a:pt x="526" y="378"/>
                </a:cubicBezTo>
                <a:cubicBezTo>
                  <a:pt x="526" y="407"/>
                  <a:pt x="494" y="417"/>
                  <a:pt x="501" y="397"/>
                </a:cubicBezTo>
                <a:cubicBezTo>
                  <a:pt x="508" y="376"/>
                  <a:pt x="518" y="344"/>
                  <a:pt x="519" y="304"/>
                </a:cubicBezTo>
                <a:cubicBezTo>
                  <a:pt x="519" y="302"/>
                  <a:pt x="519" y="301"/>
                  <a:pt x="519" y="300"/>
                </a:cubicBezTo>
                <a:cubicBezTo>
                  <a:pt x="517" y="274"/>
                  <a:pt x="511" y="249"/>
                  <a:pt x="501" y="224"/>
                </a:cubicBezTo>
                <a:cubicBezTo>
                  <a:pt x="500" y="223"/>
                  <a:pt x="500" y="223"/>
                  <a:pt x="500" y="223"/>
                </a:cubicBezTo>
                <a:cubicBezTo>
                  <a:pt x="487" y="204"/>
                  <a:pt x="478" y="195"/>
                  <a:pt x="444" y="204"/>
                </a:cubicBezTo>
                <a:cubicBezTo>
                  <a:pt x="426" y="210"/>
                  <a:pt x="403" y="213"/>
                  <a:pt x="378" y="213"/>
                </a:cubicBezTo>
                <a:cubicBezTo>
                  <a:pt x="377" y="213"/>
                  <a:pt x="376" y="213"/>
                  <a:pt x="374" y="213"/>
                </a:cubicBezTo>
                <a:lnTo>
                  <a:pt x="374" y="1"/>
                </a:lnTo>
                <a:close/>
                <a:moveTo>
                  <a:pt x="28" y="862"/>
                </a:moveTo>
                <a:cubicBezTo>
                  <a:pt x="13" y="837"/>
                  <a:pt x="3" y="812"/>
                  <a:pt x="3" y="788"/>
                </a:cubicBezTo>
                <a:cubicBezTo>
                  <a:pt x="0" y="677"/>
                  <a:pt x="125" y="667"/>
                  <a:pt x="213" y="630"/>
                </a:cubicBezTo>
                <a:cubicBezTo>
                  <a:pt x="252" y="613"/>
                  <a:pt x="266" y="586"/>
                  <a:pt x="269" y="554"/>
                </a:cubicBezTo>
                <a:cubicBezTo>
                  <a:pt x="243" y="532"/>
                  <a:pt x="222" y="503"/>
                  <a:pt x="207" y="470"/>
                </a:cubicBezTo>
                <a:cubicBezTo>
                  <a:pt x="196" y="466"/>
                  <a:pt x="186" y="458"/>
                  <a:pt x="178" y="447"/>
                </a:cubicBezTo>
                <a:cubicBezTo>
                  <a:pt x="168" y="434"/>
                  <a:pt x="161" y="417"/>
                  <a:pt x="157" y="399"/>
                </a:cubicBezTo>
                <a:cubicBezTo>
                  <a:pt x="154" y="381"/>
                  <a:pt x="153" y="362"/>
                  <a:pt x="156" y="345"/>
                </a:cubicBezTo>
                <a:cubicBezTo>
                  <a:pt x="158" y="332"/>
                  <a:pt x="161" y="320"/>
                  <a:pt x="167" y="310"/>
                </a:cubicBezTo>
                <a:cubicBezTo>
                  <a:pt x="166" y="307"/>
                  <a:pt x="166" y="303"/>
                  <a:pt x="166" y="299"/>
                </a:cubicBezTo>
                <a:cubicBezTo>
                  <a:pt x="171" y="233"/>
                  <a:pt x="209" y="170"/>
                  <a:pt x="254" y="131"/>
                </a:cubicBezTo>
                <a:cubicBezTo>
                  <a:pt x="289" y="101"/>
                  <a:pt x="388" y="57"/>
                  <a:pt x="369" y="0"/>
                </a:cubicBezTo>
                <a:cubicBezTo>
                  <a:pt x="370" y="0"/>
                  <a:pt x="372" y="1"/>
                  <a:pt x="374" y="1"/>
                </a:cubicBezTo>
                <a:cubicBezTo>
                  <a:pt x="374" y="213"/>
                  <a:pt x="374" y="213"/>
                  <a:pt x="374" y="213"/>
                </a:cubicBezTo>
                <a:cubicBezTo>
                  <a:pt x="351" y="212"/>
                  <a:pt x="330" y="209"/>
                  <a:pt x="313" y="204"/>
                </a:cubicBezTo>
                <a:cubicBezTo>
                  <a:pt x="276" y="194"/>
                  <a:pt x="262" y="203"/>
                  <a:pt x="249" y="223"/>
                </a:cubicBezTo>
                <a:cubicBezTo>
                  <a:pt x="238" y="250"/>
                  <a:pt x="231" y="280"/>
                  <a:pt x="230" y="308"/>
                </a:cubicBezTo>
                <a:cubicBezTo>
                  <a:pt x="232" y="347"/>
                  <a:pt x="241" y="377"/>
                  <a:pt x="247" y="397"/>
                </a:cubicBezTo>
                <a:cubicBezTo>
                  <a:pt x="254" y="417"/>
                  <a:pt x="224" y="407"/>
                  <a:pt x="223" y="378"/>
                </a:cubicBezTo>
                <a:cubicBezTo>
                  <a:pt x="223" y="373"/>
                  <a:pt x="223" y="343"/>
                  <a:pt x="213" y="324"/>
                </a:cubicBezTo>
                <a:cubicBezTo>
                  <a:pt x="202" y="304"/>
                  <a:pt x="191" y="310"/>
                  <a:pt x="182" y="328"/>
                </a:cubicBezTo>
                <a:cubicBezTo>
                  <a:pt x="164" y="371"/>
                  <a:pt x="183" y="445"/>
                  <a:pt x="223" y="452"/>
                </a:cubicBezTo>
                <a:cubicBezTo>
                  <a:pt x="251" y="518"/>
                  <a:pt x="303" y="568"/>
                  <a:pt x="374" y="568"/>
                </a:cubicBezTo>
                <a:cubicBezTo>
                  <a:pt x="374" y="593"/>
                  <a:pt x="374" y="593"/>
                  <a:pt x="374" y="593"/>
                </a:cubicBezTo>
                <a:cubicBezTo>
                  <a:pt x="344" y="592"/>
                  <a:pt x="318" y="585"/>
                  <a:pt x="294" y="571"/>
                </a:cubicBezTo>
                <a:cubicBezTo>
                  <a:pt x="284" y="608"/>
                  <a:pt x="265" y="639"/>
                  <a:pt x="233" y="651"/>
                </a:cubicBezTo>
                <a:cubicBezTo>
                  <a:pt x="243" y="742"/>
                  <a:pt x="315" y="785"/>
                  <a:pt x="374" y="810"/>
                </a:cubicBezTo>
                <a:cubicBezTo>
                  <a:pt x="374" y="862"/>
                  <a:pt x="374" y="862"/>
                  <a:pt x="374" y="862"/>
                </a:cubicBezTo>
                <a:lnTo>
                  <a:pt x="28" y="8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9" name="Freeform 7"/>
          <p:cNvSpPr>
            <a:spLocks noEditPoints="1"/>
          </p:cNvSpPr>
          <p:nvPr/>
        </p:nvSpPr>
        <p:spPr bwMode="auto">
          <a:xfrm>
            <a:off x="4462163" y="5168200"/>
            <a:ext cx="2082735" cy="2078843"/>
          </a:xfrm>
          <a:custGeom>
            <a:avLst/>
            <a:gdLst>
              <a:gd name="T0" fmla="*/ 501 w 722"/>
              <a:gd name="T1" fmla="*/ 527 h 775"/>
              <a:gd name="T2" fmla="*/ 466 w 722"/>
              <a:gd name="T3" fmla="*/ 496 h 775"/>
              <a:gd name="T4" fmla="*/ 517 w 722"/>
              <a:gd name="T5" fmla="*/ 551 h 775"/>
              <a:gd name="T6" fmla="*/ 720 w 722"/>
              <a:gd name="T7" fmla="*/ 704 h 775"/>
              <a:gd name="T8" fmla="*/ 696 w 722"/>
              <a:gd name="T9" fmla="*/ 775 h 775"/>
              <a:gd name="T10" fmla="*/ 364 w 722"/>
              <a:gd name="T11" fmla="*/ 775 h 775"/>
              <a:gd name="T12" fmla="*/ 364 w 722"/>
              <a:gd name="T13" fmla="*/ 731 h 775"/>
              <a:gd name="T14" fmla="*/ 633 w 722"/>
              <a:gd name="T15" fmla="*/ 620 h 775"/>
              <a:gd name="T16" fmla="*/ 493 w 722"/>
              <a:gd name="T17" fmla="*/ 571 h 775"/>
              <a:gd name="T18" fmla="*/ 439 w 722"/>
              <a:gd name="T19" fmla="*/ 494 h 775"/>
              <a:gd name="T20" fmla="*/ 364 w 722"/>
              <a:gd name="T21" fmla="*/ 515 h 775"/>
              <a:gd name="T22" fmla="*/ 364 w 722"/>
              <a:gd name="T23" fmla="*/ 492 h 775"/>
              <a:gd name="T24" fmla="*/ 507 w 722"/>
              <a:gd name="T25" fmla="*/ 379 h 775"/>
              <a:gd name="T26" fmla="*/ 529 w 722"/>
              <a:gd name="T27" fmla="*/ 367 h 775"/>
              <a:gd name="T28" fmla="*/ 471 w 722"/>
              <a:gd name="T29" fmla="*/ 220 h 775"/>
              <a:gd name="T30" fmla="*/ 364 w 722"/>
              <a:gd name="T31" fmla="*/ 319 h 775"/>
              <a:gd name="T32" fmla="*/ 364 w 722"/>
              <a:gd name="T33" fmla="*/ 241 h 775"/>
              <a:gd name="T34" fmla="*/ 404 w 722"/>
              <a:gd name="T35" fmla="*/ 182 h 775"/>
              <a:gd name="T36" fmla="*/ 364 w 722"/>
              <a:gd name="T37" fmla="*/ 218 h 775"/>
              <a:gd name="T38" fmla="*/ 364 w 722"/>
              <a:gd name="T39" fmla="*/ 4 h 775"/>
              <a:gd name="T40" fmla="*/ 458 w 722"/>
              <a:gd name="T41" fmla="*/ 39 h 775"/>
              <a:gd name="T42" fmla="*/ 501 w 722"/>
              <a:gd name="T43" fmla="*/ 527 h 775"/>
              <a:gd name="T44" fmla="*/ 364 w 722"/>
              <a:gd name="T45" fmla="*/ 775 h 775"/>
              <a:gd name="T46" fmla="*/ 27 w 722"/>
              <a:gd name="T47" fmla="*/ 775 h 775"/>
              <a:gd name="T48" fmla="*/ 3 w 722"/>
              <a:gd name="T49" fmla="*/ 704 h 775"/>
              <a:gd name="T50" fmla="*/ 206 w 722"/>
              <a:gd name="T51" fmla="*/ 551 h 775"/>
              <a:gd name="T52" fmla="*/ 258 w 722"/>
              <a:gd name="T53" fmla="*/ 491 h 775"/>
              <a:gd name="T54" fmla="*/ 217 w 722"/>
              <a:gd name="T55" fmla="*/ 524 h 775"/>
              <a:gd name="T56" fmla="*/ 127 w 722"/>
              <a:gd name="T57" fmla="*/ 278 h 775"/>
              <a:gd name="T58" fmla="*/ 364 w 722"/>
              <a:gd name="T59" fmla="*/ 4 h 775"/>
              <a:gd name="T60" fmla="*/ 364 w 722"/>
              <a:gd name="T61" fmla="*/ 218 h 775"/>
              <a:gd name="T62" fmla="*/ 198 w 722"/>
              <a:gd name="T63" fmla="*/ 371 h 775"/>
              <a:gd name="T64" fmla="*/ 215 w 722"/>
              <a:gd name="T65" fmla="*/ 379 h 775"/>
              <a:gd name="T66" fmla="*/ 361 w 722"/>
              <a:gd name="T67" fmla="*/ 492 h 775"/>
              <a:gd name="T68" fmla="*/ 364 w 722"/>
              <a:gd name="T69" fmla="*/ 492 h 775"/>
              <a:gd name="T70" fmla="*/ 364 w 722"/>
              <a:gd name="T71" fmla="*/ 515 h 775"/>
              <a:gd name="T72" fmla="*/ 361 w 722"/>
              <a:gd name="T73" fmla="*/ 515 h 775"/>
              <a:gd name="T74" fmla="*/ 283 w 722"/>
              <a:gd name="T75" fmla="*/ 494 h 775"/>
              <a:gd name="T76" fmla="*/ 224 w 722"/>
              <a:gd name="T77" fmla="*/ 571 h 775"/>
              <a:gd name="T78" fmla="*/ 94 w 722"/>
              <a:gd name="T79" fmla="*/ 617 h 775"/>
              <a:gd name="T80" fmla="*/ 364 w 722"/>
              <a:gd name="T81" fmla="*/ 731 h 775"/>
              <a:gd name="T82" fmla="*/ 364 w 722"/>
              <a:gd name="T83" fmla="*/ 775 h 775"/>
              <a:gd name="T84" fmla="*/ 364 w 722"/>
              <a:gd name="T85" fmla="*/ 241 h 775"/>
              <a:gd name="T86" fmla="*/ 249 w 722"/>
              <a:gd name="T87" fmla="*/ 358 h 775"/>
              <a:gd name="T88" fmla="*/ 364 w 722"/>
              <a:gd name="T89" fmla="*/ 319 h 775"/>
              <a:gd name="T90" fmla="*/ 364 w 722"/>
              <a:gd name="T91" fmla="*/ 2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2" h="775">
                <a:moveTo>
                  <a:pt x="501" y="527"/>
                </a:moveTo>
                <a:cubicBezTo>
                  <a:pt x="489" y="515"/>
                  <a:pt x="477" y="505"/>
                  <a:pt x="466" y="496"/>
                </a:cubicBezTo>
                <a:cubicBezTo>
                  <a:pt x="472" y="519"/>
                  <a:pt x="487" y="538"/>
                  <a:pt x="517" y="551"/>
                </a:cubicBezTo>
                <a:cubicBezTo>
                  <a:pt x="602" y="587"/>
                  <a:pt x="722" y="596"/>
                  <a:pt x="720" y="704"/>
                </a:cubicBezTo>
                <a:cubicBezTo>
                  <a:pt x="719" y="727"/>
                  <a:pt x="710" y="751"/>
                  <a:pt x="696" y="775"/>
                </a:cubicBezTo>
                <a:cubicBezTo>
                  <a:pt x="364" y="775"/>
                  <a:pt x="364" y="775"/>
                  <a:pt x="364" y="775"/>
                </a:cubicBezTo>
                <a:cubicBezTo>
                  <a:pt x="364" y="731"/>
                  <a:pt x="364" y="731"/>
                  <a:pt x="364" y="731"/>
                </a:cubicBezTo>
                <a:cubicBezTo>
                  <a:pt x="459" y="729"/>
                  <a:pt x="556" y="693"/>
                  <a:pt x="633" y="620"/>
                </a:cubicBezTo>
                <a:cubicBezTo>
                  <a:pt x="591" y="600"/>
                  <a:pt x="532" y="588"/>
                  <a:pt x="493" y="571"/>
                </a:cubicBezTo>
                <a:cubicBezTo>
                  <a:pt x="464" y="559"/>
                  <a:pt x="448" y="529"/>
                  <a:pt x="439" y="494"/>
                </a:cubicBezTo>
                <a:cubicBezTo>
                  <a:pt x="417" y="507"/>
                  <a:pt x="392" y="515"/>
                  <a:pt x="364" y="515"/>
                </a:cubicBezTo>
                <a:cubicBezTo>
                  <a:pt x="364" y="492"/>
                  <a:pt x="364" y="492"/>
                  <a:pt x="364" y="492"/>
                </a:cubicBezTo>
                <a:cubicBezTo>
                  <a:pt x="431" y="491"/>
                  <a:pt x="480" y="443"/>
                  <a:pt x="507" y="379"/>
                </a:cubicBezTo>
                <a:cubicBezTo>
                  <a:pt x="515" y="378"/>
                  <a:pt x="523" y="374"/>
                  <a:pt x="529" y="367"/>
                </a:cubicBezTo>
                <a:cubicBezTo>
                  <a:pt x="504" y="332"/>
                  <a:pt x="484" y="274"/>
                  <a:pt x="471" y="220"/>
                </a:cubicBezTo>
                <a:cubicBezTo>
                  <a:pt x="443" y="256"/>
                  <a:pt x="404" y="292"/>
                  <a:pt x="364" y="319"/>
                </a:cubicBezTo>
                <a:cubicBezTo>
                  <a:pt x="364" y="241"/>
                  <a:pt x="364" y="241"/>
                  <a:pt x="364" y="241"/>
                </a:cubicBezTo>
                <a:cubicBezTo>
                  <a:pt x="385" y="215"/>
                  <a:pt x="396" y="195"/>
                  <a:pt x="404" y="182"/>
                </a:cubicBezTo>
                <a:cubicBezTo>
                  <a:pt x="389" y="194"/>
                  <a:pt x="376" y="207"/>
                  <a:pt x="364" y="218"/>
                </a:cubicBezTo>
                <a:cubicBezTo>
                  <a:pt x="364" y="4"/>
                  <a:pt x="364" y="4"/>
                  <a:pt x="364" y="4"/>
                </a:cubicBezTo>
                <a:cubicBezTo>
                  <a:pt x="400" y="5"/>
                  <a:pt x="434" y="17"/>
                  <a:pt x="458" y="39"/>
                </a:cubicBezTo>
                <a:cubicBezTo>
                  <a:pt x="670" y="39"/>
                  <a:pt x="616" y="421"/>
                  <a:pt x="501" y="527"/>
                </a:cubicBezTo>
                <a:close/>
                <a:moveTo>
                  <a:pt x="364" y="775"/>
                </a:moveTo>
                <a:cubicBezTo>
                  <a:pt x="27" y="775"/>
                  <a:pt x="27" y="775"/>
                  <a:pt x="27" y="775"/>
                </a:cubicBezTo>
                <a:cubicBezTo>
                  <a:pt x="13" y="751"/>
                  <a:pt x="3" y="727"/>
                  <a:pt x="3" y="704"/>
                </a:cubicBezTo>
                <a:cubicBezTo>
                  <a:pt x="0" y="596"/>
                  <a:pt x="120" y="587"/>
                  <a:pt x="206" y="551"/>
                </a:cubicBezTo>
                <a:cubicBezTo>
                  <a:pt x="238" y="538"/>
                  <a:pt x="252" y="517"/>
                  <a:pt x="258" y="491"/>
                </a:cubicBezTo>
                <a:cubicBezTo>
                  <a:pt x="244" y="501"/>
                  <a:pt x="230" y="512"/>
                  <a:pt x="217" y="524"/>
                </a:cubicBezTo>
                <a:cubicBezTo>
                  <a:pt x="161" y="454"/>
                  <a:pt x="128" y="396"/>
                  <a:pt x="127" y="278"/>
                </a:cubicBezTo>
                <a:cubicBezTo>
                  <a:pt x="125" y="86"/>
                  <a:pt x="258" y="0"/>
                  <a:pt x="364" y="4"/>
                </a:cubicBezTo>
                <a:cubicBezTo>
                  <a:pt x="364" y="218"/>
                  <a:pt x="364" y="218"/>
                  <a:pt x="364" y="218"/>
                </a:cubicBezTo>
                <a:cubicBezTo>
                  <a:pt x="281" y="295"/>
                  <a:pt x="242" y="344"/>
                  <a:pt x="198" y="371"/>
                </a:cubicBezTo>
                <a:cubicBezTo>
                  <a:pt x="203" y="375"/>
                  <a:pt x="209" y="378"/>
                  <a:pt x="215" y="379"/>
                </a:cubicBezTo>
                <a:cubicBezTo>
                  <a:pt x="243" y="444"/>
                  <a:pt x="293" y="492"/>
                  <a:pt x="361" y="492"/>
                </a:cubicBezTo>
                <a:cubicBezTo>
                  <a:pt x="362" y="492"/>
                  <a:pt x="363" y="492"/>
                  <a:pt x="364" y="492"/>
                </a:cubicBezTo>
                <a:cubicBezTo>
                  <a:pt x="364" y="515"/>
                  <a:pt x="364" y="515"/>
                  <a:pt x="364" y="515"/>
                </a:cubicBezTo>
                <a:cubicBezTo>
                  <a:pt x="363" y="515"/>
                  <a:pt x="362" y="515"/>
                  <a:pt x="361" y="515"/>
                </a:cubicBezTo>
                <a:cubicBezTo>
                  <a:pt x="332" y="515"/>
                  <a:pt x="306" y="507"/>
                  <a:pt x="283" y="494"/>
                </a:cubicBezTo>
                <a:cubicBezTo>
                  <a:pt x="273" y="529"/>
                  <a:pt x="255" y="560"/>
                  <a:pt x="224" y="571"/>
                </a:cubicBezTo>
                <a:cubicBezTo>
                  <a:pt x="179" y="588"/>
                  <a:pt x="131" y="599"/>
                  <a:pt x="94" y="617"/>
                </a:cubicBezTo>
                <a:cubicBezTo>
                  <a:pt x="162" y="694"/>
                  <a:pt x="261" y="732"/>
                  <a:pt x="364" y="731"/>
                </a:cubicBezTo>
                <a:cubicBezTo>
                  <a:pt x="364" y="775"/>
                  <a:pt x="364" y="775"/>
                  <a:pt x="364" y="775"/>
                </a:cubicBezTo>
                <a:close/>
                <a:moveTo>
                  <a:pt x="364" y="241"/>
                </a:moveTo>
                <a:cubicBezTo>
                  <a:pt x="341" y="270"/>
                  <a:pt x="305" y="308"/>
                  <a:pt x="249" y="358"/>
                </a:cubicBezTo>
                <a:cubicBezTo>
                  <a:pt x="279" y="363"/>
                  <a:pt x="322" y="346"/>
                  <a:pt x="364" y="319"/>
                </a:cubicBezTo>
                <a:lnTo>
                  <a:pt x="364" y="24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1" name="Freeform 9"/>
          <p:cNvSpPr>
            <a:spLocks noEditPoints="1"/>
          </p:cNvSpPr>
          <p:nvPr/>
        </p:nvSpPr>
        <p:spPr bwMode="auto">
          <a:xfrm>
            <a:off x="6325574" y="5105914"/>
            <a:ext cx="2159750" cy="2141129"/>
          </a:xfrm>
          <a:custGeom>
            <a:avLst/>
            <a:gdLst>
              <a:gd name="T0" fmla="*/ 582 w 749"/>
              <a:gd name="T1" fmla="*/ 245 h 798"/>
              <a:gd name="T2" fmla="*/ 593 w 749"/>
              <a:gd name="T3" fmla="*/ 281 h 798"/>
              <a:gd name="T4" fmla="*/ 571 w 749"/>
              <a:gd name="T5" fmla="*/ 383 h 798"/>
              <a:gd name="T6" fmla="*/ 551 w 749"/>
              <a:gd name="T7" fmla="*/ 372 h 798"/>
              <a:gd name="T8" fmla="*/ 551 w 749"/>
              <a:gd name="T9" fmla="*/ 241 h 798"/>
              <a:gd name="T10" fmla="*/ 551 w 749"/>
              <a:gd name="T11" fmla="*/ 572 h 798"/>
              <a:gd name="T12" fmla="*/ 721 w 749"/>
              <a:gd name="T13" fmla="*/ 798 h 798"/>
              <a:gd name="T14" fmla="*/ 551 w 749"/>
              <a:gd name="T15" fmla="*/ 572 h 798"/>
              <a:gd name="T16" fmla="*/ 551 w 749"/>
              <a:gd name="T17" fmla="*/ 119 h 798"/>
              <a:gd name="T18" fmla="*/ 532 w 749"/>
              <a:gd name="T19" fmla="*/ 274 h 798"/>
              <a:gd name="T20" fmla="*/ 551 w 749"/>
              <a:gd name="T21" fmla="*/ 372 h 798"/>
              <a:gd name="T22" fmla="*/ 542 w 749"/>
              <a:gd name="T23" fmla="*/ 406 h 798"/>
              <a:gd name="T24" fmla="*/ 481 w 749"/>
              <a:gd name="T25" fmla="*/ 501 h 798"/>
              <a:gd name="T26" fmla="*/ 551 w 749"/>
              <a:gd name="T27" fmla="*/ 572 h 798"/>
              <a:gd name="T28" fmla="*/ 375 w 749"/>
              <a:gd name="T29" fmla="*/ 798 h 798"/>
              <a:gd name="T30" fmla="*/ 376 w 749"/>
              <a:gd name="T31" fmla="*/ 770 h 798"/>
              <a:gd name="T32" fmla="*/ 376 w 749"/>
              <a:gd name="T33" fmla="*/ 747 h 798"/>
              <a:gd name="T34" fmla="*/ 375 w 749"/>
              <a:gd name="T35" fmla="*/ 739 h 798"/>
              <a:gd name="T36" fmla="*/ 386 w 749"/>
              <a:gd name="T37" fmla="*/ 728 h 798"/>
              <a:gd name="T38" fmla="*/ 375 w 749"/>
              <a:gd name="T39" fmla="*/ 716 h 798"/>
              <a:gd name="T40" fmla="*/ 518 w 749"/>
              <a:gd name="T41" fmla="*/ 587 h 798"/>
              <a:gd name="T42" fmla="*/ 379 w 749"/>
              <a:gd name="T43" fmla="*/ 555 h 798"/>
              <a:gd name="T44" fmla="*/ 375 w 749"/>
              <a:gd name="T45" fmla="*/ 555 h 798"/>
              <a:gd name="T46" fmla="*/ 375 w 749"/>
              <a:gd name="T47" fmla="*/ 480 h 798"/>
              <a:gd name="T48" fmla="*/ 447 w 749"/>
              <a:gd name="T49" fmla="*/ 442 h 798"/>
              <a:gd name="T50" fmla="*/ 375 w 749"/>
              <a:gd name="T51" fmla="*/ 374 h 798"/>
              <a:gd name="T52" fmla="*/ 463 w 749"/>
              <a:gd name="T53" fmla="*/ 396 h 798"/>
              <a:gd name="T54" fmla="*/ 375 w 749"/>
              <a:gd name="T55" fmla="*/ 184 h 798"/>
              <a:gd name="T56" fmla="*/ 198 w 749"/>
              <a:gd name="T57" fmla="*/ 112 h 798"/>
              <a:gd name="T58" fmla="*/ 342 w 749"/>
              <a:gd name="T59" fmla="*/ 19 h 798"/>
              <a:gd name="T60" fmla="*/ 375 w 749"/>
              <a:gd name="T61" fmla="*/ 184 h 798"/>
              <a:gd name="T62" fmla="*/ 247 w 749"/>
              <a:gd name="T63" fmla="*/ 162 h 798"/>
              <a:gd name="T64" fmla="*/ 230 w 749"/>
              <a:gd name="T65" fmla="*/ 226 h 798"/>
              <a:gd name="T66" fmla="*/ 287 w 749"/>
              <a:gd name="T67" fmla="*/ 392 h 798"/>
              <a:gd name="T68" fmla="*/ 375 w 749"/>
              <a:gd name="T69" fmla="*/ 374 h 798"/>
              <a:gd name="T70" fmla="*/ 299 w 749"/>
              <a:gd name="T71" fmla="*/ 439 h 798"/>
              <a:gd name="T72" fmla="*/ 375 w 749"/>
              <a:gd name="T73" fmla="*/ 480 h 798"/>
              <a:gd name="T74" fmla="*/ 370 w 749"/>
              <a:gd name="T75" fmla="*/ 555 h 798"/>
              <a:gd name="T76" fmla="*/ 234 w 749"/>
              <a:gd name="T77" fmla="*/ 587 h 798"/>
              <a:gd name="T78" fmla="*/ 375 w 749"/>
              <a:gd name="T79" fmla="*/ 705 h 798"/>
              <a:gd name="T80" fmla="*/ 365 w 749"/>
              <a:gd name="T81" fmla="*/ 728 h 798"/>
              <a:gd name="T82" fmla="*/ 375 w 749"/>
              <a:gd name="T83" fmla="*/ 747 h 798"/>
              <a:gd name="T84" fmla="*/ 375 w 749"/>
              <a:gd name="T85" fmla="*/ 770 h 798"/>
              <a:gd name="T86" fmla="*/ 198 w 749"/>
              <a:gd name="T87" fmla="*/ 798 h 798"/>
              <a:gd name="T88" fmla="*/ 213 w 749"/>
              <a:gd name="T89" fmla="*/ 566 h 798"/>
              <a:gd name="T90" fmla="*/ 229 w 749"/>
              <a:gd name="T91" fmla="*/ 445 h 798"/>
              <a:gd name="T92" fmla="*/ 198 w 749"/>
              <a:gd name="T93" fmla="*/ 402 h 798"/>
              <a:gd name="T94" fmla="*/ 218 w 749"/>
              <a:gd name="T95" fmla="*/ 386 h 798"/>
              <a:gd name="T96" fmla="*/ 198 w 749"/>
              <a:gd name="T97" fmla="*/ 243 h 798"/>
              <a:gd name="T98" fmla="*/ 168 w 749"/>
              <a:gd name="T99" fmla="*/ 245 h 798"/>
              <a:gd name="T100" fmla="*/ 198 w 749"/>
              <a:gd name="T101" fmla="*/ 112 h 798"/>
              <a:gd name="T102" fmla="*/ 182 w 749"/>
              <a:gd name="T103" fmla="*/ 265 h 798"/>
              <a:gd name="T104" fmla="*/ 198 w 749"/>
              <a:gd name="T105" fmla="*/ 402 h 798"/>
              <a:gd name="T106" fmla="*/ 157 w 749"/>
              <a:gd name="T107" fmla="*/ 335 h 798"/>
              <a:gd name="T108" fmla="*/ 168 w 749"/>
              <a:gd name="T109" fmla="*/ 245 h 798"/>
              <a:gd name="T110" fmla="*/ 28 w 749"/>
              <a:gd name="T111" fmla="*/ 798 h 798"/>
              <a:gd name="T112" fmla="*/ 198 w 749"/>
              <a:gd name="T113" fmla="*/ 57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98">
                <a:moveTo>
                  <a:pt x="551" y="119"/>
                </a:moveTo>
                <a:cubicBezTo>
                  <a:pt x="566" y="154"/>
                  <a:pt x="576" y="196"/>
                  <a:pt x="582" y="245"/>
                </a:cubicBezTo>
                <a:cubicBezTo>
                  <a:pt x="582" y="245"/>
                  <a:pt x="582" y="245"/>
                  <a:pt x="582" y="245"/>
                </a:cubicBezTo>
                <a:cubicBezTo>
                  <a:pt x="587" y="255"/>
                  <a:pt x="591" y="268"/>
                  <a:pt x="593" y="281"/>
                </a:cubicBezTo>
                <a:cubicBezTo>
                  <a:pt x="596" y="298"/>
                  <a:pt x="595" y="317"/>
                  <a:pt x="592" y="335"/>
                </a:cubicBezTo>
                <a:cubicBezTo>
                  <a:pt x="588" y="353"/>
                  <a:pt x="581" y="370"/>
                  <a:pt x="571" y="383"/>
                </a:cubicBezTo>
                <a:cubicBezTo>
                  <a:pt x="565" y="391"/>
                  <a:pt x="558" y="397"/>
                  <a:pt x="551" y="401"/>
                </a:cubicBezTo>
                <a:cubicBezTo>
                  <a:pt x="551" y="372"/>
                  <a:pt x="551" y="372"/>
                  <a:pt x="551" y="372"/>
                </a:cubicBezTo>
                <a:cubicBezTo>
                  <a:pt x="572" y="348"/>
                  <a:pt x="578" y="301"/>
                  <a:pt x="567" y="266"/>
                </a:cubicBezTo>
                <a:cubicBezTo>
                  <a:pt x="562" y="251"/>
                  <a:pt x="556" y="242"/>
                  <a:pt x="551" y="241"/>
                </a:cubicBezTo>
                <a:cubicBezTo>
                  <a:pt x="551" y="119"/>
                  <a:pt x="551" y="119"/>
                  <a:pt x="551" y="119"/>
                </a:cubicBezTo>
                <a:close/>
                <a:moveTo>
                  <a:pt x="551" y="572"/>
                </a:moveTo>
                <a:cubicBezTo>
                  <a:pt x="638" y="604"/>
                  <a:pt x="749" y="619"/>
                  <a:pt x="746" y="724"/>
                </a:cubicBezTo>
                <a:cubicBezTo>
                  <a:pt x="746" y="748"/>
                  <a:pt x="736" y="773"/>
                  <a:pt x="721" y="798"/>
                </a:cubicBezTo>
                <a:cubicBezTo>
                  <a:pt x="551" y="798"/>
                  <a:pt x="551" y="798"/>
                  <a:pt x="551" y="798"/>
                </a:cubicBezTo>
                <a:lnTo>
                  <a:pt x="551" y="572"/>
                </a:lnTo>
                <a:close/>
                <a:moveTo>
                  <a:pt x="375" y="12"/>
                </a:moveTo>
                <a:cubicBezTo>
                  <a:pt x="461" y="0"/>
                  <a:pt x="518" y="41"/>
                  <a:pt x="551" y="119"/>
                </a:cubicBezTo>
                <a:cubicBezTo>
                  <a:pt x="551" y="241"/>
                  <a:pt x="551" y="241"/>
                  <a:pt x="551" y="241"/>
                </a:cubicBezTo>
                <a:cubicBezTo>
                  <a:pt x="543" y="239"/>
                  <a:pt x="536" y="251"/>
                  <a:pt x="532" y="274"/>
                </a:cubicBezTo>
                <a:cubicBezTo>
                  <a:pt x="529" y="298"/>
                  <a:pt x="528" y="335"/>
                  <a:pt x="531" y="386"/>
                </a:cubicBezTo>
                <a:cubicBezTo>
                  <a:pt x="539" y="384"/>
                  <a:pt x="545" y="379"/>
                  <a:pt x="551" y="372"/>
                </a:cubicBezTo>
                <a:cubicBezTo>
                  <a:pt x="551" y="401"/>
                  <a:pt x="551" y="401"/>
                  <a:pt x="551" y="401"/>
                </a:cubicBezTo>
                <a:cubicBezTo>
                  <a:pt x="548" y="403"/>
                  <a:pt x="545" y="405"/>
                  <a:pt x="542" y="406"/>
                </a:cubicBezTo>
                <a:cubicBezTo>
                  <a:pt x="536" y="419"/>
                  <a:pt x="529" y="431"/>
                  <a:pt x="521" y="443"/>
                </a:cubicBezTo>
                <a:cubicBezTo>
                  <a:pt x="512" y="464"/>
                  <a:pt x="498" y="484"/>
                  <a:pt x="481" y="501"/>
                </a:cubicBezTo>
                <a:cubicBezTo>
                  <a:pt x="486" y="528"/>
                  <a:pt x="501" y="551"/>
                  <a:pt x="536" y="566"/>
                </a:cubicBezTo>
                <a:cubicBezTo>
                  <a:pt x="541" y="568"/>
                  <a:pt x="546" y="570"/>
                  <a:pt x="551" y="572"/>
                </a:cubicBezTo>
                <a:cubicBezTo>
                  <a:pt x="551" y="798"/>
                  <a:pt x="551" y="798"/>
                  <a:pt x="551" y="798"/>
                </a:cubicBezTo>
                <a:cubicBezTo>
                  <a:pt x="375" y="798"/>
                  <a:pt x="375" y="798"/>
                  <a:pt x="375" y="798"/>
                </a:cubicBezTo>
                <a:cubicBezTo>
                  <a:pt x="375" y="770"/>
                  <a:pt x="375" y="770"/>
                  <a:pt x="375" y="770"/>
                </a:cubicBezTo>
                <a:cubicBezTo>
                  <a:pt x="375" y="770"/>
                  <a:pt x="375" y="770"/>
                  <a:pt x="376" y="770"/>
                </a:cubicBezTo>
                <a:cubicBezTo>
                  <a:pt x="382" y="770"/>
                  <a:pt x="386" y="765"/>
                  <a:pt x="386" y="758"/>
                </a:cubicBezTo>
                <a:cubicBezTo>
                  <a:pt x="386" y="752"/>
                  <a:pt x="382" y="747"/>
                  <a:pt x="376" y="747"/>
                </a:cubicBezTo>
                <a:cubicBezTo>
                  <a:pt x="375" y="747"/>
                  <a:pt x="375" y="747"/>
                  <a:pt x="375" y="747"/>
                </a:cubicBezTo>
                <a:cubicBezTo>
                  <a:pt x="375" y="739"/>
                  <a:pt x="375" y="739"/>
                  <a:pt x="375" y="739"/>
                </a:cubicBezTo>
                <a:cubicBezTo>
                  <a:pt x="375" y="739"/>
                  <a:pt x="375" y="739"/>
                  <a:pt x="376" y="739"/>
                </a:cubicBezTo>
                <a:cubicBezTo>
                  <a:pt x="382" y="739"/>
                  <a:pt x="386" y="734"/>
                  <a:pt x="386" y="728"/>
                </a:cubicBezTo>
                <a:cubicBezTo>
                  <a:pt x="386" y="721"/>
                  <a:pt x="382" y="716"/>
                  <a:pt x="376" y="716"/>
                </a:cubicBezTo>
                <a:cubicBezTo>
                  <a:pt x="375" y="716"/>
                  <a:pt x="375" y="716"/>
                  <a:pt x="375" y="716"/>
                </a:cubicBezTo>
                <a:cubicBezTo>
                  <a:pt x="375" y="705"/>
                  <a:pt x="375" y="705"/>
                  <a:pt x="375" y="705"/>
                </a:cubicBezTo>
                <a:cubicBezTo>
                  <a:pt x="435" y="682"/>
                  <a:pt x="469" y="651"/>
                  <a:pt x="518" y="587"/>
                </a:cubicBezTo>
                <a:cubicBezTo>
                  <a:pt x="489" y="577"/>
                  <a:pt x="471" y="550"/>
                  <a:pt x="461" y="519"/>
                </a:cubicBezTo>
                <a:cubicBezTo>
                  <a:pt x="433" y="541"/>
                  <a:pt x="402" y="555"/>
                  <a:pt x="379" y="555"/>
                </a:cubicBezTo>
                <a:cubicBezTo>
                  <a:pt x="378" y="555"/>
                  <a:pt x="376" y="555"/>
                  <a:pt x="375" y="555"/>
                </a:cubicBezTo>
                <a:cubicBezTo>
                  <a:pt x="375" y="555"/>
                  <a:pt x="375" y="555"/>
                  <a:pt x="375" y="555"/>
                </a:cubicBezTo>
                <a:cubicBezTo>
                  <a:pt x="375" y="480"/>
                  <a:pt x="375" y="480"/>
                  <a:pt x="375" y="480"/>
                </a:cubicBezTo>
                <a:cubicBezTo>
                  <a:pt x="375" y="480"/>
                  <a:pt x="375" y="480"/>
                  <a:pt x="375" y="480"/>
                </a:cubicBezTo>
                <a:cubicBezTo>
                  <a:pt x="386" y="480"/>
                  <a:pt x="394" y="496"/>
                  <a:pt x="406" y="491"/>
                </a:cubicBezTo>
                <a:cubicBezTo>
                  <a:pt x="435" y="481"/>
                  <a:pt x="447" y="463"/>
                  <a:pt x="447" y="442"/>
                </a:cubicBezTo>
                <a:cubicBezTo>
                  <a:pt x="447" y="414"/>
                  <a:pt x="411" y="401"/>
                  <a:pt x="375" y="401"/>
                </a:cubicBezTo>
                <a:cubicBezTo>
                  <a:pt x="375" y="374"/>
                  <a:pt x="375" y="374"/>
                  <a:pt x="375" y="374"/>
                </a:cubicBezTo>
                <a:cubicBezTo>
                  <a:pt x="416" y="367"/>
                  <a:pt x="443" y="379"/>
                  <a:pt x="459" y="392"/>
                </a:cubicBezTo>
                <a:cubicBezTo>
                  <a:pt x="461" y="394"/>
                  <a:pt x="462" y="395"/>
                  <a:pt x="463" y="396"/>
                </a:cubicBezTo>
                <a:cubicBezTo>
                  <a:pt x="504" y="421"/>
                  <a:pt x="519" y="317"/>
                  <a:pt x="520" y="249"/>
                </a:cubicBezTo>
                <a:cubicBezTo>
                  <a:pt x="454" y="246"/>
                  <a:pt x="416" y="212"/>
                  <a:pt x="375" y="184"/>
                </a:cubicBezTo>
                <a:lnTo>
                  <a:pt x="375" y="12"/>
                </a:lnTo>
                <a:close/>
                <a:moveTo>
                  <a:pt x="198" y="112"/>
                </a:moveTo>
                <a:cubicBezTo>
                  <a:pt x="220" y="65"/>
                  <a:pt x="255" y="29"/>
                  <a:pt x="309" y="27"/>
                </a:cubicBezTo>
                <a:cubicBezTo>
                  <a:pt x="320" y="24"/>
                  <a:pt x="331" y="21"/>
                  <a:pt x="342" y="19"/>
                </a:cubicBezTo>
                <a:cubicBezTo>
                  <a:pt x="353" y="16"/>
                  <a:pt x="364" y="14"/>
                  <a:pt x="375" y="12"/>
                </a:cubicBezTo>
                <a:cubicBezTo>
                  <a:pt x="375" y="184"/>
                  <a:pt x="375" y="184"/>
                  <a:pt x="375" y="184"/>
                </a:cubicBezTo>
                <a:cubicBezTo>
                  <a:pt x="361" y="175"/>
                  <a:pt x="348" y="166"/>
                  <a:pt x="333" y="159"/>
                </a:cubicBezTo>
                <a:cubicBezTo>
                  <a:pt x="296" y="143"/>
                  <a:pt x="261" y="140"/>
                  <a:pt x="247" y="162"/>
                </a:cubicBezTo>
                <a:cubicBezTo>
                  <a:pt x="237" y="178"/>
                  <a:pt x="232" y="198"/>
                  <a:pt x="230" y="222"/>
                </a:cubicBezTo>
                <a:cubicBezTo>
                  <a:pt x="230" y="223"/>
                  <a:pt x="230" y="225"/>
                  <a:pt x="230" y="226"/>
                </a:cubicBezTo>
                <a:cubicBezTo>
                  <a:pt x="227" y="290"/>
                  <a:pt x="238" y="424"/>
                  <a:pt x="284" y="396"/>
                </a:cubicBezTo>
                <a:cubicBezTo>
                  <a:pt x="285" y="395"/>
                  <a:pt x="286" y="394"/>
                  <a:pt x="287" y="392"/>
                </a:cubicBezTo>
                <a:cubicBezTo>
                  <a:pt x="303" y="379"/>
                  <a:pt x="331" y="367"/>
                  <a:pt x="373" y="374"/>
                </a:cubicBezTo>
                <a:cubicBezTo>
                  <a:pt x="375" y="374"/>
                  <a:pt x="375" y="374"/>
                  <a:pt x="375" y="374"/>
                </a:cubicBezTo>
                <a:cubicBezTo>
                  <a:pt x="375" y="401"/>
                  <a:pt x="375" y="401"/>
                  <a:pt x="375" y="401"/>
                </a:cubicBezTo>
                <a:cubicBezTo>
                  <a:pt x="338" y="400"/>
                  <a:pt x="301" y="413"/>
                  <a:pt x="299" y="439"/>
                </a:cubicBezTo>
                <a:cubicBezTo>
                  <a:pt x="298" y="460"/>
                  <a:pt x="313" y="481"/>
                  <a:pt x="343" y="491"/>
                </a:cubicBezTo>
                <a:cubicBezTo>
                  <a:pt x="355" y="496"/>
                  <a:pt x="363" y="480"/>
                  <a:pt x="375" y="480"/>
                </a:cubicBezTo>
                <a:cubicBezTo>
                  <a:pt x="375" y="555"/>
                  <a:pt x="375" y="555"/>
                  <a:pt x="375" y="555"/>
                </a:cubicBezTo>
                <a:cubicBezTo>
                  <a:pt x="373" y="555"/>
                  <a:pt x="372" y="555"/>
                  <a:pt x="370" y="555"/>
                </a:cubicBezTo>
                <a:cubicBezTo>
                  <a:pt x="347" y="555"/>
                  <a:pt x="317" y="541"/>
                  <a:pt x="290" y="520"/>
                </a:cubicBezTo>
                <a:cubicBezTo>
                  <a:pt x="279" y="551"/>
                  <a:pt x="262" y="577"/>
                  <a:pt x="234" y="587"/>
                </a:cubicBezTo>
                <a:cubicBezTo>
                  <a:pt x="281" y="658"/>
                  <a:pt x="319" y="687"/>
                  <a:pt x="375" y="705"/>
                </a:cubicBezTo>
                <a:cubicBezTo>
                  <a:pt x="375" y="705"/>
                  <a:pt x="375" y="705"/>
                  <a:pt x="375" y="705"/>
                </a:cubicBezTo>
                <a:cubicBezTo>
                  <a:pt x="375" y="716"/>
                  <a:pt x="375" y="716"/>
                  <a:pt x="375" y="716"/>
                </a:cubicBezTo>
                <a:cubicBezTo>
                  <a:pt x="369" y="717"/>
                  <a:pt x="365" y="722"/>
                  <a:pt x="365" y="728"/>
                </a:cubicBezTo>
                <a:cubicBezTo>
                  <a:pt x="365" y="734"/>
                  <a:pt x="369" y="739"/>
                  <a:pt x="375" y="739"/>
                </a:cubicBezTo>
                <a:cubicBezTo>
                  <a:pt x="375" y="747"/>
                  <a:pt x="375" y="747"/>
                  <a:pt x="375" y="747"/>
                </a:cubicBezTo>
                <a:cubicBezTo>
                  <a:pt x="369" y="748"/>
                  <a:pt x="365" y="753"/>
                  <a:pt x="365" y="758"/>
                </a:cubicBezTo>
                <a:cubicBezTo>
                  <a:pt x="365" y="764"/>
                  <a:pt x="369" y="769"/>
                  <a:pt x="375" y="770"/>
                </a:cubicBezTo>
                <a:cubicBezTo>
                  <a:pt x="375" y="798"/>
                  <a:pt x="375" y="798"/>
                  <a:pt x="375" y="798"/>
                </a:cubicBezTo>
                <a:cubicBezTo>
                  <a:pt x="198" y="798"/>
                  <a:pt x="198" y="798"/>
                  <a:pt x="198" y="798"/>
                </a:cubicBezTo>
                <a:cubicBezTo>
                  <a:pt x="198" y="571"/>
                  <a:pt x="198" y="571"/>
                  <a:pt x="198" y="571"/>
                </a:cubicBezTo>
                <a:cubicBezTo>
                  <a:pt x="204" y="570"/>
                  <a:pt x="208" y="568"/>
                  <a:pt x="213" y="566"/>
                </a:cubicBezTo>
                <a:cubicBezTo>
                  <a:pt x="248" y="551"/>
                  <a:pt x="263" y="528"/>
                  <a:pt x="268" y="500"/>
                </a:cubicBezTo>
                <a:cubicBezTo>
                  <a:pt x="252" y="484"/>
                  <a:pt x="239" y="466"/>
                  <a:pt x="229" y="445"/>
                </a:cubicBezTo>
                <a:cubicBezTo>
                  <a:pt x="221" y="433"/>
                  <a:pt x="214" y="420"/>
                  <a:pt x="207" y="406"/>
                </a:cubicBezTo>
                <a:cubicBezTo>
                  <a:pt x="204" y="405"/>
                  <a:pt x="201" y="403"/>
                  <a:pt x="198" y="402"/>
                </a:cubicBezTo>
                <a:cubicBezTo>
                  <a:pt x="198" y="373"/>
                  <a:pt x="198" y="373"/>
                  <a:pt x="198" y="373"/>
                </a:cubicBezTo>
                <a:cubicBezTo>
                  <a:pt x="204" y="379"/>
                  <a:pt x="211" y="384"/>
                  <a:pt x="218" y="386"/>
                </a:cubicBezTo>
                <a:cubicBezTo>
                  <a:pt x="221" y="337"/>
                  <a:pt x="222" y="293"/>
                  <a:pt x="216" y="267"/>
                </a:cubicBezTo>
                <a:cubicBezTo>
                  <a:pt x="212" y="248"/>
                  <a:pt x="205" y="240"/>
                  <a:pt x="198" y="243"/>
                </a:cubicBezTo>
                <a:lnTo>
                  <a:pt x="198" y="112"/>
                </a:lnTo>
                <a:close/>
                <a:moveTo>
                  <a:pt x="168" y="245"/>
                </a:moveTo>
                <a:cubicBezTo>
                  <a:pt x="168" y="245"/>
                  <a:pt x="168" y="245"/>
                  <a:pt x="168" y="245"/>
                </a:cubicBezTo>
                <a:cubicBezTo>
                  <a:pt x="171" y="201"/>
                  <a:pt x="180" y="152"/>
                  <a:pt x="198" y="112"/>
                </a:cubicBezTo>
                <a:cubicBezTo>
                  <a:pt x="198" y="243"/>
                  <a:pt x="198" y="243"/>
                  <a:pt x="198" y="243"/>
                </a:cubicBezTo>
                <a:cubicBezTo>
                  <a:pt x="193" y="244"/>
                  <a:pt x="187" y="252"/>
                  <a:pt x="182" y="265"/>
                </a:cubicBezTo>
                <a:cubicBezTo>
                  <a:pt x="170" y="300"/>
                  <a:pt x="177" y="348"/>
                  <a:pt x="198" y="373"/>
                </a:cubicBezTo>
                <a:cubicBezTo>
                  <a:pt x="198" y="402"/>
                  <a:pt x="198" y="402"/>
                  <a:pt x="198" y="402"/>
                </a:cubicBezTo>
                <a:cubicBezTo>
                  <a:pt x="191" y="397"/>
                  <a:pt x="184" y="391"/>
                  <a:pt x="178" y="383"/>
                </a:cubicBezTo>
                <a:cubicBezTo>
                  <a:pt x="168" y="370"/>
                  <a:pt x="161" y="353"/>
                  <a:pt x="157" y="335"/>
                </a:cubicBezTo>
                <a:cubicBezTo>
                  <a:pt x="154" y="317"/>
                  <a:pt x="153" y="298"/>
                  <a:pt x="156" y="281"/>
                </a:cubicBezTo>
                <a:cubicBezTo>
                  <a:pt x="158" y="268"/>
                  <a:pt x="162" y="255"/>
                  <a:pt x="168" y="245"/>
                </a:cubicBezTo>
                <a:close/>
                <a:moveTo>
                  <a:pt x="198" y="798"/>
                </a:moveTo>
                <a:cubicBezTo>
                  <a:pt x="28" y="798"/>
                  <a:pt x="28" y="798"/>
                  <a:pt x="28" y="798"/>
                </a:cubicBezTo>
                <a:cubicBezTo>
                  <a:pt x="13" y="773"/>
                  <a:pt x="3" y="748"/>
                  <a:pt x="3" y="724"/>
                </a:cubicBezTo>
                <a:cubicBezTo>
                  <a:pt x="0" y="619"/>
                  <a:pt x="111" y="604"/>
                  <a:pt x="198" y="571"/>
                </a:cubicBezTo>
                <a:lnTo>
                  <a:pt x="198" y="79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3" name="Freeform 11"/>
          <p:cNvSpPr>
            <a:spLocks noEditPoints="1"/>
          </p:cNvSpPr>
          <p:nvPr/>
        </p:nvSpPr>
        <p:spPr bwMode="auto">
          <a:xfrm>
            <a:off x="8312880" y="5116813"/>
            <a:ext cx="1992327" cy="2130230"/>
          </a:xfrm>
          <a:custGeom>
            <a:avLst/>
            <a:gdLst>
              <a:gd name="T0" fmla="*/ 346 w 691"/>
              <a:gd name="T1" fmla="*/ 0 h 794"/>
              <a:gd name="T2" fmla="*/ 515 w 691"/>
              <a:gd name="T3" fmla="*/ 451 h 794"/>
              <a:gd name="T4" fmla="*/ 523 w 691"/>
              <a:gd name="T5" fmla="*/ 445 h 794"/>
              <a:gd name="T6" fmla="*/ 551 w 691"/>
              <a:gd name="T7" fmla="*/ 594 h 794"/>
              <a:gd name="T8" fmla="*/ 555 w 691"/>
              <a:gd name="T9" fmla="*/ 601 h 794"/>
              <a:gd name="T10" fmla="*/ 689 w 691"/>
              <a:gd name="T11" fmla="*/ 726 h 794"/>
              <a:gd name="T12" fmla="*/ 666 w 691"/>
              <a:gd name="T13" fmla="*/ 794 h 794"/>
              <a:gd name="T14" fmla="*/ 346 w 691"/>
              <a:gd name="T15" fmla="*/ 794 h 794"/>
              <a:gd name="T16" fmla="*/ 346 w 691"/>
              <a:gd name="T17" fmla="*/ 794 h 794"/>
              <a:gd name="T18" fmla="*/ 642 w 691"/>
              <a:gd name="T19" fmla="*/ 794 h 794"/>
              <a:gd name="T20" fmla="*/ 643 w 691"/>
              <a:gd name="T21" fmla="*/ 793 h 794"/>
              <a:gd name="T22" fmla="*/ 346 w 691"/>
              <a:gd name="T23" fmla="*/ 793 h 794"/>
              <a:gd name="T24" fmla="*/ 346 w 691"/>
              <a:gd name="T25" fmla="*/ 737 h 794"/>
              <a:gd name="T26" fmla="*/ 641 w 691"/>
              <a:gd name="T27" fmla="*/ 669 h 794"/>
              <a:gd name="T28" fmla="*/ 636 w 691"/>
              <a:gd name="T29" fmla="*/ 665 h 794"/>
              <a:gd name="T30" fmla="*/ 565 w 691"/>
              <a:gd name="T31" fmla="*/ 630 h 794"/>
              <a:gd name="T32" fmla="*/ 536 w 691"/>
              <a:gd name="T33" fmla="*/ 697 h 794"/>
              <a:gd name="T34" fmla="*/ 419 w 691"/>
              <a:gd name="T35" fmla="*/ 526 h 794"/>
              <a:gd name="T36" fmla="*/ 346 w 691"/>
              <a:gd name="T37" fmla="*/ 545 h 794"/>
              <a:gd name="T38" fmla="*/ 346 w 691"/>
              <a:gd name="T39" fmla="*/ 523 h 794"/>
              <a:gd name="T40" fmla="*/ 485 w 691"/>
              <a:gd name="T41" fmla="*/ 415 h 794"/>
              <a:gd name="T42" fmla="*/ 509 w 691"/>
              <a:gd name="T43" fmla="*/ 278 h 794"/>
              <a:gd name="T44" fmla="*/ 489 w 691"/>
              <a:gd name="T45" fmla="*/ 304 h 794"/>
              <a:gd name="T46" fmla="*/ 480 w 691"/>
              <a:gd name="T47" fmla="*/ 294 h 794"/>
              <a:gd name="T48" fmla="*/ 480 w 691"/>
              <a:gd name="T49" fmla="*/ 286 h 794"/>
              <a:gd name="T50" fmla="*/ 346 w 691"/>
              <a:gd name="T51" fmla="*/ 292 h 794"/>
              <a:gd name="T52" fmla="*/ 346 w 691"/>
              <a:gd name="T53" fmla="*/ 84 h 794"/>
              <a:gd name="T54" fmla="*/ 470 w 691"/>
              <a:gd name="T55" fmla="*/ 135 h 794"/>
              <a:gd name="T56" fmla="*/ 524 w 691"/>
              <a:gd name="T57" fmla="*/ 251 h 794"/>
              <a:gd name="T58" fmla="*/ 346 w 691"/>
              <a:gd name="T59" fmla="*/ 39 h 794"/>
              <a:gd name="T60" fmla="*/ 346 w 691"/>
              <a:gd name="T61" fmla="*/ 0 h 794"/>
              <a:gd name="T62" fmla="*/ 191 w 691"/>
              <a:gd name="T63" fmla="*/ 473 h 794"/>
              <a:gd name="T64" fmla="*/ 346 w 691"/>
              <a:gd name="T65" fmla="*/ 0 h 794"/>
              <a:gd name="T66" fmla="*/ 346 w 691"/>
              <a:gd name="T67" fmla="*/ 39 h 794"/>
              <a:gd name="T68" fmla="*/ 168 w 691"/>
              <a:gd name="T69" fmla="*/ 251 h 794"/>
              <a:gd name="T70" fmla="*/ 221 w 691"/>
              <a:gd name="T71" fmla="*/ 135 h 794"/>
              <a:gd name="T72" fmla="*/ 346 w 691"/>
              <a:gd name="T73" fmla="*/ 84 h 794"/>
              <a:gd name="T74" fmla="*/ 346 w 691"/>
              <a:gd name="T75" fmla="*/ 292 h 794"/>
              <a:gd name="T76" fmla="*/ 326 w 691"/>
              <a:gd name="T77" fmla="*/ 285 h 794"/>
              <a:gd name="T78" fmla="*/ 228 w 691"/>
              <a:gd name="T79" fmla="*/ 209 h 794"/>
              <a:gd name="T80" fmla="*/ 212 w 691"/>
              <a:gd name="T81" fmla="*/ 294 h 794"/>
              <a:gd name="T82" fmla="*/ 202 w 691"/>
              <a:gd name="T83" fmla="*/ 304 h 794"/>
              <a:gd name="T84" fmla="*/ 183 w 691"/>
              <a:gd name="T85" fmla="*/ 278 h 794"/>
              <a:gd name="T86" fmla="*/ 206 w 691"/>
              <a:gd name="T87" fmla="*/ 415 h 794"/>
              <a:gd name="T88" fmla="*/ 346 w 691"/>
              <a:gd name="T89" fmla="*/ 523 h 794"/>
              <a:gd name="T90" fmla="*/ 346 w 691"/>
              <a:gd name="T91" fmla="*/ 545 h 794"/>
              <a:gd name="T92" fmla="*/ 270 w 691"/>
              <a:gd name="T93" fmla="*/ 525 h 794"/>
              <a:gd name="T94" fmla="*/ 214 w 691"/>
              <a:gd name="T95" fmla="*/ 599 h 794"/>
              <a:gd name="T96" fmla="*/ 55 w 691"/>
              <a:gd name="T97" fmla="*/ 667 h 794"/>
              <a:gd name="T98" fmla="*/ 50 w 691"/>
              <a:gd name="T99" fmla="*/ 672 h 794"/>
              <a:gd name="T100" fmla="*/ 346 w 691"/>
              <a:gd name="T101" fmla="*/ 737 h 794"/>
              <a:gd name="T102" fmla="*/ 346 w 691"/>
              <a:gd name="T103" fmla="*/ 793 h 794"/>
              <a:gd name="T104" fmla="*/ 50 w 691"/>
              <a:gd name="T105" fmla="*/ 793 h 794"/>
              <a:gd name="T106" fmla="*/ 51 w 691"/>
              <a:gd name="T107" fmla="*/ 793 h 794"/>
              <a:gd name="T108" fmla="*/ 346 w 691"/>
              <a:gd name="T109" fmla="*/ 794 h 794"/>
              <a:gd name="T110" fmla="*/ 346 w 691"/>
              <a:gd name="T111" fmla="*/ 794 h 794"/>
              <a:gd name="T112" fmla="*/ 26 w 691"/>
              <a:gd name="T113" fmla="*/ 794 h 794"/>
              <a:gd name="T114" fmla="*/ 2 w 691"/>
              <a:gd name="T115" fmla="*/ 726 h 794"/>
              <a:gd name="T116" fmla="*/ 197 w 691"/>
              <a:gd name="T117" fmla="*/ 579 h 794"/>
              <a:gd name="T118" fmla="*/ 248 w 691"/>
              <a:gd name="T119" fmla="*/ 518 h 794"/>
              <a:gd name="T120" fmla="*/ 191 w 691"/>
              <a:gd name="T121" fmla="*/ 47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1" h="794">
                <a:moveTo>
                  <a:pt x="346" y="0"/>
                </a:moveTo>
                <a:cubicBezTo>
                  <a:pt x="514" y="0"/>
                  <a:pt x="640" y="296"/>
                  <a:pt x="515" y="451"/>
                </a:cubicBezTo>
                <a:cubicBezTo>
                  <a:pt x="520" y="448"/>
                  <a:pt x="523" y="446"/>
                  <a:pt x="523" y="445"/>
                </a:cubicBezTo>
                <a:cubicBezTo>
                  <a:pt x="452" y="526"/>
                  <a:pt x="520" y="548"/>
                  <a:pt x="551" y="594"/>
                </a:cubicBezTo>
                <a:cubicBezTo>
                  <a:pt x="552" y="596"/>
                  <a:pt x="554" y="598"/>
                  <a:pt x="555" y="601"/>
                </a:cubicBezTo>
                <a:cubicBezTo>
                  <a:pt x="623" y="623"/>
                  <a:pt x="691" y="647"/>
                  <a:pt x="689" y="726"/>
                </a:cubicBezTo>
                <a:cubicBezTo>
                  <a:pt x="688" y="748"/>
                  <a:pt x="679" y="771"/>
                  <a:pt x="666" y="794"/>
                </a:cubicBezTo>
                <a:cubicBezTo>
                  <a:pt x="346" y="794"/>
                  <a:pt x="346" y="794"/>
                  <a:pt x="346" y="794"/>
                </a:cubicBezTo>
                <a:cubicBezTo>
                  <a:pt x="346" y="794"/>
                  <a:pt x="346" y="794"/>
                  <a:pt x="346" y="794"/>
                </a:cubicBezTo>
                <a:cubicBezTo>
                  <a:pt x="642" y="794"/>
                  <a:pt x="642" y="794"/>
                  <a:pt x="642" y="794"/>
                </a:cubicBezTo>
                <a:cubicBezTo>
                  <a:pt x="643" y="793"/>
                  <a:pt x="643" y="793"/>
                  <a:pt x="643" y="793"/>
                </a:cubicBezTo>
                <a:cubicBezTo>
                  <a:pt x="346" y="793"/>
                  <a:pt x="346" y="793"/>
                  <a:pt x="346" y="793"/>
                </a:cubicBezTo>
                <a:cubicBezTo>
                  <a:pt x="346" y="737"/>
                  <a:pt x="346" y="737"/>
                  <a:pt x="346" y="737"/>
                </a:cubicBezTo>
                <a:cubicBezTo>
                  <a:pt x="470" y="737"/>
                  <a:pt x="593" y="714"/>
                  <a:pt x="641" y="669"/>
                </a:cubicBezTo>
                <a:cubicBezTo>
                  <a:pt x="640" y="667"/>
                  <a:pt x="638" y="666"/>
                  <a:pt x="636" y="665"/>
                </a:cubicBezTo>
                <a:cubicBezTo>
                  <a:pt x="619" y="649"/>
                  <a:pt x="593" y="639"/>
                  <a:pt x="565" y="630"/>
                </a:cubicBezTo>
                <a:cubicBezTo>
                  <a:pt x="568" y="654"/>
                  <a:pt x="561" y="679"/>
                  <a:pt x="536" y="697"/>
                </a:cubicBezTo>
                <a:cubicBezTo>
                  <a:pt x="547" y="611"/>
                  <a:pt x="414" y="656"/>
                  <a:pt x="419" y="526"/>
                </a:cubicBezTo>
                <a:cubicBezTo>
                  <a:pt x="397" y="538"/>
                  <a:pt x="373" y="545"/>
                  <a:pt x="346" y="545"/>
                </a:cubicBezTo>
                <a:cubicBezTo>
                  <a:pt x="346" y="523"/>
                  <a:pt x="346" y="523"/>
                  <a:pt x="346" y="523"/>
                </a:cubicBezTo>
                <a:cubicBezTo>
                  <a:pt x="411" y="523"/>
                  <a:pt x="459" y="477"/>
                  <a:pt x="485" y="415"/>
                </a:cubicBezTo>
                <a:cubicBezTo>
                  <a:pt x="530" y="407"/>
                  <a:pt x="544" y="312"/>
                  <a:pt x="509" y="278"/>
                </a:cubicBezTo>
                <a:cubicBezTo>
                  <a:pt x="499" y="279"/>
                  <a:pt x="493" y="291"/>
                  <a:pt x="489" y="304"/>
                </a:cubicBezTo>
                <a:cubicBezTo>
                  <a:pt x="482" y="328"/>
                  <a:pt x="478" y="340"/>
                  <a:pt x="480" y="294"/>
                </a:cubicBezTo>
                <a:cubicBezTo>
                  <a:pt x="480" y="292"/>
                  <a:pt x="480" y="289"/>
                  <a:pt x="480" y="286"/>
                </a:cubicBezTo>
                <a:cubicBezTo>
                  <a:pt x="449" y="304"/>
                  <a:pt x="398" y="307"/>
                  <a:pt x="346" y="292"/>
                </a:cubicBezTo>
                <a:cubicBezTo>
                  <a:pt x="346" y="84"/>
                  <a:pt x="346" y="84"/>
                  <a:pt x="346" y="84"/>
                </a:cubicBezTo>
                <a:cubicBezTo>
                  <a:pt x="399" y="84"/>
                  <a:pt x="441" y="104"/>
                  <a:pt x="470" y="135"/>
                </a:cubicBezTo>
                <a:cubicBezTo>
                  <a:pt x="499" y="165"/>
                  <a:pt x="517" y="207"/>
                  <a:pt x="524" y="251"/>
                </a:cubicBezTo>
                <a:cubicBezTo>
                  <a:pt x="522" y="134"/>
                  <a:pt x="443" y="39"/>
                  <a:pt x="346" y="39"/>
                </a:cubicBezTo>
                <a:lnTo>
                  <a:pt x="346" y="0"/>
                </a:lnTo>
                <a:close/>
                <a:moveTo>
                  <a:pt x="191" y="473"/>
                </a:moveTo>
                <a:cubicBezTo>
                  <a:pt x="35" y="326"/>
                  <a:pt x="168" y="0"/>
                  <a:pt x="346" y="0"/>
                </a:cubicBezTo>
                <a:cubicBezTo>
                  <a:pt x="346" y="39"/>
                  <a:pt x="346" y="39"/>
                  <a:pt x="346" y="39"/>
                </a:cubicBezTo>
                <a:cubicBezTo>
                  <a:pt x="249" y="39"/>
                  <a:pt x="170" y="134"/>
                  <a:pt x="168" y="251"/>
                </a:cubicBezTo>
                <a:cubicBezTo>
                  <a:pt x="175" y="207"/>
                  <a:pt x="192" y="165"/>
                  <a:pt x="221" y="135"/>
                </a:cubicBezTo>
                <a:cubicBezTo>
                  <a:pt x="251" y="104"/>
                  <a:pt x="292" y="84"/>
                  <a:pt x="346" y="84"/>
                </a:cubicBezTo>
                <a:cubicBezTo>
                  <a:pt x="346" y="292"/>
                  <a:pt x="346" y="292"/>
                  <a:pt x="346" y="292"/>
                </a:cubicBezTo>
                <a:cubicBezTo>
                  <a:pt x="339" y="290"/>
                  <a:pt x="332" y="288"/>
                  <a:pt x="326" y="285"/>
                </a:cubicBezTo>
                <a:cubicBezTo>
                  <a:pt x="279" y="267"/>
                  <a:pt x="244" y="239"/>
                  <a:pt x="228" y="209"/>
                </a:cubicBezTo>
                <a:cubicBezTo>
                  <a:pt x="217" y="237"/>
                  <a:pt x="211" y="267"/>
                  <a:pt x="212" y="294"/>
                </a:cubicBezTo>
                <a:cubicBezTo>
                  <a:pt x="214" y="340"/>
                  <a:pt x="210" y="328"/>
                  <a:pt x="202" y="304"/>
                </a:cubicBezTo>
                <a:cubicBezTo>
                  <a:pt x="198" y="291"/>
                  <a:pt x="192" y="279"/>
                  <a:pt x="183" y="278"/>
                </a:cubicBezTo>
                <a:cubicBezTo>
                  <a:pt x="148" y="312"/>
                  <a:pt x="161" y="407"/>
                  <a:pt x="206" y="415"/>
                </a:cubicBezTo>
                <a:cubicBezTo>
                  <a:pt x="232" y="477"/>
                  <a:pt x="280" y="523"/>
                  <a:pt x="346" y="523"/>
                </a:cubicBezTo>
                <a:cubicBezTo>
                  <a:pt x="346" y="545"/>
                  <a:pt x="346" y="545"/>
                  <a:pt x="346" y="545"/>
                </a:cubicBezTo>
                <a:cubicBezTo>
                  <a:pt x="318" y="545"/>
                  <a:pt x="293" y="538"/>
                  <a:pt x="270" y="525"/>
                </a:cubicBezTo>
                <a:cubicBezTo>
                  <a:pt x="261" y="559"/>
                  <a:pt x="244" y="588"/>
                  <a:pt x="214" y="599"/>
                </a:cubicBezTo>
                <a:cubicBezTo>
                  <a:pt x="154" y="622"/>
                  <a:pt x="87" y="634"/>
                  <a:pt x="55" y="667"/>
                </a:cubicBezTo>
                <a:cubicBezTo>
                  <a:pt x="53" y="669"/>
                  <a:pt x="52" y="670"/>
                  <a:pt x="50" y="672"/>
                </a:cubicBezTo>
                <a:cubicBezTo>
                  <a:pt x="102" y="716"/>
                  <a:pt x="224" y="737"/>
                  <a:pt x="346" y="737"/>
                </a:cubicBezTo>
                <a:cubicBezTo>
                  <a:pt x="346" y="793"/>
                  <a:pt x="346" y="793"/>
                  <a:pt x="346" y="793"/>
                </a:cubicBezTo>
                <a:cubicBezTo>
                  <a:pt x="50" y="793"/>
                  <a:pt x="50" y="793"/>
                  <a:pt x="50" y="793"/>
                </a:cubicBezTo>
                <a:cubicBezTo>
                  <a:pt x="51" y="793"/>
                  <a:pt x="51" y="793"/>
                  <a:pt x="51" y="793"/>
                </a:cubicBezTo>
                <a:cubicBezTo>
                  <a:pt x="346" y="794"/>
                  <a:pt x="346" y="794"/>
                  <a:pt x="346" y="794"/>
                </a:cubicBezTo>
                <a:cubicBezTo>
                  <a:pt x="346" y="794"/>
                  <a:pt x="346" y="794"/>
                  <a:pt x="346" y="794"/>
                </a:cubicBezTo>
                <a:cubicBezTo>
                  <a:pt x="26" y="794"/>
                  <a:pt x="26" y="794"/>
                  <a:pt x="26" y="794"/>
                </a:cubicBezTo>
                <a:cubicBezTo>
                  <a:pt x="12" y="771"/>
                  <a:pt x="3" y="748"/>
                  <a:pt x="2" y="726"/>
                </a:cubicBezTo>
                <a:cubicBezTo>
                  <a:pt x="0" y="623"/>
                  <a:pt x="115" y="614"/>
                  <a:pt x="197" y="579"/>
                </a:cubicBezTo>
                <a:cubicBezTo>
                  <a:pt x="230" y="566"/>
                  <a:pt x="243" y="544"/>
                  <a:pt x="248" y="518"/>
                </a:cubicBezTo>
                <a:cubicBezTo>
                  <a:pt x="230" y="506"/>
                  <a:pt x="211" y="491"/>
                  <a:pt x="191" y="47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6" name="Oval Callout 15"/>
          <p:cNvSpPr/>
          <p:nvPr/>
        </p:nvSpPr>
        <p:spPr>
          <a:xfrm>
            <a:off x="8981338" y="2737998"/>
            <a:ext cx="3152035" cy="2232298"/>
          </a:xfrm>
          <a:prstGeom prst="wedgeEllipseCallou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Callout 16"/>
          <p:cNvSpPr/>
          <p:nvPr/>
        </p:nvSpPr>
        <p:spPr>
          <a:xfrm flipH="1">
            <a:off x="969274" y="2686121"/>
            <a:ext cx="2992837" cy="2259751"/>
          </a:xfrm>
          <a:prstGeom prst="wedgeEllipseCallout">
            <a:avLst/>
          </a:prstGeom>
          <a:noFill/>
          <a:ln w="190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Callout 17"/>
          <p:cNvSpPr/>
          <p:nvPr/>
        </p:nvSpPr>
        <p:spPr>
          <a:xfrm rot="20916149">
            <a:off x="6429855" y="2651610"/>
            <a:ext cx="2518833" cy="2101427"/>
          </a:xfrm>
          <a:prstGeom prst="wedgeEllipseCallou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Callout 18"/>
          <p:cNvSpPr/>
          <p:nvPr/>
        </p:nvSpPr>
        <p:spPr>
          <a:xfrm rot="440375" flipH="1">
            <a:off x="4001400" y="2203180"/>
            <a:ext cx="2410146" cy="2544740"/>
          </a:xfrm>
          <a:prstGeom prst="wedgeEllipseCallou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Content Placeholder 2"/>
          <p:cNvSpPr txBox="1"/>
          <p:nvPr/>
        </p:nvSpPr>
        <p:spPr>
          <a:xfrm>
            <a:off x="1226590" y="3077800"/>
            <a:ext cx="2478204" cy="147639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id-ID" sz="1685" b="1" dirty="0">
                <a:solidFill>
                  <a:schemeClr val="accent1"/>
                </a:solidFill>
                <a:ea typeface="Roboto" panose="02000000000000000000" pitchFamily="2" charset="0"/>
                <a:cs typeface="Arial" panose="020B0604020202020204" pitchFamily="34" charset="0"/>
              </a:rPr>
              <a:t>Robert Einstein</a:t>
            </a:r>
            <a:endParaRPr lang="id-ID" sz="1685" b="1" dirty="0">
              <a:solidFill>
                <a:schemeClr val="accent1"/>
              </a:solidFill>
              <a:ea typeface="Roboto" panose="02000000000000000000" pitchFamily="2" charset="0"/>
              <a:cs typeface="Arial" panose="020B0604020202020204" pitchFamily="34" charset="0"/>
            </a:endParaRPr>
          </a:p>
          <a:p>
            <a:pPr algn="ctr"/>
            <a:r>
              <a:rPr lang="id-ID" sz="1160" dirty="0">
                <a:solidFill>
                  <a:schemeClr val="bg1">
                    <a:lumMod val="65000"/>
                  </a:schemeClr>
                </a:solidFill>
                <a:ea typeface="Roboto" panose="02000000000000000000" pitchFamily="2" charset="0"/>
                <a:cs typeface="Arial" panose="020B0604020202020204" pitchFamily="34" charset="0"/>
              </a:rPr>
              <a:t>“</a:t>
            </a:r>
            <a:r>
              <a:rPr lang="en-US" sz="1160" dirty="0">
                <a:solidFill>
                  <a:schemeClr val="bg1">
                    <a:lumMod val="65000"/>
                  </a:schemeClr>
                </a:solidFill>
                <a:ea typeface="Roboto" panose="02000000000000000000" pitchFamily="2" charset="0"/>
                <a:cs typeface="Arial" panose="020B0604020202020204" pitchFamily="34" charset="0"/>
              </a:rPr>
              <a:t>It was </a:t>
            </a:r>
            <a:r>
              <a:rPr lang="en-US" sz="1160" dirty="0" err="1">
                <a:solidFill>
                  <a:schemeClr val="bg1">
                    <a:lumMod val="65000"/>
                  </a:schemeClr>
                </a:solidFill>
                <a:ea typeface="Roboto" panose="02000000000000000000" pitchFamily="2" charset="0"/>
                <a:cs typeface="Arial" panose="020B0604020202020204" pitchFamily="34" charset="0"/>
              </a:rPr>
              <a:t>popularised</a:t>
            </a:r>
            <a:r>
              <a:rPr lang="en-US" sz="1160" dirty="0">
                <a:solidFill>
                  <a:schemeClr val="bg1">
                    <a:lumMod val="65000"/>
                  </a:schemeClr>
                </a:solidFill>
                <a:ea typeface="Roboto" panose="02000000000000000000" pitchFamily="2" charset="0"/>
                <a:cs typeface="Arial" panose="020B0604020202020204" pitchFamily="34" charset="0"/>
              </a:rPr>
              <a:t> in the 1960s with the release of </a:t>
            </a:r>
            <a:r>
              <a:rPr lang="en-US" sz="1160" dirty="0" err="1">
                <a:solidFill>
                  <a:schemeClr val="bg1">
                    <a:lumMod val="65000"/>
                  </a:schemeClr>
                </a:solidFill>
                <a:ea typeface="Roboto" panose="02000000000000000000" pitchFamily="2" charset="0"/>
                <a:cs typeface="Arial" panose="020B0604020202020204" pitchFamily="34" charset="0"/>
              </a:rPr>
              <a:t>Letraset</a:t>
            </a:r>
            <a:r>
              <a:rPr lang="en-US" sz="1160" dirty="0">
                <a:solidFill>
                  <a:schemeClr val="bg1">
                    <a:lumMod val="65000"/>
                  </a:schemeClr>
                </a:solidFill>
                <a:ea typeface="Roboto" panose="02000000000000000000" pitchFamily="2" charset="0"/>
                <a:cs typeface="Arial" panose="020B0604020202020204" pitchFamily="34" charset="0"/>
              </a:rPr>
              <a:t> sheets containing Lorem Ipsum passages, and more recently with desktop</a:t>
            </a:r>
            <a:r>
              <a:rPr lang="id-ID" sz="1160" dirty="0">
                <a:solidFill>
                  <a:schemeClr val="bg1">
                    <a:lumMod val="65000"/>
                  </a:schemeClr>
                </a:solidFill>
                <a:ea typeface="Roboto" panose="02000000000000000000" pitchFamily="2" charset="0"/>
                <a:cs typeface="Arial" panose="020B0604020202020204" pitchFamily="34" charset="0"/>
              </a:rPr>
              <a:t>”</a:t>
            </a:r>
            <a:endParaRPr lang="id-ID" sz="1160" dirty="0">
              <a:solidFill>
                <a:schemeClr val="bg1">
                  <a:lumMod val="65000"/>
                </a:schemeClr>
              </a:solidFill>
              <a:ea typeface="Roboto" panose="02000000000000000000" pitchFamily="2" charset="0"/>
              <a:cs typeface="Arial" panose="020B0604020202020204" pitchFamily="34" charset="0"/>
            </a:endParaRPr>
          </a:p>
          <a:p>
            <a:pPr algn="ctr"/>
            <a:r>
              <a:rPr lang="id-ID" sz="1160" dirty="0">
                <a:solidFill>
                  <a:schemeClr val="bg1">
                    <a:lumMod val="65000"/>
                  </a:schemeClr>
                </a:solidFill>
                <a:ea typeface="Roboto" panose="02000000000000000000" pitchFamily="2" charset="0"/>
                <a:cs typeface="Arial" panose="020B0604020202020204" pitchFamily="34" charset="0"/>
              </a:rPr>
              <a:t>Scientist</a:t>
            </a:r>
            <a:endParaRPr lang="en-US" sz="1160" dirty="0">
              <a:solidFill>
                <a:schemeClr val="bg1">
                  <a:lumMod val="65000"/>
                </a:schemeClr>
              </a:solidFill>
              <a:ea typeface="Roboto" panose="02000000000000000000" pitchFamily="2" charset="0"/>
              <a:cs typeface="Arial" panose="020B0604020202020204" pitchFamily="34" charset="0"/>
            </a:endParaRPr>
          </a:p>
        </p:txBody>
      </p:sp>
      <p:sp>
        <p:nvSpPr>
          <p:cNvPr id="21" name="Content Placeholder 2"/>
          <p:cNvSpPr txBox="1"/>
          <p:nvPr/>
        </p:nvSpPr>
        <p:spPr>
          <a:xfrm>
            <a:off x="4266021" y="2571428"/>
            <a:ext cx="1880902" cy="1910798"/>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id-ID" sz="1685" b="1" dirty="0">
                <a:solidFill>
                  <a:schemeClr val="accent2"/>
                </a:solidFill>
                <a:ea typeface="Roboto" panose="02000000000000000000" pitchFamily="2" charset="0"/>
                <a:cs typeface="Arial" panose="020B0604020202020204" pitchFamily="34" charset="0"/>
              </a:rPr>
              <a:t>Reina Pangan</a:t>
            </a:r>
            <a:endParaRPr lang="id-ID" sz="1685" b="1" dirty="0">
              <a:solidFill>
                <a:schemeClr val="accent2"/>
              </a:solidFill>
              <a:ea typeface="Roboto" panose="02000000000000000000" pitchFamily="2" charset="0"/>
              <a:cs typeface="Arial" panose="020B0604020202020204" pitchFamily="34" charset="0"/>
            </a:endParaRPr>
          </a:p>
          <a:p>
            <a:pPr algn="ctr"/>
            <a:r>
              <a:rPr lang="id-ID" sz="1160" dirty="0">
                <a:solidFill>
                  <a:schemeClr val="bg1">
                    <a:lumMod val="65000"/>
                  </a:schemeClr>
                </a:solidFill>
                <a:ea typeface="Roboto" panose="02000000000000000000" pitchFamily="2" charset="0"/>
                <a:cs typeface="Arial" panose="020B0604020202020204" pitchFamily="34" charset="0"/>
              </a:rPr>
              <a:t>“</a:t>
            </a:r>
            <a:r>
              <a:rPr lang="en-US" sz="1160" dirty="0">
                <a:solidFill>
                  <a:schemeClr val="bg1">
                    <a:lumMod val="65000"/>
                  </a:schemeClr>
                </a:solidFill>
                <a:ea typeface="Roboto" panose="02000000000000000000" pitchFamily="2" charset="0"/>
                <a:cs typeface="Arial" panose="020B0604020202020204" pitchFamily="34" charset="0"/>
              </a:rPr>
              <a:t>It was </a:t>
            </a:r>
            <a:r>
              <a:rPr lang="en-US" sz="1160" dirty="0" err="1">
                <a:solidFill>
                  <a:schemeClr val="bg1">
                    <a:lumMod val="65000"/>
                  </a:schemeClr>
                </a:solidFill>
                <a:ea typeface="Roboto" panose="02000000000000000000" pitchFamily="2" charset="0"/>
                <a:cs typeface="Arial" panose="020B0604020202020204" pitchFamily="34" charset="0"/>
              </a:rPr>
              <a:t>popularised</a:t>
            </a:r>
            <a:r>
              <a:rPr lang="en-US" sz="1160" dirty="0">
                <a:solidFill>
                  <a:schemeClr val="bg1">
                    <a:lumMod val="65000"/>
                  </a:schemeClr>
                </a:solidFill>
                <a:ea typeface="Roboto" panose="02000000000000000000" pitchFamily="2" charset="0"/>
                <a:cs typeface="Arial" panose="020B0604020202020204" pitchFamily="34" charset="0"/>
              </a:rPr>
              <a:t> in the 1960s with the release of </a:t>
            </a:r>
            <a:r>
              <a:rPr lang="en-US" sz="1160" dirty="0" err="1">
                <a:solidFill>
                  <a:schemeClr val="bg1">
                    <a:lumMod val="65000"/>
                  </a:schemeClr>
                </a:solidFill>
                <a:ea typeface="Roboto" panose="02000000000000000000" pitchFamily="2" charset="0"/>
                <a:cs typeface="Arial" panose="020B0604020202020204" pitchFamily="34" charset="0"/>
              </a:rPr>
              <a:t>Letraset</a:t>
            </a:r>
            <a:r>
              <a:rPr lang="en-US" sz="1160" dirty="0">
                <a:solidFill>
                  <a:schemeClr val="bg1">
                    <a:lumMod val="65000"/>
                  </a:schemeClr>
                </a:solidFill>
                <a:ea typeface="Roboto" panose="02000000000000000000" pitchFamily="2" charset="0"/>
                <a:cs typeface="Arial" panose="020B0604020202020204" pitchFamily="34" charset="0"/>
              </a:rPr>
              <a:t> sheets containing Lorem Ipsum passages, and more recently with desktop</a:t>
            </a:r>
            <a:r>
              <a:rPr lang="id-ID" sz="1160" dirty="0">
                <a:solidFill>
                  <a:schemeClr val="bg1">
                    <a:lumMod val="65000"/>
                  </a:schemeClr>
                </a:solidFill>
                <a:ea typeface="Roboto" panose="02000000000000000000" pitchFamily="2" charset="0"/>
                <a:cs typeface="Arial" panose="020B0604020202020204" pitchFamily="34" charset="0"/>
              </a:rPr>
              <a:t>”</a:t>
            </a:r>
            <a:endParaRPr lang="id-ID" sz="1160" dirty="0">
              <a:solidFill>
                <a:schemeClr val="bg1">
                  <a:lumMod val="65000"/>
                </a:schemeClr>
              </a:solidFill>
              <a:ea typeface="Roboto" panose="02000000000000000000" pitchFamily="2" charset="0"/>
              <a:cs typeface="Arial" panose="020B0604020202020204" pitchFamily="34" charset="0"/>
            </a:endParaRPr>
          </a:p>
          <a:p>
            <a:pPr algn="ctr"/>
            <a:r>
              <a:rPr lang="id-ID" sz="1160" dirty="0">
                <a:solidFill>
                  <a:schemeClr val="bg1">
                    <a:lumMod val="65000"/>
                  </a:schemeClr>
                </a:solidFill>
                <a:ea typeface="Roboto" panose="02000000000000000000" pitchFamily="2" charset="0"/>
                <a:cs typeface="Arial" panose="020B0604020202020204" pitchFamily="34" charset="0"/>
              </a:rPr>
              <a:t>Economist</a:t>
            </a:r>
            <a:endParaRPr lang="en-US" sz="1160" dirty="0">
              <a:solidFill>
                <a:schemeClr val="bg1">
                  <a:lumMod val="65000"/>
                </a:schemeClr>
              </a:solidFill>
              <a:ea typeface="Roboto" panose="02000000000000000000" pitchFamily="2" charset="0"/>
              <a:cs typeface="Arial" panose="020B0604020202020204" pitchFamily="34" charset="0"/>
            </a:endParaRPr>
          </a:p>
        </p:txBody>
      </p:sp>
      <p:sp>
        <p:nvSpPr>
          <p:cNvPr id="22" name="Content Placeholder 2"/>
          <p:cNvSpPr txBox="1"/>
          <p:nvPr/>
        </p:nvSpPr>
        <p:spPr>
          <a:xfrm>
            <a:off x="6544898" y="2964126"/>
            <a:ext cx="2243168" cy="147639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id-ID" sz="1685" b="1" dirty="0">
                <a:solidFill>
                  <a:schemeClr val="accent3"/>
                </a:solidFill>
                <a:ea typeface="Roboto" panose="02000000000000000000" pitchFamily="2" charset="0"/>
                <a:cs typeface="Arial" panose="020B0604020202020204" pitchFamily="34" charset="0"/>
              </a:rPr>
              <a:t>Andrea Pello</a:t>
            </a:r>
            <a:endParaRPr lang="id-ID" sz="1685" b="1" dirty="0">
              <a:solidFill>
                <a:schemeClr val="accent3"/>
              </a:solidFill>
              <a:ea typeface="Roboto" panose="02000000000000000000" pitchFamily="2" charset="0"/>
              <a:cs typeface="Arial" panose="020B0604020202020204" pitchFamily="34" charset="0"/>
            </a:endParaRPr>
          </a:p>
          <a:p>
            <a:pPr algn="ctr"/>
            <a:r>
              <a:rPr lang="id-ID" sz="1160" dirty="0">
                <a:solidFill>
                  <a:schemeClr val="bg1">
                    <a:lumMod val="65000"/>
                  </a:schemeClr>
                </a:solidFill>
                <a:ea typeface="Roboto" panose="02000000000000000000" pitchFamily="2" charset="0"/>
                <a:cs typeface="Arial" panose="020B0604020202020204" pitchFamily="34" charset="0"/>
              </a:rPr>
              <a:t>“</a:t>
            </a:r>
            <a:r>
              <a:rPr lang="en-US" sz="1160" dirty="0">
                <a:solidFill>
                  <a:schemeClr val="bg1">
                    <a:lumMod val="65000"/>
                  </a:schemeClr>
                </a:solidFill>
                <a:ea typeface="Roboto" panose="02000000000000000000" pitchFamily="2" charset="0"/>
                <a:cs typeface="Arial" panose="020B0604020202020204" pitchFamily="34" charset="0"/>
              </a:rPr>
              <a:t>It was </a:t>
            </a:r>
            <a:r>
              <a:rPr lang="en-US" sz="1160" dirty="0" err="1">
                <a:solidFill>
                  <a:schemeClr val="bg1">
                    <a:lumMod val="65000"/>
                  </a:schemeClr>
                </a:solidFill>
                <a:ea typeface="Roboto" panose="02000000000000000000" pitchFamily="2" charset="0"/>
                <a:cs typeface="Arial" panose="020B0604020202020204" pitchFamily="34" charset="0"/>
              </a:rPr>
              <a:t>popularised</a:t>
            </a:r>
            <a:r>
              <a:rPr lang="en-US" sz="1160" dirty="0">
                <a:solidFill>
                  <a:schemeClr val="bg1">
                    <a:lumMod val="65000"/>
                  </a:schemeClr>
                </a:solidFill>
                <a:ea typeface="Roboto" panose="02000000000000000000" pitchFamily="2" charset="0"/>
                <a:cs typeface="Arial" panose="020B0604020202020204" pitchFamily="34" charset="0"/>
              </a:rPr>
              <a:t> in the 1960s with the release of </a:t>
            </a:r>
            <a:r>
              <a:rPr lang="en-US" sz="1160" dirty="0" err="1">
                <a:solidFill>
                  <a:schemeClr val="bg1">
                    <a:lumMod val="65000"/>
                  </a:schemeClr>
                </a:solidFill>
                <a:ea typeface="Roboto" panose="02000000000000000000" pitchFamily="2" charset="0"/>
                <a:cs typeface="Arial" panose="020B0604020202020204" pitchFamily="34" charset="0"/>
              </a:rPr>
              <a:t>Letraset</a:t>
            </a:r>
            <a:r>
              <a:rPr lang="en-US" sz="1160" dirty="0">
                <a:solidFill>
                  <a:schemeClr val="bg1">
                    <a:lumMod val="65000"/>
                  </a:schemeClr>
                </a:solidFill>
                <a:ea typeface="Roboto" panose="02000000000000000000" pitchFamily="2" charset="0"/>
                <a:cs typeface="Arial" panose="020B0604020202020204" pitchFamily="34" charset="0"/>
              </a:rPr>
              <a:t> sheets containing Lorem Ipsum passages, and more recently with desktop</a:t>
            </a:r>
            <a:r>
              <a:rPr lang="id-ID" sz="1160" dirty="0">
                <a:solidFill>
                  <a:schemeClr val="bg1">
                    <a:lumMod val="65000"/>
                  </a:schemeClr>
                </a:solidFill>
                <a:ea typeface="Roboto" panose="02000000000000000000" pitchFamily="2" charset="0"/>
                <a:cs typeface="Arial" panose="020B0604020202020204" pitchFamily="34" charset="0"/>
              </a:rPr>
              <a:t>”</a:t>
            </a:r>
            <a:endParaRPr lang="id-ID" sz="1160" dirty="0">
              <a:solidFill>
                <a:schemeClr val="bg1">
                  <a:lumMod val="65000"/>
                </a:schemeClr>
              </a:solidFill>
              <a:ea typeface="Roboto" panose="02000000000000000000" pitchFamily="2" charset="0"/>
              <a:cs typeface="Arial" panose="020B0604020202020204" pitchFamily="34" charset="0"/>
            </a:endParaRPr>
          </a:p>
          <a:p>
            <a:pPr algn="ctr"/>
            <a:r>
              <a:rPr lang="id-ID" sz="1160" dirty="0">
                <a:solidFill>
                  <a:schemeClr val="bg1">
                    <a:lumMod val="65000"/>
                  </a:schemeClr>
                </a:solidFill>
                <a:ea typeface="Roboto" panose="02000000000000000000" pitchFamily="2" charset="0"/>
                <a:cs typeface="Arial" panose="020B0604020202020204" pitchFamily="34" charset="0"/>
              </a:rPr>
              <a:t>Sportman</a:t>
            </a:r>
            <a:endParaRPr lang="en-US" sz="1160" dirty="0">
              <a:solidFill>
                <a:schemeClr val="bg1">
                  <a:lumMod val="65000"/>
                </a:schemeClr>
              </a:solidFill>
              <a:ea typeface="Roboto" panose="02000000000000000000" pitchFamily="2" charset="0"/>
              <a:cs typeface="Arial" panose="020B0604020202020204" pitchFamily="34" charset="0"/>
            </a:endParaRPr>
          </a:p>
        </p:txBody>
      </p:sp>
      <p:sp>
        <p:nvSpPr>
          <p:cNvPr id="23" name="Content Placeholder 2"/>
          <p:cNvSpPr txBox="1"/>
          <p:nvPr/>
        </p:nvSpPr>
        <p:spPr>
          <a:xfrm>
            <a:off x="9231620" y="3115949"/>
            <a:ext cx="2707896" cy="147639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id-ID" sz="1685" b="1" dirty="0">
                <a:solidFill>
                  <a:schemeClr val="accent4"/>
                </a:solidFill>
                <a:ea typeface="Roboto" panose="02000000000000000000" pitchFamily="2" charset="0"/>
                <a:cs typeface="Arial" panose="020B0604020202020204" pitchFamily="34" charset="0"/>
              </a:rPr>
              <a:t>Femmy Feminim</a:t>
            </a:r>
            <a:endParaRPr lang="id-ID" sz="1685" b="1" dirty="0">
              <a:solidFill>
                <a:schemeClr val="accent4"/>
              </a:solidFill>
              <a:ea typeface="Roboto" panose="02000000000000000000" pitchFamily="2" charset="0"/>
              <a:cs typeface="Arial" panose="020B0604020202020204" pitchFamily="34" charset="0"/>
            </a:endParaRPr>
          </a:p>
          <a:p>
            <a:pPr algn="ctr"/>
            <a:r>
              <a:rPr lang="id-ID" sz="1160" dirty="0">
                <a:solidFill>
                  <a:schemeClr val="bg1">
                    <a:lumMod val="65000"/>
                  </a:schemeClr>
                </a:solidFill>
                <a:ea typeface="Roboto" panose="02000000000000000000" pitchFamily="2" charset="0"/>
                <a:cs typeface="Arial" panose="020B0604020202020204" pitchFamily="34" charset="0"/>
              </a:rPr>
              <a:t>“</a:t>
            </a:r>
            <a:r>
              <a:rPr lang="en-US" sz="1160" dirty="0">
                <a:solidFill>
                  <a:schemeClr val="bg1">
                    <a:lumMod val="65000"/>
                  </a:schemeClr>
                </a:solidFill>
                <a:ea typeface="Roboto" panose="02000000000000000000" pitchFamily="2" charset="0"/>
                <a:cs typeface="Arial" panose="020B0604020202020204" pitchFamily="34" charset="0"/>
              </a:rPr>
              <a:t>It was </a:t>
            </a:r>
            <a:r>
              <a:rPr lang="en-US" sz="1160" dirty="0" err="1">
                <a:solidFill>
                  <a:schemeClr val="bg1">
                    <a:lumMod val="65000"/>
                  </a:schemeClr>
                </a:solidFill>
                <a:ea typeface="Roboto" panose="02000000000000000000" pitchFamily="2" charset="0"/>
                <a:cs typeface="Arial" panose="020B0604020202020204" pitchFamily="34" charset="0"/>
              </a:rPr>
              <a:t>popularised</a:t>
            </a:r>
            <a:r>
              <a:rPr lang="en-US" sz="1160" dirty="0">
                <a:solidFill>
                  <a:schemeClr val="bg1">
                    <a:lumMod val="65000"/>
                  </a:schemeClr>
                </a:solidFill>
                <a:ea typeface="Roboto" panose="02000000000000000000" pitchFamily="2" charset="0"/>
                <a:cs typeface="Arial" panose="020B0604020202020204" pitchFamily="34" charset="0"/>
              </a:rPr>
              <a:t> in the 1960s with the release of </a:t>
            </a:r>
            <a:r>
              <a:rPr lang="en-US" sz="1160" dirty="0" err="1">
                <a:solidFill>
                  <a:schemeClr val="bg1">
                    <a:lumMod val="65000"/>
                  </a:schemeClr>
                </a:solidFill>
                <a:ea typeface="Roboto" panose="02000000000000000000" pitchFamily="2" charset="0"/>
                <a:cs typeface="Arial" panose="020B0604020202020204" pitchFamily="34" charset="0"/>
              </a:rPr>
              <a:t>Letraset</a:t>
            </a:r>
            <a:r>
              <a:rPr lang="en-US" sz="1160" dirty="0">
                <a:solidFill>
                  <a:schemeClr val="bg1">
                    <a:lumMod val="65000"/>
                  </a:schemeClr>
                </a:solidFill>
                <a:ea typeface="Roboto" panose="02000000000000000000" pitchFamily="2" charset="0"/>
                <a:cs typeface="Arial" panose="020B0604020202020204" pitchFamily="34" charset="0"/>
              </a:rPr>
              <a:t> sheets containing Lorem Ipsum passages, and more recently with desktop</a:t>
            </a:r>
            <a:r>
              <a:rPr lang="id-ID" sz="1160" dirty="0">
                <a:solidFill>
                  <a:schemeClr val="bg1">
                    <a:lumMod val="65000"/>
                  </a:schemeClr>
                </a:solidFill>
                <a:ea typeface="Roboto" panose="02000000000000000000" pitchFamily="2" charset="0"/>
                <a:cs typeface="Arial" panose="020B0604020202020204" pitchFamily="34" charset="0"/>
              </a:rPr>
              <a:t>”</a:t>
            </a:r>
            <a:endParaRPr lang="id-ID" sz="1160" dirty="0">
              <a:solidFill>
                <a:schemeClr val="bg1">
                  <a:lumMod val="65000"/>
                </a:schemeClr>
              </a:solidFill>
              <a:ea typeface="Roboto" panose="02000000000000000000" pitchFamily="2" charset="0"/>
              <a:cs typeface="Arial" panose="020B0604020202020204" pitchFamily="34" charset="0"/>
            </a:endParaRPr>
          </a:p>
          <a:p>
            <a:pPr algn="ctr"/>
            <a:r>
              <a:rPr lang="id-ID" sz="1160" dirty="0">
                <a:solidFill>
                  <a:schemeClr val="bg1">
                    <a:lumMod val="65000"/>
                  </a:schemeClr>
                </a:solidFill>
                <a:ea typeface="Roboto" panose="02000000000000000000" pitchFamily="2" charset="0"/>
                <a:cs typeface="Arial" panose="020B0604020202020204" pitchFamily="34" charset="0"/>
              </a:rPr>
              <a:t>Observer Lifestyle</a:t>
            </a:r>
            <a:endParaRPr lang="en-US" sz="1160" dirty="0">
              <a:solidFill>
                <a:schemeClr val="bg1">
                  <a:lumMod val="65000"/>
                </a:schemeClr>
              </a:solidFill>
              <a:ea typeface="Roboto" panose="02000000000000000000" pitchFamily="2" charset="0"/>
              <a:cs typeface="Arial" panose="020B0604020202020204" pitchFamily="34" charset="0"/>
            </a:endParaRPr>
          </a:p>
        </p:txBody>
      </p:sp>
      <p:sp>
        <p:nvSpPr>
          <p:cNvPr id="15" name="文本框 14"/>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24" name="文本框 23"/>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anim calcmode="lin" valueType="num">
                                      <p:cBhvr>
                                        <p:cTn id="20" dur="750" fill="hold"/>
                                        <p:tgtEl>
                                          <p:spTgt spid="11"/>
                                        </p:tgtEl>
                                        <p:attrNameLst>
                                          <p:attrName>ppt_x</p:attrName>
                                        </p:attrNameLst>
                                      </p:cBhvr>
                                      <p:tavLst>
                                        <p:tav tm="0">
                                          <p:val>
                                            <p:strVal val="#ppt_x"/>
                                          </p:val>
                                        </p:tav>
                                        <p:tav tm="100000">
                                          <p:val>
                                            <p:strVal val="#ppt_x"/>
                                          </p:val>
                                        </p:tav>
                                      </p:tavLst>
                                    </p:anim>
                                    <p:anim calcmode="lin" valueType="num">
                                      <p:cBhvr>
                                        <p:cTn id="21" dur="75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750"/>
                                        <p:tgtEl>
                                          <p:spTgt spid="13"/>
                                        </p:tgtEl>
                                      </p:cBhvr>
                                    </p:animEffect>
                                    <p:anim calcmode="lin" valueType="num">
                                      <p:cBhvr>
                                        <p:cTn id="26" dur="750" fill="hold"/>
                                        <p:tgtEl>
                                          <p:spTgt spid="13"/>
                                        </p:tgtEl>
                                        <p:attrNameLst>
                                          <p:attrName>ppt_x</p:attrName>
                                        </p:attrNameLst>
                                      </p:cBhvr>
                                      <p:tavLst>
                                        <p:tav tm="0">
                                          <p:val>
                                            <p:strVal val="#ppt_x"/>
                                          </p:val>
                                        </p:tav>
                                        <p:tav tm="100000">
                                          <p:val>
                                            <p:strVal val="#ppt_x"/>
                                          </p:val>
                                        </p:tav>
                                      </p:tavLst>
                                    </p:anim>
                                    <p:anim calcmode="lin" valueType="num">
                                      <p:cBhvr>
                                        <p:cTn id="27" dur="75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1000"/>
                                        <p:tgtEl>
                                          <p:spTgt spid="20"/>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6500"/>
                            </p:stCondLst>
                            <p:childTnLst>
                              <p:par>
                                <p:cTn id="41" presetID="22"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1000"/>
                                        <p:tgtEl>
                                          <p:spTgt spid="21"/>
                                        </p:tgtEl>
                                      </p:cBhvr>
                                    </p:animEffect>
                                  </p:childTnLst>
                                </p:cTn>
                              </p:par>
                            </p:childTnLst>
                          </p:cTn>
                        </p:par>
                        <p:par>
                          <p:cTn id="44" fill="hold">
                            <p:stCondLst>
                              <p:cond delay="75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par>
                          <p:cTn id="48" fill="hold">
                            <p:stCondLst>
                              <p:cond delay="8000"/>
                            </p:stCondLst>
                            <p:childTnLst>
                              <p:par>
                                <p:cTn id="49" presetID="22" presetClass="entr" presetSubtype="1"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1000"/>
                                        <p:tgtEl>
                                          <p:spTgt spid="22"/>
                                        </p:tgtEl>
                                      </p:cBhvr>
                                    </p:animEffect>
                                  </p:childTnLst>
                                </p:cTn>
                              </p:par>
                            </p:childTnLst>
                          </p:cTn>
                        </p:par>
                        <p:par>
                          <p:cTn id="52" fill="hold">
                            <p:stCondLst>
                              <p:cond delay="9000"/>
                            </p:stCondLst>
                            <p:childTnLst>
                              <p:par>
                                <p:cTn id="53" presetID="2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par>
                          <p:cTn id="56" fill="hold">
                            <p:stCondLst>
                              <p:cond delay="9500"/>
                            </p:stCondLst>
                            <p:childTnLst>
                              <p:par>
                                <p:cTn id="57" presetID="22" presetClass="entr" presetSubtype="1"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6" grpId="0" animBg="1"/>
      <p:bldP spid="17" grpId="0" animBg="1"/>
      <p:bldP spid="18" grpId="0" animBg="1"/>
      <p:bldP spid="19" grpId="0" animBg="1"/>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51856" y="6579169"/>
            <a:ext cx="548358" cy="287130"/>
          </a:xfrm>
          <a:prstGeom prst="rect">
            <a:avLst/>
          </a:prstGeom>
          <a:noFill/>
        </p:spPr>
        <p:txBody>
          <a:bodyPr wrap="square" rtlCol="0">
            <a:spAutoFit/>
          </a:bodyPr>
          <a:lstStyle/>
          <a:p>
            <a:fld id="{F3C5028F-8D3B-45CC-A1ED-22F09E87F5E5}" type="slidenum">
              <a:rPr lang="id-ID" sz="1265">
                <a:solidFill>
                  <a:schemeClr val="bg1"/>
                </a:solidFill>
              </a:rPr>
            </a:fld>
            <a:endParaRPr lang="id-ID" sz="1265" dirty="0">
              <a:solidFill>
                <a:schemeClr val="bg1"/>
              </a:solidFill>
            </a:endParaRPr>
          </a:p>
        </p:txBody>
      </p:sp>
      <p:grpSp>
        <p:nvGrpSpPr>
          <p:cNvPr id="10" name="Group 330"/>
          <p:cNvGrpSpPr>
            <a:grpSpLocks noChangeAspect="1"/>
          </p:cNvGrpSpPr>
          <p:nvPr/>
        </p:nvGrpSpPr>
        <p:grpSpPr bwMode="auto">
          <a:xfrm>
            <a:off x="4219873" y="1906118"/>
            <a:ext cx="4388360" cy="4555999"/>
            <a:chOff x="4569" y="2024"/>
            <a:chExt cx="1911" cy="1984"/>
          </a:xfrm>
        </p:grpSpPr>
        <p:sp>
          <p:nvSpPr>
            <p:cNvPr id="11" name="Freeform 331"/>
            <p:cNvSpPr/>
            <p:nvPr/>
          </p:nvSpPr>
          <p:spPr bwMode="auto">
            <a:xfrm>
              <a:off x="4849" y="2624"/>
              <a:ext cx="301" cy="427"/>
            </a:xfrm>
            <a:custGeom>
              <a:avLst/>
              <a:gdLst>
                <a:gd name="T0" fmla="*/ 127 w 127"/>
                <a:gd name="T1" fmla="*/ 54 h 180"/>
                <a:gd name="T2" fmla="*/ 73 w 127"/>
                <a:gd name="T3" fmla="*/ 0 h 180"/>
                <a:gd name="T4" fmla="*/ 0 w 127"/>
                <a:gd name="T5" fmla="*/ 180 h 180"/>
                <a:gd name="T6" fmla="*/ 76 w 127"/>
                <a:gd name="T7" fmla="*/ 180 h 180"/>
                <a:gd name="T8" fmla="*/ 127 w 127"/>
                <a:gd name="T9" fmla="*/ 54 h 180"/>
              </a:gdLst>
              <a:ahLst/>
              <a:cxnLst>
                <a:cxn ang="0">
                  <a:pos x="T0" y="T1"/>
                </a:cxn>
                <a:cxn ang="0">
                  <a:pos x="T2" y="T3"/>
                </a:cxn>
                <a:cxn ang="0">
                  <a:pos x="T4" y="T5"/>
                </a:cxn>
                <a:cxn ang="0">
                  <a:pos x="T6" y="T7"/>
                </a:cxn>
                <a:cxn ang="0">
                  <a:pos x="T8" y="T9"/>
                </a:cxn>
              </a:cxnLst>
              <a:rect l="0" t="0" r="r" b="b"/>
              <a:pathLst>
                <a:path w="127" h="180">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2" name="Freeform 332"/>
            <p:cNvSpPr/>
            <p:nvPr/>
          </p:nvSpPr>
          <p:spPr bwMode="auto">
            <a:xfrm>
              <a:off x="4847" y="3048"/>
              <a:ext cx="1031" cy="607"/>
            </a:xfrm>
            <a:custGeom>
              <a:avLst/>
              <a:gdLst>
                <a:gd name="T0" fmla="*/ 381 w 435"/>
                <a:gd name="T1" fmla="*/ 129 h 256"/>
                <a:gd name="T2" fmla="*/ 256 w 435"/>
                <a:gd name="T3" fmla="*/ 179 h 256"/>
                <a:gd name="T4" fmla="*/ 256 w 435"/>
                <a:gd name="T5" fmla="*/ 179 h 256"/>
                <a:gd name="T6" fmla="*/ 130 w 435"/>
                <a:gd name="T7" fmla="*/ 127 h 256"/>
                <a:gd name="T8" fmla="*/ 130 w 435"/>
                <a:gd name="T9" fmla="*/ 127 h 256"/>
                <a:gd name="T10" fmla="*/ 77 w 435"/>
                <a:gd name="T11" fmla="*/ 0 h 256"/>
                <a:gd name="T12" fmla="*/ 0 w 435"/>
                <a:gd name="T13" fmla="*/ 0 h 256"/>
                <a:gd name="T14" fmla="*/ 75 w 435"/>
                <a:gd name="T15" fmla="*/ 181 h 256"/>
                <a:gd name="T16" fmla="*/ 75 w 435"/>
                <a:gd name="T17" fmla="*/ 181 h 256"/>
                <a:gd name="T18" fmla="*/ 256 w 435"/>
                <a:gd name="T19" fmla="*/ 256 h 256"/>
                <a:gd name="T20" fmla="*/ 256 w 435"/>
                <a:gd name="T21" fmla="*/ 256 h 256"/>
                <a:gd name="T22" fmla="*/ 435 w 435"/>
                <a:gd name="T23" fmla="*/ 183 h 256"/>
                <a:gd name="T24" fmla="*/ 381 w 435"/>
                <a:gd name="T25"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56">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3" name="Freeform 333"/>
            <p:cNvSpPr/>
            <p:nvPr/>
          </p:nvSpPr>
          <p:spPr bwMode="auto">
            <a:xfrm>
              <a:off x="5747" y="2622"/>
              <a:ext cx="311" cy="860"/>
            </a:xfrm>
            <a:custGeom>
              <a:avLst/>
              <a:gdLst>
                <a:gd name="T0" fmla="*/ 131 w 131"/>
                <a:gd name="T1" fmla="*/ 181 h 363"/>
                <a:gd name="T2" fmla="*/ 131 w 131"/>
                <a:gd name="T3" fmla="*/ 181 h 363"/>
                <a:gd name="T4" fmla="*/ 131 w 131"/>
                <a:gd name="T5" fmla="*/ 181 h 363"/>
                <a:gd name="T6" fmla="*/ 57 w 131"/>
                <a:gd name="T7" fmla="*/ 0 h 363"/>
                <a:gd name="T8" fmla="*/ 2 w 131"/>
                <a:gd name="T9" fmla="*/ 54 h 363"/>
                <a:gd name="T10" fmla="*/ 55 w 131"/>
                <a:gd name="T11" fmla="*/ 181 h 363"/>
                <a:gd name="T12" fmla="*/ 55 w 131"/>
                <a:gd name="T13" fmla="*/ 181 h 363"/>
                <a:gd name="T14" fmla="*/ 0 w 131"/>
                <a:gd name="T15" fmla="*/ 309 h 363"/>
                <a:gd name="T16" fmla="*/ 54 w 131"/>
                <a:gd name="T17" fmla="*/ 363 h 363"/>
                <a:gd name="T18" fmla="*/ 131 w 131"/>
                <a:gd name="T19" fmla="*/ 181 h 363"/>
                <a:gd name="T20" fmla="*/ 131 w 131"/>
                <a:gd name="T21" fmla="*/ 18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63">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4" name="Freeform 334"/>
            <p:cNvSpPr/>
            <p:nvPr/>
          </p:nvSpPr>
          <p:spPr bwMode="auto">
            <a:xfrm>
              <a:off x="5022" y="2444"/>
              <a:ext cx="861" cy="310"/>
            </a:xfrm>
            <a:custGeom>
              <a:avLst/>
              <a:gdLst>
                <a:gd name="T0" fmla="*/ 182 w 363"/>
                <a:gd name="T1" fmla="*/ 0 h 131"/>
                <a:gd name="T2" fmla="*/ 0 w 363"/>
                <a:gd name="T3" fmla="*/ 77 h 131"/>
                <a:gd name="T4" fmla="*/ 54 w 363"/>
                <a:gd name="T5" fmla="*/ 131 h 131"/>
                <a:gd name="T6" fmla="*/ 182 w 363"/>
                <a:gd name="T7" fmla="*/ 77 h 131"/>
                <a:gd name="T8" fmla="*/ 308 w 363"/>
                <a:gd name="T9" fmla="*/ 129 h 131"/>
                <a:gd name="T10" fmla="*/ 363 w 363"/>
                <a:gd name="T11" fmla="*/ 75 h 131"/>
                <a:gd name="T12" fmla="*/ 182 w 36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63" h="131">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5" name="Oval 335"/>
            <p:cNvSpPr>
              <a:spLocks noChangeArrowheads="1"/>
            </p:cNvSpPr>
            <p:nvPr/>
          </p:nvSpPr>
          <p:spPr bwMode="auto">
            <a:xfrm>
              <a:off x="6288" y="3001"/>
              <a:ext cx="33" cy="33"/>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6" name="Oval 336"/>
            <p:cNvSpPr>
              <a:spLocks noChangeArrowheads="1"/>
            </p:cNvSpPr>
            <p:nvPr/>
          </p:nvSpPr>
          <p:spPr bwMode="auto">
            <a:xfrm>
              <a:off x="6283" y="2949"/>
              <a:ext cx="24" cy="21"/>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7" name="Oval 337"/>
            <p:cNvSpPr>
              <a:spLocks noChangeArrowheads="1"/>
            </p:cNvSpPr>
            <p:nvPr/>
          </p:nvSpPr>
          <p:spPr bwMode="auto">
            <a:xfrm>
              <a:off x="6269" y="2885"/>
              <a:ext cx="33" cy="31"/>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8" name="Oval 338"/>
            <p:cNvSpPr>
              <a:spLocks noChangeArrowheads="1"/>
            </p:cNvSpPr>
            <p:nvPr/>
          </p:nvSpPr>
          <p:spPr bwMode="auto">
            <a:xfrm>
              <a:off x="6264" y="2830"/>
              <a:ext cx="24" cy="22"/>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9" name="Oval 339"/>
            <p:cNvSpPr>
              <a:spLocks noChangeArrowheads="1"/>
            </p:cNvSpPr>
            <p:nvPr/>
          </p:nvSpPr>
          <p:spPr bwMode="auto">
            <a:xfrm>
              <a:off x="6252" y="2769"/>
              <a:ext cx="29"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0" name="Oval 340"/>
            <p:cNvSpPr>
              <a:spLocks noChangeArrowheads="1"/>
            </p:cNvSpPr>
            <p:nvPr/>
          </p:nvSpPr>
          <p:spPr bwMode="auto">
            <a:xfrm>
              <a:off x="6229" y="2716"/>
              <a:ext cx="23" cy="2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1" name="Oval 341"/>
            <p:cNvSpPr>
              <a:spLocks noChangeArrowheads="1"/>
            </p:cNvSpPr>
            <p:nvPr/>
          </p:nvSpPr>
          <p:spPr bwMode="auto">
            <a:xfrm>
              <a:off x="6198" y="2660"/>
              <a:ext cx="28" cy="30"/>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2" name="Oval 342"/>
            <p:cNvSpPr>
              <a:spLocks noChangeArrowheads="1"/>
            </p:cNvSpPr>
            <p:nvPr/>
          </p:nvSpPr>
          <p:spPr bwMode="auto">
            <a:xfrm>
              <a:off x="6174" y="2610"/>
              <a:ext cx="22" cy="2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3" name="Oval 343"/>
            <p:cNvSpPr>
              <a:spLocks noChangeArrowheads="1"/>
            </p:cNvSpPr>
            <p:nvPr/>
          </p:nvSpPr>
          <p:spPr bwMode="auto">
            <a:xfrm>
              <a:off x="6141" y="2553"/>
              <a:ext cx="33" cy="33"/>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4" name="Oval 344"/>
            <p:cNvSpPr>
              <a:spLocks noChangeArrowheads="1"/>
            </p:cNvSpPr>
            <p:nvPr/>
          </p:nvSpPr>
          <p:spPr bwMode="auto">
            <a:xfrm>
              <a:off x="6103" y="2503"/>
              <a:ext cx="38" cy="3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5" name="Oval 345"/>
            <p:cNvSpPr>
              <a:spLocks noChangeArrowheads="1"/>
            </p:cNvSpPr>
            <p:nvPr/>
          </p:nvSpPr>
          <p:spPr bwMode="auto">
            <a:xfrm>
              <a:off x="6068" y="2468"/>
              <a:ext cx="23" cy="23"/>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6" name="Oval 346"/>
            <p:cNvSpPr>
              <a:spLocks noChangeArrowheads="1"/>
            </p:cNvSpPr>
            <p:nvPr/>
          </p:nvSpPr>
          <p:spPr bwMode="auto">
            <a:xfrm>
              <a:off x="6018" y="2418"/>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7" name="Oval 347"/>
            <p:cNvSpPr>
              <a:spLocks noChangeArrowheads="1"/>
            </p:cNvSpPr>
            <p:nvPr/>
          </p:nvSpPr>
          <p:spPr bwMode="auto">
            <a:xfrm>
              <a:off x="5980" y="2377"/>
              <a:ext cx="31" cy="3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8" name="Oval 348"/>
            <p:cNvSpPr>
              <a:spLocks noChangeArrowheads="1"/>
            </p:cNvSpPr>
            <p:nvPr/>
          </p:nvSpPr>
          <p:spPr bwMode="auto">
            <a:xfrm>
              <a:off x="5937" y="2340"/>
              <a:ext cx="29" cy="2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9" name="Oval 349"/>
            <p:cNvSpPr>
              <a:spLocks noChangeArrowheads="1"/>
            </p:cNvSpPr>
            <p:nvPr/>
          </p:nvSpPr>
          <p:spPr bwMode="auto">
            <a:xfrm>
              <a:off x="5880" y="2311"/>
              <a:ext cx="33" cy="33"/>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0" name="Oval 350"/>
            <p:cNvSpPr>
              <a:spLocks noChangeArrowheads="1"/>
            </p:cNvSpPr>
            <p:nvPr/>
          </p:nvSpPr>
          <p:spPr bwMode="auto">
            <a:xfrm>
              <a:off x="5830" y="2285"/>
              <a:ext cx="29" cy="2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1" name="Oval 351"/>
            <p:cNvSpPr>
              <a:spLocks noChangeArrowheads="1"/>
            </p:cNvSpPr>
            <p:nvPr/>
          </p:nvSpPr>
          <p:spPr bwMode="auto">
            <a:xfrm>
              <a:off x="5776" y="2257"/>
              <a:ext cx="31" cy="30"/>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2" name="Oval 352"/>
            <p:cNvSpPr>
              <a:spLocks noChangeArrowheads="1"/>
            </p:cNvSpPr>
            <p:nvPr/>
          </p:nvSpPr>
          <p:spPr bwMode="auto">
            <a:xfrm>
              <a:off x="5724" y="2231"/>
              <a:ext cx="28"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3" name="Oval 353"/>
            <p:cNvSpPr>
              <a:spLocks noChangeArrowheads="1"/>
            </p:cNvSpPr>
            <p:nvPr/>
          </p:nvSpPr>
          <p:spPr bwMode="auto">
            <a:xfrm>
              <a:off x="5665" y="2214"/>
              <a:ext cx="30" cy="31"/>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4" name="Oval 354"/>
            <p:cNvSpPr>
              <a:spLocks noChangeArrowheads="1"/>
            </p:cNvSpPr>
            <p:nvPr/>
          </p:nvSpPr>
          <p:spPr bwMode="auto">
            <a:xfrm>
              <a:off x="5603" y="2202"/>
              <a:ext cx="35" cy="3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5" name="Oval 355"/>
            <p:cNvSpPr>
              <a:spLocks noChangeArrowheads="1"/>
            </p:cNvSpPr>
            <p:nvPr/>
          </p:nvSpPr>
          <p:spPr bwMode="auto">
            <a:xfrm>
              <a:off x="5551" y="2200"/>
              <a:ext cx="23" cy="23"/>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6" name="Oval 356"/>
            <p:cNvSpPr>
              <a:spLocks noChangeArrowheads="1"/>
            </p:cNvSpPr>
            <p:nvPr/>
          </p:nvSpPr>
          <p:spPr bwMode="auto">
            <a:xfrm>
              <a:off x="5487" y="2185"/>
              <a:ext cx="33" cy="3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7" name="Oval 357"/>
            <p:cNvSpPr>
              <a:spLocks noChangeArrowheads="1"/>
            </p:cNvSpPr>
            <p:nvPr/>
          </p:nvSpPr>
          <p:spPr bwMode="auto">
            <a:xfrm>
              <a:off x="5432" y="2183"/>
              <a:ext cx="24" cy="2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8" name="Oval 358"/>
            <p:cNvSpPr>
              <a:spLocks noChangeArrowheads="1"/>
            </p:cNvSpPr>
            <p:nvPr/>
          </p:nvSpPr>
          <p:spPr bwMode="auto">
            <a:xfrm>
              <a:off x="5373" y="2193"/>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9" name="Oval 359"/>
            <p:cNvSpPr>
              <a:spLocks noChangeArrowheads="1"/>
            </p:cNvSpPr>
            <p:nvPr/>
          </p:nvSpPr>
          <p:spPr bwMode="auto">
            <a:xfrm>
              <a:off x="5307" y="2195"/>
              <a:ext cx="37" cy="3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40" name="Oval 360"/>
            <p:cNvSpPr>
              <a:spLocks noChangeArrowheads="1"/>
            </p:cNvSpPr>
            <p:nvPr/>
          </p:nvSpPr>
          <p:spPr bwMode="auto">
            <a:xfrm>
              <a:off x="5247" y="2204"/>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41" name="Oval 361"/>
            <p:cNvSpPr>
              <a:spLocks noChangeArrowheads="1"/>
            </p:cNvSpPr>
            <p:nvPr/>
          </p:nvSpPr>
          <p:spPr bwMode="auto">
            <a:xfrm>
              <a:off x="5195" y="2221"/>
              <a:ext cx="26" cy="2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42" name="Oval 362"/>
            <p:cNvSpPr>
              <a:spLocks noChangeArrowheads="1"/>
            </p:cNvSpPr>
            <p:nvPr/>
          </p:nvSpPr>
          <p:spPr bwMode="auto">
            <a:xfrm>
              <a:off x="5136" y="2238"/>
              <a:ext cx="33" cy="30"/>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43" name="Oval 363"/>
            <p:cNvSpPr>
              <a:spLocks noChangeArrowheads="1"/>
            </p:cNvSpPr>
            <p:nvPr/>
          </p:nvSpPr>
          <p:spPr bwMode="auto">
            <a:xfrm>
              <a:off x="5084" y="2264"/>
              <a:ext cx="31" cy="33"/>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44" name="Oval 364"/>
            <p:cNvSpPr>
              <a:spLocks noChangeArrowheads="1"/>
            </p:cNvSpPr>
            <p:nvPr/>
          </p:nvSpPr>
          <p:spPr bwMode="auto">
            <a:xfrm>
              <a:off x="5027" y="2290"/>
              <a:ext cx="38" cy="35"/>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45" name="Oval 365"/>
            <p:cNvSpPr>
              <a:spLocks noChangeArrowheads="1"/>
            </p:cNvSpPr>
            <p:nvPr/>
          </p:nvSpPr>
          <p:spPr bwMode="auto">
            <a:xfrm>
              <a:off x="4979" y="2323"/>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46" name="Oval 366"/>
            <p:cNvSpPr>
              <a:spLocks noChangeArrowheads="1"/>
            </p:cNvSpPr>
            <p:nvPr/>
          </p:nvSpPr>
          <p:spPr bwMode="auto">
            <a:xfrm>
              <a:off x="4925" y="2351"/>
              <a:ext cx="31" cy="29"/>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47" name="Oval 367"/>
            <p:cNvSpPr>
              <a:spLocks noChangeArrowheads="1"/>
            </p:cNvSpPr>
            <p:nvPr/>
          </p:nvSpPr>
          <p:spPr bwMode="auto">
            <a:xfrm>
              <a:off x="4880" y="2389"/>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48" name="Oval 368"/>
            <p:cNvSpPr>
              <a:spLocks noChangeArrowheads="1"/>
            </p:cNvSpPr>
            <p:nvPr/>
          </p:nvSpPr>
          <p:spPr bwMode="auto">
            <a:xfrm>
              <a:off x="4844" y="2437"/>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49" name="Oval 369"/>
            <p:cNvSpPr>
              <a:spLocks noChangeArrowheads="1"/>
            </p:cNvSpPr>
            <p:nvPr/>
          </p:nvSpPr>
          <p:spPr bwMode="auto">
            <a:xfrm>
              <a:off x="4797" y="2475"/>
              <a:ext cx="33" cy="33"/>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50" name="Oval 370"/>
            <p:cNvSpPr>
              <a:spLocks noChangeArrowheads="1"/>
            </p:cNvSpPr>
            <p:nvPr/>
          </p:nvSpPr>
          <p:spPr bwMode="auto">
            <a:xfrm>
              <a:off x="4754" y="2517"/>
              <a:ext cx="33" cy="3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51" name="Oval 371"/>
            <p:cNvSpPr>
              <a:spLocks noChangeArrowheads="1"/>
            </p:cNvSpPr>
            <p:nvPr/>
          </p:nvSpPr>
          <p:spPr bwMode="auto">
            <a:xfrm>
              <a:off x="4723" y="2567"/>
              <a:ext cx="36" cy="3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52" name="Oval 372"/>
            <p:cNvSpPr>
              <a:spLocks noChangeArrowheads="1"/>
            </p:cNvSpPr>
            <p:nvPr/>
          </p:nvSpPr>
          <p:spPr bwMode="auto">
            <a:xfrm>
              <a:off x="4695" y="2619"/>
              <a:ext cx="35" cy="3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53" name="Oval 373"/>
            <p:cNvSpPr>
              <a:spLocks noChangeArrowheads="1"/>
            </p:cNvSpPr>
            <p:nvPr/>
          </p:nvSpPr>
          <p:spPr bwMode="auto">
            <a:xfrm>
              <a:off x="4671" y="2676"/>
              <a:ext cx="29" cy="31"/>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54" name="Oval 374"/>
            <p:cNvSpPr>
              <a:spLocks noChangeArrowheads="1"/>
            </p:cNvSpPr>
            <p:nvPr/>
          </p:nvSpPr>
          <p:spPr bwMode="auto">
            <a:xfrm>
              <a:off x="4643" y="2728"/>
              <a:ext cx="31" cy="3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55" name="Oval 375"/>
            <p:cNvSpPr>
              <a:spLocks noChangeArrowheads="1"/>
            </p:cNvSpPr>
            <p:nvPr/>
          </p:nvSpPr>
          <p:spPr bwMode="auto">
            <a:xfrm>
              <a:off x="4624" y="2788"/>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56" name="Oval 376"/>
            <p:cNvSpPr>
              <a:spLocks noChangeArrowheads="1"/>
            </p:cNvSpPr>
            <p:nvPr/>
          </p:nvSpPr>
          <p:spPr bwMode="auto">
            <a:xfrm>
              <a:off x="4610" y="2842"/>
              <a:ext cx="35" cy="3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57" name="Oval 377"/>
            <p:cNvSpPr>
              <a:spLocks noChangeArrowheads="1"/>
            </p:cNvSpPr>
            <p:nvPr/>
          </p:nvSpPr>
          <p:spPr bwMode="auto">
            <a:xfrm>
              <a:off x="4605" y="2904"/>
              <a:ext cx="26" cy="2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58" name="Oval 378"/>
            <p:cNvSpPr>
              <a:spLocks noChangeArrowheads="1"/>
            </p:cNvSpPr>
            <p:nvPr/>
          </p:nvSpPr>
          <p:spPr bwMode="auto">
            <a:xfrm>
              <a:off x="4595" y="2965"/>
              <a:ext cx="26" cy="2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59" name="Oval 379"/>
            <p:cNvSpPr>
              <a:spLocks noChangeArrowheads="1"/>
            </p:cNvSpPr>
            <p:nvPr/>
          </p:nvSpPr>
          <p:spPr bwMode="auto">
            <a:xfrm>
              <a:off x="4584" y="3020"/>
              <a:ext cx="30" cy="33"/>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60" name="Oval 380"/>
            <p:cNvSpPr>
              <a:spLocks noChangeArrowheads="1"/>
            </p:cNvSpPr>
            <p:nvPr/>
          </p:nvSpPr>
          <p:spPr bwMode="auto">
            <a:xfrm>
              <a:off x="4591" y="3084"/>
              <a:ext cx="26" cy="2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61" name="Oval 381"/>
            <p:cNvSpPr>
              <a:spLocks noChangeArrowheads="1"/>
            </p:cNvSpPr>
            <p:nvPr/>
          </p:nvSpPr>
          <p:spPr bwMode="auto">
            <a:xfrm>
              <a:off x="4602" y="3143"/>
              <a:ext cx="24" cy="2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62" name="Oval 382"/>
            <p:cNvSpPr>
              <a:spLocks noChangeArrowheads="1"/>
            </p:cNvSpPr>
            <p:nvPr/>
          </p:nvSpPr>
          <p:spPr bwMode="auto">
            <a:xfrm>
              <a:off x="4605" y="3195"/>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63" name="Oval 383"/>
            <p:cNvSpPr>
              <a:spLocks noChangeArrowheads="1"/>
            </p:cNvSpPr>
            <p:nvPr/>
          </p:nvSpPr>
          <p:spPr bwMode="auto">
            <a:xfrm>
              <a:off x="4614" y="3255"/>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64" name="Oval 384"/>
            <p:cNvSpPr>
              <a:spLocks noChangeArrowheads="1"/>
            </p:cNvSpPr>
            <p:nvPr/>
          </p:nvSpPr>
          <p:spPr bwMode="auto">
            <a:xfrm>
              <a:off x="4633" y="3319"/>
              <a:ext cx="24"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65" name="Oval 385"/>
            <p:cNvSpPr>
              <a:spLocks noChangeArrowheads="1"/>
            </p:cNvSpPr>
            <p:nvPr/>
          </p:nvSpPr>
          <p:spPr bwMode="auto">
            <a:xfrm>
              <a:off x="4655" y="3366"/>
              <a:ext cx="38" cy="3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66" name="Oval 386"/>
            <p:cNvSpPr>
              <a:spLocks noChangeArrowheads="1"/>
            </p:cNvSpPr>
            <p:nvPr/>
          </p:nvSpPr>
          <p:spPr bwMode="auto">
            <a:xfrm>
              <a:off x="4685" y="3423"/>
              <a:ext cx="31" cy="31"/>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67" name="Oval 387"/>
            <p:cNvSpPr>
              <a:spLocks noChangeArrowheads="1"/>
            </p:cNvSpPr>
            <p:nvPr/>
          </p:nvSpPr>
          <p:spPr bwMode="auto">
            <a:xfrm>
              <a:off x="4716" y="3480"/>
              <a:ext cx="24" cy="21"/>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68" name="Oval 388"/>
            <p:cNvSpPr>
              <a:spLocks noChangeArrowheads="1"/>
            </p:cNvSpPr>
            <p:nvPr/>
          </p:nvSpPr>
          <p:spPr bwMode="auto">
            <a:xfrm>
              <a:off x="4745" y="3532"/>
              <a:ext cx="23" cy="2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69" name="Oval 389"/>
            <p:cNvSpPr>
              <a:spLocks noChangeArrowheads="1"/>
            </p:cNvSpPr>
            <p:nvPr/>
          </p:nvSpPr>
          <p:spPr bwMode="auto">
            <a:xfrm>
              <a:off x="4776" y="3570"/>
              <a:ext cx="37" cy="35"/>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70" name="Oval 390"/>
            <p:cNvSpPr>
              <a:spLocks noChangeArrowheads="1"/>
            </p:cNvSpPr>
            <p:nvPr/>
          </p:nvSpPr>
          <p:spPr bwMode="auto">
            <a:xfrm>
              <a:off x="4821" y="3615"/>
              <a:ext cx="33" cy="33"/>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71" name="Oval 391"/>
            <p:cNvSpPr>
              <a:spLocks noChangeArrowheads="1"/>
            </p:cNvSpPr>
            <p:nvPr/>
          </p:nvSpPr>
          <p:spPr bwMode="auto">
            <a:xfrm>
              <a:off x="4866" y="3660"/>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72" name="Oval 392"/>
            <p:cNvSpPr>
              <a:spLocks noChangeArrowheads="1"/>
            </p:cNvSpPr>
            <p:nvPr/>
          </p:nvSpPr>
          <p:spPr bwMode="auto">
            <a:xfrm>
              <a:off x="4908" y="3703"/>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73" name="Oval 393"/>
            <p:cNvSpPr>
              <a:spLocks noChangeArrowheads="1"/>
            </p:cNvSpPr>
            <p:nvPr/>
          </p:nvSpPr>
          <p:spPr bwMode="auto">
            <a:xfrm>
              <a:off x="4949" y="3733"/>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74" name="Oval 394"/>
            <p:cNvSpPr>
              <a:spLocks noChangeArrowheads="1"/>
            </p:cNvSpPr>
            <p:nvPr/>
          </p:nvSpPr>
          <p:spPr bwMode="auto">
            <a:xfrm>
              <a:off x="5008" y="3767"/>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75" name="Oval 395"/>
            <p:cNvSpPr>
              <a:spLocks noChangeArrowheads="1"/>
            </p:cNvSpPr>
            <p:nvPr/>
          </p:nvSpPr>
          <p:spPr bwMode="auto">
            <a:xfrm>
              <a:off x="5058" y="3790"/>
              <a:ext cx="33" cy="3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76" name="Oval 396"/>
            <p:cNvSpPr>
              <a:spLocks noChangeArrowheads="1"/>
            </p:cNvSpPr>
            <p:nvPr/>
          </p:nvSpPr>
          <p:spPr bwMode="auto">
            <a:xfrm>
              <a:off x="5115" y="3821"/>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77" name="Oval 397"/>
            <p:cNvSpPr>
              <a:spLocks noChangeArrowheads="1"/>
            </p:cNvSpPr>
            <p:nvPr/>
          </p:nvSpPr>
          <p:spPr bwMode="auto">
            <a:xfrm>
              <a:off x="5167" y="3850"/>
              <a:ext cx="28"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78" name="Oval 398"/>
            <p:cNvSpPr>
              <a:spLocks noChangeArrowheads="1"/>
            </p:cNvSpPr>
            <p:nvPr/>
          </p:nvSpPr>
          <p:spPr bwMode="auto">
            <a:xfrm>
              <a:off x="5228" y="3861"/>
              <a:ext cx="22" cy="22"/>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79" name="Oval 399"/>
            <p:cNvSpPr>
              <a:spLocks noChangeArrowheads="1"/>
            </p:cNvSpPr>
            <p:nvPr/>
          </p:nvSpPr>
          <p:spPr bwMode="auto">
            <a:xfrm>
              <a:off x="5280" y="3864"/>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80" name="Oval 400"/>
            <p:cNvSpPr>
              <a:spLocks noChangeArrowheads="1"/>
            </p:cNvSpPr>
            <p:nvPr/>
          </p:nvSpPr>
          <p:spPr bwMode="auto">
            <a:xfrm>
              <a:off x="5340" y="3873"/>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81" name="Oval 401"/>
            <p:cNvSpPr>
              <a:spLocks noChangeArrowheads="1"/>
            </p:cNvSpPr>
            <p:nvPr/>
          </p:nvSpPr>
          <p:spPr bwMode="auto">
            <a:xfrm>
              <a:off x="5406" y="3890"/>
              <a:ext cx="21" cy="21"/>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82" name="Oval 402"/>
            <p:cNvSpPr>
              <a:spLocks noChangeArrowheads="1"/>
            </p:cNvSpPr>
            <p:nvPr/>
          </p:nvSpPr>
          <p:spPr bwMode="auto">
            <a:xfrm>
              <a:off x="5463" y="3890"/>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83" name="Oval 403"/>
            <p:cNvSpPr>
              <a:spLocks noChangeArrowheads="1"/>
            </p:cNvSpPr>
            <p:nvPr/>
          </p:nvSpPr>
          <p:spPr bwMode="auto">
            <a:xfrm>
              <a:off x="5520" y="3878"/>
              <a:ext cx="31" cy="31"/>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84" name="Oval 404"/>
            <p:cNvSpPr>
              <a:spLocks noChangeArrowheads="1"/>
            </p:cNvSpPr>
            <p:nvPr/>
          </p:nvSpPr>
          <p:spPr bwMode="auto">
            <a:xfrm>
              <a:off x="5577" y="3866"/>
              <a:ext cx="35" cy="3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85" name="Oval 405"/>
            <p:cNvSpPr>
              <a:spLocks noChangeArrowheads="1"/>
            </p:cNvSpPr>
            <p:nvPr/>
          </p:nvSpPr>
          <p:spPr bwMode="auto">
            <a:xfrm>
              <a:off x="5638" y="3859"/>
              <a:ext cx="31" cy="31"/>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86" name="Oval 406"/>
            <p:cNvSpPr>
              <a:spLocks noChangeArrowheads="1"/>
            </p:cNvSpPr>
            <p:nvPr/>
          </p:nvSpPr>
          <p:spPr bwMode="auto">
            <a:xfrm>
              <a:off x="5698" y="3850"/>
              <a:ext cx="28" cy="30"/>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87" name="Oval 407"/>
            <p:cNvSpPr>
              <a:spLocks noChangeArrowheads="1"/>
            </p:cNvSpPr>
            <p:nvPr/>
          </p:nvSpPr>
          <p:spPr bwMode="auto">
            <a:xfrm>
              <a:off x="5752" y="3828"/>
              <a:ext cx="29"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88" name="Oval 408"/>
            <p:cNvSpPr>
              <a:spLocks noChangeArrowheads="1"/>
            </p:cNvSpPr>
            <p:nvPr/>
          </p:nvSpPr>
          <p:spPr bwMode="auto">
            <a:xfrm>
              <a:off x="5804" y="3800"/>
              <a:ext cx="31" cy="2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89" name="Oval 409"/>
            <p:cNvSpPr>
              <a:spLocks noChangeArrowheads="1"/>
            </p:cNvSpPr>
            <p:nvPr/>
          </p:nvSpPr>
          <p:spPr bwMode="auto">
            <a:xfrm>
              <a:off x="5859" y="3771"/>
              <a:ext cx="28" cy="29"/>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90" name="Oval 410"/>
            <p:cNvSpPr>
              <a:spLocks noChangeArrowheads="1"/>
            </p:cNvSpPr>
            <p:nvPr/>
          </p:nvSpPr>
          <p:spPr bwMode="auto">
            <a:xfrm>
              <a:off x="5913" y="3745"/>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91" name="Oval 411"/>
            <p:cNvSpPr>
              <a:spLocks noChangeArrowheads="1"/>
            </p:cNvSpPr>
            <p:nvPr/>
          </p:nvSpPr>
          <p:spPr bwMode="auto">
            <a:xfrm>
              <a:off x="5961" y="3710"/>
              <a:ext cx="31" cy="31"/>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92" name="Oval 412"/>
            <p:cNvSpPr>
              <a:spLocks noChangeArrowheads="1"/>
            </p:cNvSpPr>
            <p:nvPr/>
          </p:nvSpPr>
          <p:spPr bwMode="auto">
            <a:xfrm>
              <a:off x="6001" y="3665"/>
              <a:ext cx="33" cy="35"/>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93" name="Oval 413"/>
            <p:cNvSpPr>
              <a:spLocks noChangeArrowheads="1"/>
            </p:cNvSpPr>
            <p:nvPr/>
          </p:nvSpPr>
          <p:spPr bwMode="auto">
            <a:xfrm>
              <a:off x="6046" y="3627"/>
              <a:ext cx="29" cy="2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94" name="Oval 414"/>
            <p:cNvSpPr>
              <a:spLocks noChangeArrowheads="1"/>
            </p:cNvSpPr>
            <p:nvPr/>
          </p:nvSpPr>
          <p:spPr bwMode="auto">
            <a:xfrm>
              <a:off x="6091" y="3586"/>
              <a:ext cx="24" cy="24"/>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95" name="Oval 415"/>
            <p:cNvSpPr>
              <a:spLocks noChangeArrowheads="1"/>
            </p:cNvSpPr>
            <p:nvPr/>
          </p:nvSpPr>
          <p:spPr bwMode="auto">
            <a:xfrm>
              <a:off x="6132" y="3541"/>
              <a:ext cx="28" cy="29"/>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96" name="Oval 416"/>
            <p:cNvSpPr>
              <a:spLocks noChangeArrowheads="1"/>
            </p:cNvSpPr>
            <p:nvPr/>
          </p:nvSpPr>
          <p:spPr bwMode="auto">
            <a:xfrm>
              <a:off x="6160" y="3492"/>
              <a:ext cx="24" cy="23"/>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97" name="Oval 417"/>
            <p:cNvSpPr>
              <a:spLocks noChangeArrowheads="1"/>
            </p:cNvSpPr>
            <p:nvPr/>
          </p:nvSpPr>
          <p:spPr bwMode="auto">
            <a:xfrm>
              <a:off x="6181" y="3432"/>
              <a:ext cx="36" cy="3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98" name="Oval 418"/>
            <p:cNvSpPr>
              <a:spLocks noChangeArrowheads="1"/>
            </p:cNvSpPr>
            <p:nvPr/>
          </p:nvSpPr>
          <p:spPr bwMode="auto">
            <a:xfrm>
              <a:off x="6212" y="3383"/>
              <a:ext cx="31" cy="2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99" name="Oval 419"/>
            <p:cNvSpPr>
              <a:spLocks noChangeArrowheads="1"/>
            </p:cNvSpPr>
            <p:nvPr/>
          </p:nvSpPr>
          <p:spPr bwMode="auto">
            <a:xfrm>
              <a:off x="6236" y="3326"/>
              <a:ext cx="38" cy="35"/>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00" name="Oval 420"/>
            <p:cNvSpPr>
              <a:spLocks noChangeArrowheads="1"/>
            </p:cNvSpPr>
            <p:nvPr/>
          </p:nvSpPr>
          <p:spPr bwMode="auto">
            <a:xfrm>
              <a:off x="6260" y="3274"/>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01" name="Oval 421"/>
            <p:cNvSpPr>
              <a:spLocks noChangeArrowheads="1"/>
            </p:cNvSpPr>
            <p:nvPr/>
          </p:nvSpPr>
          <p:spPr bwMode="auto">
            <a:xfrm>
              <a:off x="6264" y="3210"/>
              <a:ext cx="36" cy="35"/>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02" name="Oval 422"/>
            <p:cNvSpPr>
              <a:spLocks noChangeArrowheads="1"/>
            </p:cNvSpPr>
            <p:nvPr/>
          </p:nvSpPr>
          <p:spPr bwMode="auto">
            <a:xfrm>
              <a:off x="6278" y="3155"/>
              <a:ext cx="27" cy="26"/>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03" name="Oval 423"/>
            <p:cNvSpPr>
              <a:spLocks noChangeArrowheads="1"/>
            </p:cNvSpPr>
            <p:nvPr/>
          </p:nvSpPr>
          <p:spPr bwMode="auto">
            <a:xfrm>
              <a:off x="6286" y="3096"/>
              <a:ext cx="28" cy="28"/>
            </a:xfrm>
            <a:prstGeom prst="ellipse">
              <a:avLst/>
            </a:prstGeom>
            <a:solidFill>
              <a:srgbClr val="CE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04" name="Oval 424"/>
            <p:cNvSpPr>
              <a:spLocks noChangeArrowheads="1"/>
            </p:cNvSpPr>
            <p:nvPr/>
          </p:nvSpPr>
          <p:spPr bwMode="auto">
            <a:xfrm>
              <a:off x="5444" y="2024"/>
              <a:ext cx="370" cy="37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05" name="Oval 425"/>
            <p:cNvSpPr>
              <a:spLocks noChangeArrowheads="1"/>
            </p:cNvSpPr>
            <p:nvPr/>
          </p:nvSpPr>
          <p:spPr bwMode="auto">
            <a:xfrm>
              <a:off x="6113" y="3082"/>
              <a:ext cx="367" cy="36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06" name="Oval 426"/>
            <p:cNvSpPr>
              <a:spLocks noChangeArrowheads="1"/>
            </p:cNvSpPr>
            <p:nvPr/>
          </p:nvSpPr>
          <p:spPr bwMode="auto">
            <a:xfrm>
              <a:off x="4882" y="3639"/>
              <a:ext cx="368" cy="36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107" name="Oval 427"/>
            <p:cNvSpPr>
              <a:spLocks noChangeArrowheads="1"/>
            </p:cNvSpPr>
            <p:nvPr/>
          </p:nvSpPr>
          <p:spPr bwMode="auto">
            <a:xfrm>
              <a:off x="4569" y="2558"/>
              <a:ext cx="237" cy="239"/>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grpSp>
      <p:sp>
        <p:nvSpPr>
          <p:cNvPr id="109" name="Freeform 49"/>
          <p:cNvSpPr>
            <a:spLocks noChangeAspect="1" noEditPoints="1"/>
          </p:cNvSpPr>
          <p:nvPr/>
        </p:nvSpPr>
        <p:spPr bwMode="auto">
          <a:xfrm>
            <a:off x="4334280" y="3256660"/>
            <a:ext cx="320959" cy="273360"/>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solidFill>
          <a:ln>
            <a:noFill/>
          </a:ln>
        </p:spPr>
        <p:txBody>
          <a:bodyPr vert="horz" wrap="square" lIns="96435" tIns="48218" rIns="96435" bIns="48218" numCol="1" anchor="t" anchorCtr="0" compatLnSpc="1"/>
          <a:lstStyle/>
          <a:p>
            <a:endParaRPr lang="en-US" dirty="0"/>
          </a:p>
        </p:txBody>
      </p:sp>
      <p:sp>
        <p:nvSpPr>
          <p:cNvPr id="110" name="Freeform 36"/>
          <p:cNvSpPr>
            <a:spLocks noEditPoints="1"/>
          </p:cNvSpPr>
          <p:nvPr/>
        </p:nvSpPr>
        <p:spPr bwMode="auto">
          <a:xfrm>
            <a:off x="5113256" y="5893126"/>
            <a:ext cx="501926" cy="28127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6435" tIns="48218" rIns="96435" bIns="48218" numCol="1" anchor="t" anchorCtr="0" compatLnSpc="1"/>
          <a:lstStyle/>
          <a:p>
            <a:endParaRPr lang="en-US" dirty="0"/>
          </a:p>
        </p:txBody>
      </p:sp>
      <p:sp>
        <p:nvSpPr>
          <p:cNvPr id="111" name="Freeform 44"/>
          <p:cNvSpPr>
            <a:spLocks noChangeAspect="1" noEditPoints="1"/>
          </p:cNvSpPr>
          <p:nvPr/>
        </p:nvSpPr>
        <p:spPr bwMode="auto">
          <a:xfrm>
            <a:off x="7985725" y="4544509"/>
            <a:ext cx="410589" cy="41004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6435" tIns="48218" rIns="96435" bIns="48218" numCol="1" anchor="t" anchorCtr="0" compatLnSpc="1"/>
          <a:lstStyle/>
          <a:p>
            <a:endParaRPr lang="en-US" dirty="0"/>
          </a:p>
        </p:txBody>
      </p:sp>
      <p:sp>
        <p:nvSpPr>
          <p:cNvPr id="112" name="Freeform 31"/>
          <p:cNvSpPr>
            <a:spLocks noChangeAspect="1" noEditPoints="1"/>
          </p:cNvSpPr>
          <p:nvPr/>
        </p:nvSpPr>
        <p:spPr bwMode="auto">
          <a:xfrm>
            <a:off x="6509672" y="2113261"/>
            <a:ext cx="302802" cy="425227"/>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p:spPr>
        <p:txBody>
          <a:bodyPr vert="horz" wrap="square" lIns="96435" tIns="48218" rIns="96435" bIns="48218" numCol="1" anchor="t" anchorCtr="0" compatLnSpc="1"/>
          <a:lstStyle/>
          <a:p>
            <a:endParaRPr lang="en-US" dirty="0">
              <a:solidFill>
                <a:schemeClr val="bg1">
                  <a:lumMod val="65000"/>
                </a:schemeClr>
              </a:solidFill>
              <a:latin typeface="Lato" panose="020F0502020204030203" pitchFamily="34" charset="0"/>
            </a:endParaRPr>
          </a:p>
        </p:txBody>
      </p:sp>
      <p:sp>
        <p:nvSpPr>
          <p:cNvPr id="113" name="Content Placeholder 2"/>
          <p:cNvSpPr txBox="1"/>
          <p:nvPr/>
        </p:nvSpPr>
        <p:spPr>
          <a:xfrm>
            <a:off x="636966" y="2614214"/>
            <a:ext cx="2974551" cy="133063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id-ID" sz="1685" b="1" dirty="0">
                <a:solidFill>
                  <a:schemeClr val="accent4"/>
                </a:solidFill>
                <a:ea typeface="Roboto" panose="02000000000000000000" pitchFamily="2" charset="0"/>
                <a:cs typeface="Arial" panose="020B0604020202020204" pitchFamily="34" charset="0"/>
              </a:rPr>
              <a:t>Proposal</a:t>
            </a:r>
            <a:endParaRPr lang="id-ID" sz="1475" b="1" dirty="0">
              <a:solidFill>
                <a:schemeClr val="accent4"/>
              </a:solidFill>
              <a:ea typeface="Roboto" panose="02000000000000000000" pitchFamily="2" charset="0"/>
              <a:cs typeface="Arial" panose="020B0604020202020204" pitchFamily="34" charset="0"/>
            </a:endParaRPr>
          </a:p>
          <a:p>
            <a:r>
              <a:rPr lang="en-US" sz="1160" dirty="0">
                <a:solidFill>
                  <a:schemeClr val="bg1">
                    <a:lumMod val="65000"/>
                  </a:schemeClr>
                </a:solidFill>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60" dirty="0">
                <a:solidFill>
                  <a:schemeClr val="bg1">
                    <a:lumMod val="65000"/>
                  </a:schemeClr>
                </a:solidFill>
                <a:ea typeface="Roboto" panose="02000000000000000000" pitchFamily="2" charset="0"/>
                <a:cs typeface="Arial" panose="020B0604020202020204" pitchFamily="34" charset="0"/>
              </a:rPr>
              <a:t>.</a:t>
            </a:r>
            <a:endParaRPr lang="en-US" sz="1160" b="1" dirty="0">
              <a:solidFill>
                <a:schemeClr val="bg1">
                  <a:lumMod val="65000"/>
                </a:schemeClr>
              </a:solidFill>
              <a:ea typeface="Roboto" panose="02000000000000000000" pitchFamily="2" charset="0"/>
              <a:cs typeface="Arial" panose="020B0604020202020204" pitchFamily="34" charset="0"/>
            </a:endParaRPr>
          </a:p>
        </p:txBody>
      </p:sp>
      <p:sp>
        <p:nvSpPr>
          <p:cNvPr id="114" name="Content Placeholder 2"/>
          <p:cNvSpPr txBox="1"/>
          <p:nvPr/>
        </p:nvSpPr>
        <p:spPr>
          <a:xfrm>
            <a:off x="9182470" y="2671773"/>
            <a:ext cx="2974551" cy="113192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id-ID" sz="1685" b="1" dirty="0">
                <a:solidFill>
                  <a:schemeClr val="accent6"/>
                </a:solidFill>
                <a:ea typeface="Roboto" panose="02000000000000000000" pitchFamily="2" charset="0"/>
                <a:cs typeface="Arial" panose="020B0604020202020204" pitchFamily="34" charset="0"/>
              </a:rPr>
              <a:t>Conseptualization</a:t>
            </a:r>
            <a:endParaRPr lang="id-ID" sz="1475" b="1" dirty="0">
              <a:solidFill>
                <a:schemeClr val="accent6"/>
              </a:solidFill>
              <a:ea typeface="Roboto" panose="02000000000000000000" pitchFamily="2" charset="0"/>
              <a:cs typeface="Arial" panose="020B0604020202020204" pitchFamily="34" charset="0"/>
            </a:endParaRPr>
          </a:p>
          <a:p>
            <a:pPr algn="l"/>
            <a:r>
              <a:rPr lang="en-US" sz="1160" dirty="0">
                <a:solidFill>
                  <a:schemeClr val="bg1">
                    <a:lumMod val="65000"/>
                  </a:schemeClr>
                </a:solidFill>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60" dirty="0">
                <a:solidFill>
                  <a:schemeClr val="bg1">
                    <a:lumMod val="65000"/>
                  </a:schemeClr>
                </a:solidFill>
                <a:ea typeface="Roboto" panose="02000000000000000000" pitchFamily="2" charset="0"/>
                <a:cs typeface="Arial" panose="020B0604020202020204" pitchFamily="34" charset="0"/>
              </a:rPr>
              <a:t>.</a:t>
            </a:r>
            <a:endParaRPr lang="en-US" sz="1160" b="1" dirty="0">
              <a:solidFill>
                <a:schemeClr val="bg1">
                  <a:lumMod val="65000"/>
                </a:schemeClr>
              </a:solidFill>
              <a:ea typeface="Roboto" panose="02000000000000000000" pitchFamily="2" charset="0"/>
              <a:cs typeface="Arial" panose="020B0604020202020204" pitchFamily="34" charset="0"/>
            </a:endParaRPr>
          </a:p>
        </p:txBody>
      </p:sp>
      <p:sp>
        <p:nvSpPr>
          <p:cNvPr id="115" name="Content Placeholder 2"/>
          <p:cNvSpPr txBox="1"/>
          <p:nvPr/>
        </p:nvSpPr>
        <p:spPr>
          <a:xfrm>
            <a:off x="636966" y="3998151"/>
            <a:ext cx="2974551" cy="133063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id-ID" sz="1685" b="1" dirty="0">
                <a:solidFill>
                  <a:schemeClr val="accent3"/>
                </a:solidFill>
                <a:ea typeface="Roboto" panose="02000000000000000000" pitchFamily="2" charset="0"/>
                <a:cs typeface="Arial" panose="020B0604020202020204" pitchFamily="34" charset="0"/>
              </a:rPr>
              <a:t>Revision</a:t>
            </a:r>
            <a:endParaRPr lang="id-ID" sz="1685" b="1" dirty="0">
              <a:solidFill>
                <a:schemeClr val="accent3"/>
              </a:solidFill>
              <a:ea typeface="Roboto" panose="02000000000000000000" pitchFamily="2" charset="0"/>
              <a:cs typeface="Arial" panose="020B0604020202020204" pitchFamily="34" charset="0"/>
            </a:endParaRPr>
          </a:p>
          <a:p>
            <a:r>
              <a:rPr lang="en-US" sz="1160" dirty="0">
                <a:solidFill>
                  <a:schemeClr val="bg1">
                    <a:lumMod val="65000"/>
                  </a:schemeClr>
                </a:solidFill>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60" dirty="0">
                <a:solidFill>
                  <a:schemeClr val="bg1">
                    <a:lumMod val="65000"/>
                  </a:schemeClr>
                </a:solidFill>
                <a:ea typeface="Roboto" panose="02000000000000000000" pitchFamily="2" charset="0"/>
                <a:cs typeface="Arial" panose="020B0604020202020204" pitchFamily="34" charset="0"/>
              </a:rPr>
              <a:t>.</a:t>
            </a:r>
            <a:endParaRPr lang="en-US" sz="1160" b="1" dirty="0">
              <a:solidFill>
                <a:schemeClr val="bg1">
                  <a:lumMod val="65000"/>
                </a:schemeClr>
              </a:solidFill>
              <a:ea typeface="Roboto" panose="02000000000000000000" pitchFamily="2" charset="0"/>
              <a:cs typeface="Arial" panose="020B0604020202020204" pitchFamily="34" charset="0"/>
            </a:endParaRPr>
          </a:p>
        </p:txBody>
      </p:sp>
      <p:sp>
        <p:nvSpPr>
          <p:cNvPr id="116" name="Content Placeholder 2"/>
          <p:cNvSpPr txBox="1"/>
          <p:nvPr/>
        </p:nvSpPr>
        <p:spPr>
          <a:xfrm>
            <a:off x="9182470" y="4055710"/>
            <a:ext cx="2974551" cy="113192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id-ID" sz="1685" b="1" dirty="0">
                <a:solidFill>
                  <a:schemeClr val="accent2"/>
                </a:solidFill>
                <a:ea typeface="Roboto" panose="02000000000000000000" pitchFamily="2" charset="0"/>
                <a:cs typeface="Arial" panose="020B0604020202020204" pitchFamily="34" charset="0"/>
              </a:rPr>
              <a:t>Sketch</a:t>
            </a:r>
            <a:endParaRPr lang="id-ID" sz="1685" b="1" dirty="0">
              <a:solidFill>
                <a:schemeClr val="accent2"/>
              </a:solidFill>
              <a:ea typeface="Roboto" panose="02000000000000000000" pitchFamily="2" charset="0"/>
              <a:cs typeface="Arial" panose="020B0604020202020204" pitchFamily="34" charset="0"/>
            </a:endParaRPr>
          </a:p>
          <a:p>
            <a:pPr algn="l"/>
            <a:r>
              <a:rPr lang="en-US" sz="1160" dirty="0">
                <a:solidFill>
                  <a:schemeClr val="bg1">
                    <a:lumMod val="65000"/>
                  </a:schemeClr>
                </a:solidFill>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60" dirty="0">
                <a:solidFill>
                  <a:schemeClr val="bg1">
                    <a:lumMod val="65000"/>
                  </a:schemeClr>
                </a:solidFill>
                <a:ea typeface="Roboto" panose="02000000000000000000" pitchFamily="2" charset="0"/>
                <a:cs typeface="Arial" panose="020B0604020202020204" pitchFamily="34" charset="0"/>
              </a:rPr>
              <a:t>.</a:t>
            </a:r>
            <a:endParaRPr lang="en-US" sz="1160" b="1" dirty="0">
              <a:solidFill>
                <a:schemeClr val="bg1">
                  <a:lumMod val="65000"/>
                </a:schemeClr>
              </a:solidFill>
              <a:ea typeface="Roboto" panose="02000000000000000000" pitchFamily="2" charset="0"/>
              <a:cs typeface="Arial" panose="020B0604020202020204" pitchFamily="34" charset="0"/>
            </a:endParaRPr>
          </a:p>
        </p:txBody>
      </p:sp>
      <p:sp>
        <p:nvSpPr>
          <p:cNvPr id="117" name="Content Placeholder 2"/>
          <p:cNvSpPr txBox="1"/>
          <p:nvPr/>
        </p:nvSpPr>
        <p:spPr>
          <a:xfrm>
            <a:off x="5473691" y="4037073"/>
            <a:ext cx="1518726" cy="40592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id-ID" sz="1900" b="1" dirty="0">
                <a:solidFill>
                  <a:schemeClr val="accent5"/>
                </a:solidFill>
                <a:latin typeface="Lato" panose="020F0502020204030203" pitchFamily="34" charset="0"/>
                <a:ea typeface="Roboto" panose="02000000000000000000" pitchFamily="2" charset="0"/>
              </a:rPr>
              <a:t>PROCESS</a:t>
            </a:r>
            <a:endParaRPr lang="en-US" sz="1900" b="1" dirty="0">
              <a:solidFill>
                <a:schemeClr val="accent5"/>
              </a:solidFill>
              <a:ea typeface="Roboto" panose="02000000000000000000" pitchFamily="2" charset="0"/>
            </a:endParaRPr>
          </a:p>
        </p:txBody>
      </p:sp>
      <p:sp>
        <p:nvSpPr>
          <p:cNvPr id="118" name="文本框 117"/>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119" name="文本框 118"/>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left)">
                                      <p:cBhvr>
                                        <p:cTn id="7" dur="500"/>
                                        <p:tgtEl>
                                          <p:spTgt spid="117"/>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3500"/>
                            </p:stCondLst>
                            <p:childTnLst>
                              <p:par>
                                <p:cTn id="19" presetID="53" presetClass="entr" presetSubtype="16" fill="hold" grpId="0" nodeType="afterEffect">
                                  <p:stCondLst>
                                    <p:cond delay="0"/>
                                  </p:stCondLst>
                                  <p:childTnLst>
                                    <p:set>
                                      <p:cBhvr>
                                        <p:cTn id="20" dur="1" fill="hold">
                                          <p:stCondLst>
                                            <p:cond delay="0"/>
                                          </p:stCondLst>
                                        </p:cTn>
                                        <p:tgtEl>
                                          <p:spTgt spid="111"/>
                                        </p:tgtEl>
                                        <p:attrNameLst>
                                          <p:attrName>style.visibility</p:attrName>
                                        </p:attrNameLst>
                                      </p:cBhvr>
                                      <p:to>
                                        <p:strVal val="visible"/>
                                      </p:to>
                                    </p:set>
                                    <p:anim calcmode="lin" valueType="num">
                                      <p:cBhvr>
                                        <p:cTn id="21" dur="750" fill="hold"/>
                                        <p:tgtEl>
                                          <p:spTgt spid="111"/>
                                        </p:tgtEl>
                                        <p:attrNameLst>
                                          <p:attrName>ppt_w</p:attrName>
                                        </p:attrNameLst>
                                      </p:cBhvr>
                                      <p:tavLst>
                                        <p:tav tm="0">
                                          <p:val>
                                            <p:fltVal val="0"/>
                                          </p:val>
                                        </p:tav>
                                        <p:tav tm="100000">
                                          <p:val>
                                            <p:strVal val="#ppt_w"/>
                                          </p:val>
                                        </p:tav>
                                      </p:tavLst>
                                    </p:anim>
                                    <p:anim calcmode="lin" valueType="num">
                                      <p:cBhvr>
                                        <p:cTn id="22" dur="750" fill="hold"/>
                                        <p:tgtEl>
                                          <p:spTgt spid="111"/>
                                        </p:tgtEl>
                                        <p:attrNameLst>
                                          <p:attrName>ppt_h</p:attrName>
                                        </p:attrNameLst>
                                      </p:cBhvr>
                                      <p:tavLst>
                                        <p:tav tm="0">
                                          <p:val>
                                            <p:fltVal val="0"/>
                                          </p:val>
                                        </p:tav>
                                        <p:tav tm="100000">
                                          <p:val>
                                            <p:strVal val="#ppt_h"/>
                                          </p:val>
                                        </p:tav>
                                      </p:tavLst>
                                    </p:anim>
                                    <p:animEffect transition="in" filter="fade">
                                      <p:cBhvr>
                                        <p:cTn id="23" dur="750"/>
                                        <p:tgtEl>
                                          <p:spTgt spid="111"/>
                                        </p:tgtEl>
                                      </p:cBhvr>
                                    </p:animEffect>
                                  </p:childTnLst>
                                </p:cTn>
                              </p:par>
                            </p:childTnLst>
                          </p:cTn>
                        </p:par>
                        <p:par>
                          <p:cTn id="24" fill="hold">
                            <p:stCondLst>
                              <p:cond delay="4500"/>
                            </p:stCondLst>
                            <p:childTnLst>
                              <p:par>
                                <p:cTn id="25" presetID="53" presetClass="entr" presetSubtype="16"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 calcmode="lin" valueType="num">
                                      <p:cBhvr>
                                        <p:cTn id="27" dur="750" fill="hold"/>
                                        <p:tgtEl>
                                          <p:spTgt spid="110"/>
                                        </p:tgtEl>
                                        <p:attrNameLst>
                                          <p:attrName>ppt_w</p:attrName>
                                        </p:attrNameLst>
                                      </p:cBhvr>
                                      <p:tavLst>
                                        <p:tav tm="0">
                                          <p:val>
                                            <p:fltVal val="0"/>
                                          </p:val>
                                        </p:tav>
                                        <p:tav tm="100000">
                                          <p:val>
                                            <p:strVal val="#ppt_w"/>
                                          </p:val>
                                        </p:tav>
                                      </p:tavLst>
                                    </p:anim>
                                    <p:anim calcmode="lin" valueType="num">
                                      <p:cBhvr>
                                        <p:cTn id="28" dur="750" fill="hold"/>
                                        <p:tgtEl>
                                          <p:spTgt spid="110"/>
                                        </p:tgtEl>
                                        <p:attrNameLst>
                                          <p:attrName>ppt_h</p:attrName>
                                        </p:attrNameLst>
                                      </p:cBhvr>
                                      <p:tavLst>
                                        <p:tav tm="0">
                                          <p:val>
                                            <p:fltVal val="0"/>
                                          </p:val>
                                        </p:tav>
                                        <p:tav tm="100000">
                                          <p:val>
                                            <p:strVal val="#ppt_h"/>
                                          </p:val>
                                        </p:tav>
                                      </p:tavLst>
                                    </p:anim>
                                    <p:animEffect transition="in" filter="fade">
                                      <p:cBhvr>
                                        <p:cTn id="29" dur="750"/>
                                        <p:tgtEl>
                                          <p:spTgt spid="110"/>
                                        </p:tgtEl>
                                      </p:cBhvr>
                                    </p:animEffect>
                                  </p:childTnLst>
                                </p:cTn>
                              </p:par>
                            </p:childTnLst>
                          </p:cTn>
                        </p:par>
                        <p:par>
                          <p:cTn id="30" fill="hold">
                            <p:stCondLst>
                              <p:cond delay="5500"/>
                            </p:stCondLst>
                            <p:childTnLst>
                              <p:par>
                                <p:cTn id="31" presetID="53" presetClass="entr" presetSubtype="16" fill="hold" grpId="0" nodeType="afterEffect">
                                  <p:stCondLst>
                                    <p:cond delay="0"/>
                                  </p:stCondLst>
                                  <p:childTnLst>
                                    <p:set>
                                      <p:cBhvr>
                                        <p:cTn id="32" dur="1" fill="hold">
                                          <p:stCondLst>
                                            <p:cond delay="0"/>
                                          </p:stCondLst>
                                        </p:cTn>
                                        <p:tgtEl>
                                          <p:spTgt spid="109"/>
                                        </p:tgtEl>
                                        <p:attrNameLst>
                                          <p:attrName>style.visibility</p:attrName>
                                        </p:attrNameLst>
                                      </p:cBhvr>
                                      <p:to>
                                        <p:strVal val="visible"/>
                                      </p:to>
                                    </p:set>
                                    <p:anim calcmode="lin" valueType="num">
                                      <p:cBhvr>
                                        <p:cTn id="33" dur="750" fill="hold"/>
                                        <p:tgtEl>
                                          <p:spTgt spid="109"/>
                                        </p:tgtEl>
                                        <p:attrNameLst>
                                          <p:attrName>ppt_w</p:attrName>
                                        </p:attrNameLst>
                                      </p:cBhvr>
                                      <p:tavLst>
                                        <p:tav tm="0">
                                          <p:val>
                                            <p:fltVal val="0"/>
                                          </p:val>
                                        </p:tav>
                                        <p:tav tm="100000">
                                          <p:val>
                                            <p:strVal val="#ppt_w"/>
                                          </p:val>
                                        </p:tav>
                                      </p:tavLst>
                                    </p:anim>
                                    <p:anim calcmode="lin" valueType="num">
                                      <p:cBhvr>
                                        <p:cTn id="34" dur="750" fill="hold"/>
                                        <p:tgtEl>
                                          <p:spTgt spid="109"/>
                                        </p:tgtEl>
                                        <p:attrNameLst>
                                          <p:attrName>ppt_h</p:attrName>
                                        </p:attrNameLst>
                                      </p:cBhvr>
                                      <p:tavLst>
                                        <p:tav tm="0">
                                          <p:val>
                                            <p:fltVal val="0"/>
                                          </p:val>
                                        </p:tav>
                                        <p:tav tm="100000">
                                          <p:val>
                                            <p:strVal val="#ppt_h"/>
                                          </p:val>
                                        </p:tav>
                                      </p:tavLst>
                                    </p:anim>
                                    <p:animEffect transition="in" filter="fade">
                                      <p:cBhvr>
                                        <p:cTn id="35" dur="750"/>
                                        <p:tgtEl>
                                          <p:spTgt spid="109"/>
                                        </p:tgtEl>
                                      </p:cBhvr>
                                    </p:animEffect>
                                  </p:childTnLst>
                                </p:cTn>
                              </p:par>
                            </p:childTnLst>
                          </p:cTn>
                        </p:par>
                        <p:par>
                          <p:cTn id="36" fill="hold">
                            <p:stCondLst>
                              <p:cond delay="6500"/>
                            </p:stCondLst>
                            <p:childTnLst>
                              <p:par>
                                <p:cTn id="37" presetID="22" presetClass="entr" presetSubtype="2" fill="hold" grpId="0" nodeType="after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wipe(right)">
                                      <p:cBhvr>
                                        <p:cTn id="39" dur="750"/>
                                        <p:tgtEl>
                                          <p:spTgt spid="1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wipe(left)">
                                      <p:cBhvr>
                                        <p:cTn id="42" dur="750"/>
                                        <p:tgtEl>
                                          <p:spTgt spid="11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wipe(right)">
                                      <p:cBhvr>
                                        <p:cTn id="45" dur="750"/>
                                        <p:tgtEl>
                                          <p:spTgt spid="11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wipe(left)">
                                      <p:cBhvr>
                                        <p:cTn id="48" dur="75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112" grpId="0" animBg="1"/>
      <p:bldP spid="113" grpId="0"/>
      <p:bldP spid="114" grpId="0"/>
      <p:bldP spid="115" grpId="0"/>
      <p:bldP spid="116" grpId="0"/>
      <p:bldP spid="1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51856" y="6579169"/>
            <a:ext cx="548358" cy="287130"/>
          </a:xfrm>
          <a:prstGeom prst="rect">
            <a:avLst/>
          </a:prstGeom>
          <a:noFill/>
        </p:spPr>
        <p:txBody>
          <a:bodyPr wrap="square" rtlCol="0">
            <a:spAutoFit/>
          </a:bodyPr>
          <a:lstStyle/>
          <a:p>
            <a:fld id="{F3C5028F-8D3B-45CC-A1ED-22F09E87F5E5}" type="slidenum">
              <a:rPr lang="id-ID" sz="1265">
                <a:solidFill>
                  <a:schemeClr val="bg1"/>
                </a:solidFill>
              </a:rPr>
            </a:fld>
            <a:endParaRPr lang="id-ID" sz="1265" dirty="0">
              <a:solidFill>
                <a:schemeClr val="bg1"/>
              </a:solidFill>
            </a:endParaRPr>
          </a:p>
        </p:txBody>
      </p:sp>
      <p:sp>
        <p:nvSpPr>
          <p:cNvPr id="59" name="TextBox 58"/>
          <p:cNvSpPr txBox="1"/>
          <p:nvPr/>
        </p:nvSpPr>
        <p:spPr>
          <a:xfrm>
            <a:off x="5797411" y="3163670"/>
            <a:ext cx="6142554" cy="1845505"/>
          </a:xfrm>
          <a:prstGeom prst="rect">
            <a:avLst/>
          </a:prstGeom>
          <a:noFill/>
        </p:spPr>
        <p:txBody>
          <a:bodyPr wrap="square" rtlCol="0">
            <a:spAutoFit/>
          </a:bodyPr>
          <a:lstStyle/>
          <a:p>
            <a:pPr algn="just">
              <a:lnSpc>
                <a:spcPct val="150000"/>
              </a:lnSpc>
            </a:pPr>
            <a:r>
              <a:rPr lang="en-US" sz="1265" dirty="0" err="1">
                <a:solidFill>
                  <a:schemeClr val="bg1">
                    <a:lumMod val="65000"/>
                  </a:schemeClr>
                </a:solidFill>
                <a:ea typeface="Roboto" panose="02000000000000000000" pitchFamily="2" charset="0"/>
              </a:rPr>
              <a:t>Lorem</a:t>
            </a:r>
            <a:r>
              <a:rPr lang="en-US" sz="1265" dirty="0">
                <a:solidFill>
                  <a:schemeClr val="bg1">
                    <a:lumMod val="65000"/>
                  </a:schemeClr>
                </a:solidFill>
                <a:ea typeface="Roboto" panose="02000000000000000000" pitchFamily="2" charset="0"/>
              </a:rPr>
              <a:t> </a:t>
            </a:r>
            <a:r>
              <a:rPr lang="en-US" sz="1265" dirty="0" err="1">
                <a:solidFill>
                  <a:schemeClr val="bg1">
                    <a:lumMod val="65000"/>
                  </a:schemeClr>
                </a:solidFill>
                <a:ea typeface="Roboto" panose="02000000000000000000" pitchFamily="2" charset="0"/>
              </a:rPr>
              <a:t>Ipsum</a:t>
            </a:r>
            <a:r>
              <a:rPr lang="en-US" sz="1265" dirty="0">
                <a:solidFill>
                  <a:schemeClr val="bg1">
                    <a:lumMod val="65000"/>
                  </a:schemeClr>
                </a:solidFill>
                <a:ea typeface="Roboto" panose="02000000000000000000" pitchFamily="2" charset="0"/>
              </a:rPr>
              <a:t> has been the industry's standard dummy text ever since the 1500s</a:t>
            </a:r>
            <a:r>
              <a:rPr lang="id-ID" sz="1265" dirty="0">
                <a:solidFill>
                  <a:schemeClr val="bg1">
                    <a:lumMod val="65000"/>
                  </a:schemeClr>
                </a:solidFill>
                <a:ea typeface="Roboto" panose="02000000000000000000" pitchFamily="2" charset="0"/>
              </a:rPr>
              <a:t>. Fusce som libero topi sombrero bikinan meksiko</a:t>
            </a:r>
            <a:r>
              <a:rPr lang="en-US" sz="1265" dirty="0">
                <a:solidFill>
                  <a:schemeClr val="bg1">
                    <a:lumMod val="65000"/>
                  </a:schemeClr>
                </a:solidFill>
                <a:ea typeface="Roboto" panose="02000000000000000000" pitchFamily="2" charset="0"/>
              </a:rPr>
              <a:t> when an unknown printer took a galley of type and scrambled it to make a type specimen book. It has survived not only five centuries, but also the leap into electronic typesetting</a:t>
            </a:r>
            <a:r>
              <a:rPr lang="id-ID" sz="1265" dirty="0">
                <a:solidFill>
                  <a:schemeClr val="bg1">
                    <a:lumMod val="65000"/>
                  </a:schemeClr>
                </a:solidFill>
                <a:ea typeface="Roboto" panose="02000000000000000000" pitchFamily="2" charset="0"/>
              </a:rPr>
              <a:t>. Fusce som libero topi sombrero bikinan meksiko</a:t>
            </a:r>
            <a:r>
              <a:rPr lang="en-US" sz="1265" dirty="0">
                <a:solidFill>
                  <a:schemeClr val="bg1">
                    <a:lumMod val="65000"/>
                  </a:schemeClr>
                </a:solidFill>
                <a:ea typeface="Roboto" panose="02000000000000000000" pitchFamily="2" charset="0"/>
              </a:rPr>
              <a:t> when an unknown printer took a galley of type and scrambled it to make a type specimen book. It has survived not only five centuries, but also the leap into electronic typesetting</a:t>
            </a:r>
            <a:endParaRPr lang="id-ID" sz="1265" dirty="0">
              <a:solidFill>
                <a:schemeClr val="bg1">
                  <a:lumMod val="65000"/>
                </a:schemeClr>
              </a:solidFill>
              <a:ea typeface="Roboto" panose="02000000000000000000" pitchFamily="2" charset="0"/>
            </a:endParaRPr>
          </a:p>
        </p:txBody>
      </p:sp>
      <p:sp>
        <p:nvSpPr>
          <p:cNvPr id="60" name="TextBox 59"/>
          <p:cNvSpPr txBox="1"/>
          <p:nvPr/>
        </p:nvSpPr>
        <p:spPr>
          <a:xfrm>
            <a:off x="7914173" y="2333704"/>
            <a:ext cx="4025791" cy="895630"/>
          </a:xfrm>
          <a:prstGeom prst="rect">
            <a:avLst/>
          </a:prstGeom>
          <a:noFill/>
        </p:spPr>
        <p:txBody>
          <a:bodyPr wrap="square" rtlCol="0">
            <a:spAutoFit/>
          </a:bodyPr>
          <a:lstStyle/>
          <a:p>
            <a:pPr algn="just">
              <a:lnSpc>
                <a:spcPct val="150000"/>
              </a:lnSpc>
            </a:pPr>
            <a:r>
              <a:rPr lang="id-ID" sz="1160" dirty="0">
                <a:solidFill>
                  <a:schemeClr val="bg1">
                    <a:lumMod val="65000"/>
                  </a:schemeClr>
                </a:solidFill>
              </a:rPr>
              <a:t>For every 6 emails received, we get 3 Phone calls. Suitable for all categories business and personal presentation</a:t>
            </a:r>
            <a:r>
              <a:rPr lang="id-ID" sz="1160" b="1" dirty="0">
                <a:solidFill>
                  <a:schemeClr val="bg1">
                    <a:lumMod val="65000"/>
                  </a:schemeClr>
                </a:solidFill>
              </a:rPr>
              <a:t>, </a:t>
            </a:r>
            <a:r>
              <a:rPr lang="id-ID" sz="1160" dirty="0">
                <a:solidFill>
                  <a:schemeClr val="bg1">
                    <a:lumMod val="65000"/>
                  </a:schemeClr>
                </a:solidFill>
              </a:rPr>
              <a:t>Suitable for all categories business and personal presentation</a:t>
            </a:r>
            <a:endParaRPr lang="id-ID" sz="1160" dirty="0">
              <a:solidFill>
                <a:schemeClr val="bg1">
                  <a:lumMod val="65000"/>
                </a:schemeClr>
              </a:solidFill>
            </a:endParaRPr>
          </a:p>
        </p:txBody>
      </p:sp>
      <p:sp>
        <p:nvSpPr>
          <p:cNvPr id="61" name="TextBox 60"/>
          <p:cNvSpPr txBox="1"/>
          <p:nvPr/>
        </p:nvSpPr>
        <p:spPr>
          <a:xfrm>
            <a:off x="5755133" y="2189944"/>
            <a:ext cx="2268250" cy="1228350"/>
          </a:xfrm>
          <a:prstGeom prst="rect">
            <a:avLst/>
          </a:prstGeom>
          <a:noFill/>
        </p:spPr>
        <p:txBody>
          <a:bodyPr wrap="none" rtlCol="0">
            <a:spAutoFit/>
          </a:bodyPr>
          <a:lstStyle/>
          <a:p>
            <a:r>
              <a:rPr lang="id-ID" sz="7380" b="1" dirty="0">
                <a:solidFill>
                  <a:schemeClr val="accent5"/>
                </a:solidFill>
              </a:rPr>
              <a:t>HOW</a:t>
            </a:r>
            <a:endParaRPr lang="id-ID" sz="7380" b="1" dirty="0">
              <a:solidFill>
                <a:schemeClr val="accent5"/>
              </a:solidFill>
            </a:endParaRPr>
          </a:p>
        </p:txBody>
      </p:sp>
      <p:grpSp>
        <p:nvGrpSpPr>
          <p:cNvPr id="62" name="Group 61"/>
          <p:cNvGrpSpPr/>
          <p:nvPr/>
        </p:nvGrpSpPr>
        <p:grpSpPr>
          <a:xfrm>
            <a:off x="1133091" y="1184286"/>
            <a:ext cx="4091990" cy="4935667"/>
            <a:chOff x="1582062" y="1558369"/>
            <a:chExt cx="3880026" cy="4680000"/>
          </a:xfrm>
        </p:grpSpPr>
        <p:sp>
          <p:nvSpPr>
            <p:cNvPr id="63" name="Freeform 62"/>
            <p:cNvSpPr/>
            <p:nvPr/>
          </p:nvSpPr>
          <p:spPr bwMode="auto">
            <a:xfrm>
              <a:off x="1582062" y="3461559"/>
              <a:ext cx="2353719" cy="2776810"/>
            </a:xfrm>
            <a:custGeom>
              <a:avLst/>
              <a:gdLst>
                <a:gd name="T0" fmla="*/ 520 w 1518"/>
                <a:gd name="T1" fmla="*/ 722 h 1791"/>
                <a:gd name="T2" fmla="*/ 515 w 1518"/>
                <a:gd name="T3" fmla="*/ 462 h 1791"/>
                <a:gd name="T4" fmla="*/ 528 w 1518"/>
                <a:gd name="T5" fmla="*/ 306 h 1791"/>
                <a:gd name="T6" fmla="*/ 599 w 1518"/>
                <a:gd name="T7" fmla="*/ 257 h 1791"/>
                <a:gd name="T8" fmla="*/ 1184 w 1518"/>
                <a:gd name="T9" fmla="*/ 18 h 1791"/>
                <a:gd name="T10" fmla="*/ 1243 w 1518"/>
                <a:gd name="T11" fmla="*/ 10 h 1791"/>
                <a:gd name="T12" fmla="*/ 1288 w 1518"/>
                <a:gd name="T13" fmla="*/ 80 h 1791"/>
                <a:gd name="T14" fmla="*/ 1452 w 1518"/>
                <a:gd name="T15" fmla="*/ 586 h 1791"/>
                <a:gd name="T16" fmla="*/ 1418 w 1518"/>
                <a:gd name="T17" fmla="*/ 838 h 1791"/>
                <a:gd name="T18" fmla="*/ 977 w 1518"/>
                <a:gd name="T19" fmla="*/ 1004 h 1791"/>
                <a:gd name="T20" fmla="*/ 956 w 1518"/>
                <a:gd name="T21" fmla="*/ 1010 h 1791"/>
                <a:gd name="T22" fmla="*/ 529 w 1518"/>
                <a:gd name="T23" fmla="*/ 1547 h 1791"/>
                <a:gd name="T24" fmla="*/ 0 w 1518"/>
                <a:gd name="T25" fmla="*/ 1791 h 1791"/>
                <a:gd name="T26" fmla="*/ 122 w 1518"/>
                <a:gd name="T27" fmla="*/ 1223 h 1791"/>
                <a:gd name="T28" fmla="*/ 520 w 1518"/>
                <a:gd name="T29" fmla="*/ 722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8" h="1791">
                  <a:moveTo>
                    <a:pt x="520" y="722"/>
                  </a:moveTo>
                  <a:cubicBezTo>
                    <a:pt x="529" y="710"/>
                    <a:pt x="515" y="462"/>
                    <a:pt x="515" y="462"/>
                  </a:cubicBezTo>
                  <a:cubicBezTo>
                    <a:pt x="515" y="462"/>
                    <a:pt x="506" y="340"/>
                    <a:pt x="528" y="306"/>
                  </a:cubicBezTo>
                  <a:cubicBezTo>
                    <a:pt x="548" y="277"/>
                    <a:pt x="599" y="257"/>
                    <a:pt x="599" y="257"/>
                  </a:cubicBezTo>
                  <a:cubicBezTo>
                    <a:pt x="1184" y="18"/>
                    <a:pt x="1184" y="18"/>
                    <a:pt x="1184" y="18"/>
                  </a:cubicBezTo>
                  <a:cubicBezTo>
                    <a:pt x="1184" y="18"/>
                    <a:pt x="1222" y="0"/>
                    <a:pt x="1243" y="10"/>
                  </a:cubicBezTo>
                  <a:cubicBezTo>
                    <a:pt x="1271" y="23"/>
                    <a:pt x="1276" y="46"/>
                    <a:pt x="1288" y="80"/>
                  </a:cubicBezTo>
                  <a:cubicBezTo>
                    <a:pt x="1327" y="198"/>
                    <a:pt x="1401" y="432"/>
                    <a:pt x="1452" y="586"/>
                  </a:cubicBezTo>
                  <a:cubicBezTo>
                    <a:pt x="1518" y="792"/>
                    <a:pt x="1418" y="838"/>
                    <a:pt x="1418" y="838"/>
                  </a:cubicBezTo>
                  <a:cubicBezTo>
                    <a:pt x="977" y="1004"/>
                    <a:pt x="977" y="1004"/>
                    <a:pt x="977" y="1004"/>
                  </a:cubicBezTo>
                  <a:cubicBezTo>
                    <a:pt x="977" y="1004"/>
                    <a:pt x="969" y="1007"/>
                    <a:pt x="956" y="1010"/>
                  </a:cubicBezTo>
                  <a:cubicBezTo>
                    <a:pt x="844" y="1150"/>
                    <a:pt x="658" y="1384"/>
                    <a:pt x="529" y="1547"/>
                  </a:cubicBezTo>
                  <a:cubicBezTo>
                    <a:pt x="431" y="1670"/>
                    <a:pt x="0" y="1791"/>
                    <a:pt x="0" y="1791"/>
                  </a:cubicBezTo>
                  <a:cubicBezTo>
                    <a:pt x="0" y="1791"/>
                    <a:pt x="32" y="1336"/>
                    <a:pt x="122" y="1223"/>
                  </a:cubicBezTo>
                  <a:cubicBezTo>
                    <a:pt x="275" y="1031"/>
                    <a:pt x="489" y="762"/>
                    <a:pt x="520" y="722"/>
                  </a:cubicBezTo>
                </a:path>
              </a:pathLst>
            </a:custGeom>
            <a:solidFill>
              <a:srgbClr val="2BACE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64" name="Freeform 63"/>
            <p:cNvSpPr/>
            <p:nvPr/>
          </p:nvSpPr>
          <p:spPr bwMode="auto">
            <a:xfrm>
              <a:off x="1582062" y="3461559"/>
              <a:ext cx="2353719" cy="2776810"/>
            </a:xfrm>
            <a:custGeom>
              <a:avLst/>
              <a:gdLst>
                <a:gd name="T0" fmla="*/ 520 w 1518"/>
                <a:gd name="T1" fmla="*/ 722 h 1791"/>
                <a:gd name="T2" fmla="*/ 515 w 1518"/>
                <a:gd name="T3" fmla="*/ 462 h 1791"/>
                <a:gd name="T4" fmla="*/ 528 w 1518"/>
                <a:gd name="T5" fmla="*/ 306 h 1791"/>
                <a:gd name="T6" fmla="*/ 599 w 1518"/>
                <a:gd name="T7" fmla="*/ 257 h 1791"/>
                <a:gd name="T8" fmla="*/ 1184 w 1518"/>
                <a:gd name="T9" fmla="*/ 18 h 1791"/>
                <a:gd name="T10" fmla="*/ 1243 w 1518"/>
                <a:gd name="T11" fmla="*/ 10 h 1791"/>
                <a:gd name="T12" fmla="*/ 1288 w 1518"/>
                <a:gd name="T13" fmla="*/ 80 h 1791"/>
                <a:gd name="T14" fmla="*/ 1452 w 1518"/>
                <a:gd name="T15" fmla="*/ 586 h 1791"/>
                <a:gd name="T16" fmla="*/ 1418 w 1518"/>
                <a:gd name="T17" fmla="*/ 838 h 1791"/>
                <a:gd name="T18" fmla="*/ 977 w 1518"/>
                <a:gd name="T19" fmla="*/ 1004 h 1791"/>
                <a:gd name="T20" fmla="*/ 956 w 1518"/>
                <a:gd name="T21" fmla="*/ 1010 h 1791"/>
                <a:gd name="T22" fmla="*/ 529 w 1518"/>
                <a:gd name="T23" fmla="*/ 1547 h 1791"/>
                <a:gd name="T24" fmla="*/ 0 w 1518"/>
                <a:gd name="T25" fmla="*/ 1791 h 1791"/>
                <a:gd name="T26" fmla="*/ 122 w 1518"/>
                <a:gd name="T27" fmla="*/ 1223 h 1791"/>
                <a:gd name="T28" fmla="*/ 520 w 1518"/>
                <a:gd name="T29" fmla="*/ 722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8" h="1791">
                  <a:moveTo>
                    <a:pt x="520" y="722"/>
                  </a:moveTo>
                  <a:cubicBezTo>
                    <a:pt x="529" y="710"/>
                    <a:pt x="515" y="462"/>
                    <a:pt x="515" y="462"/>
                  </a:cubicBezTo>
                  <a:cubicBezTo>
                    <a:pt x="515" y="462"/>
                    <a:pt x="506" y="340"/>
                    <a:pt x="528" y="306"/>
                  </a:cubicBezTo>
                  <a:cubicBezTo>
                    <a:pt x="548" y="277"/>
                    <a:pt x="599" y="257"/>
                    <a:pt x="599" y="257"/>
                  </a:cubicBezTo>
                  <a:cubicBezTo>
                    <a:pt x="1184" y="18"/>
                    <a:pt x="1184" y="18"/>
                    <a:pt x="1184" y="18"/>
                  </a:cubicBezTo>
                  <a:cubicBezTo>
                    <a:pt x="1184" y="18"/>
                    <a:pt x="1222" y="0"/>
                    <a:pt x="1243" y="10"/>
                  </a:cubicBezTo>
                  <a:cubicBezTo>
                    <a:pt x="1271" y="23"/>
                    <a:pt x="1276" y="46"/>
                    <a:pt x="1288" y="80"/>
                  </a:cubicBezTo>
                  <a:cubicBezTo>
                    <a:pt x="1327" y="198"/>
                    <a:pt x="1401" y="432"/>
                    <a:pt x="1452" y="586"/>
                  </a:cubicBezTo>
                  <a:cubicBezTo>
                    <a:pt x="1518" y="792"/>
                    <a:pt x="1418" y="838"/>
                    <a:pt x="1418" y="838"/>
                  </a:cubicBezTo>
                  <a:cubicBezTo>
                    <a:pt x="977" y="1004"/>
                    <a:pt x="977" y="1004"/>
                    <a:pt x="977" y="1004"/>
                  </a:cubicBezTo>
                  <a:cubicBezTo>
                    <a:pt x="977" y="1004"/>
                    <a:pt x="969" y="1007"/>
                    <a:pt x="956" y="1010"/>
                  </a:cubicBezTo>
                  <a:cubicBezTo>
                    <a:pt x="844" y="1150"/>
                    <a:pt x="658" y="1384"/>
                    <a:pt x="529" y="1547"/>
                  </a:cubicBezTo>
                  <a:cubicBezTo>
                    <a:pt x="431" y="1670"/>
                    <a:pt x="0" y="1791"/>
                    <a:pt x="0" y="1791"/>
                  </a:cubicBezTo>
                  <a:cubicBezTo>
                    <a:pt x="0" y="1791"/>
                    <a:pt x="32" y="1336"/>
                    <a:pt x="122" y="1223"/>
                  </a:cubicBezTo>
                  <a:cubicBezTo>
                    <a:pt x="275" y="1031"/>
                    <a:pt x="489" y="762"/>
                    <a:pt x="520" y="722"/>
                  </a:cubicBezTo>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65" name="Freeform 64"/>
            <p:cNvSpPr/>
            <p:nvPr/>
          </p:nvSpPr>
          <p:spPr bwMode="auto">
            <a:xfrm>
              <a:off x="1582062" y="5403738"/>
              <a:ext cx="781204" cy="834631"/>
            </a:xfrm>
            <a:custGeom>
              <a:avLst/>
              <a:gdLst>
                <a:gd name="T0" fmla="*/ 504 w 504"/>
                <a:gd name="T1" fmla="*/ 319 h 538"/>
                <a:gd name="T2" fmla="*/ 323 w 504"/>
                <a:gd name="T3" fmla="*/ 134 h 538"/>
                <a:gd name="T4" fmla="*/ 103 w 504"/>
                <a:gd name="T5" fmla="*/ 0 h 538"/>
                <a:gd name="T6" fmla="*/ 0 w 504"/>
                <a:gd name="T7" fmla="*/ 538 h 538"/>
                <a:gd name="T8" fmla="*/ 504 w 504"/>
                <a:gd name="T9" fmla="*/ 319 h 538"/>
              </a:gdLst>
              <a:ahLst/>
              <a:cxnLst>
                <a:cxn ang="0">
                  <a:pos x="T0" y="T1"/>
                </a:cxn>
                <a:cxn ang="0">
                  <a:pos x="T2" y="T3"/>
                </a:cxn>
                <a:cxn ang="0">
                  <a:pos x="T4" y="T5"/>
                </a:cxn>
                <a:cxn ang="0">
                  <a:pos x="T6" y="T7"/>
                </a:cxn>
                <a:cxn ang="0">
                  <a:pos x="T8" y="T9"/>
                </a:cxn>
              </a:cxnLst>
              <a:rect l="0" t="0" r="r" b="b"/>
              <a:pathLst>
                <a:path w="504" h="538">
                  <a:moveTo>
                    <a:pt x="504" y="319"/>
                  </a:moveTo>
                  <a:cubicBezTo>
                    <a:pt x="456" y="254"/>
                    <a:pt x="395" y="191"/>
                    <a:pt x="323" y="134"/>
                  </a:cubicBezTo>
                  <a:cubicBezTo>
                    <a:pt x="252" y="77"/>
                    <a:pt x="177" y="32"/>
                    <a:pt x="103" y="0"/>
                  </a:cubicBezTo>
                  <a:cubicBezTo>
                    <a:pt x="27" y="146"/>
                    <a:pt x="0" y="538"/>
                    <a:pt x="0" y="538"/>
                  </a:cubicBezTo>
                  <a:cubicBezTo>
                    <a:pt x="0" y="538"/>
                    <a:pt x="374" y="433"/>
                    <a:pt x="504" y="31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66" name="Freeform 65"/>
            <p:cNvSpPr/>
            <p:nvPr/>
          </p:nvSpPr>
          <p:spPr bwMode="auto">
            <a:xfrm>
              <a:off x="1582062" y="5935129"/>
              <a:ext cx="288800" cy="303240"/>
            </a:xfrm>
            <a:custGeom>
              <a:avLst/>
              <a:gdLst>
                <a:gd name="T0" fmla="*/ 186 w 186"/>
                <a:gd name="T1" fmla="*/ 135 h 196"/>
                <a:gd name="T2" fmla="*/ 126 w 186"/>
                <a:gd name="T3" fmla="*/ 36 h 196"/>
                <a:gd name="T4" fmla="*/ 20 w 186"/>
                <a:gd name="T5" fmla="*/ 0 h 196"/>
                <a:gd name="T6" fmla="*/ 0 w 186"/>
                <a:gd name="T7" fmla="*/ 196 h 196"/>
                <a:gd name="T8" fmla="*/ 186 w 186"/>
                <a:gd name="T9" fmla="*/ 135 h 196"/>
              </a:gdLst>
              <a:ahLst/>
              <a:cxnLst>
                <a:cxn ang="0">
                  <a:pos x="T0" y="T1"/>
                </a:cxn>
                <a:cxn ang="0">
                  <a:pos x="T2" y="T3"/>
                </a:cxn>
                <a:cxn ang="0">
                  <a:pos x="T4" y="T5"/>
                </a:cxn>
                <a:cxn ang="0">
                  <a:pos x="T6" y="T7"/>
                </a:cxn>
                <a:cxn ang="0">
                  <a:pos x="T8" y="T9"/>
                </a:cxn>
              </a:cxnLst>
              <a:rect l="0" t="0" r="r" b="b"/>
              <a:pathLst>
                <a:path w="186" h="196">
                  <a:moveTo>
                    <a:pt x="186" y="135"/>
                  </a:moveTo>
                  <a:cubicBezTo>
                    <a:pt x="178" y="97"/>
                    <a:pt x="158" y="62"/>
                    <a:pt x="126" y="36"/>
                  </a:cubicBezTo>
                  <a:cubicBezTo>
                    <a:pt x="95" y="12"/>
                    <a:pt x="58" y="0"/>
                    <a:pt x="20" y="0"/>
                  </a:cubicBezTo>
                  <a:cubicBezTo>
                    <a:pt x="6" y="108"/>
                    <a:pt x="0" y="196"/>
                    <a:pt x="0" y="196"/>
                  </a:cubicBezTo>
                  <a:cubicBezTo>
                    <a:pt x="0" y="196"/>
                    <a:pt x="84" y="172"/>
                    <a:pt x="186" y="13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67" name="Freeform 66"/>
            <p:cNvSpPr/>
            <p:nvPr/>
          </p:nvSpPr>
          <p:spPr bwMode="auto">
            <a:xfrm>
              <a:off x="2106234" y="4714950"/>
              <a:ext cx="714780" cy="863511"/>
            </a:xfrm>
            <a:custGeom>
              <a:avLst/>
              <a:gdLst>
                <a:gd name="T0" fmla="*/ 386 w 461"/>
                <a:gd name="T1" fmla="*/ 20 h 557"/>
                <a:gd name="T2" fmla="*/ 13 w 461"/>
                <a:gd name="T3" fmla="*/ 488 h 557"/>
                <a:gd name="T4" fmla="*/ 20 w 461"/>
                <a:gd name="T5" fmla="*/ 544 h 557"/>
                <a:gd name="T6" fmla="*/ 75 w 461"/>
                <a:gd name="T7" fmla="*/ 537 h 557"/>
                <a:gd name="T8" fmla="*/ 448 w 461"/>
                <a:gd name="T9" fmla="*/ 69 h 557"/>
                <a:gd name="T10" fmla="*/ 441 w 461"/>
                <a:gd name="T11" fmla="*/ 14 h 557"/>
                <a:gd name="T12" fmla="*/ 386 w 461"/>
                <a:gd name="T13" fmla="*/ 20 h 557"/>
              </a:gdLst>
              <a:ahLst/>
              <a:cxnLst>
                <a:cxn ang="0">
                  <a:pos x="T0" y="T1"/>
                </a:cxn>
                <a:cxn ang="0">
                  <a:pos x="T2" y="T3"/>
                </a:cxn>
                <a:cxn ang="0">
                  <a:pos x="T4" y="T5"/>
                </a:cxn>
                <a:cxn ang="0">
                  <a:pos x="T6" y="T7"/>
                </a:cxn>
                <a:cxn ang="0">
                  <a:pos x="T8" y="T9"/>
                </a:cxn>
                <a:cxn ang="0">
                  <a:pos x="T10" y="T11"/>
                </a:cxn>
                <a:cxn ang="0">
                  <a:pos x="T12" y="T13"/>
                </a:cxn>
              </a:cxnLst>
              <a:rect l="0" t="0" r="r" b="b"/>
              <a:pathLst>
                <a:path w="461" h="557">
                  <a:moveTo>
                    <a:pt x="386" y="20"/>
                  </a:moveTo>
                  <a:cubicBezTo>
                    <a:pt x="13" y="488"/>
                    <a:pt x="13" y="488"/>
                    <a:pt x="13" y="488"/>
                  </a:cubicBezTo>
                  <a:cubicBezTo>
                    <a:pt x="0" y="505"/>
                    <a:pt x="3" y="530"/>
                    <a:pt x="20" y="544"/>
                  </a:cubicBezTo>
                  <a:cubicBezTo>
                    <a:pt x="37" y="557"/>
                    <a:pt x="61" y="554"/>
                    <a:pt x="75" y="537"/>
                  </a:cubicBezTo>
                  <a:cubicBezTo>
                    <a:pt x="448" y="69"/>
                    <a:pt x="448" y="69"/>
                    <a:pt x="448" y="69"/>
                  </a:cubicBezTo>
                  <a:cubicBezTo>
                    <a:pt x="461" y="52"/>
                    <a:pt x="458" y="27"/>
                    <a:pt x="441" y="14"/>
                  </a:cubicBezTo>
                  <a:cubicBezTo>
                    <a:pt x="424" y="0"/>
                    <a:pt x="400" y="3"/>
                    <a:pt x="386" y="20"/>
                  </a:cubicBezTo>
                  <a:close/>
                </a:path>
              </a:pathLst>
            </a:custGeom>
            <a:solidFill>
              <a:schemeClr val="accent5">
                <a:lumMod val="40000"/>
                <a:lumOff val="60000"/>
              </a:schemeClr>
            </a:solidFill>
            <a:ln>
              <a:noFill/>
            </a:ln>
          </p:spPr>
          <p:txBody>
            <a:bodyPr vert="horz" wrap="square" lIns="128580" tIns="64290" rIns="128580" bIns="64290" numCol="1" anchor="t" anchorCtr="0" compatLnSpc="1"/>
            <a:lstStyle/>
            <a:p>
              <a:endParaRPr lang="en-US" sz="3375"/>
            </a:p>
          </p:txBody>
        </p:sp>
        <p:sp>
          <p:nvSpPr>
            <p:cNvPr id="68" name="Freeform 67"/>
            <p:cNvSpPr/>
            <p:nvPr/>
          </p:nvSpPr>
          <p:spPr bwMode="auto">
            <a:xfrm>
              <a:off x="1888190" y="4590766"/>
              <a:ext cx="714780" cy="863511"/>
            </a:xfrm>
            <a:custGeom>
              <a:avLst/>
              <a:gdLst>
                <a:gd name="T0" fmla="*/ 386 w 461"/>
                <a:gd name="T1" fmla="*/ 20 h 557"/>
                <a:gd name="T2" fmla="*/ 13 w 461"/>
                <a:gd name="T3" fmla="*/ 488 h 557"/>
                <a:gd name="T4" fmla="*/ 20 w 461"/>
                <a:gd name="T5" fmla="*/ 544 h 557"/>
                <a:gd name="T6" fmla="*/ 75 w 461"/>
                <a:gd name="T7" fmla="*/ 537 h 557"/>
                <a:gd name="T8" fmla="*/ 447 w 461"/>
                <a:gd name="T9" fmla="*/ 69 h 557"/>
                <a:gd name="T10" fmla="*/ 441 w 461"/>
                <a:gd name="T11" fmla="*/ 14 h 557"/>
                <a:gd name="T12" fmla="*/ 386 w 461"/>
                <a:gd name="T13" fmla="*/ 20 h 557"/>
              </a:gdLst>
              <a:ahLst/>
              <a:cxnLst>
                <a:cxn ang="0">
                  <a:pos x="T0" y="T1"/>
                </a:cxn>
                <a:cxn ang="0">
                  <a:pos x="T2" y="T3"/>
                </a:cxn>
                <a:cxn ang="0">
                  <a:pos x="T4" y="T5"/>
                </a:cxn>
                <a:cxn ang="0">
                  <a:pos x="T6" y="T7"/>
                </a:cxn>
                <a:cxn ang="0">
                  <a:pos x="T8" y="T9"/>
                </a:cxn>
                <a:cxn ang="0">
                  <a:pos x="T10" y="T11"/>
                </a:cxn>
                <a:cxn ang="0">
                  <a:pos x="T12" y="T13"/>
                </a:cxn>
              </a:cxnLst>
              <a:rect l="0" t="0" r="r" b="b"/>
              <a:pathLst>
                <a:path w="461" h="557">
                  <a:moveTo>
                    <a:pt x="386" y="20"/>
                  </a:moveTo>
                  <a:cubicBezTo>
                    <a:pt x="13" y="488"/>
                    <a:pt x="13" y="488"/>
                    <a:pt x="13" y="488"/>
                  </a:cubicBezTo>
                  <a:cubicBezTo>
                    <a:pt x="0" y="505"/>
                    <a:pt x="3" y="530"/>
                    <a:pt x="20" y="544"/>
                  </a:cubicBezTo>
                  <a:cubicBezTo>
                    <a:pt x="37" y="557"/>
                    <a:pt x="61" y="554"/>
                    <a:pt x="75" y="537"/>
                  </a:cubicBezTo>
                  <a:cubicBezTo>
                    <a:pt x="447" y="69"/>
                    <a:pt x="447" y="69"/>
                    <a:pt x="447" y="69"/>
                  </a:cubicBezTo>
                  <a:cubicBezTo>
                    <a:pt x="461" y="52"/>
                    <a:pt x="458" y="27"/>
                    <a:pt x="441" y="14"/>
                  </a:cubicBezTo>
                  <a:cubicBezTo>
                    <a:pt x="424" y="0"/>
                    <a:pt x="400" y="3"/>
                    <a:pt x="386" y="20"/>
                  </a:cubicBezTo>
                  <a:close/>
                </a:path>
              </a:pathLst>
            </a:custGeom>
            <a:solidFill>
              <a:schemeClr val="accent4">
                <a:lumMod val="40000"/>
                <a:lumOff val="60000"/>
              </a:schemeClr>
            </a:solidFill>
            <a:ln>
              <a:noFill/>
            </a:ln>
          </p:spPr>
          <p:txBody>
            <a:bodyPr vert="horz" wrap="square" lIns="128580" tIns="64290" rIns="128580" bIns="64290" numCol="1" anchor="t" anchorCtr="0" compatLnSpc="1"/>
            <a:lstStyle/>
            <a:p>
              <a:endParaRPr lang="en-US" sz="3375"/>
            </a:p>
          </p:txBody>
        </p:sp>
        <p:sp>
          <p:nvSpPr>
            <p:cNvPr id="69" name="Freeform 68"/>
            <p:cNvSpPr/>
            <p:nvPr/>
          </p:nvSpPr>
          <p:spPr bwMode="auto">
            <a:xfrm>
              <a:off x="2275182" y="4898338"/>
              <a:ext cx="716224" cy="863511"/>
            </a:xfrm>
            <a:custGeom>
              <a:avLst/>
              <a:gdLst>
                <a:gd name="T0" fmla="*/ 448 w 462"/>
                <a:gd name="T1" fmla="*/ 68 h 557"/>
                <a:gd name="T2" fmla="*/ 75 w 462"/>
                <a:gd name="T3" fmla="*/ 537 h 557"/>
                <a:gd name="T4" fmla="*/ 20 w 462"/>
                <a:gd name="T5" fmla="*/ 543 h 557"/>
                <a:gd name="T6" fmla="*/ 14 w 462"/>
                <a:gd name="T7" fmla="*/ 488 h 557"/>
                <a:gd name="T8" fmla="*/ 387 w 462"/>
                <a:gd name="T9" fmla="*/ 19 h 557"/>
                <a:gd name="T10" fmla="*/ 442 w 462"/>
                <a:gd name="T11" fmla="*/ 13 h 557"/>
                <a:gd name="T12" fmla="*/ 448 w 462"/>
                <a:gd name="T13" fmla="*/ 68 h 557"/>
              </a:gdLst>
              <a:ahLst/>
              <a:cxnLst>
                <a:cxn ang="0">
                  <a:pos x="T0" y="T1"/>
                </a:cxn>
                <a:cxn ang="0">
                  <a:pos x="T2" y="T3"/>
                </a:cxn>
                <a:cxn ang="0">
                  <a:pos x="T4" y="T5"/>
                </a:cxn>
                <a:cxn ang="0">
                  <a:pos x="T6" y="T7"/>
                </a:cxn>
                <a:cxn ang="0">
                  <a:pos x="T8" y="T9"/>
                </a:cxn>
                <a:cxn ang="0">
                  <a:pos x="T10" y="T11"/>
                </a:cxn>
                <a:cxn ang="0">
                  <a:pos x="T12" y="T13"/>
                </a:cxn>
              </a:cxnLst>
              <a:rect l="0" t="0" r="r" b="b"/>
              <a:pathLst>
                <a:path w="462" h="557">
                  <a:moveTo>
                    <a:pt x="448" y="68"/>
                  </a:moveTo>
                  <a:cubicBezTo>
                    <a:pt x="75" y="537"/>
                    <a:pt x="75" y="537"/>
                    <a:pt x="75" y="537"/>
                  </a:cubicBezTo>
                  <a:cubicBezTo>
                    <a:pt x="62" y="554"/>
                    <a:pt x="37" y="557"/>
                    <a:pt x="20" y="543"/>
                  </a:cubicBezTo>
                  <a:cubicBezTo>
                    <a:pt x="3" y="530"/>
                    <a:pt x="0" y="505"/>
                    <a:pt x="14" y="488"/>
                  </a:cubicBezTo>
                  <a:cubicBezTo>
                    <a:pt x="387" y="19"/>
                    <a:pt x="387" y="19"/>
                    <a:pt x="387" y="19"/>
                  </a:cubicBezTo>
                  <a:cubicBezTo>
                    <a:pt x="400" y="2"/>
                    <a:pt x="425" y="0"/>
                    <a:pt x="442" y="13"/>
                  </a:cubicBezTo>
                  <a:cubicBezTo>
                    <a:pt x="459" y="27"/>
                    <a:pt x="462" y="51"/>
                    <a:pt x="448" y="68"/>
                  </a:cubicBezTo>
                  <a:close/>
                </a:path>
              </a:pathLst>
            </a:custGeom>
            <a:solidFill>
              <a:schemeClr val="accent2">
                <a:lumMod val="40000"/>
                <a:lumOff val="60000"/>
              </a:schemeClr>
            </a:solidFill>
            <a:ln>
              <a:noFill/>
            </a:ln>
          </p:spPr>
          <p:txBody>
            <a:bodyPr vert="horz" wrap="square" lIns="128580" tIns="64290" rIns="128580" bIns="64290" numCol="1" anchor="t" anchorCtr="0" compatLnSpc="1"/>
            <a:lstStyle/>
            <a:p>
              <a:endParaRPr lang="en-US" sz="3375"/>
            </a:p>
          </p:txBody>
        </p:sp>
        <p:sp>
          <p:nvSpPr>
            <p:cNvPr id="70" name="Freeform 69"/>
            <p:cNvSpPr/>
            <p:nvPr/>
          </p:nvSpPr>
          <p:spPr bwMode="auto">
            <a:xfrm>
              <a:off x="5324908" y="2059437"/>
              <a:ext cx="137180" cy="62092"/>
            </a:xfrm>
            <a:custGeom>
              <a:avLst/>
              <a:gdLst>
                <a:gd name="T0" fmla="*/ 17 w 88"/>
                <a:gd name="T1" fmla="*/ 7 h 40"/>
                <a:gd name="T2" fmla="*/ 1 w 88"/>
                <a:gd name="T3" fmla="*/ 25 h 40"/>
                <a:gd name="T4" fmla="*/ 20 w 88"/>
                <a:gd name="T5" fmla="*/ 39 h 40"/>
                <a:gd name="T6" fmla="*/ 71 w 88"/>
                <a:gd name="T7" fmla="*/ 33 h 40"/>
                <a:gd name="T8" fmla="*/ 87 w 88"/>
                <a:gd name="T9" fmla="*/ 15 h 40"/>
                <a:gd name="T10" fmla="*/ 68 w 88"/>
                <a:gd name="T11" fmla="*/ 1 h 40"/>
                <a:gd name="T12" fmla="*/ 17 w 88"/>
                <a:gd name="T13" fmla="*/ 7 h 40"/>
              </a:gdLst>
              <a:ahLst/>
              <a:cxnLst>
                <a:cxn ang="0">
                  <a:pos x="T0" y="T1"/>
                </a:cxn>
                <a:cxn ang="0">
                  <a:pos x="T2" y="T3"/>
                </a:cxn>
                <a:cxn ang="0">
                  <a:pos x="T4" y="T5"/>
                </a:cxn>
                <a:cxn ang="0">
                  <a:pos x="T6" y="T7"/>
                </a:cxn>
                <a:cxn ang="0">
                  <a:pos x="T8" y="T9"/>
                </a:cxn>
                <a:cxn ang="0">
                  <a:pos x="T10" y="T11"/>
                </a:cxn>
                <a:cxn ang="0">
                  <a:pos x="T12" y="T13"/>
                </a:cxn>
              </a:cxnLst>
              <a:rect l="0" t="0" r="r" b="b"/>
              <a:pathLst>
                <a:path w="88" h="40">
                  <a:moveTo>
                    <a:pt x="17" y="7"/>
                  </a:moveTo>
                  <a:cubicBezTo>
                    <a:pt x="7" y="8"/>
                    <a:pt x="0" y="16"/>
                    <a:pt x="1" y="25"/>
                  </a:cubicBezTo>
                  <a:cubicBezTo>
                    <a:pt x="2" y="33"/>
                    <a:pt x="10" y="40"/>
                    <a:pt x="20" y="39"/>
                  </a:cubicBezTo>
                  <a:cubicBezTo>
                    <a:pt x="71" y="33"/>
                    <a:pt x="71" y="33"/>
                    <a:pt x="71" y="33"/>
                  </a:cubicBezTo>
                  <a:cubicBezTo>
                    <a:pt x="81" y="32"/>
                    <a:pt x="88" y="24"/>
                    <a:pt x="87" y="15"/>
                  </a:cubicBezTo>
                  <a:cubicBezTo>
                    <a:pt x="87" y="6"/>
                    <a:pt x="78" y="0"/>
                    <a:pt x="68" y="1"/>
                  </a:cubicBezTo>
                  <a:lnTo>
                    <a:pt x="17" y="7"/>
                  </a:lnTo>
                  <a:close/>
                </a:path>
              </a:pathLst>
            </a:custGeom>
            <a:solidFill>
              <a:schemeClr val="accent5"/>
            </a:solidFill>
            <a:ln>
              <a:noFill/>
            </a:ln>
          </p:spPr>
          <p:txBody>
            <a:bodyPr vert="horz" wrap="square" lIns="128580" tIns="64290" rIns="128580" bIns="64290" numCol="1" anchor="t" anchorCtr="0" compatLnSpc="1"/>
            <a:lstStyle/>
            <a:p>
              <a:endParaRPr lang="en-US" sz="3375"/>
            </a:p>
          </p:txBody>
        </p:sp>
        <p:sp>
          <p:nvSpPr>
            <p:cNvPr id="71" name="Freeform 70"/>
            <p:cNvSpPr/>
            <p:nvPr/>
          </p:nvSpPr>
          <p:spPr bwMode="auto">
            <a:xfrm>
              <a:off x="4774744" y="1558369"/>
              <a:ext cx="62092" cy="135736"/>
            </a:xfrm>
            <a:custGeom>
              <a:avLst/>
              <a:gdLst>
                <a:gd name="T0" fmla="*/ 39 w 40"/>
                <a:gd name="T1" fmla="*/ 68 h 88"/>
                <a:gd name="T2" fmla="*/ 33 w 40"/>
                <a:gd name="T3" fmla="*/ 17 h 88"/>
                <a:gd name="T4" fmla="*/ 15 w 40"/>
                <a:gd name="T5" fmla="*/ 1 h 88"/>
                <a:gd name="T6" fmla="*/ 1 w 40"/>
                <a:gd name="T7" fmla="*/ 20 h 88"/>
                <a:gd name="T8" fmla="*/ 7 w 40"/>
                <a:gd name="T9" fmla="*/ 71 h 88"/>
                <a:gd name="T10" fmla="*/ 25 w 40"/>
                <a:gd name="T11" fmla="*/ 88 h 88"/>
                <a:gd name="T12" fmla="*/ 39 w 40"/>
                <a:gd name="T13" fmla="*/ 68 h 88"/>
              </a:gdLst>
              <a:ahLst/>
              <a:cxnLst>
                <a:cxn ang="0">
                  <a:pos x="T0" y="T1"/>
                </a:cxn>
                <a:cxn ang="0">
                  <a:pos x="T2" y="T3"/>
                </a:cxn>
                <a:cxn ang="0">
                  <a:pos x="T4" y="T5"/>
                </a:cxn>
                <a:cxn ang="0">
                  <a:pos x="T6" y="T7"/>
                </a:cxn>
                <a:cxn ang="0">
                  <a:pos x="T8" y="T9"/>
                </a:cxn>
                <a:cxn ang="0">
                  <a:pos x="T10" y="T11"/>
                </a:cxn>
                <a:cxn ang="0">
                  <a:pos x="T12" y="T13"/>
                </a:cxn>
              </a:cxnLst>
              <a:rect l="0" t="0" r="r" b="b"/>
              <a:pathLst>
                <a:path w="40" h="88">
                  <a:moveTo>
                    <a:pt x="39" y="68"/>
                  </a:moveTo>
                  <a:cubicBezTo>
                    <a:pt x="33" y="17"/>
                    <a:pt x="33" y="17"/>
                    <a:pt x="33" y="17"/>
                  </a:cubicBezTo>
                  <a:cubicBezTo>
                    <a:pt x="32" y="7"/>
                    <a:pt x="24" y="0"/>
                    <a:pt x="15" y="1"/>
                  </a:cubicBezTo>
                  <a:cubicBezTo>
                    <a:pt x="7" y="2"/>
                    <a:pt x="0" y="11"/>
                    <a:pt x="1" y="20"/>
                  </a:cubicBezTo>
                  <a:cubicBezTo>
                    <a:pt x="7" y="71"/>
                    <a:pt x="7" y="71"/>
                    <a:pt x="7" y="71"/>
                  </a:cubicBezTo>
                  <a:cubicBezTo>
                    <a:pt x="8" y="81"/>
                    <a:pt x="16" y="88"/>
                    <a:pt x="25" y="88"/>
                  </a:cubicBezTo>
                  <a:cubicBezTo>
                    <a:pt x="34" y="87"/>
                    <a:pt x="40" y="78"/>
                    <a:pt x="39" y="68"/>
                  </a:cubicBezTo>
                  <a:close/>
                </a:path>
              </a:pathLst>
            </a:custGeom>
            <a:solidFill>
              <a:schemeClr val="accent5"/>
            </a:solidFill>
            <a:ln>
              <a:noFill/>
            </a:ln>
          </p:spPr>
          <p:txBody>
            <a:bodyPr vert="horz" wrap="square" lIns="128580" tIns="64290" rIns="128580" bIns="64290" numCol="1" anchor="t" anchorCtr="0" compatLnSpc="1"/>
            <a:lstStyle/>
            <a:p>
              <a:endParaRPr lang="en-US" sz="3375"/>
            </a:p>
          </p:txBody>
        </p:sp>
        <p:sp>
          <p:nvSpPr>
            <p:cNvPr id="72" name="Freeform 14"/>
            <p:cNvSpPr/>
            <p:nvPr/>
          </p:nvSpPr>
          <p:spPr bwMode="auto">
            <a:xfrm>
              <a:off x="4881600" y="2593716"/>
              <a:ext cx="60648" cy="138624"/>
            </a:xfrm>
            <a:custGeom>
              <a:avLst/>
              <a:gdLst>
                <a:gd name="T0" fmla="*/ 1 w 39"/>
                <a:gd name="T1" fmla="*/ 21 h 89"/>
                <a:gd name="T2" fmla="*/ 6 w 39"/>
                <a:gd name="T3" fmla="*/ 72 h 89"/>
                <a:gd name="T4" fmla="*/ 24 w 39"/>
                <a:gd name="T5" fmla="*/ 88 h 89"/>
                <a:gd name="T6" fmla="*/ 38 w 39"/>
                <a:gd name="T7" fmla="*/ 68 h 89"/>
                <a:gd name="T8" fmla="*/ 33 w 39"/>
                <a:gd name="T9" fmla="*/ 18 h 89"/>
                <a:gd name="T10" fmla="*/ 15 w 39"/>
                <a:gd name="T11" fmla="*/ 1 h 89"/>
                <a:gd name="T12" fmla="*/ 1 w 39"/>
                <a:gd name="T13" fmla="*/ 21 h 89"/>
              </a:gdLst>
              <a:ahLst/>
              <a:cxnLst>
                <a:cxn ang="0">
                  <a:pos x="T0" y="T1"/>
                </a:cxn>
                <a:cxn ang="0">
                  <a:pos x="T2" y="T3"/>
                </a:cxn>
                <a:cxn ang="0">
                  <a:pos x="T4" y="T5"/>
                </a:cxn>
                <a:cxn ang="0">
                  <a:pos x="T6" y="T7"/>
                </a:cxn>
                <a:cxn ang="0">
                  <a:pos x="T8" y="T9"/>
                </a:cxn>
                <a:cxn ang="0">
                  <a:pos x="T10" y="T11"/>
                </a:cxn>
                <a:cxn ang="0">
                  <a:pos x="T12" y="T13"/>
                </a:cxn>
              </a:cxnLst>
              <a:rect l="0" t="0" r="r" b="b"/>
              <a:pathLst>
                <a:path w="39" h="89">
                  <a:moveTo>
                    <a:pt x="1" y="21"/>
                  </a:moveTo>
                  <a:cubicBezTo>
                    <a:pt x="6" y="72"/>
                    <a:pt x="6" y="72"/>
                    <a:pt x="6" y="72"/>
                  </a:cubicBezTo>
                  <a:cubicBezTo>
                    <a:pt x="8" y="82"/>
                    <a:pt x="16" y="89"/>
                    <a:pt x="24" y="88"/>
                  </a:cubicBezTo>
                  <a:cubicBezTo>
                    <a:pt x="33" y="87"/>
                    <a:pt x="39" y="78"/>
                    <a:pt x="38" y="68"/>
                  </a:cubicBezTo>
                  <a:cubicBezTo>
                    <a:pt x="33" y="18"/>
                    <a:pt x="33" y="18"/>
                    <a:pt x="33" y="18"/>
                  </a:cubicBezTo>
                  <a:cubicBezTo>
                    <a:pt x="32" y="8"/>
                    <a:pt x="24" y="0"/>
                    <a:pt x="15" y="1"/>
                  </a:cubicBezTo>
                  <a:cubicBezTo>
                    <a:pt x="6" y="2"/>
                    <a:pt x="0" y="11"/>
                    <a:pt x="1" y="21"/>
                  </a:cubicBezTo>
                  <a:close/>
                </a:path>
              </a:pathLst>
            </a:custGeom>
            <a:solidFill>
              <a:schemeClr val="accent5"/>
            </a:solidFill>
            <a:ln>
              <a:noFill/>
            </a:ln>
          </p:spPr>
          <p:txBody>
            <a:bodyPr vert="horz" wrap="square" lIns="128580" tIns="64290" rIns="128580" bIns="64290" numCol="1" anchor="t" anchorCtr="0" compatLnSpc="1"/>
            <a:lstStyle/>
            <a:p>
              <a:endParaRPr lang="en-US" sz="3375"/>
            </a:p>
          </p:txBody>
        </p:sp>
        <p:sp>
          <p:nvSpPr>
            <p:cNvPr id="73" name="Freeform 15"/>
            <p:cNvSpPr/>
            <p:nvPr/>
          </p:nvSpPr>
          <p:spPr bwMode="auto">
            <a:xfrm>
              <a:off x="4283785" y="2183620"/>
              <a:ext cx="138624" cy="62092"/>
            </a:xfrm>
            <a:custGeom>
              <a:avLst/>
              <a:gdLst>
                <a:gd name="T0" fmla="*/ 71 w 89"/>
                <a:gd name="T1" fmla="*/ 33 h 40"/>
                <a:gd name="T2" fmla="*/ 88 w 89"/>
                <a:gd name="T3" fmla="*/ 15 h 40"/>
                <a:gd name="T4" fmla="*/ 68 w 89"/>
                <a:gd name="T5" fmla="*/ 1 h 40"/>
                <a:gd name="T6" fmla="*/ 17 w 89"/>
                <a:gd name="T7" fmla="*/ 7 h 40"/>
                <a:gd name="T8" fmla="*/ 1 w 89"/>
                <a:gd name="T9" fmla="*/ 25 h 40"/>
                <a:gd name="T10" fmla="*/ 21 w 89"/>
                <a:gd name="T11" fmla="*/ 39 h 40"/>
                <a:gd name="T12" fmla="*/ 71 w 89"/>
                <a:gd name="T13" fmla="*/ 33 h 40"/>
              </a:gdLst>
              <a:ahLst/>
              <a:cxnLst>
                <a:cxn ang="0">
                  <a:pos x="T0" y="T1"/>
                </a:cxn>
                <a:cxn ang="0">
                  <a:pos x="T2" y="T3"/>
                </a:cxn>
                <a:cxn ang="0">
                  <a:pos x="T4" y="T5"/>
                </a:cxn>
                <a:cxn ang="0">
                  <a:pos x="T6" y="T7"/>
                </a:cxn>
                <a:cxn ang="0">
                  <a:pos x="T8" y="T9"/>
                </a:cxn>
                <a:cxn ang="0">
                  <a:pos x="T10" y="T11"/>
                </a:cxn>
                <a:cxn ang="0">
                  <a:pos x="T12" y="T13"/>
                </a:cxn>
              </a:cxnLst>
              <a:rect l="0" t="0" r="r" b="b"/>
              <a:pathLst>
                <a:path w="89" h="40">
                  <a:moveTo>
                    <a:pt x="71" y="33"/>
                  </a:moveTo>
                  <a:cubicBezTo>
                    <a:pt x="81" y="32"/>
                    <a:pt x="89" y="24"/>
                    <a:pt x="88" y="15"/>
                  </a:cubicBezTo>
                  <a:cubicBezTo>
                    <a:pt x="87" y="6"/>
                    <a:pt x="78" y="0"/>
                    <a:pt x="68" y="1"/>
                  </a:cubicBezTo>
                  <a:cubicBezTo>
                    <a:pt x="17" y="7"/>
                    <a:pt x="17" y="7"/>
                    <a:pt x="17" y="7"/>
                  </a:cubicBezTo>
                  <a:cubicBezTo>
                    <a:pt x="7" y="8"/>
                    <a:pt x="0" y="16"/>
                    <a:pt x="1" y="25"/>
                  </a:cubicBezTo>
                  <a:cubicBezTo>
                    <a:pt x="2" y="33"/>
                    <a:pt x="11" y="40"/>
                    <a:pt x="21" y="39"/>
                  </a:cubicBezTo>
                  <a:lnTo>
                    <a:pt x="71" y="33"/>
                  </a:lnTo>
                  <a:close/>
                </a:path>
              </a:pathLst>
            </a:custGeom>
            <a:solidFill>
              <a:schemeClr val="accent5"/>
            </a:solidFill>
            <a:ln>
              <a:noFill/>
            </a:ln>
          </p:spPr>
          <p:txBody>
            <a:bodyPr vert="horz" wrap="square" lIns="128580" tIns="64290" rIns="128580" bIns="64290" numCol="1" anchor="t" anchorCtr="0" compatLnSpc="1"/>
            <a:lstStyle/>
            <a:p>
              <a:endParaRPr lang="en-US" sz="3375"/>
            </a:p>
          </p:txBody>
        </p:sp>
        <p:sp>
          <p:nvSpPr>
            <p:cNvPr id="74" name="Freeform 16"/>
            <p:cNvSpPr/>
            <p:nvPr/>
          </p:nvSpPr>
          <p:spPr bwMode="auto">
            <a:xfrm>
              <a:off x="5140076" y="1688329"/>
              <a:ext cx="108300" cy="124184"/>
            </a:xfrm>
            <a:custGeom>
              <a:avLst/>
              <a:gdLst>
                <a:gd name="T0" fmla="*/ 38 w 70"/>
                <a:gd name="T1" fmla="*/ 10 h 80"/>
                <a:gd name="T2" fmla="*/ 6 w 70"/>
                <a:gd name="T3" fmla="*/ 50 h 80"/>
                <a:gd name="T4" fmla="*/ 7 w 70"/>
                <a:gd name="T5" fmla="*/ 74 h 80"/>
                <a:gd name="T6" fmla="*/ 31 w 70"/>
                <a:gd name="T7" fmla="*/ 70 h 80"/>
                <a:gd name="T8" fmla="*/ 63 w 70"/>
                <a:gd name="T9" fmla="*/ 30 h 80"/>
                <a:gd name="T10" fmla="*/ 62 w 70"/>
                <a:gd name="T11" fmla="*/ 6 h 80"/>
                <a:gd name="T12" fmla="*/ 38 w 70"/>
                <a:gd name="T13" fmla="*/ 1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38" y="10"/>
                  </a:moveTo>
                  <a:cubicBezTo>
                    <a:pt x="6" y="50"/>
                    <a:pt x="6" y="50"/>
                    <a:pt x="6" y="50"/>
                  </a:cubicBezTo>
                  <a:cubicBezTo>
                    <a:pt x="0" y="58"/>
                    <a:pt x="1" y="69"/>
                    <a:pt x="7" y="74"/>
                  </a:cubicBezTo>
                  <a:cubicBezTo>
                    <a:pt x="14" y="80"/>
                    <a:pt x="25" y="78"/>
                    <a:pt x="31" y="70"/>
                  </a:cubicBezTo>
                  <a:cubicBezTo>
                    <a:pt x="63" y="30"/>
                    <a:pt x="63" y="30"/>
                    <a:pt x="63" y="30"/>
                  </a:cubicBezTo>
                  <a:cubicBezTo>
                    <a:pt x="70" y="22"/>
                    <a:pt x="69" y="11"/>
                    <a:pt x="62" y="6"/>
                  </a:cubicBezTo>
                  <a:cubicBezTo>
                    <a:pt x="55" y="0"/>
                    <a:pt x="44" y="2"/>
                    <a:pt x="38" y="10"/>
                  </a:cubicBezTo>
                  <a:close/>
                </a:path>
              </a:pathLst>
            </a:custGeom>
            <a:solidFill>
              <a:schemeClr val="accent5"/>
            </a:solidFill>
            <a:ln>
              <a:noFill/>
            </a:ln>
          </p:spPr>
          <p:txBody>
            <a:bodyPr vert="horz" wrap="square" lIns="128580" tIns="64290" rIns="128580" bIns="64290" numCol="1" anchor="t" anchorCtr="0" compatLnSpc="1"/>
            <a:lstStyle/>
            <a:p>
              <a:endParaRPr lang="en-US" sz="3375"/>
            </a:p>
          </p:txBody>
        </p:sp>
        <p:sp>
          <p:nvSpPr>
            <p:cNvPr id="75" name="Freeform 17"/>
            <p:cNvSpPr/>
            <p:nvPr/>
          </p:nvSpPr>
          <p:spPr bwMode="auto">
            <a:xfrm>
              <a:off x="4389197" y="1802405"/>
              <a:ext cx="122740" cy="108300"/>
            </a:xfrm>
            <a:custGeom>
              <a:avLst/>
              <a:gdLst>
                <a:gd name="T0" fmla="*/ 73 w 79"/>
                <a:gd name="T1" fmla="*/ 62 h 70"/>
                <a:gd name="T2" fmla="*/ 69 w 79"/>
                <a:gd name="T3" fmla="*/ 38 h 70"/>
                <a:gd name="T4" fmla="*/ 29 w 79"/>
                <a:gd name="T5" fmla="*/ 6 h 70"/>
                <a:gd name="T6" fmla="*/ 5 w 79"/>
                <a:gd name="T7" fmla="*/ 8 h 70"/>
                <a:gd name="T8" fmla="*/ 9 w 79"/>
                <a:gd name="T9" fmla="*/ 31 h 70"/>
                <a:gd name="T10" fmla="*/ 49 w 79"/>
                <a:gd name="T11" fmla="*/ 63 h 70"/>
                <a:gd name="T12" fmla="*/ 73 w 79"/>
                <a:gd name="T13" fmla="*/ 62 h 70"/>
              </a:gdLst>
              <a:ahLst/>
              <a:cxnLst>
                <a:cxn ang="0">
                  <a:pos x="T0" y="T1"/>
                </a:cxn>
                <a:cxn ang="0">
                  <a:pos x="T2" y="T3"/>
                </a:cxn>
                <a:cxn ang="0">
                  <a:pos x="T4" y="T5"/>
                </a:cxn>
                <a:cxn ang="0">
                  <a:pos x="T6" y="T7"/>
                </a:cxn>
                <a:cxn ang="0">
                  <a:pos x="T8" y="T9"/>
                </a:cxn>
                <a:cxn ang="0">
                  <a:pos x="T10" y="T11"/>
                </a:cxn>
                <a:cxn ang="0">
                  <a:pos x="T12" y="T13"/>
                </a:cxn>
              </a:cxnLst>
              <a:rect l="0" t="0" r="r" b="b"/>
              <a:pathLst>
                <a:path w="79" h="70">
                  <a:moveTo>
                    <a:pt x="73" y="62"/>
                  </a:moveTo>
                  <a:cubicBezTo>
                    <a:pt x="79" y="55"/>
                    <a:pt x="77" y="45"/>
                    <a:pt x="69" y="38"/>
                  </a:cubicBezTo>
                  <a:cubicBezTo>
                    <a:pt x="29" y="6"/>
                    <a:pt x="29" y="6"/>
                    <a:pt x="29" y="6"/>
                  </a:cubicBezTo>
                  <a:cubicBezTo>
                    <a:pt x="22" y="0"/>
                    <a:pt x="11" y="1"/>
                    <a:pt x="5" y="8"/>
                  </a:cubicBezTo>
                  <a:cubicBezTo>
                    <a:pt x="0" y="14"/>
                    <a:pt x="1" y="25"/>
                    <a:pt x="9" y="31"/>
                  </a:cubicBezTo>
                  <a:cubicBezTo>
                    <a:pt x="49" y="63"/>
                    <a:pt x="49" y="63"/>
                    <a:pt x="49" y="63"/>
                  </a:cubicBezTo>
                  <a:cubicBezTo>
                    <a:pt x="57" y="70"/>
                    <a:pt x="68" y="69"/>
                    <a:pt x="73" y="62"/>
                  </a:cubicBezTo>
                  <a:close/>
                </a:path>
              </a:pathLst>
            </a:custGeom>
            <a:solidFill>
              <a:schemeClr val="accent5"/>
            </a:solidFill>
            <a:ln>
              <a:noFill/>
            </a:ln>
          </p:spPr>
          <p:txBody>
            <a:bodyPr vert="horz" wrap="square" lIns="128580" tIns="64290" rIns="128580" bIns="64290" numCol="1" anchor="t" anchorCtr="0" compatLnSpc="1"/>
            <a:lstStyle/>
            <a:p>
              <a:endParaRPr lang="en-US" sz="3375"/>
            </a:p>
          </p:txBody>
        </p:sp>
        <p:sp>
          <p:nvSpPr>
            <p:cNvPr id="76" name="Freeform 18"/>
            <p:cNvSpPr/>
            <p:nvPr/>
          </p:nvSpPr>
          <p:spPr bwMode="auto">
            <a:xfrm>
              <a:off x="5177620" y="2436320"/>
              <a:ext cx="124184" cy="108300"/>
            </a:xfrm>
            <a:custGeom>
              <a:avLst/>
              <a:gdLst>
                <a:gd name="T0" fmla="*/ 6 w 80"/>
                <a:gd name="T1" fmla="*/ 8 h 70"/>
                <a:gd name="T2" fmla="*/ 10 w 80"/>
                <a:gd name="T3" fmla="*/ 31 h 70"/>
                <a:gd name="T4" fmla="*/ 50 w 80"/>
                <a:gd name="T5" fmla="*/ 63 h 70"/>
                <a:gd name="T6" fmla="*/ 74 w 80"/>
                <a:gd name="T7" fmla="*/ 62 h 70"/>
                <a:gd name="T8" fmla="*/ 70 w 80"/>
                <a:gd name="T9" fmla="*/ 38 h 70"/>
                <a:gd name="T10" fmla="*/ 30 w 80"/>
                <a:gd name="T11" fmla="*/ 6 h 70"/>
                <a:gd name="T12" fmla="*/ 6 w 80"/>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80" h="70">
                  <a:moveTo>
                    <a:pt x="6" y="8"/>
                  </a:moveTo>
                  <a:cubicBezTo>
                    <a:pt x="0" y="14"/>
                    <a:pt x="2" y="25"/>
                    <a:pt x="10" y="31"/>
                  </a:cubicBezTo>
                  <a:cubicBezTo>
                    <a:pt x="50" y="63"/>
                    <a:pt x="50" y="63"/>
                    <a:pt x="50" y="63"/>
                  </a:cubicBezTo>
                  <a:cubicBezTo>
                    <a:pt x="58" y="70"/>
                    <a:pt x="69" y="69"/>
                    <a:pt x="74" y="62"/>
                  </a:cubicBezTo>
                  <a:cubicBezTo>
                    <a:pt x="80" y="55"/>
                    <a:pt x="78" y="45"/>
                    <a:pt x="70" y="38"/>
                  </a:cubicBezTo>
                  <a:cubicBezTo>
                    <a:pt x="30" y="6"/>
                    <a:pt x="30" y="6"/>
                    <a:pt x="30" y="6"/>
                  </a:cubicBezTo>
                  <a:cubicBezTo>
                    <a:pt x="22" y="0"/>
                    <a:pt x="12" y="1"/>
                    <a:pt x="6" y="8"/>
                  </a:cubicBezTo>
                  <a:close/>
                </a:path>
              </a:pathLst>
            </a:custGeom>
            <a:solidFill>
              <a:schemeClr val="accent5"/>
            </a:solidFill>
            <a:ln>
              <a:noFill/>
            </a:ln>
          </p:spPr>
          <p:txBody>
            <a:bodyPr vert="horz" wrap="square" lIns="128580" tIns="64290" rIns="128580" bIns="64290" numCol="1" anchor="t" anchorCtr="0" compatLnSpc="1"/>
            <a:lstStyle/>
            <a:p>
              <a:endParaRPr lang="en-US" sz="3375"/>
            </a:p>
          </p:txBody>
        </p:sp>
        <p:sp>
          <p:nvSpPr>
            <p:cNvPr id="77" name="Freeform 19"/>
            <p:cNvSpPr/>
            <p:nvPr/>
          </p:nvSpPr>
          <p:spPr bwMode="auto">
            <a:xfrm>
              <a:off x="4410857" y="2375672"/>
              <a:ext cx="329232" cy="275804"/>
            </a:xfrm>
            <a:custGeom>
              <a:avLst/>
              <a:gdLst>
                <a:gd name="T0" fmla="*/ 6 w 212"/>
                <a:gd name="T1" fmla="*/ 7 h 178"/>
                <a:gd name="T2" fmla="*/ 7 w 212"/>
                <a:gd name="T3" fmla="*/ 32 h 178"/>
                <a:gd name="T4" fmla="*/ 184 w 212"/>
                <a:gd name="T5" fmla="*/ 172 h 178"/>
                <a:gd name="T6" fmla="*/ 207 w 212"/>
                <a:gd name="T7" fmla="*/ 171 h 178"/>
                <a:gd name="T8" fmla="*/ 205 w 212"/>
                <a:gd name="T9" fmla="*/ 146 h 178"/>
                <a:gd name="T10" fmla="*/ 28 w 212"/>
                <a:gd name="T11" fmla="*/ 6 h 178"/>
                <a:gd name="T12" fmla="*/ 6 w 212"/>
                <a:gd name="T13" fmla="*/ 7 h 178"/>
              </a:gdLst>
              <a:ahLst/>
              <a:cxnLst>
                <a:cxn ang="0">
                  <a:pos x="T0" y="T1"/>
                </a:cxn>
                <a:cxn ang="0">
                  <a:pos x="T2" y="T3"/>
                </a:cxn>
                <a:cxn ang="0">
                  <a:pos x="T4" y="T5"/>
                </a:cxn>
                <a:cxn ang="0">
                  <a:pos x="T6" y="T7"/>
                </a:cxn>
                <a:cxn ang="0">
                  <a:pos x="T8" y="T9"/>
                </a:cxn>
                <a:cxn ang="0">
                  <a:pos x="T10" y="T11"/>
                </a:cxn>
                <a:cxn ang="0">
                  <a:pos x="T12" y="T13"/>
                </a:cxn>
              </a:cxnLst>
              <a:rect l="0" t="0" r="r" b="b"/>
              <a:pathLst>
                <a:path w="212" h="178">
                  <a:moveTo>
                    <a:pt x="6" y="7"/>
                  </a:moveTo>
                  <a:cubicBezTo>
                    <a:pt x="0" y="14"/>
                    <a:pt x="0" y="26"/>
                    <a:pt x="7" y="32"/>
                  </a:cubicBezTo>
                  <a:cubicBezTo>
                    <a:pt x="184" y="172"/>
                    <a:pt x="184" y="172"/>
                    <a:pt x="184" y="172"/>
                  </a:cubicBezTo>
                  <a:cubicBezTo>
                    <a:pt x="191" y="178"/>
                    <a:pt x="201" y="178"/>
                    <a:pt x="207" y="171"/>
                  </a:cubicBezTo>
                  <a:cubicBezTo>
                    <a:pt x="212" y="164"/>
                    <a:pt x="212" y="152"/>
                    <a:pt x="205" y="146"/>
                  </a:cubicBezTo>
                  <a:cubicBezTo>
                    <a:pt x="28" y="6"/>
                    <a:pt x="28" y="6"/>
                    <a:pt x="28" y="6"/>
                  </a:cubicBezTo>
                  <a:cubicBezTo>
                    <a:pt x="21" y="0"/>
                    <a:pt x="11" y="0"/>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78" name="Freeform 20"/>
            <p:cNvSpPr/>
            <p:nvPr/>
          </p:nvSpPr>
          <p:spPr bwMode="auto">
            <a:xfrm>
              <a:off x="4364649" y="2434876"/>
              <a:ext cx="327788" cy="274360"/>
            </a:xfrm>
            <a:custGeom>
              <a:avLst/>
              <a:gdLst>
                <a:gd name="T0" fmla="*/ 5 w 212"/>
                <a:gd name="T1" fmla="*/ 7 h 177"/>
                <a:gd name="T2" fmla="*/ 7 w 212"/>
                <a:gd name="T3" fmla="*/ 31 h 177"/>
                <a:gd name="T4" fmla="*/ 184 w 212"/>
                <a:gd name="T5" fmla="*/ 172 h 177"/>
                <a:gd name="T6" fmla="*/ 206 w 212"/>
                <a:gd name="T7" fmla="*/ 170 h 177"/>
                <a:gd name="T8" fmla="*/ 205 w 212"/>
                <a:gd name="T9" fmla="*/ 146 h 177"/>
                <a:gd name="T10" fmla="*/ 28 w 212"/>
                <a:gd name="T11" fmla="*/ 5 h 177"/>
                <a:gd name="T12" fmla="*/ 5 w 212"/>
                <a:gd name="T13" fmla="*/ 7 h 177"/>
              </a:gdLst>
              <a:ahLst/>
              <a:cxnLst>
                <a:cxn ang="0">
                  <a:pos x="T0" y="T1"/>
                </a:cxn>
                <a:cxn ang="0">
                  <a:pos x="T2" y="T3"/>
                </a:cxn>
                <a:cxn ang="0">
                  <a:pos x="T4" y="T5"/>
                </a:cxn>
                <a:cxn ang="0">
                  <a:pos x="T6" y="T7"/>
                </a:cxn>
                <a:cxn ang="0">
                  <a:pos x="T8" y="T9"/>
                </a:cxn>
                <a:cxn ang="0">
                  <a:pos x="T10" y="T11"/>
                </a:cxn>
                <a:cxn ang="0">
                  <a:pos x="T12" y="T13"/>
                </a:cxn>
              </a:cxnLst>
              <a:rect l="0" t="0" r="r" b="b"/>
              <a:pathLst>
                <a:path w="212" h="177">
                  <a:moveTo>
                    <a:pt x="5" y="7"/>
                  </a:moveTo>
                  <a:cubicBezTo>
                    <a:pt x="0" y="14"/>
                    <a:pt x="0" y="25"/>
                    <a:pt x="7" y="31"/>
                  </a:cubicBezTo>
                  <a:cubicBezTo>
                    <a:pt x="184" y="172"/>
                    <a:pt x="184" y="172"/>
                    <a:pt x="184" y="172"/>
                  </a:cubicBezTo>
                  <a:cubicBezTo>
                    <a:pt x="191" y="177"/>
                    <a:pt x="201" y="177"/>
                    <a:pt x="206" y="170"/>
                  </a:cubicBezTo>
                  <a:cubicBezTo>
                    <a:pt x="212" y="163"/>
                    <a:pt x="212" y="152"/>
                    <a:pt x="205" y="146"/>
                  </a:cubicBezTo>
                  <a:cubicBezTo>
                    <a:pt x="28" y="5"/>
                    <a:pt x="28" y="5"/>
                    <a:pt x="28" y="5"/>
                  </a:cubicBezTo>
                  <a:cubicBezTo>
                    <a:pt x="21" y="0"/>
                    <a:pt x="11" y="0"/>
                    <a:pt x="5" y="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79" name="Freeform 21"/>
            <p:cNvSpPr/>
            <p:nvPr/>
          </p:nvSpPr>
          <p:spPr bwMode="auto">
            <a:xfrm>
              <a:off x="4316997" y="2492636"/>
              <a:ext cx="329232" cy="275804"/>
            </a:xfrm>
            <a:custGeom>
              <a:avLst/>
              <a:gdLst>
                <a:gd name="T0" fmla="*/ 6 w 213"/>
                <a:gd name="T1" fmla="*/ 7 h 178"/>
                <a:gd name="T2" fmla="*/ 8 w 213"/>
                <a:gd name="T3" fmla="*/ 31 h 178"/>
                <a:gd name="T4" fmla="*/ 184 w 213"/>
                <a:gd name="T5" fmla="*/ 172 h 178"/>
                <a:gd name="T6" fmla="*/ 207 w 213"/>
                <a:gd name="T7" fmla="*/ 170 h 178"/>
                <a:gd name="T8" fmla="*/ 205 w 213"/>
                <a:gd name="T9" fmla="*/ 146 h 178"/>
                <a:gd name="T10" fmla="*/ 28 w 213"/>
                <a:gd name="T11" fmla="*/ 5 h 178"/>
                <a:gd name="T12" fmla="*/ 6 w 213"/>
                <a:gd name="T13" fmla="*/ 7 h 178"/>
              </a:gdLst>
              <a:ahLst/>
              <a:cxnLst>
                <a:cxn ang="0">
                  <a:pos x="T0" y="T1"/>
                </a:cxn>
                <a:cxn ang="0">
                  <a:pos x="T2" y="T3"/>
                </a:cxn>
                <a:cxn ang="0">
                  <a:pos x="T4" y="T5"/>
                </a:cxn>
                <a:cxn ang="0">
                  <a:pos x="T6" y="T7"/>
                </a:cxn>
                <a:cxn ang="0">
                  <a:pos x="T8" y="T9"/>
                </a:cxn>
                <a:cxn ang="0">
                  <a:pos x="T10" y="T11"/>
                </a:cxn>
                <a:cxn ang="0">
                  <a:pos x="T12" y="T13"/>
                </a:cxn>
              </a:cxnLst>
              <a:rect l="0" t="0" r="r" b="b"/>
              <a:pathLst>
                <a:path w="213" h="178">
                  <a:moveTo>
                    <a:pt x="6" y="7"/>
                  </a:moveTo>
                  <a:cubicBezTo>
                    <a:pt x="0" y="14"/>
                    <a:pt x="1" y="25"/>
                    <a:pt x="8" y="31"/>
                  </a:cubicBezTo>
                  <a:cubicBezTo>
                    <a:pt x="184" y="172"/>
                    <a:pt x="184" y="172"/>
                    <a:pt x="184" y="172"/>
                  </a:cubicBezTo>
                  <a:cubicBezTo>
                    <a:pt x="191" y="178"/>
                    <a:pt x="201" y="177"/>
                    <a:pt x="207" y="170"/>
                  </a:cubicBezTo>
                  <a:cubicBezTo>
                    <a:pt x="213" y="163"/>
                    <a:pt x="213" y="152"/>
                    <a:pt x="205" y="146"/>
                  </a:cubicBezTo>
                  <a:cubicBezTo>
                    <a:pt x="28" y="5"/>
                    <a:pt x="28" y="5"/>
                    <a:pt x="28" y="5"/>
                  </a:cubicBezTo>
                  <a:cubicBezTo>
                    <a:pt x="21" y="0"/>
                    <a:pt x="11" y="0"/>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80" name="Freeform 22"/>
            <p:cNvSpPr/>
            <p:nvPr/>
          </p:nvSpPr>
          <p:spPr bwMode="auto">
            <a:xfrm>
              <a:off x="2679501" y="2587940"/>
              <a:ext cx="1916187" cy="2496674"/>
            </a:xfrm>
            <a:custGeom>
              <a:avLst/>
              <a:gdLst>
                <a:gd name="T0" fmla="*/ 1061 w 1236"/>
                <a:gd name="T1" fmla="*/ 8 h 1611"/>
                <a:gd name="T2" fmla="*/ 1072 w 1236"/>
                <a:gd name="T3" fmla="*/ 36 h 1611"/>
                <a:gd name="T4" fmla="*/ 1082 w 1236"/>
                <a:gd name="T5" fmla="*/ 61 h 1611"/>
                <a:gd name="T6" fmla="*/ 758 w 1236"/>
                <a:gd name="T7" fmla="*/ 105 h 1611"/>
                <a:gd name="T8" fmla="*/ 506 w 1236"/>
                <a:gd name="T9" fmla="*/ 421 h 1611"/>
                <a:gd name="T10" fmla="*/ 325 w 1236"/>
                <a:gd name="T11" fmla="*/ 486 h 1611"/>
                <a:gd name="T12" fmla="*/ 79 w 1236"/>
                <a:gd name="T13" fmla="*/ 562 h 1611"/>
                <a:gd name="T14" fmla="*/ 24 w 1236"/>
                <a:gd name="T15" fmla="*/ 600 h 1611"/>
                <a:gd name="T16" fmla="*/ 2 w 1236"/>
                <a:gd name="T17" fmla="*/ 672 h 1611"/>
                <a:gd name="T18" fmla="*/ 20 w 1236"/>
                <a:gd name="T19" fmla="*/ 768 h 1611"/>
                <a:gd name="T20" fmla="*/ 256 w 1236"/>
                <a:gd name="T21" fmla="*/ 672 h 1611"/>
                <a:gd name="T22" fmla="*/ 269 w 1236"/>
                <a:gd name="T23" fmla="*/ 671 h 1611"/>
                <a:gd name="T24" fmla="*/ 279 w 1236"/>
                <a:gd name="T25" fmla="*/ 689 h 1611"/>
                <a:gd name="T26" fmla="*/ 164 w 1236"/>
                <a:gd name="T27" fmla="*/ 893 h 1611"/>
                <a:gd name="T28" fmla="*/ 62 w 1236"/>
                <a:gd name="T29" fmla="*/ 934 h 1611"/>
                <a:gd name="T30" fmla="*/ 242 w 1236"/>
                <a:gd name="T31" fmla="*/ 1548 h 1611"/>
                <a:gd name="T32" fmla="*/ 327 w 1236"/>
                <a:gd name="T33" fmla="*/ 1592 h 1611"/>
                <a:gd name="T34" fmla="*/ 383 w 1236"/>
                <a:gd name="T35" fmla="*/ 1499 h 1611"/>
                <a:gd name="T36" fmla="*/ 294 w 1236"/>
                <a:gd name="T37" fmla="*/ 1137 h 1611"/>
                <a:gd name="T38" fmla="*/ 298 w 1236"/>
                <a:gd name="T39" fmla="*/ 1116 h 1611"/>
                <a:gd name="T40" fmla="*/ 312 w 1236"/>
                <a:gd name="T41" fmla="*/ 1131 h 1611"/>
                <a:gd name="T42" fmla="*/ 401 w 1236"/>
                <a:gd name="T43" fmla="*/ 1493 h 1611"/>
                <a:gd name="T44" fmla="*/ 473 w 1236"/>
                <a:gd name="T45" fmla="*/ 1529 h 1611"/>
                <a:gd name="T46" fmla="*/ 534 w 1236"/>
                <a:gd name="T47" fmla="*/ 1450 h 1611"/>
                <a:gd name="T48" fmla="*/ 445 w 1236"/>
                <a:gd name="T49" fmla="*/ 1087 h 1611"/>
                <a:gd name="T50" fmla="*/ 448 w 1236"/>
                <a:gd name="T51" fmla="*/ 1065 h 1611"/>
                <a:gd name="T52" fmla="*/ 463 w 1236"/>
                <a:gd name="T53" fmla="*/ 1081 h 1611"/>
                <a:gd name="T54" fmla="*/ 552 w 1236"/>
                <a:gd name="T55" fmla="*/ 1443 h 1611"/>
                <a:gd name="T56" fmla="*/ 621 w 1236"/>
                <a:gd name="T57" fmla="*/ 1470 h 1611"/>
                <a:gd name="T58" fmla="*/ 667 w 1236"/>
                <a:gd name="T59" fmla="*/ 1399 h 1611"/>
                <a:gd name="T60" fmla="*/ 581 w 1236"/>
                <a:gd name="T61" fmla="*/ 1048 h 1611"/>
                <a:gd name="T62" fmla="*/ 585 w 1236"/>
                <a:gd name="T63" fmla="*/ 1027 h 1611"/>
                <a:gd name="T64" fmla="*/ 600 w 1236"/>
                <a:gd name="T65" fmla="*/ 1042 h 1611"/>
                <a:gd name="T66" fmla="*/ 685 w 1236"/>
                <a:gd name="T67" fmla="*/ 1394 h 1611"/>
                <a:gd name="T68" fmla="*/ 740 w 1236"/>
                <a:gd name="T69" fmla="*/ 1426 h 1611"/>
                <a:gd name="T70" fmla="*/ 792 w 1236"/>
                <a:gd name="T71" fmla="*/ 1360 h 1611"/>
                <a:gd name="T72" fmla="*/ 763 w 1236"/>
                <a:gd name="T73" fmla="*/ 1011 h 1611"/>
                <a:gd name="T74" fmla="*/ 888 w 1236"/>
                <a:gd name="T75" fmla="*/ 787 h 1611"/>
                <a:gd name="T76" fmla="*/ 1174 w 1236"/>
                <a:gd name="T77" fmla="*/ 428 h 1611"/>
                <a:gd name="T78" fmla="*/ 1150 w 1236"/>
                <a:gd name="T79" fmla="*/ 114 h 1611"/>
                <a:gd name="T80" fmla="*/ 1175 w 1236"/>
                <a:gd name="T81" fmla="*/ 119 h 1611"/>
                <a:gd name="T82" fmla="*/ 1203 w 1236"/>
                <a:gd name="T83" fmla="*/ 123 h 1611"/>
                <a:gd name="T84" fmla="*/ 1201 w 1236"/>
                <a:gd name="T85" fmla="*/ 100 h 1611"/>
                <a:gd name="T86" fmla="*/ 1084 w 1236"/>
                <a:gd name="T87" fmla="*/ 6 h 1611"/>
                <a:gd name="T88" fmla="*/ 1061 w 1236"/>
                <a:gd name="T89" fmla="*/ 8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6" h="1611">
                  <a:moveTo>
                    <a:pt x="1061" y="8"/>
                  </a:moveTo>
                  <a:cubicBezTo>
                    <a:pt x="1055" y="15"/>
                    <a:pt x="1063" y="28"/>
                    <a:pt x="1072" y="36"/>
                  </a:cubicBezTo>
                  <a:cubicBezTo>
                    <a:pt x="1076" y="40"/>
                    <a:pt x="1079" y="50"/>
                    <a:pt x="1082" y="61"/>
                  </a:cubicBezTo>
                  <a:cubicBezTo>
                    <a:pt x="997" y="44"/>
                    <a:pt x="824" y="21"/>
                    <a:pt x="758" y="105"/>
                  </a:cubicBezTo>
                  <a:cubicBezTo>
                    <a:pt x="609" y="293"/>
                    <a:pt x="519" y="406"/>
                    <a:pt x="506" y="421"/>
                  </a:cubicBezTo>
                  <a:cubicBezTo>
                    <a:pt x="484" y="444"/>
                    <a:pt x="385" y="471"/>
                    <a:pt x="325" y="486"/>
                  </a:cubicBezTo>
                  <a:cubicBezTo>
                    <a:pt x="118" y="539"/>
                    <a:pt x="79" y="562"/>
                    <a:pt x="79" y="562"/>
                  </a:cubicBezTo>
                  <a:cubicBezTo>
                    <a:pt x="79" y="562"/>
                    <a:pt x="43" y="577"/>
                    <a:pt x="24" y="600"/>
                  </a:cubicBezTo>
                  <a:cubicBezTo>
                    <a:pt x="11" y="615"/>
                    <a:pt x="0" y="634"/>
                    <a:pt x="2" y="672"/>
                  </a:cubicBezTo>
                  <a:cubicBezTo>
                    <a:pt x="5" y="709"/>
                    <a:pt x="20" y="768"/>
                    <a:pt x="20" y="768"/>
                  </a:cubicBezTo>
                  <a:cubicBezTo>
                    <a:pt x="256" y="672"/>
                    <a:pt x="256" y="672"/>
                    <a:pt x="256" y="672"/>
                  </a:cubicBezTo>
                  <a:cubicBezTo>
                    <a:pt x="256" y="672"/>
                    <a:pt x="264" y="669"/>
                    <a:pt x="269" y="671"/>
                  </a:cubicBezTo>
                  <a:cubicBezTo>
                    <a:pt x="274" y="674"/>
                    <a:pt x="279" y="688"/>
                    <a:pt x="279" y="689"/>
                  </a:cubicBezTo>
                  <a:cubicBezTo>
                    <a:pt x="314" y="829"/>
                    <a:pt x="235" y="861"/>
                    <a:pt x="164" y="893"/>
                  </a:cubicBezTo>
                  <a:cubicBezTo>
                    <a:pt x="62" y="934"/>
                    <a:pt x="62" y="934"/>
                    <a:pt x="62" y="934"/>
                  </a:cubicBezTo>
                  <a:cubicBezTo>
                    <a:pt x="242" y="1548"/>
                    <a:pt x="242" y="1548"/>
                    <a:pt x="242" y="1548"/>
                  </a:cubicBezTo>
                  <a:cubicBezTo>
                    <a:pt x="242" y="1548"/>
                    <a:pt x="270" y="1611"/>
                    <a:pt x="327" y="1592"/>
                  </a:cubicBezTo>
                  <a:cubicBezTo>
                    <a:pt x="399" y="1567"/>
                    <a:pt x="383" y="1499"/>
                    <a:pt x="383" y="1499"/>
                  </a:cubicBezTo>
                  <a:cubicBezTo>
                    <a:pt x="294" y="1137"/>
                    <a:pt x="294" y="1137"/>
                    <a:pt x="294" y="1137"/>
                  </a:cubicBezTo>
                  <a:cubicBezTo>
                    <a:pt x="291" y="1127"/>
                    <a:pt x="293" y="1118"/>
                    <a:pt x="298" y="1116"/>
                  </a:cubicBezTo>
                  <a:cubicBezTo>
                    <a:pt x="303" y="1114"/>
                    <a:pt x="309" y="1121"/>
                    <a:pt x="312" y="1131"/>
                  </a:cubicBezTo>
                  <a:cubicBezTo>
                    <a:pt x="401" y="1493"/>
                    <a:pt x="401" y="1493"/>
                    <a:pt x="401" y="1493"/>
                  </a:cubicBezTo>
                  <a:cubicBezTo>
                    <a:pt x="401" y="1493"/>
                    <a:pt x="423" y="1542"/>
                    <a:pt x="473" y="1529"/>
                  </a:cubicBezTo>
                  <a:cubicBezTo>
                    <a:pt x="547" y="1510"/>
                    <a:pt x="534" y="1450"/>
                    <a:pt x="534" y="1450"/>
                  </a:cubicBezTo>
                  <a:cubicBezTo>
                    <a:pt x="445" y="1087"/>
                    <a:pt x="445" y="1087"/>
                    <a:pt x="445" y="1087"/>
                  </a:cubicBezTo>
                  <a:cubicBezTo>
                    <a:pt x="442" y="1077"/>
                    <a:pt x="443" y="1067"/>
                    <a:pt x="448" y="1065"/>
                  </a:cubicBezTo>
                  <a:cubicBezTo>
                    <a:pt x="454" y="1064"/>
                    <a:pt x="460" y="1070"/>
                    <a:pt x="463" y="1081"/>
                  </a:cubicBezTo>
                  <a:cubicBezTo>
                    <a:pt x="552" y="1443"/>
                    <a:pt x="552" y="1443"/>
                    <a:pt x="552" y="1443"/>
                  </a:cubicBezTo>
                  <a:cubicBezTo>
                    <a:pt x="552" y="1443"/>
                    <a:pt x="568" y="1487"/>
                    <a:pt x="621" y="1470"/>
                  </a:cubicBezTo>
                  <a:cubicBezTo>
                    <a:pt x="680" y="1451"/>
                    <a:pt x="667" y="1399"/>
                    <a:pt x="667" y="1399"/>
                  </a:cubicBezTo>
                  <a:cubicBezTo>
                    <a:pt x="581" y="1048"/>
                    <a:pt x="581" y="1048"/>
                    <a:pt x="581" y="1048"/>
                  </a:cubicBezTo>
                  <a:cubicBezTo>
                    <a:pt x="578" y="1038"/>
                    <a:pt x="580" y="1028"/>
                    <a:pt x="585" y="1027"/>
                  </a:cubicBezTo>
                  <a:cubicBezTo>
                    <a:pt x="590" y="1025"/>
                    <a:pt x="597" y="1032"/>
                    <a:pt x="600" y="1042"/>
                  </a:cubicBezTo>
                  <a:cubicBezTo>
                    <a:pt x="685" y="1394"/>
                    <a:pt x="685" y="1394"/>
                    <a:pt x="685" y="1394"/>
                  </a:cubicBezTo>
                  <a:cubicBezTo>
                    <a:pt x="685" y="1394"/>
                    <a:pt x="692" y="1434"/>
                    <a:pt x="740" y="1426"/>
                  </a:cubicBezTo>
                  <a:cubicBezTo>
                    <a:pt x="809" y="1409"/>
                    <a:pt x="792" y="1360"/>
                    <a:pt x="792" y="1360"/>
                  </a:cubicBezTo>
                  <a:cubicBezTo>
                    <a:pt x="792" y="1360"/>
                    <a:pt x="757" y="1137"/>
                    <a:pt x="763" y="1011"/>
                  </a:cubicBezTo>
                  <a:cubicBezTo>
                    <a:pt x="770" y="886"/>
                    <a:pt x="888" y="787"/>
                    <a:pt x="888" y="787"/>
                  </a:cubicBezTo>
                  <a:cubicBezTo>
                    <a:pt x="888" y="787"/>
                    <a:pt x="1116" y="503"/>
                    <a:pt x="1174" y="428"/>
                  </a:cubicBezTo>
                  <a:cubicBezTo>
                    <a:pt x="1236" y="346"/>
                    <a:pt x="1182" y="189"/>
                    <a:pt x="1150" y="114"/>
                  </a:cubicBezTo>
                  <a:cubicBezTo>
                    <a:pt x="1161" y="115"/>
                    <a:pt x="1170" y="116"/>
                    <a:pt x="1175" y="119"/>
                  </a:cubicBezTo>
                  <a:cubicBezTo>
                    <a:pt x="1184" y="124"/>
                    <a:pt x="1197" y="130"/>
                    <a:pt x="1203" y="123"/>
                  </a:cubicBezTo>
                  <a:cubicBezTo>
                    <a:pt x="1209" y="116"/>
                    <a:pt x="1208" y="106"/>
                    <a:pt x="1201" y="100"/>
                  </a:cubicBezTo>
                  <a:cubicBezTo>
                    <a:pt x="1084" y="6"/>
                    <a:pt x="1084" y="6"/>
                    <a:pt x="1084" y="6"/>
                  </a:cubicBezTo>
                  <a:cubicBezTo>
                    <a:pt x="1077" y="0"/>
                    <a:pt x="1067" y="1"/>
                    <a:pt x="1061" y="8"/>
                  </a:cubicBezTo>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81" name="Freeform 23"/>
            <p:cNvSpPr/>
            <p:nvPr/>
          </p:nvSpPr>
          <p:spPr bwMode="auto">
            <a:xfrm>
              <a:off x="4445513" y="1709989"/>
              <a:ext cx="886616" cy="895279"/>
            </a:xfrm>
            <a:custGeom>
              <a:avLst/>
              <a:gdLst>
                <a:gd name="T0" fmla="*/ 433 w 572"/>
                <a:gd name="T1" fmla="*/ 80 h 577"/>
                <a:gd name="T2" fmla="*/ 74 w 572"/>
                <a:gd name="T3" fmla="*/ 133 h 577"/>
                <a:gd name="T4" fmla="*/ 0 w 572"/>
                <a:gd name="T5" fmla="*/ 420 h 577"/>
                <a:gd name="T6" fmla="*/ 198 w 572"/>
                <a:gd name="T7" fmla="*/ 577 h 577"/>
                <a:gd name="T8" fmla="*/ 461 w 572"/>
                <a:gd name="T9" fmla="*/ 444 h 577"/>
                <a:gd name="T10" fmla="*/ 435 w 572"/>
                <a:gd name="T11" fmla="*/ 82 h 577"/>
                <a:gd name="T12" fmla="*/ 433 w 572"/>
                <a:gd name="T13" fmla="*/ 80 h 577"/>
              </a:gdLst>
              <a:ahLst/>
              <a:cxnLst>
                <a:cxn ang="0">
                  <a:pos x="T0" y="T1"/>
                </a:cxn>
                <a:cxn ang="0">
                  <a:pos x="T2" y="T3"/>
                </a:cxn>
                <a:cxn ang="0">
                  <a:pos x="T4" y="T5"/>
                </a:cxn>
                <a:cxn ang="0">
                  <a:pos x="T6" y="T7"/>
                </a:cxn>
                <a:cxn ang="0">
                  <a:pos x="T8" y="T9"/>
                </a:cxn>
                <a:cxn ang="0">
                  <a:pos x="T10" y="T11"/>
                </a:cxn>
                <a:cxn ang="0">
                  <a:pos x="T12" y="T13"/>
                </a:cxn>
              </a:cxnLst>
              <a:rect l="0" t="0" r="r" b="b"/>
              <a:pathLst>
                <a:path w="572" h="577">
                  <a:moveTo>
                    <a:pt x="433" y="80"/>
                  </a:moveTo>
                  <a:cubicBezTo>
                    <a:pt x="330" y="0"/>
                    <a:pt x="153" y="2"/>
                    <a:pt x="74" y="133"/>
                  </a:cubicBezTo>
                  <a:cubicBezTo>
                    <a:pt x="3" y="250"/>
                    <a:pt x="49" y="356"/>
                    <a:pt x="0" y="420"/>
                  </a:cubicBezTo>
                  <a:cubicBezTo>
                    <a:pt x="198" y="577"/>
                    <a:pt x="198" y="577"/>
                    <a:pt x="198" y="577"/>
                  </a:cubicBezTo>
                  <a:cubicBezTo>
                    <a:pt x="249" y="516"/>
                    <a:pt x="362" y="538"/>
                    <a:pt x="461" y="444"/>
                  </a:cubicBezTo>
                  <a:cubicBezTo>
                    <a:pt x="572" y="338"/>
                    <a:pt x="536" y="164"/>
                    <a:pt x="435" y="82"/>
                  </a:cubicBezTo>
                  <a:lnTo>
                    <a:pt x="433" y="8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82" name="Rectangle 24"/>
            <p:cNvSpPr>
              <a:spLocks noChangeArrowheads="1"/>
            </p:cNvSpPr>
            <p:nvPr/>
          </p:nvSpPr>
          <p:spPr bwMode="auto">
            <a:xfrm>
              <a:off x="3093929" y="3627619"/>
              <a:ext cx="2888" cy="14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3375"/>
            </a:p>
          </p:txBody>
        </p:sp>
        <p:sp>
          <p:nvSpPr>
            <p:cNvPr id="83" name="Freeform 25"/>
            <p:cNvSpPr/>
            <p:nvPr/>
          </p:nvSpPr>
          <p:spPr bwMode="auto">
            <a:xfrm>
              <a:off x="3095373" y="36276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84" name="Freeform 26"/>
            <p:cNvSpPr>
              <a:spLocks noEditPoints="1"/>
            </p:cNvSpPr>
            <p:nvPr/>
          </p:nvSpPr>
          <p:spPr bwMode="auto">
            <a:xfrm>
              <a:off x="2933645" y="3627619"/>
              <a:ext cx="192052" cy="345116"/>
            </a:xfrm>
            <a:custGeom>
              <a:avLst/>
              <a:gdLst>
                <a:gd name="T0" fmla="*/ 0 w 124"/>
                <a:gd name="T1" fmla="*/ 222 h 222"/>
                <a:gd name="T2" fmla="*/ 0 w 124"/>
                <a:gd name="T3" fmla="*/ 222 h 222"/>
                <a:gd name="T4" fmla="*/ 0 w 124"/>
                <a:gd name="T5" fmla="*/ 222 h 222"/>
                <a:gd name="T6" fmla="*/ 0 w 124"/>
                <a:gd name="T7" fmla="*/ 222 h 222"/>
                <a:gd name="T8" fmla="*/ 55 w 124"/>
                <a:gd name="T9" fmla="*/ 195 h 222"/>
                <a:gd name="T10" fmla="*/ 37 w 124"/>
                <a:gd name="T11" fmla="*/ 205 h 222"/>
                <a:gd name="T12" fmla="*/ 55 w 124"/>
                <a:gd name="T13" fmla="*/ 195 h 222"/>
                <a:gd name="T14" fmla="*/ 101 w 124"/>
                <a:gd name="T15" fmla="*/ 156 h 222"/>
                <a:gd name="T16" fmla="*/ 84 w 124"/>
                <a:gd name="T17" fmla="*/ 175 h 222"/>
                <a:gd name="T18" fmla="*/ 101 w 124"/>
                <a:gd name="T19" fmla="*/ 156 h 222"/>
                <a:gd name="T20" fmla="*/ 123 w 124"/>
                <a:gd name="T21" fmla="*/ 60 h 222"/>
                <a:gd name="T22" fmla="*/ 124 w 124"/>
                <a:gd name="T23" fmla="*/ 77 h 222"/>
                <a:gd name="T24" fmla="*/ 123 w 124"/>
                <a:gd name="T25" fmla="*/ 60 h 222"/>
                <a:gd name="T26" fmla="*/ 105 w 124"/>
                <a:gd name="T27" fmla="*/ 0 h 222"/>
                <a:gd name="T28" fmla="*/ 108 w 124"/>
                <a:gd name="T29" fmla="*/ 3 h 222"/>
                <a:gd name="T30" fmla="*/ 106 w 124"/>
                <a:gd name="T31" fmla="*/ 1 h 222"/>
                <a:gd name="T32" fmla="*/ 105 w 124"/>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222">
                  <a:moveTo>
                    <a:pt x="0" y="222"/>
                  </a:moveTo>
                  <a:cubicBezTo>
                    <a:pt x="0" y="222"/>
                    <a:pt x="0" y="222"/>
                    <a:pt x="0" y="222"/>
                  </a:cubicBezTo>
                  <a:cubicBezTo>
                    <a:pt x="0" y="222"/>
                    <a:pt x="0" y="222"/>
                    <a:pt x="0" y="222"/>
                  </a:cubicBezTo>
                  <a:cubicBezTo>
                    <a:pt x="0" y="222"/>
                    <a:pt x="0" y="222"/>
                    <a:pt x="0" y="222"/>
                  </a:cubicBezTo>
                  <a:moveTo>
                    <a:pt x="55" y="195"/>
                  </a:moveTo>
                  <a:cubicBezTo>
                    <a:pt x="49" y="198"/>
                    <a:pt x="43" y="202"/>
                    <a:pt x="37" y="205"/>
                  </a:cubicBezTo>
                  <a:cubicBezTo>
                    <a:pt x="43" y="202"/>
                    <a:pt x="49" y="199"/>
                    <a:pt x="55" y="195"/>
                  </a:cubicBezTo>
                  <a:moveTo>
                    <a:pt x="101" y="156"/>
                  </a:moveTo>
                  <a:cubicBezTo>
                    <a:pt x="96" y="163"/>
                    <a:pt x="90" y="169"/>
                    <a:pt x="84" y="175"/>
                  </a:cubicBezTo>
                  <a:cubicBezTo>
                    <a:pt x="90" y="169"/>
                    <a:pt x="96" y="163"/>
                    <a:pt x="101" y="156"/>
                  </a:cubicBezTo>
                  <a:moveTo>
                    <a:pt x="123" y="60"/>
                  </a:moveTo>
                  <a:cubicBezTo>
                    <a:pt x="123" y="65"/>
                    <a:pt x="124" y="71"/>
                    <a:pt x="124" y="77"/>
                  </a:cubicBezTo>
                  <a:cubicBezTo>
                    <a:pt x="124" y="72"/>
                    <a:pt x="123" y="66"/>
                    <a:pt x="123" y="60"/>
                  </a:cubicBezTo>
                  <a:moveTo>
                    <a:pt x="105" y="0"/>
                  </a:moveTo>
                  <a:cubicBezTo>
                    <a:pt x="106" y="1"/>
                    <a:pt x="107" y="2"/>
                    <a:pt x="108" y="3"/>
                  </a:cubicBezTo>
                  <a:cubicBezTo>
                    <a:pt x="107" y="2"/>
                    <a:pt x="106" y="1"/>
                    <a:pt x="106" y="1"/>
                  </a:cubicBezTo>
                  <a:cubicBezTo>
                    <a:pt x="105" y="1"/>
                    <a:pt x="105" y="0"/>
                    <a:pt x="10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85" name="Freeform 27"/>
            <p:cNvSpPr/>
            <p:nvPr/>
          </p:nvSpPr>
          <p:spPr bwMode="auto">
            <a:xfrm>
              <a:off x="2776249" y="3629063"/>
              <a:ext cx="431756" cy="464968"/>
            </a:xfrm>
            <a:custGeom>
              <a:avLst/>
              <a:gdLst>
                <a:gd name="T0" fmla="*/ 208 w 279"/>
                <a:gd name="T1" fmla="*/ 0 h 300"/>
                <a:gd name="T2" fmla="*/ 210 w 279"/>
                <a:gd name="T3" fmla="*/ 2 h 300"/>
                <a:gd name="T4" fmla="*/ 220 w 279"/>
                <a:gd name="T5" fmla="*/ 27 h 300"/>
                <a:gd name="T6" fmla="*/ 225 w 279"/>
                <a:gd name="T7" fmla="*/ 59 h 300"/>
                <a:gd name="T8" fmla="*/ 226 w 279"/>
                <a:gd name="T9" fmla="*/ 76 h 300"/>
                <a:gd name="T10" fmla="*/ 226 w 279"/>
                <a:gd name="T11" fmla="*/ 77 h 300"/>
                <a:gd name="T12" fmla="*/ 203 w 279"/>
                <a:gd name="T13" fmla="*/ 155 h 300"/>
                <a:gd name="T14" fmla="*/ 186 w 279"/>
                <a:gd name="T15" fmla="*/ 174 h 300"/>
                <a:gd name="T16" fmla="*/ 167 w 279"/>
                <a:gd name="T17" fmla="*/ 188 h 300"/>
                <a:gd name="T18" fmla="*/ 157 w 279"/>
                <a:gd name="T19" fmla="*/ 194 h 300"/>
                <a:gd name="T20" fmla="*/ 139 w 279"/>
                <a:gd name="T21" fmla="*/ 204 h 300"/>
                <a:gd name="T22" fmla="*/ 102 w 279"/>
                <a:gd name="T23" fmla="*/ 221 h 300"/>
                <a:gd name="T24" fmla="*/ 102 w 279"/>
                <a:gd name="T25" fmla="*/ 221 h 300"/>
                <a:gd name="T26" fmla="*/ 102 w 279"/>
                <a:gd name="T27" fmla="*/ 221 h 300"/>
                <a:gd name="T28" fmla="*/ 58 w 279"/>
                <a:gd name="T29" fmla="*/ 239 h 300"/>
                <a:gd name="T30" fmla="*/ 0 w 279"/>
                <a:gd name="T31" fmla="*/ 262 h 300"/>
                <a:gd name="T32" fmla="*/ 11 w 279"/>
                <a:gd name="T33" fmla="*/ 300 h 300"/>
                <a:gd name="T34" fmla="*/ 136 w 279"/>
                <a:gd name="T35" fmla="*/ 245 h 300"/>
                <a:gd name="T36" fmla="*/ 224 w 279"/>
                <a:gd name="T37" fmla="*/ 21 h 300"/>
                <a:gd name="T38" fmla="*/ 208 w 279"/>
                <a:gd name="T3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300">
                  <a:moveTo>
                    <a:pt x="208" y="0"/>
                  </a:moveTo>
                  <a:cubicBezTo>
                    <a:pt x="208" y="0"/>
                    <a:pt x="209" y="1"/>
                    <a:pt x="210" y="2"/>
                  </a:cubicBezTo>
                  <a:cubicBezTo>
                    <a:pt x="213" y="5"/>
                    <a:pt x="217" y="12"/>
                    <a:pt x="220" y="27"/>
                  </a:cubicBezTo>
                  <a:cubicBezTo>
                    <a:pt x="222" y="38"/>
                    <a:pt x="224" y="48"/>
                    <a:pt x="225" y="59"/>
                  </a:cubicBezTo>
                  <a:cubicBezTo>
                    <a:pt x="225" y="65"/>
                    <a:pt x="226" y="71"/>
                    <a:pt x="226" y="76"/>
                  </a:cubicBezTo>
                  <a:cubicBezTo>
                    <a:pt x="226" y="77"/>
                    <a:pt x="226" y="77"/>
                    <a:pt x="226" y="77"/>
                  </a:cubicBezTo>
                  <a:cubicBezTo>
                    <a:pt x="227" y="108"/>
                    <a:pt x="219" y="134"/>
                    <a:pt x="203" y="155"/>
                  </a:cubicBezTo>
                  <a:cubicBezTo>
                    <a:pt x="198" y="162"/>
                    <a:pt x="192" y="168"/>
                    <a:pt x="186" y="174"/>
                  </a:cubicBezTo>
                  <a:cubicBezTo>
                    <a:pt x="180" y="179"/>
                    <a:pt x="174" y="184"/>
                    <a:pt x="167" y="188"/>
                  </a:cubicBezTo>
                  <a:cubicBezTo>
                    <a:pt x="164" y="190"/>
                    <a:pt x="160" y="192"/>
                    <a:pt x="157" y="194"/>
                  </a:cubicBezTo>
                  <a:cubicBezTo>
                    <a:pt x="151" y="198"/>
                    <a:pt x="145" y="201"/>
                    <a:pt x="139" y="204"/>
                  </a:cubicBezTo>
                  <a:cubicBezTo>
                    <a:pt x="127" y="210"/>
                    <a:pt x="115" y="215"/>
                    <a:pt x="102" y="221"/>
                  </a:cubicBezTo>
                  <a:cubicBezTo>
                    <a:pt x="102" y="221"/>
                    <a:pt x="102" y="221"/>
                    <a:pt x="102" y="221"/>
                  </a:cubicBezTo>
                  <a:cubicBezTo>
                    <a:pt x="102" y="221"/>
                    <a:pt x="102" y="221"/>
                    <a:pt x="102" y="221"/>
                  </a:cubicBezTo>
                  <a:cubicBezTo>
                    <a:pt x="87" y="227"/>
                    <a:pt x="72" y="233"/>
                    <a:pt x="58" y="239"/>
                  </a:cubicBezTo>
                  <a:cubicBezTo>
                    <a:pt x="24" y="253"/>
                    <a:pt x="0" y="262"/>
                    <a:pt x="0" y="262"/>
                  </a:cubicBezTo>
                  <a:cubicBezTo>
                    <a:pt x="11" y="300"/>
                    <a:pt x="11" y="300"/>
                    <a:pt x="11" y="300"/>
                  </a:cubicBezTo>
                  <a:cubicBezTo>
                    <a:pt x="136" y="245"/>
                    <a:pt x="136" y="245"/>
                    <a:pt x="136" y="245"/>
                  </a:cubicBezTo>
                  <a:cubicBezTo>
                    <a:pt x="279" y="175"/>
                    <a:pt x="237" y="59"/>
                    <a:pt x="224" y="21"/>
                  </a:cubicBezTo>
                  <a:cubicBezTo>
                    <a:pt x="218" y="6"/>
                    <a:pt x="211" y="1"/>
                    <a:pt x="208" y="0"/>
                  </a:cubicBezTo>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86" name="Freeform 28"/>
            <p:cNvSpPr/>
            <p:nvPr/>
          </p:nvSpPr>
          <p:spPr bwMode="auto">
            <a:xfrm>
              <a:off x="2890325" y="3644947"/>
              <a:ext cx="218044" cy="223820"/>
            </a:xfrm>
            <a:custGeom>
              <a:avLst/>
              <a:gdLst>
                <a:gd name="T0" fmla="*/ 0 w 141"/>
                <a:gd name="T1" fmla="*/ 44 h 144"/>
                <a:gd name="T2" fmla="*/ 111 w 141"/>
                <a:gd name="T3" fmla="*/ 0 h 144"/>
                <a:gd name="T4" fmla="*/ 60 w 141"/>
                <a:gd name="T5" fmla="*/ 141 h 144"/>
                <a:gd name="T6" fmla="*/ 47 w 141"/>
                <a:gd name="T7" fmla="*/ 142 h 144"/>
                <a:gd name="T8" fmla="*/ 38 w 141"/>
                <a:gd name="T9" fmla="*/ 132 h 144"/>
                <a:gd name="T10" fmla="*/ 0 w 141"/>
                <a:gd name="T11" fmla="*/ 44 h 144"/>
              </a:gdLst>
              <a:ahLst/>
              <a:cxnLst>
                <a:cxn ang="0">
                  <a:pos x="T0" y="T1"/>
                </a:cxn>
                <a:cxn ang="0">
                  <a:pos x="T2" y="T3"/>
                </a:cxn>
                <a:cxn ang="0">
                  <a:pos x="T4" y="T5"/>
                </a:cxn>
                <a:cxn ang="0">
                  <a:pos x="T6" y="T7"/>
                </a:cxn>
                <a:cxn ang="0">
                  <a:pos x="T8" y="T9"/>
                </a:cxn>
                <a:cxn ang="0">
                  <a:pos x="T10" y="T11"/>
                </a:cxn>
              </a:cxnLst>
              <a:rect l="0" t="0" r="r" b="b"/>
              <a:pathLst>
                <a:path w="141" h="144">
                  <a:moveTo>
                    <a:pt x="0" y="44"/>
                  </a:moveTo>
                  <a:cubicBezTo>
                    <a:pt x="111" y="0"/>
                    <a:pt x="111" y="0"/>
                    <a:pt x="111" y="0"/>
                  </a:cubicBezTo>
                  <a:cubicBezTo>
                    <a:pt x="141" y="87"/>
                    <a:pt x="103" y="120"/>
                    <a:pt x="60" y="141"/>
                  </a:cubicBezTo>
                  <a:cubicBezTo>
                    <a:pt x="60" y="141"/>
                    <a:pt x="53" y="144"/>
                    <a:pt x="47" y="142"/>
                  </a:cubicBezTo>
                  <a:cubicBezTo>
                    <a:pt x="41" y="141"/>
                    <a:pt x="38" y="132"/>
                    <a:pt x="38" y="132"/>
                  </a:cubicBez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87" name="Freeform 29"/>
            <p:cNvSpPr/>
            <p:nvPr/>
          </p:nvSpPr>
          <p:spPr bwMode="auto">
            <a:xfrm>
              <a:off x="3863581" y="4304855"/>
              <a:ext cx="105412" cy="202160"/>
            </a:xfrm>
            <a:custGeom>
              <a:avLst/>
              <a:gdLst>
                <a:gd name="T0" fmla="*/ 20 w 68"/>
                <a:gd name="T1" fmla="*/ 0 h 130"/>
                <a:gd name="T2" fmla="*/ 0 w 68"/>
                <a:gd name="T3" fmla="*/ 0 h 130"/>
                <a:gd name="T4" fmla="*/ 12 w 68"/>
                <a:gd name="T5" fmla="*/ 130 h 130"/>
                <a:gd name="T6" fmla="*/ 18 w 68"/>
                <a:gd name="T7" fmla="*/ 130 h 130"/>
                <a:gd name="T8" fmla="*/ 65 w 68"/>
                <a:gd name="T9" fmla="*/ 62 h 130"/>
                <a:gd name="T10" fmla="*/ 20 w 68"/>
                <a:gd name="T11" fmla="*/ 0 h 130"/>
              </a:gdLst>
              <a:ahLst/>
              <a:cxnLst>
                <a:cxn ang="0">
                  <a:pos x="T0" y="T1"/>
                </a:cxn>
                <a:cxn ang="0">
                  <a:pos x="T2" y="T3"/>
                </a:cxn>
                <a:cxn ang="0">
                  <a:pos x="T4" y="T5"/>
                </a:cxn>
                <a:cxn ang="0">
                  <a:pos x="T6" y="T7"/>
                </a:cxn>
                <a:cxn ang="0">
                  <a:pos x="T8" y="T9"/>
                </a:cxn>
                <a:cxn ang="0">
                  <a:pos x="T10" y="T11"/>
                </a:cxn>
              </a:cxnLst>
              <a:rect l="0" t="0" r="r" b="b"/>
              <a:pathLst>
                <a:path w="68" h="130">
                  <a:moveTo>
                    <a:pt x="20" y="0"/>
                  </a:moveTo>
                  <a:cubicBezTo>
                    <a:pt x="0" y="0"/>
                    <a:pt x="0" y="0"/>
                    <a:pt x="0" y="0"/>
                  </a:cubicBezTo>
                  <a:cubicBezTo>
                    <a:pt x="3" y="44"/>
                    <a:pt x="7" y="90"/>
                    <a:pt x="12" y="130"/>
                  </a:cubicBezTo>
                  <a:cubicBezTo>
                    <a:pt x="18" y="130"/>
                    <a:pt x="18" y="130"/>
                    <a:pt x="18" y="130"/>
                  </a:cubicBezTo>
                  <a:cubicBezTo>
                    <a:pt x="18" y="130"/>
                    <a:pt x="62" y="127"/>
                    <a:pt x="65" y="62"/>
                  </a:cubicBezTo>
                  <a:cubicBezTo>
                    <a:pt x="68" y="0"/>
                    <a:pt x="20" y="0"/>
                    <a:pt x="20" y="0"/>
                  </a:cubicBezTo>
                </a:path>
              </a:pathLst>
            </a:custGeom>
            <a:solidFill>
              <a:srgbClr val="595A5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88" name="Freeform 30"/>
            <p:cNvSpPr/>
            <p:nvPr/>
          </p:nvSpPr>
          <p:spPr bwMode="auto">
            <a:xfrm>
              <a:off x="3605105" y="4310631"/>
              <a:ext cx="79420" cy="200716"/>
            </a:xfrm>
            <a:custGeom>
              <a:avLst/>
              <a:gdLst>
                <a:gd name="T0" fmla="*/ 20 w 55"/>
                <a:gd name="T1" fmla="*/ 0 h 139"/>
                <a:gd name="T2" fmla="*/ 0 w 55"/>
                <a:gd name="T3" fmla="*/ 0 h 139"/>
                <a:gd name="T4" fmla="*/ 33 w 55"/>
                <a:gd name="T5" fmla="*/ 139 h 139"/>
                <a:gd name="T6" fmla="*/ 55 w 55"/>
                <a:gd name="T7" fmla="*/ 138 h 139"/>
                <a:gd name="T8" fmla="*/ 20 w 55"/>
                <a:gd name="T9" fmla="*/ 0 h 139"/>
              </a:gdLst>
              <a:ahLst/>
              <a:cxnLst>
                <a:cxn ang="0">
                  <a:pos x="T0" y="T1"/>
                </a:cxn>
                <a:cxn ang="0">
                  <a:pos x="T2" y="T3"/>
                </a:cxn>
                <a:cxn ang="0">
                  <a:pos x="T4" y="T5"/>
                </a:cxn>
                <a:cxn ang="0">
                  <a:pos x="T6" y="T7"/>
                </a:cxn>
                <a:cxn ang="0">
                  <a:pos x="T8" y="T9"/>
                </a:cxn>
              </a:cxnLst>
              <a:rect l="0" t="0" r="r" b="b"/>
              <a:pathLst>
                <a:path w="55" h="139">
                  <a:moveTo>
                    <a:pt x="20" y="0"/>
                  </a:moveTo>
                  <a:lnTo>
                    <a:pt x="0" y="0"/>
                  </a:lnTo>
                  <a:lnTo>
                    <a:pt x="33" y="139"/>
                  </a:lnTo>
                  <a:lnTo>
                    <a:pt x="55" y="138"/>
                  </a:lnTo>
                  <a:lnTo>
                    <a:pt x="20" y="0"/>
                  </a:lnTo>
                  <a:close/>
                </a:path>
              </a:pathLst>
            </a:custGeom>
            <a:solidFill>
              <a:srgbClr val="264E5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89" name="Freeform 31"/>
            <p:cNvSpPr/>
            <p:nvPr/>
          </p:nvSpPr>
          <p:spPr bwMode="auto">
            <a:xfrm>
              <a:off x="3605105" y="4310631"/>
              <a:ext cx="79420" cy="200716"/>
            </a:xfrm>
            <a:custGeom>
              <a:avLst/>
              <a:gdLst>
                <a:gd name="T0" fmla="*/ 20 w 55"/>
                <a:gd name="T1" fmla="*/ 0 h 139"/>
                <a:gd name="T2" fmla="*/ 0 w 55"/>
                <a:gd name="T3" fmla="*/ 0 h 139"/>
                <a:gd name="T4" fmla="*/ 33 w 55"/>
                <a:gd name="T5" fmla="*/ 139 h 139"/>
                <a:gd name="T6" fmla="*/ 55 w 55"/>
                <a:gd name="T7" fmla="*/ 138 h 139"/>
                <a:gd name="T8" fmla="*/ 20 w 55"/>
                <a:gd name="T9" fmla="*/ 0 h 139"/>
              </a:gdLst>
              <a:ahLst/>
              <a:cxnLst>
                <a:cxn ang="0">
                  <a:pos x="T0" y="T1"/>
                </a:cxn>
                <a:cxn ang="0">
                  <a:pos x="T2" y="T3"/>
                </a:cxn>
                <a:cxn ang="0">
                  <a:pos x="T4" y="T5"/>
                </a:cxn>
                <a:cxn ang="0">
                  <a:pos x="T6" y="T7"/>
                </a:cxn>
                <a:cxn ang="0">
                  <a:pos x="T8" y="T9"/>
                </a:cxn>
              </a:cxnLst>
              <a:rect l="0" t="0" r="r" b="b"/>
              <a:pathLst>
                <a:path w="55" h="139">
                  <a:moveTo>
                    <a:pt x="20" y="0"/>
                  </a:moveTo>
                  <a:lnTo>
                    <a:pt x="0" y="0"/>
                  </a:lnTo>
                  <a:lnTo>
                    <a:pt x="33" y="139"/>
                  </a:lnTo>
                  <a:lnTo>
                    <a:pt x="55" y="138"/>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90" name="Freeform 32"/>
            <p:cNvSpPr>
              <a:spLocks noEditPoints="1"/>
            </p:cNvSpPr>
            <p:nvPr/>
          </p:nvSpPr>
          <p:spPr bwMode="auto">
            <a:xfrm>
              <a:off x="3502581" y="4304855"/>
              <a:ext cx="379772" cy="206492"/>
            </a:xfrm>
            <a:custGeom>
              <a:avLst/>
              <a:gdLst>
                <a:gd name="T0" fmla="*/ 66 w 245"/>
                <a:gd name="T1" fmla="*/ 3 h 133"/>
                <a:gd name="T2" fmla="*/ 63 w 245"/>
                <a:gd name="T3" fmla="*/ 3 h 133"/>
                <a:gd name="T4" fmla="*/ 3 w 245"/>
                <a:gd name="T5" fmla="*/ 71 h 133"/>
                <a:gd name="T6" fmla="*/ 60 w 245"/>
                <a:gd name="T7" fmla="*/ 133 h 133"/>
                <a:gd name="T8" fmla="*/ 61 w 245"/>
                <a:gd name="T9" fmla="*/ 133 h 133"/>
                <a:gd name="T10" fmla="*/ 97 w 245"/>
                <a:gd name="T11" fmla="*/ 133 h 133"/>
                <a:gd name="T12" fmla="*/ 66 w 245"/>
                <a:gd name="T13" fmla="*/ 3 h 133"/>
                <a:gd name="T14" fmla="*/ 233 w 245"/>
                <a:gd name="T15" fmla="*/ 0 h 133"/>
                <a:gd name="T16" fmla="*/ 85 w 245"/>
                <a:gd name="T17" fmla="*/ 3 h 133"/>
                <a:gd name="T18" fmla="*/ 117 w 245"/>
                <a:gd name="T19" fmla="*/ 132 h 133"/>
                <a:gd name="T20" fmla="*/ 245 w 245"/>
                <a:gd name="T21" fmla="*/ 130 h 133"/>
                <a:gd name="T22" fmla="*/ 233 w 245"/>
                <a:gd name="T2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33">
                  <a:moveTo>
                    <a:pt x="66" y="3"/>
                  </a:moveTo>
                  <a:cubicBezTo>
                    <a:pt x="63" y="3"/>
                    <a:pt x="63" y="3"/>
                    <a:pt x="63" y="3"/>
                  </a:cubicBezTo>
                  <a:cubicBezTo>
                    <a:pt x="63" y="3"/>
                    <a:pt x="5" y="6"/>
                    <a:pt x="3" y="71"/>
                  </a:cubicBezTo>
                  <a:cubicBezTo>
                    <a:pt x="0" y="131"/>
                    <a:pt x="52" y="133"/>
                    <a:pt x="60" y="133"/>
                  </a:cubicBezTo>
                  <a:cubicBezTo>
                    <a:pt x="60" y="133"/>
                    <a:pt x="61" y="133"/>
                    <a:pt x="61" y="133"/>
                  </a:cubicBezTo>
                  <a:cubicBezTo>
                    <a:pt x="97" y="133"/>
                    <a:pt x="97" y="133"/>
                    <a:pt x="97" y="133"/>
                  </a:cubicBezTo>
                  <a:cubicBezTo>
                    <a:pt x="66" y="3"/>
                    <a:pt x="66" y="3"/>
                    <a:pt x="66" y="3"/>
                  </a:cubicBezTo>
                  <a:moveTo>
                    <a:pt x="233" y="0"/>
                  </a:moveTo>
                  <a:cubicBezTo>
                    <a:pt x="85" y="3"/>
                    <a:pt x="85" y="3"/>
                    <a:pt x="85" y="3"/>
                  </a:cubicBezTo>
                  <a:cubicBezTo>
                    <a:pt x="117" y="132"/>
                    <a:pt x="117" y="132"/>
                    <a:pt x="117" y="132"/>
                  </a:cubicBezTo>
                  <a:cubicBezTo>
                    <a:pt x="245" y="130"/>
                    <a:pt x="245" y="130"/>
                    <a:pt x="245" y="130"/>
                  </a:cubicBezTo>
                  <a:cubicBezTo>
                    <a:pt x="240" y="90"/>
                    <a:pt x="236" y="44"/>
                    <a:pt x="233" y="0"/>
                  </a:cubicBezTo>
                </a:path>
              </a:pathLst>
            </a:custGeom>
            <a:solidFill>
              <a:srgbClr val="46484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91" name="Freeform 33"/>
            <p:cNvSpPr/>
            <p:nvPr/>
          </p:nvSpPr>
          <p:spPr bwMode="auto">
            <a:xfrm>
              <a:off x="3885241" y="4535894"/>
              <a:ext cx="56316" cy="168948"/>
            </a:xfrm>
            <a:custGeom>
              <a:avLst/>
              <a:gdLst>
                <a:gd name="T0" fmla="*/ 0 w 36"/>
                <a:gd name="T1" fmla="*/ 0 h 109"/>
                <a:gd name="T2" fmla="*/ 14 w 36"/>
                <a:gd name="T3" fmla="*/ 103 h 109"/>
                <a:gd name="T4" fmla="*/ 15 w 36"/>
                <a:gd name="T5" fmla="*/ 109 h 109"/>
                <a:gd name="T6" fmla="*/ 35 w 36"/>
                <a:gd name="T7" fmla="*/ 59 h 109"/>
                <a:gd name="T8" fmla="*/ 0 w 36"/>
                <a:gd name="T9" fmla="*/ 0 h 109"/>
              </a:gdLst>
              <a:ahLst/>
              <a:cxnLst>
                <a:cxn ang="0">
                  <a:pos x="T0" y="T1"/>
                </a:cxn>
                <a:cxn ang="0">
                  <a:pos x="T2" y="T3"/>
                </a:cxn>
                <a:cxn ang="0">
                  <a:pos x="T4" y="T5"/>
                </a:cxn>
                <a:cxn ang="0">
                  <a:pos x="T6" y="T7"/>
                </a:cxn>
                <a:cxn ang="0">
                  <a:pos x="T8" y="T9"/>
                </a:cxn>
              </a:cxnLst>
              <a:rect l="0" t="0" r="r" b="b"/>
              <a:pathLst>
                <a:path w="36" h="109">
                  <a:moveTo>
                    <a:pt x="0" y="0"/>
                  </a:moveTo>
                  <a:cubicBezTo>
                    <a:pt x="7" y="60"/>
                    <a:pt x="14" y="103"/>
                    <a:pt x="14" y="103"/>
                  </a:cubicBezTo>
                  <a:cubicBezTo>
                    <a:pt x="14" y="103"/>
                    <a:pt x="15" y="105"/>
                    <a:pt x="15" y="109"/>
                  </a:cubicBezTo>
                  <a:cubicBezTo>
                    <a:pt x="26" y="98"/>
                    <a:pt x="36" y="83"/>
                    <a:pt x="35" y="59"/>
                  </a:cubicBezTo>
                  <a:cubicBezTo>
                    <a:pt x="34" y="18"/>
                    <a:pt x="13" y="5"/>
                    <a:pt x="0" y="0"/>
                  </a:cubicBezTo>
                </a:path>
              </a:pathLst>
            </a:custGeom>
            <a:solidFill>
              <a:srgbClr val="595A5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92" name="Freeform 34"/>
            <p:cNvSpPr>
              <a:spLocks noEditPoints="1"/>
            </p:cNvSpPr>
            <p:nvPr/>
          </p:nvSpPr>
          <p:spPr bwMode="auto">
            <a:xfrm>
              <a:off x="3480921" y="4535894"/>
              <a:ext cx="257032" cy="196384"/>
            </a:xfrm>
            <a:custGeom>
              <a:avLst/>
              <a:gdLst>
                <a:gd name="T0" fmla="*/ 2 w 166"/>
                <a:gd name="T1" fmla="*/ 52 h 126"/>
                <a:gd name="T2" fmla="*/ 1 w 166"/>
                <a:gd name="T3" fmla="*/ 67 h 126"/>
                <a:gd name="T4" fmla="*/ 17 w 166"/>
                <a:gd name="T5" fmla="*/ 113 h 126"/>
                <a:gd name="T6" fmla="*/ 2 w 166"/>
                <a:gd name="T7" fmla="*/ 52 h 126"/>
                <a:gd name="T8" fmla="*/ 135 w 166"/>
                <a:gd name="T9" fmla="*/ 0 h 126"/>
                <a:gd name="T10" fmla="*/ 115 w 166"/>
                <a:gd name="T11" fmla="*/ 0 h 126"/>
                <a:gd name="T12" fmla="*/ 146 w 166"/>
                <a:gd name="T13" fmla="*/ 126 h 126"/>
                <a:gd name="T14" fmla="*/ 166 w 166"/>
                <a:gd name="T15" fmla="*/ 126 h 126"/>
                <a:gd name="T16" fmla="*/ 135 w 166"/>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26">
                  <a:moveTo>
                    <a:pt x="2" y="52"/>
                  </a:moveTo>
                  <a:cubicBezTo>
                    <a:pt x="1" y="56"/>
                    <a:pt x="1" y="62"/>
                    <a:pt x="1" y="67"/>
                  </a:cubicBezTo>
                  <a:cubicBezTo>
                    <a:pt x="0" y="90"/>
                    <a:pt x="8" y="104"/>
                    <a:pt x="17" y="113"/>
                  </a:cubicBezTo>
                  <a:cubicBezTo>
                    <a:pt x="2" y="52"/>
                    <a:pt x="2" y="52"/>
                    <a:pt x="2" y="52"/>
                  </a:cubicBezTo>
                  <a:moveTo>
                    <a:pt x="135" y="0"/>
                  </a:moveTo>
                  <a:cubicBezTo>
                    <a:pt x="115" y="0"/>
                    <a:pt x="115" y="0"/>
                    <a:pt x="115" y="0"/>
                  </a:cubicBezTo>
                  <a:cubicBezTo>
                    <a:pt x="146" y="126"/>
                    <a:pt x="146" y="126"/>
                    <a:pt x="146" y="126"/>
                  </a:cubicBezTo>
                  <a:cubicBezTo>
                    <a:pt x="166" y="126"/>
                    <a:pt x="166" y="126"/>
                    <a:pt x="166" y="126"/>
                  </a:cubicBezTo>
                  <a:cubicBezTo>
                    <a:pt x="135" y="0"/>
                    <a:pt x="135" y="0"/>
                    <a:pt x="135" y="0"/>
                  </a:cubicBezTo>
                </a:path>
              </a:pathLst>
            </a:custGeom>
            <a:solidFill>
              <a:srgbClr val="264E5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93" name="Freeform 35"/>
            <p:cNvSpPr>
              <a:spLocks noEditPoints="1"/>
            </p:cNvSpPr>
            <p:nvPr/>
          </p:nvSpPr>
          <p:spPr bwMode="auto">
            <a:xfrm>
              <a:off x="3483809" y="4533006"/>
              <a:ext cx="424536" cy="202160"/>
            </a:xfrm>
            <a:custGeom>
              <a:avLst/>
              <a:gdLst>
                <a:gd name="T0" fmla="*/ 113 w 274"/>
                <a:gd name="T1" fmla="*/ 2 h 130"/>
                <a:gd name="T2" fmla="*/ 59 w 274"/>
                <a:gd name="T3" fmla="*/ 3 h 130"/>
                <a:gd name="T4" fmla="*/ 0 w 274"/>
                <a:gd name="T5" fmla="*/ 54 h 130"/>
                <a:gd name="T6" fmla="*/ 15 w 274"/>
                <a:gd name="T7" fmla="*/ 115 h 130"/>
                <a:gd name="T8" fmla="*/ 56 w 274"/>
                <a:gd name="T9" fmla="*/ 130 h 130"/>
                <a:gd name="T10" fmla="*/ 57 w 274"/>
                <a:gd name="T11" fmla="*/ 130 h 130"/>
                <a:gd name="T12" fmla="*/ 144 w 274"/>
                <a:gd name="T13" fmla="*/ 128 h 130"/>
                <a:gd name="T14" fmla="*/ 113 w 274"/>
                <a:gd name="T15" fmla="*/ 2 h 130"/>
                <a:gd name="T16" fmla="*/ 249 w 274"/>
                <a:gd name="T17" fmla="*/ 0 h 130"/>
                <a:gd name="T18" fmla="*/ 133 w 274"/>
                <a:gd name="T19" fmla="*/ 2 h 130"/>
                <a:gd name="T20" fmla="*/ 164 w 274"/>
                <a:gd name="T21" fmla="*/ 128 h 130"/>
                <a:gd name="T22" fmla="*/ 247 w 274"/>
                <a:gd name="T23" fmla="*/ 127 h 130"/>
                <a:gd name="T24" fmla="*/ 274 w 274"/>
                <a:gd name="T25" fmla="*/ 111 h 130"/>
                <a:gd name="T26" fmla="*/ 273 w 274"/>
                <a:gd name="T27" fmla="*/ 105 h 130"/>
                <a:gd name="T28" fmla="*/ 259 w 274"/>
                <a:gd name="T29" fmla="*/ 2 h 130"/>
                <a:gd name="T30" fmla="*/ 249 w 274"/>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130">
                  <a:moveTo>
                    <a:pt x="113" y="2"/>
                  </a:moveTo>
                  <a:cubicBezTo>
                    <a:pt x="59" y="3"/>
                    <a:pt x="59" y="3"/>
                    <a:pt x="59" y="3"/>
                  </a:cubicBezTo>
                  <a:cubicBezTo>
                    <a:pt x="59" y="3"/>
                    <a:pt x="10" y="8"/>
                    <a:pt x="0" y="54"/>
                  </a:cubicBezTo>
                  <a:cubicBezTo>
                    <a:pt x="15" y="115"/>
                    <a:pt x="15" y="115"/>
                    <a:pt x="15" y="115"/>
                  </a:cubicBezTo>
                  <a:cubicBezTo>
                    <a:pt x="30" y="129"/>
                    <a:pt x="52" y="130"/>
                    <a:pt x="56" y="130"/>
                  </a:cubicBezTo>
                  <a:cubicBezTo>
                    <a:pt x="56" y="130"/>
                    <a:pt x="57" y="130"/>
                    <a:pt x="57" y="130"/>
                  </a:cubicBezTo>
                  <a:cubicBezTo>
                    <a:pt x="144" y="128"/>
                    <a:pt x="144" y="128"/>
                    <a:pt x="144" y="128"/>
                  </a:cubicBezTo>
                  <a:cubicBezTo>
                    <a:pt x="113" y="2"/>
                    <a:pt x="113" y="2"/>
                    <a:pt x="113" y="2"/>
                  </a:cubicBezTo>
                  <a:moveTo>
                    <a:pt x="249" y="0"/>
                  </a:moveTo>
                  <a:cubicBezTo>
                    <a:pt x="133" y="2"/>
                    <a:pt x="133" y="2"/>
                    <a:pt x="133" y="2"/>
                  </a:cubicBezTo>
                  <a:cubicBezTo>
                    <a:pt x="164" y="128"/>
                    <a:pt x="164" y="128"/>
                    <a:pt x="164" y="128"/>
                  </a:cubicBezTo>
                  <a:cubicBezTo>
                    <a:pt x="247" y="127"/>
                    <a:pt x="247" y="127"/>
                    <a:pt x="247" y="127"/>
                  </a:cubicBezTo>
                  <a:cubicBezTo>
                    <a:pt x="247" y="127"/>
                    <a:pt x="261" y="123"/>
                    <a:pt x="274" y="111"/>
                  </a:cubicBezTo>
                  <a:cubicBezTo>
                    <a:pt x="274" y="107"/>
                    <a:pt x="273" y="105"/>
                    <a:pt x="273" y="105"/>
                  </a:cubicBezTo>
                  <a:cubicBezTo>
                    <a:pt x="273" y="105"/>
                    <a:pt x="266" y="62"/>
                    <a:pt x="259" y="2"/>
                  </a:cubicBezTo>
                  <a:cubicBezTo>
                    <a:pt x="253" y="0"/>
                    <a:pt x="249" y="0"/>
                    <a:pt x="249" y="0"/>
                  </a:cubicBezTo>
                </a:path>
              </a:pathLst>
            </a:custGeom>
            <a:solidFill>
              <a:srgbClr val="46484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94" name="Freeform 36"/>
            <p:cNvSpPr/>
            <p:nvPr/>
          </p:nvSpPr>
          <p:spPr bwMode="auto">
            <a:xfrm>
              <a:off x="3886685" y="3849995"/>
              <a:ext cx="160284" cy="193496"/>
            </a:xfrm>
            <a:custGeom>
              <a:avLst/>
              <a:gdLst>
                <a:gd name="T0" fmla="*/ 81 w 103"/>
                <a:gd name="T1" fmla="*/ 0 h 125"/>
                <a:gd name="T2" fmla="*/ 0 w 103"/>
                <a:gd name="T3" fmla="*/ 125 h 125"/>
                <a:gd name="T4" fmla="*/ 53 w 103"/>
                <a:gd name="T5" fmla="*/ 124 h 125"/>
                <a:gd name="T6" fmla="*/ 103 w 103"/>
                <a:gd name="T7" fmla="*/ 51 h 125"/>
                <a:gd name="T8" fmla="*/ 81 w 103"/>
                <a:gd name="T9" fmla="*/ 0 h 125"/>
              </a:gdLst>
              <a:ahLst/>
              <a:cxnLst>
                <a:cxn ang="0">
                  <a:pos x="T0" y="T1"/>
                </a:cxn>
                <a:cxn ang="0">
                  <a:pos x="T2" y="T3"/>
                </a:cxn>
                <a:cxn ang="0">
                  <a:pos x="T4" y="T5"/>
                </a:cxn>
                <a:cxn ang="0">
                  <a:pos x="T6" y="T7"/>
                </a:cxn>
                <a:cxn ang="0">
                  <a:pos x="T8" y="T9"/>
                </a:cxn>
              </a:cxnLst>
              <a:rect l="0" t="0" r="r" b="b"/>
              <a:pathLst>
                <a:path w="103" h="125">
                  <a:moveTo>
                    <a:pt x="81" y="0"/>
                  </a:moveTo>
                  <a:cubicBezTo>
                    <a:pt x="56" y="26"/>
                    <a:pt x="20" y="71"/>
                    <a:pt x="0" y="125"/>
                  </a:cubicBezTo>
                  <a:cubicBezTo>
                    <a:pt x="53" y="124"/>
                    <a:pt x="53" y="124"/>
                    <a:pt x="53" y="124"/>
                  </a:cubicBezTo>
                  <a:cubicBezTo>
                    <a:pt x="53" y="124"/>
                    <a:pt x="103" y="113"/>
                    <a:pt x="103" y="51"/>
                  </a:cubicBezTo>
                  <a:cubicBezTo>
                    <a:pt x="103" y="25"/>
                    <a:pt x="92" y="9"/>
                    <a:pt x="81" y="0"/>
                  </a:cubicBezTo>
                </a:path>
              </a:pathLst>
            </a:custGeom>
            <a:solidFill>
              <a:srgbClr val="595A5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95" name="Freeform 37"/>
            <p:cNvSpPr/>
            <p:nvPr/>
          </p:nvSpPr>
          <p:spPr bwMode="auto">
            <a:xfrm>
              <a:off x="3577669" y="3829779"/>
              <a:ext cx="434644" cy="218044"/>
            </a:xfrm>
            <a:custGeom>
              <a:avLst/>
              <a:gdLst>
                <a:gd name="T0" fmla="*/ 255 w 281"/>
                <a:gd name="T1" fmla="*/ 0 h 141"/>
                <a:gd name="T2" fmla="*/ 66 w 281"/>
                <a:gd name="T3" fmla="*/ 3 h 141"/>
                <a:gd name="T4" fmla="*/ 5 w 281"/>
                <a:gd name="T5" fmla="*/ 75 h 141"/>
                <a:gd name="T6" fmla="*/ 63 w 281"/>
                <a:gd name="T7" fmla="*/ 141 h 141"/>
                <a:gd name="T8" fmla="*/ 200 w 281"/>
                <a:gd name="T9" fmla="*/ 138 h 141"/>
                <a:gd name="T10" fmla="*/ 281 w 281"/>
                <a:gd name="T11" fmla="*/ 13 h 141"/>
                <a:gd name="T12" fmla="*/ 255 w 281"/>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81" h="141">
                  <a:moveTo>
                    <a:pt x="255" y="0"/>
                  </a:moveTo>
                  <a:cubicBezTo>
                    <a:pt x="66" y="3"/>
                    <a:pt x="66" y="3"/>
                    <a:pt x="66" y="3"/>
                  </a:cubicBezTo>
                  <a:cubicBezTo>
                    <a:pt x="66" y="3"/>
                    <a:pt x="10" y="8"/>
                    <a:pt x="5" y="75"/>
                  </a:cubicBezTo>
                  <a:cubicBezTo>
                    <a:pt x="0" y="139"/>
                    <a:pt x="63" y="141"/>
                    <a:pt x="63" y="141"/>
                  </a:cubicBezTo>
                  <a:cubicBezTo>
                    <a:pt x="200" y="138"/>
                    <a:pt x="200" y="138"/>
                    <a:pt x="200" y="138"/>
                  </a:cubicBezTo>
                  <a:cubicBezTo>
                    <a:pt x="220" y="84"/>
                    <a:pt x="256" y="39"/>
                    <a:pt x="281" y="13"/>
                  </a:cubicBezTo>
                  <a:cubicBezTo>
                    <a:pt x="269" y="2"/>
                    <a:pt x="255" y="0"/>
                    <a:pt x="255" y="0"/>
                  </a:cubicBezTo>
                </a:path>
              </a:pathLst>
            </a:custGeom>
            <a:solidFill>
              <a:srgbClr val="46484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96" name="Freeform 38"/>
            <p:cNvSpPr/>
            <p:nvPr/>
          </p:nvSpPr>
          <p:spPr bwMode="auto">
            <a:xfrm>
              <a:off x="3860693" y="4068039"/>
              <a:ext cx="121296" cy="213712"/>
            </a:xfrm>
            <a:custGeom>
              <a:avLst/>
              <a:gdLst>
                <a:gd name="T0" fmla="*/ 30 w 78"/>
                <a:gd name="T1" fmla="*/ 0 h 138"/>
                <a:gd name="T2" fmla="*/ 11 w 78"/>
                <a:gd name="T3" fmla="*/ 1 h 138"/>
                <a:gd name="T4" fmla="*/ 1 w 78"/>
                <a:gd name="T5" fmla="*/ 56 h 138"/>
                <a:gd name="T6" fmla="*/ 2 w 78"/>
                <a:gd name="T7" fmla="*/ 138 h 138"/>
                <a:gd name="T8" fmla="*/ 28 w 78"/>
                <a:gd name="T9" fmla="*/ 138 h 138"/>
                <a:gd name="T10" fmla="*/ 78 w 78"/>
                <a:gd name="T11" fmla="*/ 65 h 138"/>
                <a:gd name="T12" fmla="*/ 30 w 78"/>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8" h="138">
                  <a:moveTo>
                    <a:pt x="30" y="0"/>
                  </a:moveTo>
                  <a:cubicBezTo>
                    <a:pt x="11" y="1"/>
                    <a:pt x="11" y="1"/>
                    <a:pt x="11" y="1"/>
                  </a:cubicBezTo>
                  <a:cubicBezTo>
                    <a:pt x="6" y="18"/>
                    <a:pt x="2" y="37"/>
                    <a:pt x="1" y="56"/>
                  </a:cubicBezTo>
                  <a:cubicBezTo>
                    <a:pt x="0" y="81"/>
                    <a:pt x="0" y="109"/>
                    <a:pt x="2" y="138"/>
                  </a:cubicBezTo>
                  <a:cubicBezTo>
                    <a:pt x="28" y="138"/>
                    <a:pt x="28" y="138"/>
                    <a:pt x="28" y="138"/>
                  </a:cubicBezTo>
                  <a:cubicBezTo>
                    <a:pt x="28" y="138"/>
                    <a:pt x="78" y="126"/>
                    <a:pt x="78" y="65"/>
                  </a:cubicBezTo>
                  <a:cubicBezTo>
                    <a:pt x="78" y="8"/>
                    <a:pt x="30" y="0"/>
                    <a:pt x="30" y="0"/>
                  </a:cubicBezTo>
                </a:path>
              </a:pathLst>
            </a:custGeom>
            <a:solidFill>
              <a:srgbClr val="595A5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97" name="Freeform 39"/>
            <p:cNvSpPr/>
            <p:nvPr/>
          </p:nvSpPr>
          <p:spPr bwMode="auto">
            <a:xfrm>
              <a:off x="3574781" y="4177783"/>
              <a:ext cx="54872" cy="108300"/>
            </a:xfrm>
            <a:custGeom>
              <a:avLst/>
              <a:gdLst>
                <a:gd name="T0" fmla="*/ 9 w 35"/>
                <a:gd name="T1" fmla="*/ 0 h 70"/>
                <a:gd name="T2" fmla="*/ 7 w 35"/>
                <a:gd name="T3" fmla="*/ 1 h 70"/>
                <a:gd name="T4" fmla="*/ 3 w 35"/>
                <a:gd name="T5" fmla="*/ 22 h 70"/>
                <a:gd name="T6" fmla="*/ 15 w 35"/>
                <a:gd name="T7" fmla="*/ 70 h 70"/>
                <a:gd name="T8" fmla="*/ 22 w 35"/>
                <a:gd name="T9" fmla="*/ 70 h 70"/>
                <a:gd name="T10" fmla="*/ 35 w 35"/>
                <a:gd name="T11" fmla="*/ 70 h 70"/>
                <a:gd name="T12" fmla="*/ 22 w 35"/>
                <a:gd name="T13" fmla="*/ 16 h 70"/>
                <a:gd name="T14" fmla="*/ 9 w 3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0">
                  <a:moveTo>
                    <a:pt x="9" y="0"/>
                  </a:moveTo>
                  <a:cubicBezTo>
                    <a:pt x="8" y="0"/>
                    <a:pt x="7" y="0"/>
                    <a:pt x="7" y="1"/>
                  </a:cubicBezTo>
                  <a:cubicBezTo>
                    <a:pt x="2" y="2"/>
                    <a:pt x="0" y="12"/>
                    <a:pt x="3" y="22"/>
                  </a:cubicBezTo>
                  <a:cubicBezTo>
                    <a:pt x="15" y="70"/>
                    <a:pt x="15" y="70"/>
                    <a:pt x="15" y="70"/>
                  </a:cubicBezTo>
                  <a:cubicBezTo>
                    <a:pt x="19" y="70"/>
                    <a:pt x="22" y="70"/>
                    <a:pt x="22" y="70"/>
                  </a:cubicBezTo>
                  <a:cubicBezTo>
                    <a:pt x="35" y="70"/>
                    <a:pt x="35" y="70"/>
                    <a:pt x="35" y="70"/>
                  </a:cubicBezTo>
                  <a:cubicBezTo>
                    <a:pt x="22" y="16"/>
                    <a:pt x="22" y="16"/>
                    <a:pt x="22" y="16"/>
                  </a:cubicBezTo>
                  <a:cubicBezTo>
                    <a:pt x="19" y="7"/>
                    <a:pt x="13" y="0"/>
                    <a:pt x="9" y="0"/>
                  </a:cubicBezTo>
                </a:path>
              </a:pathLst>
            </a:custGeom>
            <a:solidFill>
              <a:srgbClr val="264E5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98" name="Freeform 40"/>
            <p:cNvSpPr/>
            <p:nvPr/>
          </p:nvSpPr>
          <p:spPr bwMode="auto">
            <a:xfrm>
              <a:off x="3514133" y="4069483"/>
              <a:ext cx="363888" cy="216600"/>
            </a:xfrm>
            <a:custGeom>
              <a:avLst/>
              <a:gdLst>
                <a:gd name="T0" fmla="*/ 235 w 235"/>
                <a:gd name="T1" fmla="*/ 0 h 140"/>
                <a:gd name="T2" fmla="*/ 65 w 235"/>
                <a:gd name="T3" fmla="*/ 3 h 140"/>
                <a:gd name="T4" fmla="*/ 4 w 235"/>
                <a:gd name="T5" fmla="*/ 74 h 140"/>
                <a:gd name="T6" fmla="*/ 55 w 235"/>
                <a:gd name="T7" fmla="*/ 140 h 140"/>
                <a:gd name="T8" fmla="*/ 43 w 235"/>
                <a:gd name="T9" fmla="*/ 92 h 140"/>
                <a:gd name="T10" fmla="*/ 47 w 235"/>
                <a:gd name="T11" fmla="*/ 71 h 140"/>
                <a:gd name="T12" fmla="*/ 49 w 235"/>
                <a:gd name="T13" fmla="*/ 70 h 140"/>
                <a:gd name="T14" fmla="*/ 62 w 235"/>
                <a:gd name="T15" fmla="*/ 86 h 140"/>
                <a:gd name="T16" fmla="*/ 75 w 235"/>
                <a:gd name="T17" fmla="*/ 140 h 140"/>
                <a:gd name="T18" fmla="*/ 226 w 235"/>
                <a:gd name="T19" fmla="*/ 137 h 140"/>
                <a:gd name="T20" fmla="*/ 225 w 235"/>
                <a:gd name="T21" fmla="*/ 55 h 140"/>
                <a:gd name="T22" fmla="*/ 235 w 235"/>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140">
                  <a:moveTo>
                    <a:pt x="235" y="0"/>
                  </a:moveTo>
                  <a:cubicBezTo>
                    <a:pt x="65" y="3"/>
                    <a:pt x="65" y="3"/>
                    <a:pt x="65" y="3"/>
                  </a:cubicBezTo>
                  <a:cubicBezTo>
                    <a:pt x="65" y="3"/>
                    <a:pt x="9" y="8"/>
                    <a:pt x="4" y="74"/>
                  </a:cubicBezTo>
                  <a:cubicBezTo>
                    <a:pt x="0" y="125"/>
                    <a:pt x="39" y="137"/>
                    <a:pt x="55" y="140"/>
                  </a:cubicBezTo>
                  <a:cubicBezTo>
                    <a:pt x="43" y="92"/>
                    <a:pt x="43" y="92"/>
                    <a:pt x="43" y="92"/>
                  </a:cubicBezTo>
                  <a:cubicBezTo>
                    <a:pt x="40" y="82"/>
                    <a:pt x="42" y="72"/>
                    <a:pt x="47" y="71"/>
                  </a:cubicBezTo>
                  <a:cubicBezTo>
                    <a:pt x="47" y="70"/>
                    <a:pt x="48" y="70"/>
                    <a:pt x="49" y="70"/>
                  </a:cubicBezTo>
                  <a:cubicBezTo>
                    <a:pt x="53" y="70"/>
                    <a:pt x="59" y="77"/>
                    <a:pt x="62" y="86"/>
                  </a:cubicBezTo>
                  <a:cubicBezTo>
                    <a:pt x="75" y="140"/>
                    <a:pt x="75" y="140"/>
                    <a:pt x="75" y="140"/>
                  </a:cubicBezTo>
                  <a:cubicBezTo>
                    <a:pt x="226" y="137"/>
                    <a:pt x="226" y="137"/>
                    <a:pt x="226" y="137"/>
                  </a:cubicBezTo>
                  <a:cubicBezTo>
                    <a:pt x="224" y="108"/>
                    <a:pt x="224" y="80"/>
                    <a:pt x="225" y="55"/>
                  </a:cubicBezTo>
                  <a:cubicBezTo>
                    <a:pt x="226" y="36"/>
                    <a:pt x="230" y="17"/>
                    <a:pt x="235" y="0"/>
                  </a:cubicBezTo>
                </a:path>
              </a:pathLst>
            </a:custGeom>
            <a:solidFill>
              <a:srgbClr val="46484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99" name="Freeform 41"/>
            <p:cNvSpPr/>
            <p:nvPr/>
          </p:nvSpPr>
          <p:spPr bwMode="auto">
            <a:xfrm>
              <a:off x="3544457" y="4290415"/>
              <a:ext cx="462080" cy="206492"/>
            </a:xfrm>
            <a:custGeom>
              <a:avLst/>
              <a:gdLst>
                <a:gd name="T0" fmla="*/ 2 w 298"/>
                <a:gd name="T1" fmla="*/ 70 h 134"/>
                <a:gd name="T2" fmla="*/ 62 w 298"/>
                <a:gd name="T3" fmla="*/ 3 h 134"/>
                <a:gd name="T4" fmla="*/ 250 w 298"/>
                <a:gd name="T5" fmla="*/ 0 h 134"/>
                <a:gd name="T6" fmla="*/ 295 w 298"/>
                <a:gd name="T7" fmla="*/ 62 h 134"/>
                <a:gd name="T8" fmla="*/ 249 w 298"/>
                <a:gd name="T9" fmla="*/ 129 h 134"/>
                <a:gd name="T10" fmla="*/ 60 w 298"/>
                <a:gd name="T11" fmla="*/ 132 h 134"/>
                <a:gd name="T12" fmla="*/ 2 w 298"/>
                <a:gd name="T13" fmla="*/ 70 h 134"/>
              </a:gdLst>
              <a:ahLst/>
              <a:cxnLst>
                <a:cxn ang="0">
                  <a:pos x="T0" y="T1"/>
                </a:cxn>
                <a:cxn ang="0">
                  <a:pos x="T2" y="T3"/>
                </a:cxn>
                <a:cxn ang="0">
                  <a:pos x="T4" y="T5"/>
                </a:cxn>
                <a:cxn ang="0">
                  <a:pos x="T6" y="T7"/>
                </a:cxn>
                <a:cxn ang="0">
                  <a:pos x="T8" y="T9"/>
                </a:cxn>
                <a:cxn ang="0">
                  <a:pos x="T10" y="T11"/>
                </a:cxn>
                <a:cxn ang="0">
                  <a:pos x="T12" y="T13"/>
                </a:cxn>
              </a:cxnLst>
              <a:rect l="0" t="0" r="r" b="b"/>
              <a:pathLst>
                <a:path w="298" h="134">
                  <a:moveTo>
                    <a:pt x="2" y="70"/>
                  </a:moveTo>
                  <a:cubicBezTo>
                    <a:pt x="4" y="5"/>
                    <a:pt x="62" y="3"/>
                    <a:pt x="62" y="3"/>
                  </a:cubicBezTo>
                  <a:cubicBezTo>
                    <a:pt x="250" y="0"/>
                    <a:pt x="250" y="0"/>
                    <a:pt x="250" y="0"/>
                  </a:cubicBezTo>
                  <a:cubicBezTo>
                    <a:pt x="250" y="0"/>
                    <a:pt x="298" y="0"/>
                    <a:pt x="295" y="62"/>
                  </a:cubicBezTo>
                  <a:cubicBezTo>
                    <a:pt x="293" y="126"/>
                    <a:pt x="249" y="129"/>
                    <a:pt x="249" y="129"/>
                  </a:cubicBezTo>
                  <a:cubicBezTo>
                    <a:pt x="60" y="132"/>
                    <a:pt x="60" y="132"/>
                    <a:pt x="60" y="132"/>
                  </a:cubicBezTo>
                  <a:cubicBezTo>
                    <a:pt x="60" y="132"/>
                    <a:pt x="0" y="134"/>
                    <a:pt x="2" y="7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100" name="Freeform 42"/>
            <p:cNvSpPr/>
            <p:nvPr/>
          </p:nvSpPr>
          <p:spPr bwMode="auto">
            <a:xfrm>
              <a:off x="3522797" y="4515678"/>
              <a:ext cx="459192" cy="202160"/>
            </a:xfrm>
            <a:custGeom>
              <a:avLst/>
              <a:gdLst>
                <a:gd name="T0" fmla="*/ 1 w 296"/>
                <a:gd name="T1" fmla="*/ 68 h 130"/>
                <a:gd name="T2" fmla="*/ 61 w 296"/>
                <a:gd name="T3" fmla="*/ 2 h 130"/>
                <a:gd name="T4" fmla="*/ 249 w 296"/>
                <a:gd name="T5" fmla="*/ 0 h 130"/>
                <a:gd name="T6" fmla="*/ 294 w 296"/>
                <a:gd name="T7" fmla="*/ 60 h 130"/>
                <a:gd name="T8" fmla="*/ 247 w 296"/>
                <a:gd name="T9" fmla="*/ 125 h 130"/>
                <a:gd name="T10" fmla="*/ 59 w 296"/>
                <a:gd name="T11" fmla="*/ 128 h 130"/>
                <a:gd name="T12" fmla="*/ 1 w 296"/>
                <a:gd name="T13" fmla="*/ 68 h 130"/>
              </a:gdLst>
              <a:ahLst/>
              <a:cxnLst>
                <a:cxn ang="0">
                  <a:pos x="T0" y="T1"/>
                </a:cxn>
                <a:cxn ang="0">
                  <a:pos x="T2" y="T3"/>
                </a:cxn>
                <a:cxn ang="0">
                  <a:pos x="T4" y="T5"/>
                </a:cxn>
                <a:cxn ang="0">
                  <a:pos x="T6" y="T7"/>
                </a:cxn>
                <a:cxn ang="0">
                  <a:pos x="T8" y="T9"/>
                </a:cxn>
                <a:cxn ang="0">
                  <a:pos x="T10" y="T11"/>
                </a:cxn>
                <a:cxn ang="0">
                  <a:pos x="T12" y="T13"/>
                </a:cxn>
              </a:cxnLst>
              <a:rect l="0" t="0" r="r" b="b"/>
              <a:pathLst>
                <a:path w="296" h="130">
                  <a:moveTo>
                    <a:pt x="1" y="68"/>
                  </a:moveTo>
                  <a:cubicBezTo>
                    <a:pt x="1" y="8"/>
                    <a:pt x="61" y="2"/>
                    <a:pt x="61" y="2"/>
                  </a:cubicBezTo>
                  <a:cubicBezTo>
                    <a:pt x="249" y="0"/>
                    <a:pt x="249" y="0"/>
                    <a:pt x="249" y="0"/>
                  </a:cubicBezTo>
                  <a:cubicBezTo>
                    <a:pt x="249" y="0"/>
                    <a:pt x="292" y="1"/>
                    <a:pt x="294" y="60"/>
                  </a:cubicBezTo>
                  <a:cubicBezTo>
                    <a:pt x="296" y="111"/>
                    <a:pt x="247" y="125"/>
                    <a:pt x="247" y="125"/>
                  </a:cubicBezTo>
                  <a:cubicBezTo>
                    <a:pt x="59" y="128"/>
                    <a:pt x="59" y="128"/>
                    <a:pt x="59" y="128"/>
                  </a:cubicBezTo>
                  <a:cubicBezTo>
                    <a:pt x="59" y="128"/>
                    <a:pt x="0" y="130"/>
                    <a:pt x="1" y="68"/>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101" name="Freeform 43"/>
            <p:cNvSpPr/>
            <p:nvPr/>
          </p:nvSpPr>
          <p:spPr bwMode="auto">
            <a:xfrm>
              <a:off x="3615213" y="3818227"/>
              <a:ext cx="467856" cy="215156"/>
            </a:xfrm>
            <a:custGeom>
              <a:avLst/>
              <a:gdLst>
                <a:gd name="T0" fmla="*/ 5 w 301"/>
                <a:gd name="T1" fmla="*/ 73 h 139"/>
                <a:gd name="T2" fmla="*/ 65 w 301"/>
                <a:gd name="T3" fmla="*/ 2 h 139"/>
                <a:gd name="T4" fmla="*/ 253 w 301"/>
                <a:gd name="T5" fmla="*/ 0 h 139"/>
                <a:gd name="T6" fmla="*/ 301 w 301"/>
                <a:gd name="T7" fmla="*/ 64 h 139"/>
                <a:gd name="T8" fmla="*/ 251 w 301"/>
                <a:gd name="T9" fmla="*/ 136 h 139"/>
                <a:gd name="T10" fmla="*/ 63 w 301"/>
                <a:gd name="T11" fmla="*/ 139 h 139"/>
                <a:gd name="T12" fmla="*/ 5 w 301"/>
                <a:gd name="T13" fmla="*/ 73 h 139"/>
              </a:gdLst>
              <a:ahLst/>
              <a:cxnLst>
                <a:cxn ang="0">
                  <a:pos x="T0" y="T1"/>
                </a:cxn>
                <a:cxn ang="0">
                  <a:pos x="T2" y="T3"/>
                </a:cxn>
                <a:cxn ang="0">
                  <a:pos x="T4" y="T5"/>
                </a:cxn>
                <a:cxn ang="0">
                  <a:pos x="T6" y="T7"/>
                </a:cxn>
                <a:cxn ang="0">
                  <a:pos x="T8" y="T9"/>
                </a:cxn>
                <a:cxn ang="0">
                  <a:pos x="T10" y="T11"/>
                </a:cxn>
                <a:cxn ang="0">
                  <a:pos x="T12" y="T13"/>
                </a:cxn>
              </a:cxnLst>
              <a:rect l="0" t="0" r="r" b="b"/>
              <a:pathLst>
                <a:path w="301" h="139">
                  <a:moveTo>
                    <a:pt x="5" y="73"/>
                  </a:moveTo>
                  <a:cubicBezTo>
                    <a:pt x="9" y="7"/>
                    <a:pt x="65" y="2"/>
                    <a:pt x="65" y="2"/>
                  </a:cubicBezTo>
                  <a:cubicBezTo>
                    <a:pt x="253" y="0"/>
                    <a:pt x="253" y="0"/>
                    <a:pt x="253" y="0"/>
                  </a:cubicBezTo>
                  <a:cubicBezTo>
                    <a:pt x="253" y="0"/>
                    <a:pt x="300" y="7"/>
                    <a:pt x="301" y="64"/>
                  </a:cubicBezTo>
                  <a:cubicBezTo>
                    <a:pt x="301" y="125"/>
                    <a:pt x="251" y="136"/>
                    <a:pt x="251" y="136"/>
                  </a:cubicBezTo>
                  <a:cubicBezTo>
                    <a:pt x="63" y="139"/>
                    <a:pt x="63" y="139"/>
                    <a:pt x="63" y="139"/>
                  </a:cubicBezTo>
                  <a:cubicBezTo>
                    <a:pt x="63" y="139"/>
                    <a:pt x="0" y="137"/>
                    <a:pt x="5" y="7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102" name="Freeform 44"/>
            <p:cNvSpPr/>
            <p:nvPr/>
          </p:nvSpPr>
          <p:spPr bwMode="auto">
            <a:xfrm>
              <a:off x="3551677" y="4055043"/>
              <a:ext cx="466412" cy="216600"/>
            </a:xfrm>
            <a:custGeom>
              <a:avLst/>
              <a:gdLst>
                <a:gd name="T0" fmla="*/ 5 w 301"/>
                <a:gd name="T1" fmla="*/ 73 h 139"/>
                <a:gd name="T2" fmla="*/ 65 w 301"/>
                <a:gd name="T3" fmla="*/ 2 h 139"/>
                <a:gd name="T4" fmla="*/ 253 w 301"/>
                <a:gd name="T5" fmla="*/ 0 h 139"/>
                <a:gd name="T6" fmla="*/ 301 w 301"/>
                <a:gd name="T7" fmla="*/ 64 h 139"/>
                <a:gd name="T8" fmla="*/ 251 w 301"/>
                <a:gd name="T9" fmla="*/ 136 h 139"/>
                <a:gd name="T10" fmla="*/ 63 w 301"/>
                <a:gd name="T11" fmla="*/ 139 h 139"/>
                <a:gd name="T12" fmla="*/ 5 w 301"/>
                <a:gd name="T13" fmla="*/ 73 h 139"/>
              </a:gdLst>
              <a:ahLst/>
              <a:cxnLst>
                <a:cxn ang="0">
                  <a:pos x="T0" y="T1"/>
                </a:cxn>
                <a:cxn ang="0">
                  <a:pos x="T2" y="T3"/>
                </a:cxn>
                <a:cxn ang="0">
                  <a:pos x="T4" y="T5"/>
                </a:cxn>
                <a:cxn ang="0">
                  <a:pos x="T6" y="T7"/>
                </a:cxn>
                <a:cxn ang="0">
                  <a:pos x="T8" y="T9"/>
                </a:cxn>
                <a:cxn ang="0">
                  <a:pos x="T10" y="T11"/>
                </a:cxn>
                <a:cxn ang="0">
                  <a:pos x="T12" y="T13"/>
                </a:cxn>
              </a:cxnLst>
              <a:rect l="0" t="0" r="r" b="b"/>
              <a:pathLst>
                <a:path w="301" h="139">
                  <a:moveTo>
                    <a:pt x="5" y="73"/>
                  </a:moveTo>
                  <a:cubicBezTo>
                    <a:pt x="9" y="7"/>
                    <a:pt x="65" y="2"/>
                    <a:pt x="65" y="2"/>
                  </a:cubicBezTo>
                  <a:cubicBezTo>
                    <a:pt x="253" y="0"/>
                    <a:pt x="253" y="0"/>
                    <a:pt x="253" y="0"/>
                  </a:cubicBezTo>
                  <a:cubicBezTo>
                    <a:pt x="253" y="0"/>
                    <a:pt x="300" y="7"/>
                    <a:pt x="301" y="64"/>
                  </a:cubicBezTo>
                  <a:cubicBezTo>
                    <a:pt x="301" y="125"/>
                    <a:pt x="251" y="136"/>
                    <a:pt x="251" y="136"/>
                  </a:cubicBezTo>
                  <a:cubicBezTo>
                    <a:pt x="63" y="139"/>
                    <a:pt x="63" y="139"/>
                    <a:pt x="63" y="139"/>
                  </a:cubicBezTo>
                  <a:cubicBezTo>
                    <a:pt x="63" y="139"/>
                    <a:pt x="0" y="137"/>
                    <a:pt x="5" y="7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103" name="Freeform 45"/>
            <p:cNvSpPr/>
            <p:nvPr/>
          </p:nvSpPr>
          <p:spPr bwMode="auto">
            <a:xfrm>
              <a:off x="3652757" y="3847107"/>
              <a:ext cx="127072" cy="167504"/>
            </a:xfrm>
            <a:custGeom>
              <a:avLst/>
              <a:gdLst>
                <a:gd name="T0" fmla="*/ 73 w 82"/>
                <a:gd name="T1" fmla="*/ 101 h 108"/>
                <a:gd name="T2" fmla="*/ 57 w 82"/>
                <a:gd name="T3" fmla="*/ 105 h 108"/>
                <a:gd name="T4" fmla="*/ 48 w 82"/>
                <a:gd name="T5" fmla="*/ 105 h 108"/>
                <a:gd name="T6" fmla="*/ 0 w 82"/>
                <a:gd name="T7" fmla="*/ 55 h 108"/>
                <a:gd name="T8" fmla="*/ 50 w 82"/>
                <a:gd name="T9" fmla="*/ 1 h 108"/>
                <a:gd name="T10" fmla="*/ 58 w 82"/>
                <a:gd name="T11" fmla="*/ 1 h 108"/>
                <a:gd name="T12" fmla="*/ 76 w 82"/>
                <a:gd name="T13" fmla="*/ 4 h 108"/>
                <a:gd name="T14" fmla="*/ 80 w 82"/>
                <a:gd name="T15" fmla="*/ 20 h 108"/>
                <a:gd name="T16" fmla="*/ 78 w 82"/>
                <a:gd name="T17" fmla="*/ 85 h 108"/>
                <a:gd name="T18" fmla="*/ 73 w 82"/>
                <a:gd name="T19" fmla="*/ 10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08">
                  <a:moveTo>
                    <a:pt x="73" y="101"/>
                  </a:moveTo>
                  <a:cubicBezTo>
                    <a:pt x="67" y="107"/>
                    <a:pt x="57" y="105"/>
                    <a:pt x="57" y="105"/>
                  </a:cubicBezTo>
                  <a:cubicBezTo>
                    <a:pt x="48" y="105"/>
                    <a:pt x="48" y="105"/>
                    <a:pt x="48" y="105"/>
                  </a:cubicBezTo>
                  <a:cubicBezTo>
                    <a:pt x="48" y="105"/>
                    <a:pt x="0" y="108"/>
                    <a:pt x="0" y="55"/>
                  </a:cubicBezTo>
                  <a:cubicBezTo>
                    <a:pt x="0" y="3"/>
                    <a:pt x="50" y="1"/>
                    <a:pt x="50" y="1"/>
                  </a:cubicBezTo>
                  <a:cubicBezTo>
                    <a:pt x="58" y="1"/>
                    <a:pt x="58" y="1"/>
                    <a:pt x="58" y="1"/>
                  </a:cubicBezTo>
                  <a:cubicBezTo>
                    <a:pt x="58" y="1"/>
                    <a:pt x="71" y="0"/>
                    <a:pt x="76" y="4"/>
                  </a:cubicBezTo>
                  <a:cubicBezTo>
                    <a:pt x="82" y="9"/>
                    <a:pt x="80" y="20"/>
                    <a:pt x="80" y="20"/>
                  </a:cubicBezTo>
                  <a:cubicBezTo>
                    <a:pt x="78" y="85"/>
                    <a:pt x="78" y="85"/>
                    <a:pt x="78" y="85"/>
                  </a:cubicBezTo>
                  <a:cubicBezTo>
                    <a:pt x="78" y="85"/>
                    <a:pt x="79" y="95"/>
                    <a:pt x="73"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104" name="Freeform 46"/>
            <p:cNvSpPr/>
            <p:nvPr/>
          </p:nvSpPr>
          <p:spPr bwMode="auto">
            <a:xfrm>
              <a:off x="3569005" y="4314963"/>
              <a:ext cx="127072" cy="167504"/>
            </a:xfrm>
            <a:custGeom>
              <a:avLst/>
              <a:gdLst>
                <a:gd name="T0" fmla="*/ 72 w 82"/>
                <a:gd name="T1" fmla="*/ 100 h 108"/>
                <a:gd name="T2" fmla="*/ 56 w 82"/>
                <a:gd name="T3" fmla="*/ 105 h 108"/>
                <a:gd name="T4" fmla="*/ 48 w 82"/>
                <a:gd name="T5" fmla="*/ 105 h 108"/>
                <a:gd name="T6" fmla="*/ 0 w 82"/>
                <a:gd name="T7" fmla="*/ 55 h 108"/>
                <a:gd name="T8" fmla="*/ 50 w 82"/>
                <a:gd name="T9" fmla="*/ 1 h 108"/>
                <a:gd name="T10" fmla="*/ 58 w 82"/>
                <a:gd name="T11" fmla="*/ 1 h 108"/>
                <a:gd name="T12" fmla="*/ 76 w 82"/>
                <a:gd name="T13" fmla="*/ 4 h 108"/>
                <a:gd name="T14" fmla="*/ 80 w 82"/>
                <a:gd name="T15" fmla="*/ 20 h 108"/>
                <a:gd name="T16" fmla="*/ 78 w 82"/>
                <a:gd name="T17" fmla="*/ 84 h 108"/>
                <a:gd name="T18" fmla="*/ 72 w 82"/>
                <a:gd name="T19"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08">
                  <a:moveTo>
                    <a:pt x="72" y="100"/>
                  </a:moveTo>
                  <a:cubicBezTo>
                    <a:pt x="66" y="106"/>
                    <a:pt x="56" y="105"/>
                    <a:pt x="56" y="105"/>
                  </a:cubicBezTo>
                  <a:cubicBezTo>
                    <a:pt x="48" y="105"/>
                    <a:pt x="48" y="105"/>
                    <a:pt x="48" y="105"/>
                  </a:cubicBezTo>
                  <a:cubicBezTo>
                    <a:pt x="48" y="105"/>
                    <a:pt x="0" y="108"/>
                    <a:pt x="0" y="55"/>
                  </a:cubicBezTo>
                  <a:cubicBezTo>
                    <a:pt x="0" y="3"/>
                    <a:pt x="50" y="1"/>
                    <a:pt x="50" y="1"/>
                  </a:cubicBezTo>
                  <a:cubicBezTo>
                    <a:pt x="58" y="1"/>
                    <a:pt x="58" y="1"/>
                    <a:pt x="58" y="1"/>
                  </a:cubicBezTo>
                  <a:cubicBezTo>
                    <a:pt x="58" y="1"/>
                    <a:pt x="70" y="0"/>
                    <a:pt x="76" y="4"/>
                  </a:cubicBezTo>
                  <a:cubicBezTo>
                    <a:pt x="82" y="8"/>
                    <a:pt x="80" y="20"/>
                    <a:pt x="80" y="20"/>
                  </a:cubicBezTo>
                  <a:cubicBezTo>
                    <a:pt x="78" y="84"/>
                    <a:pt x="78" y="84"/>
                    <a:pt x="78" y="84"/>
                  </a:cubicBezTo>
                  <a:cubicBezTo>
                    <a:pt x="78" y="84"/>
                    <a:pt x="78" y="95"/>
                    <a:pt x="72"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105" name="Freeform 47"/>
            <p:cNvSpPr/>
            <p:nvPr/>
          </p:nvSpPr>
          <p:spPr bwMode="auto">
            <a:xfrm>
              <a:off x="3545901" y="4537338"/>
              <a:ext cx="122740" cy="161728"/>
            </a:xfrm>
            <a:custGeom>
              <a:avLst/>
              <a:gdLst>
                <a:gd name="T0" fmla="*/ 70 w 79"/>
                <a:gd name="T1" fmla="*/ 96 h 104"/>
                <a:gd name="T2" fmla="*/ 55 w 79"/>
                <a:gd name="T3" fmla="*/ 100 h 104"/>
                <a:gd name="T4" fmla="*/ 47 w 79"/>
                <a:gd name="T5" fmla="*/ 101 h 104"/>
                <a:gd name="T6" fmla="*/ 1 w 79"/>
                <a:gd name="T7" fmla="*/ 53 h 104"/>
                <a:gd name="T8" fmla="*/ 48 w 79"/>
                <a:gd name="T9" fmla="*/ 1 h 104"/>
                <a:gd name="T10" fmla="*/ 56 w 79"/>
                <a:gd name="T11" fmla="*/ 1 h 104"/>
                <a:gd name="T12" fmla="*/ 74 w 79"/>
                <a:gd name="T13" fmla="*/ 4 h 104"/>
                <a:gd name="T14" fmla="*/ 77 w 79"/>
                <a:gd name="T15" fmla="*/ 19 h 104"/>
                <a:gd name="T16" fmla="*/ 75 w 79"/>
                <a:gd name="T17" fmla="*/ 81 h 104"/>
                <a:gd name="T18" fmla="*/ 70 w 79"/>
                <a:gd name="T19"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04">
                  <a:moveTo>
                    <a:pt x="70" y="96"/>
                  </a:moveTo>
                  <a:cubicBezTo>
                    <a:pt x="64" y="102"/>
                    <a:pt x="55" y="100"/>
                    <a:pt x="55" y="100"/>
                  </a:cubicBezTo>
                  <a:cubicBezTo>
                    <a:pt x="47" y="101"/>
                    <a:pt x="47" y="101"/>
                    <a:pt x="47" y="101"/>
                  </a:cubicBezTo>
                  <a:cubicBezTo>
                    <a:pt x="47" y="101"/>
                    <a:pt x="1" y="104"/>
                    <a:pt x="1" y="53"/>
                  </a:cubicBezTo>
                  <a:cubicBezTo>
                    <a:pt x="0" y="3"/>
                    <a:pt x="48" y="1"/>
                    <a:pt x="48" y="1"/>
                  </a:cubicBezTo>
                  <a:cubicBezTo>
                    <a:pt x="56" y="1"/>
                    <a:pt x="56" y="1"/>
                    <a:pt x="56" y="1"/>
                  </a:cubicBezTo>
                  <a:cubicBezTo>
                    <a:pt x="56" y="1"/>
                    <a:pt x="68" y="0"/>
                    <a:pt x="74" y="4"/>
                  </a:cubicBezTo>
                  <a:cubicBezTo>
                    <a:pt x="79" y="8"/>
                    <a:pt x="77" y="19"/>
                    <a:pt x="77" y="19"/>
                  </a:cubicBezTo>
                  <a:cubicBezTo>
                    <a:pt x="75" y="81"/>
                    <a:pt x="75" y="81"/>
                    <a:pt x="75" y="81"/>
                  </a:cubicBezTo>
                  <a:cubicBezTo>
                    <a:pt x="75" y="81"/>
                    <a:pt x="76" y="91"/>
                    <a:pt x="70"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sp>
          <p:nvSpPr>
            <p:cNvPr id="106" name="Freeform 48"/>
            <p:cNvSpPr/>
            <p:nvPr/>
          </p:nvSpPr>
          <p:spPr bwMode="auto">
            <a:xfrm>
              <a:off x="3580557" y="4085367"/>
              <a:ext cx="127072" cy="167504"/>
            </a:xfrm>
            <a:custGeom>
              <a:avLst/>
              <a:gdLst>
                <a:gd name="T0" fmla="*/ 73 w 82"/>
                <a:gd name="T1" fmla="*/ 101 h 108"/>
                <a:gd name="T2" fmla="*/ 57 w 82"/>
                <a:gd name="T3" fmla="*/ 105 h 108"/>
                <a:gd name="T4" fmla="*/ 48 w 82"/>
                <a:gd name="T5" fmla="*/ 105 h 108"/>
                <a:gd name="T6" fmla="*/ 0 w 82"/>
                <a:gd name="T7" fmla="*/ 55 h 108"/>
                <a:gd name="T8" fmla="*/ 50 w 82"/>
                <a:gd name="T9" fmla="*/ 1 h 108"/>
                <a:gd name="T10" fmla="*/ 58 w 82"/>
                <a:gd name="T11" fmla="*/ 1 h 108"/>
                <a:gd name="T12" fmla="*/ 76 w 82"/>
                <a:gd name="T13" fmla="*/ 4 h 108"/>
                <a:gd name="T14" fmla="*/ 80 w 82"/>
                <a:gd name="T15" fmla="*/ 20 h 108"/>
                <a:gd name="T16" fmla="*/ 78 w 82"/>
                <a:gd name="T17" fmla="*/ 85 h 108"/>
                <a:gd name="T18" fmla="*/ 73 w 82"/>
                <a:gd name="T19" fmla="*/ 10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08">
                  <a:moveTo>
                    <a:pt x="73" y="101"/>
                  </a:moveTo>
                  <a:cubicBezTo>
                    <a:pt x="67" y="106"/>
                    <a:pt x="57" y="105"/>
                    <a:pt x="57" y="105"/>
                  </a:cubicBezTo>
                  <a:cubicBezTo>
                    <a:pt x="48" y="105"/>
                    <a:pt x="48" y="105"/>
                    <a:pt x="48" y="105"/>
                  </a:cubicBezTo>
                  <a:cubicBezTo>
                    <a:pt x="48" y="105"/>
                    <a:pt x="0" y="108"/>
                    <a:pt x="0" y="55"/>
                  </a:cubicBezTo>
                  <a:cubicBezTo>
                    <a:pt x="0" y="3"/>
                    <a:pt x="50" y="1"/>
                    <a:pt x="50" y="1"/>
                  </a:cubicBezTo>
                  <a:cubicBezTo>
                    <a:pt x="58" y="1"/>
                    <a:pt x="58" y="1"/>
                    <a:pt x="58" y="1"/>
                  </a:cubicBezTo>
                  <a:cubicBezTo>
                    <a:pt x="58" y="1"/>
                    <a:pt x="71" y="0"/>
                    <a:pt x="76" y="4"/>
                  </a:cubicBezTo>
                  <a:cubicBezTo>
                    <a:pt x="82" y="8"/>
                    <a:pt x="80" y="20"/>
                    <a:pt x="80" y="20"/>
                  </a:cubicBezTo>
                  <a:cubicBezTo>
                    <a:pt x="78" y="85"/>
                    <a:pt x="78" y="85"/>
                    <a:pt x="78" y="85"/>
                  </a:cubicBezTo>
                  <a:cubicBezTo>
                    <a:pt x="78" y="85"/>
                    <a:pt x="79" y="95"/>
                    <a:pt x="73"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3375"/>
            </a:p>
          </p:txBody>
        </p:sp>
      </p:grpSp>
      <p:grpSp>
        <p:nvGrpSpPr>
          <p:cNvPr id="107" name="Group 106"/>
          <p:cNvGrpSpPr>
            <a:grpSpLocks noChangeAspect="1"/>
          </p:cNvGrpSpPr>
          <p:nvPr/>
        </p:nvGrpSpPr>
        <p:grpSpPr>
          <a:xfrm>
            <a:off x="8340205" y="5324289"/>
            <a:ext cx="249690" cy="362817"/>
            <a:chOff x="-1587" y="-1587"/>
            <a:chExt cx="4211637" cy="6119812"/>
          </a:xfrm>
          <a:solidFill>
            <a:schemeClr val="accent3"/>
          </a:solidFill>
        </p:grpSpPr>
        <p:sp>
          <p:nvSpPr>
            <p:cNvPr id="108"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p:spPr>
          <p:txBody>
            <a:bodyPr vert="horz" wrap="square" lIns="96435" tIns="48218" rIns="96435" bIns="48218" numCol="1" anchor="t" anchorCtr="0" compatLnSpc="1"/>
            <a:lstStyle/>
            <a:p>
              <a:endParaRPr lang="id-ID">
                <a:solidFill>
                  <a:schemeClr val="accent5"/>
                </a:solidFill>
              </a:endParaRPr>
            </a:p>
          </p:txBody>
        </p:sp>
        <p:sp>
          <p:nvSpPr>
            <p:cNvPr id="109"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p:spPr>
          <p:txBody>
            <a:bodyPr vert="horz" wrap="square" lIns="96435" tIns="48218" rIns="96435" bIns="48218" numCol="1" anchor="t" anchorCtr="0" compatLnSpc="1"/>
            <a:lstStyle/>
            <a:p>
              <a:endParaRPr lang="id-ID">
                <a:solidFill>
                  <a:schemeClr val="accent5"/>
                </a:solidFill>
              </a:endParaRPr>
            </a:p>
          </p:txBody>
        </p:sp>
      </p:grpSp>
      <p:sp>
        <p:nvSpPr>
          <p:cNvPr id="112" name="Freeform 49"/>
          <p:cNvSpPr>
            <a:spLocks noEditPoints="1"/>
          </p:cNvSpPr>
          <p:nvPr/>
        </p:nvSpPr>
        <p:spPr bwMode="auto">
          <a:xfrm>
            <a:off x="9443635" y="5598074"/>
            <a:ext cx="30506" cy="30251"/>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solidFill>
            <a:schemeClr val="accent3"/>
          </a:solidFill>
          <a:ln>
            <a:noFill/>
          </a:ln>
        </p:spPr>
        <p:txBody>
          <a:bodyPr vert="horz" wrap="square" lIns="96435" tIns="48218" rIns="96435" bIns="48218" numCol="1" anchor="t" anchorCtr="0" compatLnSpc="1"/>
          <a:lstStyle/>
          <a:p>
            <a:endParaRPr lang="id-ID">
              <a:solidFill>
                <a:schemeClr val="accent5"/>
              </a:solidFill>
            </a:endParaRPr>
          </a:p>
        </p:txBody>
      </p:sp>
      <p:grpSp>
        <p:nvGrpSpPr>
          <p:cNvPr id="113" name="Group 112"/>
          <p:cNvGrpSpPr>
            <a:grpSpLocks noChangeAspect="1"/>
          </p:cNvGrpSpPr>
          <p:nvPr/>
        </p:nvGrpSpPr>
        <p:grpSpPr>
          <a:xfrm>
            <a:off x="6099538" y="5339596"/>
            <a:ext cx="395993" cy="341574"/>
            <a:chOff x="-122237" y="-128588"/>
            <a:chExt cx="4632324" cy="3995738"/>
          </a:xfrm>
          <a:solidFill>
            <a:schemeClr val="accent1"/>
          </a:solidFill>
        </p:grpSpPr>
        <p:sp>
          <p:nvSpPr>
            <p:cNvPr id="114"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p:spPr>
          <p:txBody>
            <a:bodyPr vert="horz" wrap="square" lIns="96435" tIns="48218" rIns="96435" bIns="48218" numCol="1" anchor="t" anchorCtr="0" compatLnSpc="1"/>
            <a:lstStyle/>
            <a:p>
              <a:endParaRPr lang="id-ID">
                <a:solidFill>
                  <a:schemeClr val="accent5"/>
                </a:solidFill>
              </a:endParaRPr>
            </a:p>
          </p:txBody>
        </p:sp>
        <p:sp>
          <p:nvSpPr>
            <p:cNvPr id="115" name="Freeform 35"/>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p:spPr>
          <p:txBody>
            <a:bodyPr vert="horz" wrap="square" lIns="96435" tIns="48218" rIns="96435" bIns="48218" numCol="1" anchor="t" anchorCtr="0" compatLnSpc="1"/>
            <a:lstStyle/>
            <a:p>
              <a:endParaRPr lang="id-ID">
                <a:solidFill>
                  <a:schemeClr val="accent5"/>
                </a:solidFill>
              </a:endParaRPr>
            </a:p>
          </p:txBody>
        </p:sp>
      </p:grpSp>
      <p:sp>
        <p:nvSpPr>
          <p:cNvPr id="116" name="Freeform 44"/>
          <p:cNvSpPr>
            <a:spLocks noChangeAspect="1" noEditPoints="1"/>
          </p:cNvSpPr>
          <p:nvPr/>
        </p:nvSpPr>
        <p:spPr bwMode="auto">
          <a:xfrm>
            <a:off x="7228014" y="5382185"/>
            <a:ext cx="374675" cy="281217"/>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chemeClr val="accent2"/>
          </a:solidFill>
          <a:ln>
            <a:noFill/>
          </a:ln>
        </p:spPr>
        <p:txBody>
          <a:bodyPr vert="horz" wrap="square" lIns="96435" tIns="48218" rIns="96435" bIns="48218" numCol="1" anchor="t" anchorCtr="0" compatLnSpc="1"/>
          <a:lstStyle/>
          <a:p>
            <a:endParaRPr lang="id-ID">
              <a:solidFill>
                <a:schemeClr val="accent5"/>
              </a:solidFill>
            </a:endParaRPr>
          </a:p>
        </p:txBody>
      </p:sp>
      <p:sp>
        <p:nvSpPr>
          <p:cNvPr id="117" name="Oval 116"/>
          <p:cNvSpPr/>
          <p:nvPr/>
        </p:nvSpPr>
        <p:spPr>
          <a:xfrm>
            <a:off x="6018244" y="5223986"/>
            <a:ext cx="531533" cy="531533"/>
          </a:xfrm>
          <a:prstGeom prst="ellipse">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5"/>
              </a:solidFill>
            </a:endParaRPr>
          </a:p>
        </p:txBody>
      </p:sp>
      <p:sp>
        <p:nvSpPr>
          <p:cNvPr id="118" name="Oval 117"/>
          <p:cNvSpPr/>
          <p:nvPr/>
        </p:nvSpPr>
        <p:spPr>
          <a:xfrm>
            <a:off x="7143274" y="5237381"/>
            <a:ext cx="531533" cy="531533"/>
          </a:xfrm>
          <a:prstGeom prst="ellipse">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5"/>
              </a:solidFill>
            </a:endParaRPr>
          </a:p>
        </p:txBody>
      </p:sp>
      <p:sp>
        <p:nvSpPr>
          <p:cNvPr id="119" name="Oval 118"/>
          <p:cNvSpPr/>
          <p:nvPr/>
        </p:nvSpPr>
        <p:spPr>
          <a:xfrm>
            <a:off x="8203813" y="5231311"/>
            <a:ext cx="531533" cy="531533"/>
          </a:xfrm>
          <a:prstGeom prst="ellipse">
            <a:avLst/>
          </a:prstGeom>
          <a:noFill/>
          <a:ln w="254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5"/>
              </a:solidFill>
            </a:endParaRPr>
          </a:p>
        </p:txBody>
      </p:sp>
      <p:sp>
        <p:nvSpPr>
          <p:cNvPr id="120" name="Oval 119"/>
          <p:cNvSpPr>
            <a:spLocks noChangeAspect="1"/>
          </p:cNvSpPr>
          <p:nvPr/>
        </p:nvSpPr>
        <p:spPr>
          <a:xfrm>
            <a:off x="9313536" y="5244706"/>
            <a:ext cx="531533" cy="531533"/>
          </a:xfrm>
          <a:prstGeom prst="ellipse">
            <a:avLst/>
          </a:prstGeom>
          <a:noFill/>
          <a:ln w="254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5"/>
              </a:solidFill>
            </a:endParaRPr>
          </a:p>
        </p:txBody>
      </p:sp>
      <p:sp>
        <p:nvSpPr>
          <p:cNvPr id="121" name="Content Placeholder 2"/>
          <p:cNvSpPr txBox="1"/>
          <p:nvPr/>
        </p:nvSpPr>
        <p:spPr>
          <a:xfrm>
            <a:off x="5617375" y="5863942"/>
            <a:ext cx="1347928" cy="344302"/>
          </a:xfrm>
          <a:prstGeom prst="rect">
            <a:avLst/>
          </a:prstGeom>
          <a:ln>
            <a:noFill/>
          </a:ln>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id-ID" sz="1475" dirty="0">
                <a:solidFill>
                  <a:schemeClr val="accent1"/>
                </a:solidFill>
                <a:ea typeface="Roboto" panose="02000000000000000000" pitchFamily="2" charset="0"/>
                <a:cs typeface="Arial" panose="020B0604020202020204" pitchFamily="34" charset="0"/>
              </a:rPr>
              <a:t>Respecfull</a:t>
            </a:r>
            <a:endParaRPr lang="en-US" sz="1160" dirty="0">
              <a:solidFill>
                <a:schemeClr val="accent1"/>
              </a:solidFill>
              <a:ea typeface="Roboto" panose="02000000000000000000" pitchFamily="2" charset="0"/>
              <a:cs typeface="Arial" panose="020B0604020202020204" pitchFamily="34" charset="0"/>
            </a:endParaRPr>
          </a:p>
        </p:txBody>
      </p:sp>
      <p:sp>
        <p:nvSpPr>
          <p:cNvPr id="122" name="Content Placeholder 2"/>
          <p:cNvSpPr txBox="1"/>
          <p:nvPr/>
        </p:nvSpPr>
        <p:spPr>
          <a:xfrm>
            <a:off x="6663906" y="5857243"/>
            <a:ext cx="1493985" cy="351000"/>
          </a:xfrm>
          <a:prstGeom prst="rect">
            <a:avLst/>
          </a:prstGeom>
          <a:ln>
            <a:noFill/>
          </a:ln>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id-ID" sz="1475" dirty="0">
                <a:solidFill>
                  <a:schemeClr val="accent2"/>
                </a:solidFill>
                <a:ea typeface="Roboto" panose="02000000000000000000" pitchFamily="2" charset="0"/>
                <a:cs typeface="Arial" panose="020B0604020202020204" pitchFamily="34" charset="0"/>
              </a:rPr>
              <a:t>Accomplisment</a:t>
            </a:r>
            <a:endParaRPr lang="en-US" sz="1160" dirty="0">
              <a:solidFill>
                <a:schemeClr val="accent2"/>
              </a:solidFill>
              <a:ea typeface="Roboto" panose="02000000000000000000" pitchFamily="2" charset="0"/>
              <a:cs typeface="Arial" panose="020B0604020202020204" pitchFamily="34" charset="0"/>
            </a:endParaRPr>
          </a:p>
        </p:txBody>
      </p:sp>
      <p:sp>
        <p:nvSpPr>
          <p:cNvPr id="123" name="Content Placeholder 2"/>
          <p:cNvSpPr txBox="1"/>
          <p:nvPr/>
        </p:nvSpPr>
        <p:spPr>
          <a:xfrm>
            <a:off x="7812539" y="5857243"/>
            <a:ext cx="1347928" cy="344302"/>
          </a:xfrm>
          <a:prstGeom prst="rect">
            <a:avLst/>
          </a:prstGeom>
          <a:ln>
            <a:noFill/>
          </a:ln>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id-ID" sz="1475" dirty="0">
                <a:solidFill>
                  <a:schemeClr val="accent3"/>
                </a:solidFill>
                <a:ea typeface="Roboto" panose="02000000000000000000" pitchFamily="2" charset="0"/>
                <a:cs typeface="Arial" panose="020B0604020202020204" pitchFamily="34" charset="0"/>
              </a:rPr>
              <a:t>Strategic</a:t>
            </a:r>
            <a:endParaRPr lang="en-US" sz="1160" dirty="0">
              <a:solidFill>
                <a:schemeClr val="accent3"/>
              </a:solidFill>
              <a:ea typeface="Roboto" panose="02000000000000000000" pitchFamily="2" charset="0"/>
              <a:cs typeface="Arial" panose="020B0604020202020204" pitchFamily="34" charset="0"/>
            </a:endParaRPr>
          </a:p>
        </p:txBody>
      </p:sp>
      <p:sp>
        <p:nvSpPr>
          <p:cNvPr id="124" name="Content Placeholder 2"/>
          <p:cNvSpPr txBox="1"/>
          <p:nvPr/>
        </p:nvSpPr>
        <p:spPr>
          <a:xfrm>
            <a:off x="8913647" y="5857241"/>
            <a:ext cx="1347928" cy="344302"/>
          </a:xfrm>
          <a:prstGeom prst="rect">
            <a:avLst/>
          </a:prstGeom>
          <a:ln>
            <a:noFill/>
          </a:ln>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id-ID" sz="1475" dirty="0">
                <a:solidFill>
                  <a:schemeClr val="accent4"/>
                </a:solidFill>
                <a:ea typeface="Roboto" panose="02000000000000000000" pitchFamily="2" charset="0"/>
                <a:cs typeface="Arial" panose="020B0604020202020204" pitchFamily="34" charset="0"/>
              </a:rPr>
              <a:t>Planning</a:t>
            </a:r>
            <a:endParaRPr lang="en-US" sz="1160" dirty="0">
              <a:solidFill>
                <a:schemeClr val="accent4"/>
              </a:solidFill>
              <a:ea typeface="Roboto" panose="02000000000000000000" pitchFamily="2" charset="0"/>
              <a:cs typeface="Arial" panose="020B0604020202020204" pitchFamily="34" charset="0"/>
            </a:endParaRPr>
          </a:p>
        </p:txBody>
      </p:sp>
      <p:grpSp>
        <p:nvGrpSpPr>
          <p:cNvPr id="125" name="Group 124"/>
          <p:cNvGrpSpPr>
            <a:grpSpLocks noChangeAspect="1"/>
          </p:cNvGrpSpPr>
          <p:nvPr/>
        </p:nvGrpSpPr>
        <p:grpSpPr>
          <a:xfrm>
            <a:off x="10523108" y="5356441"/>
            <a:ext cx="322933" cy="322804"/>
            <a:chOff x="0" y="1588"/>
            <a:chExt cx="4016375" cy="4014787"/>
          </a:xfrm>
          <a:solidFill>
            <a:schemeClr val="accent3"/>
          </a:solidFill>
        </p:grpSpPr>
        <p:sp>
          <p:nvSpPr>
            <p:cNvPr id="126"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solidFill>
              <a:schemeClr val="accent5"/>
            </a:solidFill>
            <a:ln>
              <a:noFill/>
            </a:ln>
          </p:spPr>
          <p:txBody>
            <a:bodyPr vert="horz" wrap="square" lIns="96435" tIns="48218" rIns="96435" bIns="48218" numCol="1" anchor="t" anchorCtr="0" compatLnSpc="1"/>
            <a:lstStyle/>
            <a:p>
              <a:endParaRPr lang="id-ID">
                <a:solidFill>
                  <a:schemeClr val="accent5"/>
                </a:solidFill>
              </a:endParaRPr>
            </a:p>
          </p:txBody>
        </p:sp>
        <p:sp>
          <p:nvSpPr>
            <p:cNvPr id="127"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p:spPr>
          <p:txBody>
            <a:bodyPr vert="horz" wrap="square" lIns="96435" tIns="48218" rIns="96435" bIns="48218" numCol="1" anchor="t" anchorCtr="0" compatLnSpc="1"/>
            <a:lstStyle/>
            <a:p>
              <a:endParaRPr lang="id-ID">
                <a:solidFill>
                  <a:schemeClr val="accent5"/>
                </a:solidFill>
              </a:endParaRPr>
            </a:p>
          </p:txBody>
        </p:sp>
      </p:grpSp>
      <p:sp>
        <p:nvSpPr>
          <p:cNvPr id="128" name="Oval 127"/>
          <p:cNvSpPr/>
          <p:nvPr/>
        </p:nvSpPr>
        <p:spPr>
          <a:xfrm>
            <a:off x="10423260" y="5265376"/>
            <a:ext cx="531533" cy="531533"/>
          </a:xfrm>
          <a:prstGeom prst="ellipse">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5"/>
              </a:solidFill>
            </a:endParaRPr>
          </a:p>
        </p:txBody>
      </p:sp>
      <p:sp>
        <p:nvSpPr>
          <p:cNvPr id="129" name="Content Placeholder 2"/>
          <p:cNvSpPr txBox="1"/>
          <p:nvPr/>
        </p:nvSpPr>
        <p:spPr>
          <a:xfrm>
            <a:off x="10023371" y="5877911"/>
            <a:ext cx="1347928" cy="344302"/>
          </a:xfrm>
          <a:prstGeom prst="rect">
            <a:avLst/>
          </a:prstGeom>
          <a:ln>
            <a:noFill/>
          </a:ln>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id-ID" sz="1475" dirty="0">
                <a:solidFill>
                  <a:schemeClr val="accent5"/>
                </a:solidFill>
                <a:ea typeface="Roboto" panose="02000000000000000000" pitchFamily="2" charset="0"/>
                <a:cs typeface="Arial" panose="020B0604020202020204" pitchFamily="34" charset="0"/>
              </a:rPr>
              <a:t>Honestly</a:t>
            </a:r>
            <a:endParaRPr lang="en-US" sz="1160" dirty="0">
              <a:solidFill>
                <a:schemeClr val="accent5"/>
              </a:solidFill>
              <a:ea typeface="Roboto" panose="02000000000000000000" pitchFamily="2" charset="0"/>
              <a:cs typeface="Arial" panose="020B0604020202020204" pitchFamily="34" charset="0"/>
            </a:endParaRPr>
          </a:p>
        </p:txBody>
      </p:sp>
      <p:sp>
        <p:nvSpPr>
          <p:cNvPr id="130" name="Freeform 78"/>
          <p:cNvSpPr>
            <a:spLocks noChangeAspect="1" noEditPoints="1"/>
          </p:cNvSpPr>
          <p:nvPr/>
        </p:nvSpPr>
        <p:spPr bwMode="auto">
          <a:xfrm>
            <a:off x="9417294" y="5349114"/>
            <a:ext cx="340634" cy="330494"/>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accent4"/>
          </a:solidFill>
          <a:ln>
            <a:noFill/>
          </a:ln>
        </p:spPr>
        <p:txBody>
          <a:bodyPr vert="horz" wrap="square" lIns="96435" tIns="48218" rIns="96435" bIns="48218" numCol="1" anchor="t" anchorCtr="0" compatLnSpc="1"/>
          <a:lstStyle/>
          <a:p>
            <a:endParaRPr lang="id-ID"/>
          </a:p>
        </p:txBody>
      </p:sp>
      <p:sp>
        <p:nvSpPr>
          <p:cNvPr id="110" name="文本框 109"/>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endParaRPr lang="zh-CN" altLang="en-US" sz="2800" dirty="0">
              <a:solidFill>
                <a:schemeClr val="tx1">
                  <a:lumMod val="65000"/>
                  <a:lumOff val="35000"/>
                </a:schemeClr>
              </a:solidFill>
              <a:ea typeface="微软雅黑" panose="020B0503020204020204" pitchFamily="34" charset="-122"/>
              <a:cs typeface="+mn-ea"/>
              <a:sym typeface="+mn-lt"/>
            </a:endParaRPr>
          </a:p>
        </p:txBody>
      </p:sp>
      <p:sp>
        <p:nvSpPr>
          <p:cNvPr id="111" name="文本框 110"/>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62"/>
                                        </p:tgtEl>
                                      </p:cBhvr>
                                    </p:animEffect>
                                    <p:animScale>
                                      <p:cBhvr>
                                        <p:cTn id="7" dur="500" autoRev="1" fill="hold"/>
                                        <p:tgtEl>
                                          <p:spTgt spid="62"/>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500"/>
                                        <p:tgtEl>
                                          <p:spTgt spid="6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2000"/>
                            </p:stCondLst>
                            <p:childTnLst>
                              <p:par>
                                <p:cTn id="20" presetID="21" presetClass="entr" presetSubtype="1" fill="hold" grpId="0" nodeType="after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wheel(1)">
                                      <p:cBhvr>
                                        <p:cTn id="22" dur="1500"/>
                                        <p:tgtEl>
                                          <p:spTgt spid="117"/>
                                        </p:tgtEl>
                                      </p:cBhvr>
                                    </p:animEffect>
                                  </p:childTnLst>
                                </p:cTn>
                              </p:par>
                            </p:childTnLst>
                          </p:cTn>
                        </p:par>
                        <p:par>
                          <p:cTn id="23" fill="hold">
                            <p:stCondLst>
                              <p:cond delay="3500"/>
                            </p:stCondLst>
                            <p:childTnLst>
                              <p:par>
                                <p:cTn id="24" presetID="21" presetClass="entr" presetSubtype="1" fill="hold" grpId="0" nodeType="after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wheel(1)">
                                      <p:cBhvr>
                                        <p:cTn id="26" dur="1500"/>
                                        <p:tgtEl>
                                          <p:spTgt spid="118"/>
                                        </p:tgtEl>
                                      </p:cBhvr>
                                    </p:animEffect>
                                  </p:child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wheel(1)">
                                      <p:cBhvr>
                                        <p:cTn id="30" dur="1500"/>
                                        <p:tgtEl>
                                          <p:spTgt spid="119"/>
                                        </p:tgtEl>
                                      </p:cBhvr>
                                    </p:animEffect>
                                  </p:childTnLst>
                                </p:cTn>
                              </p:par>
                            </p:childTnLst>
                          </p:cTn>
                        </p:par>
                        <p:par>
                          <p:cTn id="31" fill="hold">
                            <p:stCondLst>
                              <p:cond delay="6500"/>
                            </p:stCondLst>
                            <p:childTnLst>
                              <p:par>
                                <p:cTn id="32" presetID="21" presetClass="entr" presetSubtype="1" fill="hold" grpId="0" nodeType="after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wheel(1)">
                                      <p:cBhvr>
                                        <p:cTn id="34" dur="1500"/>
                                        <p:tgtEl>
                                          <p:spTgt spid="120"/>
                                        </p:tgtEl>
                                      </p:cBhvr>
                                    </p:animEffect>
                                  </p:childTnLst>
                                </p:cTn>
                              </p:par>
                            </p:childTnLst>
                          </p:cTn>
                        </p:par>
                        <p:par>
                          <p:cTn id="35" fill="hold">
                            <p:stCondLst>
                              <p:cond delay="8000"/>
                            </p:stCondLst>
                            <p:childTnLst>
                              <p:par>
                                <p:cTn id="36" presetID="21" presetClass="entr" presetSubtype="1" fill="hold" grpId="0"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heel(1)">
                                      <p:cBhvr>
                                        <p:cTn id="38" dur="1500"/>
                                        <p:tgtEl>
                                          <p:spTgt spid="128"/>
                                        </p:tgtEl>
                                      </p:cBhvr>
                                    </p:animEffect>
                                  </p:childTnLst>
                                </p:cTn>
                              </p:par>
                            </p:childTnLst>
                          </p:cTn>
                        </p:par>
                        <p:par>
                          <p:cTn id="39" fill="hold">
                            <p:stCondLst>
                              <p:cond delay="9500"/>
                            </p:stCondLst>
                            <p:childTnLst>
                              <p:par>
                                <p:cTn id="40" presetID="53" presetClass="entr" presetSubtype="16" fill="hold"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0000"/>
                            </p:stCondLst>
                            <p:childTnLst>
                              <p:par>
                                <p:cTn id="46" presetID="53" presetClass="entr" presetSubtype="16"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 calcmode="lin" valueType="num">
                                      <p:cBhvr>
                                        <p:cTn id="48" dur="500" fill="hold"/>
                                        <p:tgtEl>
                                          <p:spTgt spid="116"/>
                                        </p:tgtEl>
                                        <p:attrNameLst>
                                          <p:attrName>ppt_w</p:attrName>
                                        </p:attrNameLst>
                                      </p:cBhvr>
                                      <p:tavLst>
                                        <p:tav tm="0">
                                          <p:val>
                                            <p:fltVal val="0"/>
                                          </p:val>
                                        </p:tav>
                                        <p:tav tm="100000">
                                          <p:val>
                                            <p:strVal val="#ppt_w"/>
                                          </p:val>
                                        </p:tav>
                                      </p:tavLst>
                                    </p:anim>
                                    <p:anim calcmode="lin" valueType="num">
                                      <p:cBhvr>
                                        <p:cTn id="49" dur="500" fill="hold"/>
                                        <p:tgtEl>
                                          <p:spTgt spid="116"/>
                                        </p:tgtEl>
                                        <p:attrNameLst>
                                          <p:attrName>ppt_h</p:attrName>
                                        </p:attrNameLst>
                                      </p:cBhvr>
                                      <p:tavLst>
                                        <p:tav tm="0">
                                          <p:val>
                                            <p:fltVal val="0"/>
                                          </p:val>
                                        </p:tav>
                                        <p:tav tm="100000">
                                          <p:val>
                                            <p:strVal val="#ppt_h"/>
                                          </p:val>
                                        </p:tav>
                                      </p:tavLst>
                                    </p:anim>
                                    <p:animEffect transition="in" filter="fade">
                                      <p:cBhvr>
                                        <p:cTn id="50" dur="500"/>
                                        <p:tgtEl>
                                          <p:spTgt spid="116"/>
                                        </p:tgtEl>
                                      </p:cBhvr>
                                    </p:animEffect>
                                  </p:childTnLst>
                                </p:cTn>
                              </p:par>
                            </p:childTnLst>
                          </p:cTn>
                        </p:par>
                        <p:par>
                          <p:cTn id="51" fill="hold">
                            <p:stCondLst>
                              <p:cond delay="105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childTnLst>
                          </p:cTn>
                        </p:par>
                        <p:par>
                          <p:cTn id="57" fill="hold">
                            <p:stCondLst>
                              <p:cond delay="11000"/>
                            </p:stCondLst>
                            <p:childTnLst>
                              <p:par>
                                <p:cTn id="58" presetID="53" presetClass="entr" presetSubtype="16" fill="hold" grpId="0" nodeType="afterEffect">
                                  <p:stCondLst>
                                    <p:cond delay="0"/>
                                  </p:stCondLst>
                                  <p:childTnLst>
                                    <p:set>
                                      <p:cBhvr>
                                        <p:cTn id="59" dur="1" fill="hold">
                                          <p:stCondLst>
                                            <p:cond delay="0"/>
                                          </p:stCondLst>
                                        </p:cTn>
                                        <p:tgtEl>
                                          <p:spTgt spid="130"/>
                                        </p:tgtEl>
                                        <p:attrNameLst>
                                          <p:attrName>style.visibility</p:attrName>
                                        </p:attrNameLst>
                                      </p:cBhvr>
                                      <p:to>
                                        <p:strVal val="visible"/>
                                      </p:to>
                                    </p:set>
                                    <p:anim calcmode="lin" valueType="num">
                                      <p:cBhvr>
                                        <p:cTn id="60" dur="500" fill="hold"/>
                                        <p:tgtEl>
                                          <p:spTgt spid="130"/>
                                        </p:tgtEl>
                                        <p:attrNameLst>
                                          <p:attrName>ppt_w</p:attrName>
                                        </p:attrNameLst>
                                      </p:cBhvr>
                                      <p:tavLst>
                                        <p:tav tm="0">
                                          <p:val>
                                            <p:fltVal val="0"/>
                                          </p:val>
                                        </p:tav>
                                        <p:tav tm="100000">
                                          <p:val>
                                            <p:strVal val="#ppt_w"/>
                                          </p:val>
                                        </p:tav>
                                      </p:tavLst>
                                    </p:anim>
                                    <p:anim calcmode="lin" valueType="num">
                                      <p:cBhvr>
                                        <p:cTn id="61" dur="500" fill="hold"/>
                                        <p:tgtEl>
                                          <p:spTgt spid="130"/>
                                        </p:tgtEl>
                                        <p:attrNameLst>
                                          <p:attrName>ppt_h</p:attrName>
                                        </p:attrNameLst>
                                      </p:cBhvr>
                                      <p:tavLst>
                                        <p:tav tm="0">
                                          <p:val>
                                            <p:fltVal val="0"/>
                                          </p:val>
                                        </p:tav>
                                        <p:tav tm="100000">
                                          <p:val>
                                            <p:strVal val="#ppt_h"/>
                                          </p:val>
                                        </p:tav>
                                      </p:tavLst>
                                    </p:anim>
                                    <p:animEffect transition="in" filter="fade">
                                      <p:cBhvr>
                                        <p:cTn id="62" dur="500"/>
                                        <p:tgtEl>
                                          <p:spTgt spid="130"/>
                                        </p:tgtEl>
                                      </p:cBhvr>
                                    </p:animEffect>
                                  </p:childTnLst>
                                </p:cTn>
                              </p:par>
                            </p:childTnLst>
                          </p:cTn>
                        </p:par>
                        <p:par>
                          <p:cTn id="63" fill="hold">
                            <p:stCondLst>
                              <p:cond delay="11500"/>
                            </p:stCondLst>
                            <p:childTnLst>
                              <p:par>
                                <p:cTn id="64" presetID="53" presetClass="entr" presetSubtype="16" fill="hold" nodeType="afterEffect">
                                  <p:stCondLst>
                                    <p:cond delay="0"/>
                                  </p:stCondLst>
                                  <p:childTnLst>
                                    <p:set>
                                      <p:cBhvr>
                                        <p:cTn id="65" dur="1" fill="hold">
                                          <p:stCondLst>
                                            <p:cond delay="0"/>
                                          </p:stCondLst>
                                        </p:cTn>
                                        <p:tgtEl>
                                          <p:spTgt spid="125"/>
                                        </p:tgtEl>
                                        <p:attrNameLst>
                                          <p:attrName>style.visibility</p:attrName>
                                        </p:attrNameLst>
                                      </p:cBhvr>
                                      <p:to>
                                        <p:strVal val="visible"/>
                                      </p:to>
                                    </p:set>
                                    <p:anim calcmode="lin" valueType="num">
                                      <p:cBhvr>
                                        <p:cTn id="66" dur="500" fill="hold"/>
                                        <p:tgtEl>
                                          <p:spTgt spid="125"/>
                                        </p:tgtEl>
                                        <p:attrNameLst>
                                          <p:attrName>ppt_w</p:attrName>
                                        </p:attrNameLst>
                                      </p:cBhvr>
                                      <p:tavLst>
                                        <p:tav tm="0">
                                          <p:val>
                                            <p:fltVal val="0"/>
                                          </p:val>
                                        </p:tav>
                                        <p:tav tm="100000">
                                          <p:val>
                                            <p:strVal val="#ppt_w"/>
                                          </p:val>
                                        </p:tav>
                                      </p:tavLst>
                                    </p:anim>
                                    <p:anim calcmode="lin" valueType="num">
                                      <p:cBhvr>
                                        <p:cTn id="67" dur="500" fill="hold"/>
                                        <p:tgtEl>
                                          <p:spTgt spid="125"/>
                                        </p:tgtEl>
                                        <p:attrNameLst>
                                          <p:attrName>ppt_h</p:attrName>
                                        </p:attrNameLst>
                                      </p:cBhvr>
                                      <p:tavLst>
                                        <p:tav tm="0">
                                          <p:val>
                                            <p:fltVal val="0"/>
                                          </p:val>
                                        </p:tav>
                                        <p:tav tm="100000">
                                          <p:val>
                                            <p:strVal val="#ppt_h"/>
                                          </p:val>
                                        </p:tav>
                                      </p:tavLst>
                                    </p:anim>
                                    <p:animEffect transition="in" filter="fade">
                                      <p:cBhvr>
                                        <p:cTn id="68" dur="500"/>
                                        <p:tgtEl>
                                          <p:spTgt spid="125"/>
                                        </p:tgtEl>
                                      </p:cBhvr>
                                    </p:animEffect>
                                  </p:childTnLst>
                                </p:cTn>
                              </p:par>
                            </p:childTnLst>
                          </p:cTn>
                        </p:par>
                        <p:par>
                          <p:cTn id="69" fill="hold">
                            <p:stCondLst>
                              <p:cond delay="12000"/>
                            </p:stCondLst>
                            <p:childTnLst>
                              <p:par>
                                <p:cTn id="70" presetID="22" presetClass="entr" presetSubtype="2" fill="hold" grpId="0" nodeType="after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wipe(right)">
                                      <p:cBhvr>
                                        <p:cTn id="72" dur="750"/>
                                        <p:tgtEl>
                                          <p:spTgt spid="121"/>
                                        </p:tgtEl>
                                      </p:cBhvr>
                                    </p:animEffect>
                                  </p:childTnLst>
                                </p:cTn>
                              </p:par>
                            </p:childTnLst>
                          </p:cTn>
                        </p:par>
                        <p:par>
                          <p:cTn id="73" fill="hold">
                            <p:stCondLst>
                              <p:cond delay="13000"/>
                            </p:stCondLst>
                            <p:childTnLst>
                              <p:par>
                                <p:cTn id="74" presetID="22" presetClass="entr" presetSubtype="2" fill="hold" grpId="0" nodeType="afterEffect">
                                  <p:stCondLst>
                                    <p:cond delay="0"/>
                                  </p:stCondLst>
                                  <p:childTnLst>
                                    <p:set>
                                      <p:cBhvr>
                                        <p:cTn id="75" dur="1" fill="hold">
                                          <p:stCondLst>
                                            <p:cond delay="0"/>
                                          </p:stCondLst>
                                        </p:cTn>
                                        <p:tgtEl>
                                          <p:spTgt spid="122"/>
                                        </p:tgtEl>
                                        <p:attrNameLst>
                                          <p:attrName>style.visibility</p:attrName>
                                        </p:attrNameLst>
                                      </p:cBhvr>
                                      <p:to>
                                        <p:strVal val="visible"/>
                                      </p:to>
                                    </p:set>
                                    <p:animEffect transition="in" filter="wipe(right)">
                                      <p:cBhvr>
                                        <p:cTn id="76" dur="750"/>
                                        <p:tgtEl>
                                          <p:spTgt spid="122"/>
                                        </p:tgtEl>
                                      </p:cBhvr>
                                    </p:animEffect>
                                  </p:childTnLst>
                                </p:cTn>
                              </p:par>
                            </p:childTnLst>
                          </p:cTn>
                        </p:par>
                        <p:par>
                          <p:cTn id="77" fill="hold">
                            <p:stCondLst>
                              <p:cond delay="14000"/>
                            </p:stCondLst>
                            <p:childTnLst>
                              <p:par>
                                <p:cTn id="78" presetID="22" presetClass="entr" presetSubtype="2" fill="hold" grpId="0"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ipe(right)">
                                      <p:cBhvr>
                                        <p:cTn id="80" dur="750"/>
                                        <p:tgtEl>
                                          <p:spTgt spid="123"/>
                                        </p:tgtEl>
                                      </p:cBhvr>
                                    </p:animEffect>
                                  </p:childTnLst>
                                </p:cTn>
                              </p:par>
                            </p:childTnLst>
                          </p:cTn>
                        </p:par>
                        <p:par>
                          <p:cTn id="81" fill="hold">
                            <p:stCondLst>
                              <p:cond delay="15000"/>
                            </p:stCondLst>
                            <p:childTnLst>
                              <p:par>
                                <p:cTn id="82" presetID="22" presetClass="entr" presetSubtype="2" fill="hold" grpId="0" nodeType="after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wipe(right)">
                                      <p:cBhvr>
                                        <p:cTn id="84" dur="750"/>
                                        <p:tgtEl>
                                          <p:spTgt spid="124"/>
                                        </p:tgtEl>
                                      </p:cBhvr>
                                    </p:animEffect>
                                  </p:childTnLst>
                                </p:cTn>
                              </p:par>
                            </p:childTnLst>
                          </p:cTn>
                        </p:par>
                        <p:par>
                          <p:cTn id="85" fill="hold">
                            <p:stCondLst>
                              <p:cond delay="16000"/>
                            </p:stCondLst>
                            <p:childTnLst>
                              <p:par>
                                <p:cTn id="86" presetID="22" presetClass="entr" presetSubtype="2" fill="hold" grpId="0" nodeType="afterEffect">
                                  <p:stCondLst>
                                    <p:cond delay="0"/>
                                  </p:stCondLst>
                                  <p:childTnLst>
                                    <p:set>
                                      <p:cBhvr>
                                        <p:cTn id="87" dur="1" fill="hold">
                                          <p:stCondLst>
                                            <p:cond delay="0"/>
                                          </p:stCondLst>
                                        </p:cTn>
                                        <p:tgtEl>
                                          <p:spTgt spid="129"/>
                                        </p:tgtEl>
                                        <p:attrNameLst>
                                          <p:attrName>style.visibility</p:attrName>
                                        </p:attrNameLst>
                                      </p:cBhvr>
                                      <p:to>
                                        <p:strVal val="visible"/>
                                      </p:to>
                                    </p:set>
                                    <p:animEffect transition="in" filter="wipe(right)">
                                      <p:cBhvr>
                                        <p:cTn id="88" dur="7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116" grpId="0" animBg="1"/>
      <p:bldP spid="117" grpId="0" animBg="1"/>
      <p:bldP spid="118" grpId="0" animBg="1"/>
      <p:bldP spid="119" grpId="0" animBg="1"/>
      <p:bldP spid="120" grpId="0" animBg="1"/>
      <p:bldP spid="121" grpId="0"/>
      <p:bldP spid="122" grpId="0"/>
      <p:bldP spid="123" grpId="0"/>
      <p:bldP spid="124" grpId="0"/>
      <p:bldP spid="128" grpId="0" animBg="1"/>
      <p:bldP spid="129" grpId="0"/>
      <p:bldP spid="1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33959" y="882723"/>
            <a:ext cx="3341071" cy="39485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2296097" y="4288464"/>
            <a:ext cx="22167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3"/>
          <p:cNvSpPr txBox="1"/>
          <p:nvPr/>
        </p:nvSpPr>
        <p:spPr>
          <a:xfrm>
            <a:off x="2179645" y="3503709"/>
            <a:ext cx="2449704" cy="51937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a:t>
            </a:r>
            <a:endPar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6360653" y="3687364"/>
            <a:ext cx="0" cy="35260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48"/>
          <p:cNvSpPr txBox="1"/>
          <p:nvPr/>
        </p:nvSpPr>
        <p:spPr>
          <a:xfrm>
            <a:off x="7424600" y="3687362"/>
            <a:ext cx="4320006" cy="738344"/>
          </a:xfrm>
          <a:prstGeom prst="rect">
            <a:avLst/>
          </a:prstGeom>
          <a:noFill/>
        </p:spPr>
        <p:txBody>
          <a:bodyPr wrap="square" lIns="0" tIns="0" rIns="0" bIns="0" rtlCol="0">
            <a:spAutoFit/>
          </a:bodyPr>
          <a:lstStyle/>
          <a:p>
            <a:r>
              <a:rPr lang="zh-CN" altLang="en-US" sz="4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工作完成情况</a:t>
            </a:r>
            <a:endParaRPr lang="en-GB" altLang="zh-CN" sz="4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259"/>
          <p:cNvSpPr>
            <a:spLocks noChangeArrowheads="1"/>
          </p:cNvSpPr>
          <p:nvPr/>
        </p:nvSpPr>
        <p:spPr bwMode="auto">
          <a:xfrm>
            <a:off x="2179644" y="1294334"/>
            <a:ext cx="2449704" cy="221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795" cap="all" spc="300" dirty="0">
                <a:solidFill>
                  <a:schemeClr val="bg1"/>
                </a:solidFill>
                <a:latin typeface="Impact" panose="020B0806030902050204" pitchFamily="34" charset="0"/>
                <a:cs typeface="Arial" panose="020B0604020202020204" pitchFamily="34" charset="0"/>
                <a:sym typeface="Arial" panose="020B0604020202020204" pitchFamily="34" charset="0"/>
              </a:rPr>
              <a:t>02</a:t>
            </a:r>
            <a:endParaRPr lang="zh-CN" altLang="en-US" sz="13795" cap="all" spc="300" dirty="0">
              <a:solidFill>
                <a:schemeClr val="bg1"/>
              </a:solidFill>
              <a:latin typeface="Impact" panose="020B0806030902050204" pitchFamily="34" charset="0"/>
              <a:cs typeface="Arial" panose="020B0604020202020204" pitchFamily="34" charset="0"/>
              <a:sym typeface="Arial" panose="020B0604020202020204" pitchFamily="34" charset="0"/>
            </a:endParaRPr>
          </a:p>
        </p:txBody>
      </p:sp>
      <p:sp>
        <p:nvSpPr>
          <p:cNvPr id="13" name="TextBox 11"/>
          <p:cNvSpPr txBox="1"/>
          <p:nvPr/>
        </p:nvSpPr>
        <p:spPr>
          <a:xfrm>
            <a:off x="7370653" y="4639897"/>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9430790" y="4639897"/>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p:cNvSpPr txBox="1"/>
          <p:nvPr/>
        </p:nvSpPr>
        <p:spPr>
          <a:xfrm>
            <a:off x="7370653" y="4950794"/>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9430790" y="4950794"/>
            <a:ext cx="1837245" cy="215123"/>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p:stCondLst>
                              <p:cond delay="10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iterate type="lt">
                                    <p:tmPct val="30000"/>
                                  </p:iterate>
                                  <p:childTnLst>
                                    <p:set>
                                      <p:cBhvr>
                                        <p:cTn id="38" dur="1" fill="hold">
                                          <p:stCondLst>
                                            <p:cond delay="0"/>
                                          </p:stCondLst>
                                        </p:cTn>
                                        <p:tgtEl>
                                          <p:spTgt spid="11"/>
                                        </p:tgtEl>
                                        <p:attrNameLst>
                                          <p:attrName>style.visibility</p:attrName>
                                        </p:attrNameLst>
                                      </p:cBhvr>
                                      <p:to>
                                        <p:strVal val="visible"/>
                                      </p:to>
                                    </p:set>
                                    <p:animEffect transition="in" filter="wipe(left)">
                                      <p:cBhvr>
                                        <p:cTn id="39" dur="200"/>
                                        <p:tgtEl>
                                          <p:spTgt spid="11"/>
                                        </p:tgtEl>
                                      </p:cBhvr>
                                    </p:animEffect>
                                  </p:childTnLst>
                                </p:cTn>
                              </p:par>
                              <p:par>
                                <p:cTn id="40" presetID="36" presetClass="emph" presetSubtype="0" fill="hold" grpId="1" nodeType="withEffect">
                                  <p:stCondLst>
                                    <p:cond delay="0"/>
                                  </p:stCondLst>
                                  <p:iterate type="lt">
                                    <p:tmPct val="30000"/>
                                  </p:iterate>
                                  <p:childTnLst>
                                    <p:animScale>
                                      <p:cBhvr>
                                        <p:cTn id="41" dur="50" autoRev="1" fill="hold">
                                          <p:stCondLst>
                                            <p:cond delay="0"/>
                                          </p:stCondLst>
                                        </p:cTn>
                                        <p:tgtEl>
                                          <p:spTgt spid="11"/>
                                        </p:tgtEl>
                                      </p:cBhvr>
                                      <p:to x="80000" y="100000"/>
                                    </p:animScale>
                                    <p:anim by="(#ppt_w*0.10)" calcmode="lin" valueType="num">
                                      <p:cBhvr>
                                        <p:cTn id="42" dur="50" autoRev="1" fill="hold">
                                          <p:stCondLst>
                                            <p:cond delay="0"/>
                                          </p:stCondLst>
                                        </p:cTn>
                                        <p:tgtEl>
                                          <p:spTgt spid="11"/>
                                        </p:tgtEl>
                                        <p:attrNameLst>
                                          <p:attrName>ppt_x</p:attrName>
                                        </p:attrNameLst>
                                      </p:cBhvr>
                                    </p:anim>
                                    <p:anim by="(-#ppt_w*0.10)" calcmode="lin" valueType="num">
                                      <p:cBhvr>
                                        <p:cTn id="43" dur="50" autoRev="1" fill="hold">
                                          <p:stCondLst>
                                            <p:cond delay="0"/>
                                          </p:stCondLst>
                                        </p:cTn>
                                        <p:tgtEl>
                                          <p:spTgt spid="11"/>
                                        </p:tgtEl>
                                        <p:attrNameLst>
                                          <p:attrName>ppt_y</p:attrName>
                                        </p:attrNameLst>
                                      </p:cBhvr>
                                    </p:anim>
                                    <p:animRot by="-480000">
                                      <p:cBhvr>
                                        <p:cTn id="44" dur="50" autoRev="1" fill="hold">
                                          <p:stCondLst>
                                            <p:cond delay="0"/>
                                          </p:stCondLst>
                                        </p:cTn>
                                        <p:tgtEl>
                                          <p:spTgt spid="11"/>
                                        </p:tgtEl>
                                        <p:attrNameLst>
                                          <p:attrName>r</p:attrName>
                                        </p:attrNameLst>
                                      </p:cBhvr>
                                    </p:animRot>
                                  </p:childTnLst>
                                </p:cTn>
                              </p:par>
                            </p:childTnLst>
                          </p:cTn>
                        </p:par>
                        <p:par>
                          <p:cTn id="45" fill="hold">
                            <p:stCondLst>
                              <p:cond delay="1000"/>
                            </p:stCondLst>
                            <p:childTnLst>
                              <p:par>
                                <p:cTn id="46" presetID="1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ppt_x</p:attrName>
                                        </p:attrNameLst>
                                      </p:cBhvr>
                                      <p:tavLst>
                                        <p:tav tm="0">
                                          <p:val>
                                            <p:strVal val="#ppt_x-#ppt_w*1.125000"/>
                                          </p:val>
                                        </p:tav>
                                        <p:tav tm="100000">
                                          <p:val>
                                            <p:strVal val="#ppt_x"/>
                                          </p:val>
                                        </p:tav>
                                      </p:tavLst>
                                    </p:anim>
                                    <p:animEffect transition="in" filter="wipe(right)">
                                      <p:cBhvr>
                                        <p:cTn id="49" dur="500"/>
                                        <p:tgtEl>
                                          <p:spTgt spid="13"/>
                                        </p:tgtEl>
                                      </p:cBhvr>
                                    </p:animEffect>
                                  </p:childTnLst>
                                </p:cTn>
                              </p:par>
                            </p:childTnLst>
                          </p:cTn>
                        </p:par>
                        <p:par>
                          <p:cTn id="50" fill="hold">
                            <p:stCondLst>
                              <p:cond delay="1500"/>
                            </p:stCondLst>
                            <p:childTnLst>
                              <p:par>
                                <p:cTn id="51" presetID="1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ppt_x</p:attrName>
                                        </p:attrNameLst>
                                      </p:cBhvr>
                                      <p:tavLst>
                                        <p:tav tm="0">
                                          <p:val>
                                            <p:strVal val="#ppt_x-#ppt_w*1.125000"/>
                                          </p:val>
                                        </p:tav>
                                        <p:tav tm="100000">
                                          <p:val>
                                            <p:strVal val="#ppt_x"/>
                                          </p:val>
                                        </p:tav>
                                      </p:tavLst>
                                    </p:anim>
                                    <p:animEffect transition="in" filter="wipe(right)">
                                      <p:cBhvr>
                                        <p:cTn id="54" dur="500"/>
                                        <p:tgtEl>
                                          <p:spTgt spid="14"/>
                                        </p:tgtEl>
                                      </p:cBhvr>
                                    </p:animEffect>
                                  </p:childTnLst>
                                </p:cTn>
                              </p:par>
                            </p:childTnLst>
                          </p:cTn>
                        </p:par>
                        <p:par>
                          <p:cTn id="55" fill="hold">
                            <p:stCondLst>
                              <p:cond delay="2000"/>
                            </p:stCondLst>
                            <p:childTnLst>
                              <p:par>
                                <p:cTn id="56" presetID="12" presetClass="entr" presetSubtype="8"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p:tgtEl>
                                          <p:spTgt spid="15"/>
                                        </p:tgtEl>
                                        <p:attrNameLst>
                                          <p:attrName>ppt_x</p:attrName>
                                        </p:attrNameLst>
                                      </p:cBhvr>
                                      <p:tavLst>
                                        <p:tav tm="0">
                                          <p:val>
                                            <p:strVal val="#ppt_x-#ppt_w*1.125000"/>
                                          </p:val>
                                        </p:tav>
                                        <p:tav tm="100000">
                                          <p:val>
                                            <p:strVal val="#ppt_x"/>
                                          </p:val>
                                        </p:tav>
                                      </p:tavLst>
                                    </p:anim>
                                    <p:animEffect transition="in" filter="wipe(right)">
                                      <p:cBhvr>
                                        <p:cTn id="59" dur="500"/>
                                        <p:tgtEl>
                                          <p:spTgt spid="15"/>
                                        </p:tgtEl>
                                      </p:cBhvr>
                                    </p:animEffect>
                                  </p:childTnLst>
                                </p:cTn>
                              </p:par>
                            </p:childTnLst>
                          </p:cTn>
                        </p:par>
                        <p:par>
                          <p:cTn id="60" fill="hold">
                            <p:stCondLst>
                              <p:cond delay="2500"/>
                            </p:stCondLst>
                            <p:childTnLst>
                              <p:par>
                                <p:cTn id="61" presetID="1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p:tgtEl>
                                          <p:spTgt spid="16"/>
                                        </p:tgtEl>
                                        <p:attrNameLst>
                                          <p:attrName>ppt_x</p:attrName>
                                        </p:attrNameLst>
                                      </p:cBhvr>
                                      <p:tavLst>
                                        <p:tav tm="0">
                                          <p:val>
                                            <p:strVal val="#ppt_x-#ppt_w*1.125000"/>
                                          </p:val>
                                        </p:tav>
                                        <p:tav tm="100000">
                                          <p:val>
                                            <p:strVal val="#ppt_x"/>
                                          </p:val>
                                        </p:tav>
                                      </p:tavLst>
                                    </p:anim>
                                    <p:animEffect transition="in" filter="wipe(righ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1" grpId="0"/>
      <p:bldP spid="11" grpId="1"/>
      <p:bldP spid="12" grpId="0"/>
      <p:bldP spid="12" grpId="1"/>
      <p:bldP spid="13" grpId="0"/>
      <p:bldP spid="14" grpId="0"/>
      <p:bldP spid="15" grpId="0"/>
      <p:bldP spid="16" grpId="0"/>
    </p:bldLst>
  </p:timing>
</p:sld>
</file>

<file path=ppt/tags/tag1.xml><?xml version="1.0" encoding="utf-8"?>
<p:tagLst xmlns:p="http://schemas.openxmlformats.org/presentationml/2006/main">
  <p:tag name="MH" val="20160830110146"/>
  <p:tag name="MH_LIBRARY" val="CONTENTS"/>
  <p:tag name="MH_TYPE" val="NUMBER"/>
  <p:tag name="ID" val="553512"/>
  <p:tag name="MH_ORDER" val="1"/>
</p:tagLst>
</file>

<file path=ppt/tags/tag10.xml><?xml version="1.0" encoding="utf-8"?>
<p:tagLst xmlns:p="http://schemas.openxmlformats.org/presentationml/2006/main">
  <p:tag name="MH" val="20160830110146"/>
  <p:tag name="MH_LIBRARY" val="CONTENTS"/>
  <p:tag name="MH_TYPE" val="OTHERS"/>
  <p:tag name="ID" val="553512"/>
</p:tagLst>
</file>

<file path=ppt/tags/tag2.xml><?xml version="1.0" encoding="utf-8"?>
<p:tagLst xmlns:p="http://schemas.openxmlformats.org/presentationml/2006/main">
  <p:tag name="MH" val="20160830110146"/>
  <p:tag name="MH_LIBRARY" val="CONTENTS"/>
  <p:tag name="MH_TYPE" val="ENTRY"/>
  <p:tag name="ID" val="553512"/>
  <p:tag name="MH_ORDER" val="1"/>
</p:tagLst>
</file>

<file path=ppt/tags/tag3.xml><?xml version="1.0" encoding="utf-8"?>
<p:tagLst xmlns:p="http://schemas.openxmlformats.org/presentationml/2006/main">
  <p:tag name="MH" val="20160830110146"/>
  <p:tag name="MH_LIBRARY" val="CONTENTS"/>
  <p:tag name="MH_TYPE" val="NUMBER"/>
  <p:tag name="ID" val="553512"/>
  <p:tag name="MH_ORDER" val="2"/>
</p:tagLst>
</file>

<file path=ppt/tags/tag4.xml><?xml version="1.0" encoding="utf-8"?>
<p:tagLst xmlns:p="http://schemas.openxmlformats.org/presentationml/2006/main">
  <p:tag name="MH" val="20160830110146"/>
  <p:tag name="MH_LIBRARY" val="CONTENTS"/>
  <p:tag name="MH_TYPE" val="ENTRY"/>
  <p:tag name="ID" val="553512"/>
  <p:tag name="MH_ORDER" val="2"/>
</p:tagLst>
</file>

<file path=ppt/tags/tag5.xml><?xml version="1.0" encoding="utf-8"?>
<p:tagLst xmlns:p="http://schemas.openxmlformats.org/presentationml/2006/main">
  <p:tag name="MH" val="20160830110146"/>
  <p:tag name="MH_LIBRARY" val="CONTENTS"/>
  <p:tag name="MH_TYPE" val="NUMBER"/>
  <p:tag name="ID" val="553512"/>
  <p:tag name="MH_ORDER" val="3"/>
</p:tagLst>
</file>

<file path=ppt/tags/tag6.xml><?xml version="1.0" encoding="utf-8"?>
<p:tagLst xmlns:p="http://schemas.openxmlformats.org/presentationml/2006/main">
  <p:tag name="MH" val="20160830110146"/>
  <p:tag name="MH_LIBRARY" val="CONTENTS"/>
  <p:tag name="MH_TYPE" val="ENTRY"/>
  <p:tag name="ID" val="553512"/>
  <p:tag name="MH_ORDER" val="3"/>
</p:tagLst>
</file>

<file path=ppt/tags/tag7.xml><?xml version="1.0" encoding="utf-8"?>
<p:tagLst xmlns:p="http://schemas.openxmlformats.org/presentationml/2006/main">
  <p:tag name="MH" val="20160830110146"/>
  <p:tag name="MH_LIBRARY" val="CONTENTS"/>
  <p:tag name="MH_TYPE" val="NUMBER"/>
  <p:tag name="ID" val="553512"/>
  <p:tag name="MH_ORDER" val="4"/>
</p:tagLst>
</file>

<file path=ppt/tags/tag8.xml><?xml version="1.0" encoding="utf-8"?>
<p:tagLst xmlns:p="http://schemas.openxmlformats.org/presentationml/2006/main">
  <p:tag name="MH" val="20160830110146"/>
  <p:tag name="MH_LIBRARY" val="CONTENTS"/>
  <p:tag name="MH_TYPE" val="ENTRY"/>
  <p:tag name="ID" val="553512"/>
  <p:tag name="MH_ORDER" val="4"/>
</p:tagLst>
</file>

<file path=ppt/tags/tag9.xml><?xml version="1.0" encoding="utf-8"?>
<p:tagLst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自定义设计方案">
  <a:themeElements>
    <a:clrScheme name="自定义 298">
      <a:dk1>
        <a:sysClr val="windowText" lastClr="000000"/>
      </a:dk1>
      <a:lt1>
        <a:sysClr val="window" lastClr="FFFFFF"/>
      </a:lt1>
      <a:dk2>
        <a:srgbClr val="0070C0"/>
      </a:dk2>
      <a:lt2>
        <a:srgbClr val="7F7F7F"/>
      </a:lt2>
      <a:accent1>
        <a:srgbClr val="0070C0"/>
      </a:accent1>
      <a:accent2>
        <a:srgbClr val="BFBFBF"/>
      </a:accent2>
      <a:accent3>
        <a:srgbClr val="0070C0"/>
      </a:accent3>
      <a:accent4>
        <a:srgbClr val="BFBFBF"/>
      </a:accent4>
      <a:accent5>
        <a:srgbClr val="0070C0"/>
      </a:accent5>
      <a:accent6>
        <a:srgbClr val="BFBFBF"/>
      </a:accent6>
      <a:hlink>
        <a:srgbClr val="0070C0"/>
      </a:hlink>
      <a:folHlink>
        <a:srgbClr val="BFBF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DocSecurity>0</DocSecurity>
  <HyperlinksChanged>false</HyperlinksChanged>
  <Lines>0</Lines>
  <LinksUpToDate>false</LinksUpToDate>
  <Pages>27</Pages>
  <Paragraphs>538</Paragraphs>
  <Words>11843</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cp:lastModifiedBy>Administrator</cp:lastModifiedBy>
  <dc:title>bt1284</dc:title>
  <dcterms:modified xsi:type="dcterms:W3CDTF">2019-01-12T09:07:39Z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