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60" r:id="rId13"/>
  </p:sldMasterIdLst>
  <p:notesMasterIdLst>
    <p:notesMasterId r:id="rId15"/>
  </p:notesMasterIdLst>
  <p:sldIdLst>
    <p:sldId id="256" r:id="rId17"/>
    <p:sldId id="257" r:id="rId18"/>
    <p:sldId id="258" r:id="rId19"/>
    <p:sldId id="263" r:id="rId20"/>
    <p:sldId id="264" r:id="rId21"/>
    <p:sldId id="265" r:id="rId22"/>
    <p:sldId id="266" r:id="rId23"/>
    <p:sldId id="259" r:id="rId24"/>
    <p:sldId id="267" r:id="rId25"/>
    <p:sldId id="268" r:id="rId26"/>
    <p:sldId id="269" r:id="rId27"/>
    <p:sldId id="260" r:id="rId28"/>
    <p:sldId id="270" r:id="rId29"/>
    <p:sldId id="271" r:id="rId30"/>
    <p:sldId id="272" r:id="rId31"/>
    <p:sldId id="261" r:id="rId32"/>
    <p:sldId id="273" r:id="rId33"/>
    <p:sldId id="274" r:id="rId34"/>
    <p:sldId id="275" r:id="rId35"/>
    <p:sldId id="276" r:id="rId36"/>
    <p:sldId id="262" r:id="rId37"/>
    <p:sldId id="277" r:id="rId38"/>
    <p:sldId id="278" r:id="rId39"/>
    <p:sldId id="279" r:id="rId40"/>
    <p:sldId id="280" r:id="rId41"/>
    <p:sldId id="285" r:id="rId42"/>
  </p:sldIdLst>
  <p:sldSz cx="9144000" cy="5143500"/>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3381C7"/>
    <a:srgbClr val="268C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horzBarState="maximized">
    <p:restoredLeft sz="14995" autoAdjust="0"/>
    <p:restoredTop sz="94660"/>
  </p:normalViewPr>
  <p:slideViewPr>
    <p:cSldViewPr snapToGrid="0" snapToObjects="1">
      <p:cViewPr varScale="1">
        <p:scale>
          <a:sx n="146" d="100"/>
          <a:sy n="146" d="100"/>
        </p:scale>
        <p:origin x="1152"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3" Type="http://schemas.openxmlformats.org/officeDocument/2006/relationships/slideMaster" Target="slideMasters/slideMaster1.xml"></Relationship><Relationship Id="rId14" Type="http://schemas.openxmlformats.org/officeDocument/2006/relationships/theme" Target="theme/theme1.xml"></Relationship><Relationship Id="rId15" Type="http://schemas.openxmlformats.org/officeDocument/2006/relationships/notesMaster" Target="notesMasters/notesMaster1.xml"></Relationship><Relationship Id="rId17" Type="http://schemas.openxmlformats.org/officeDocument/2006/relationships/slide" Target="slides/slide1.xml"></Relationship><Relationship Id="rId18" Type="http://schemas.openxmlformats.org/officeDocument/2006/relationships/slide" Target="slides/slide2.xml"></Relationship><Relationship Id="rId19" Type="http://schemas.openxmlformats.org/officeDocument/2006/relationships/slide" Target="slides/slide3.xml"></Relationship><Relationship Id="rId20" Type="http://schemas.openxmlformats.org/officeDocument/2006/relationships/slide" Target="slides/slide4.xml"></Relationship><Relationship Id="rId21" Type="http://schemas.openxmlformats.org/officeDocument/2006/relationships/slide" Target="slides/slide5.xml"></Relationship><Relationship Id="rId22" Type="http://schemas.openxmlformats.org/officeDocument/2006/relationships/slide" Target="slides/slide6.xml"></Relationship><Relationship Id="rId23" Type="http://schemas.openxmlformats.org/officeDocument/2006/relationships/slide" Target="slides/slide7.xml"></Relationship><Relationship Id="rId24" Type="http://schemas.openxmlformats.org/officeDocument/2006/relationships/slide" Target="slides/slide8.xml"></Relationship><Relationship Id="rId25" Type="http://schemas.openxmlformats.org/officeDocument/2006/relationships/slide" Target="slides/slide9.xml"></Relationship><Relationship Id="rId26" Type="http://schemas.openxmlformats.org/officeDocument/2006/relationships/slide" Target="slides/slide10.xml"></Relationship><Relationship Id="rId27" Type="http://schemas.openxmlformats.org/officeDocument/2006/relationships/slide" Target="slides/slide11.xml"></Relationship><Relationship Id="rId28" Type="http://schemas.openxmlformats.org/officeDocument/2006/relationships/slide" Target="slides/slide12.xml"></Relationship><Relationship Id="rId29" Type="http://schemas.openxmlformats.org/officeDocument/2006/relationships/slide" Target="slides/slide13.xml"></Relationship><Relationship Id="rId30" Type="http://schemas.openxmlformats.org/officeDocument/2006/relationships/slide" Target="slides/slide14.xml"></Relationship><Relationship Id="rId31" Type="http://schemas.openxmlformats.org/officeDocument/2006/relationships/slide" Target="slides/slide15.xml"></Relationship><Relationship Id="rId32" Type="http://schemas.openxmlformats.org/officeDocument/2006/relationships/slide" Target="slides/slide16.xml"></Relationship><Relationship Id="rId33" Type="http://schemas.openxmlformats.org/officeDocument/2006/relationships/slide" Target="slides/slide17.xml"></Relationship><Relationship Id="rId34" Type="http://schemas.openxmlformats.org/officeDocument/2006/relationships/slide" Target="slides/slide18.xml"></Relationship><Relationship Id="rId35" Type="http://schemas.openxmlformats.org/officeDocument/2006/relationships/slide" Target="slides/slide19.xml"></Relationship><Relationship Id="rId36" Type="http://schemas.openxmlformats.org/officeDocument/2006/relationships/slide" Target="slides/slide20.xml"></Relationship><Relationship Id="rId37" Type="http://schemas.openxmlformats.org/officeDocument/2006/relationships/slide" Target="slides/slide21.xml"></Relationship><Relationship Id="rId38" Type="http://schemas.openxmlformats.org/officeDocument/2006/relationships/slide" Target="slides/slide22.xml"></Relationship><Relationship Id="rId39" Type="http://schemas.openxmlformats.org/officeDocument/2006/relationships/slide" Target="slides/slide23.xml"></Relationship><Relationship Id="rId40" Type="http://schemas.openxmlformats.org/officeDocument/2006/relationships/slide" Target="slides/slide24.xml"></Relationship><Relationship Id="rId41" Type="http://schemas.openxmlformats.org/officeDocument/2006/relationships/slide" Target="slides/slide25.xml"></Relationship><Relationship Id="rId42" Type="http://schemas.openxmlformats.org/officeDocument/2006/relationships/slide" Target="slides/slide26.xml"></Relationship><Relationship Id="rId44" Type="http://schemas.openxmlformats.org/officeDocument/2006/relationships/viewProps" Target="viewProps.xml"></Relationship><Relationship Id="rId45"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132809A-6A4C-4164-B7E4-3F0C9521A3D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E76817-204C-4762-A82C-A89A4432A6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132809A-6A4C-4164-B7E4-3F0C9521A3D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E76817-204C-4762-A82C-A89A4432A6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132809A-6A4C-4164-B7E4-3F0C9521A3D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E76817-204C-4762-A82C-A89A4432A6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132809A-6A4C-4164-B7E4-3F0C9521A3D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E76817-204C-4762-A82C-A89A4432A6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2132809A-6A4C-4164-B7E4-3F0C9521A3D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E76817-204C-4762-A82C-A89A4432A6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132809A-6A4C-4164-B7E4-3F0C9521A3D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E76817-204C-4762-A82C-A89A4432A6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132809A-6A4C-4164-B7E4-3F0C9521A3D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FE76817-204C-4762-A82C-A89A4432A6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132809A-6A4C-4164-B7E4-3F0C9521A3D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E76817-204C-4762-A82C-A89A4432A6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2809A-6A4C-4164-B7E4-3F0C9521A3D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FE76817-204C-4762-A82C-A89A4432A6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2132809A-6A4C-4164-B7E4-3F0C9521A3D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E76817-204C-4762-A82C-A89A4432A6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2132809A-6A4C-4164-B7E4-3F0C9521A3D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E76817-204C-4762-A82C-A89A4432A6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132809A-6A4C-4164-B7E4-3F0C9521A3DE}"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E76817-204C-4762-A82C-A89A4432A6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4" Type="http://schemas.openxmlformats.org/officeDocument/2006/relationships/image" Target="../media/image2.png"></Relationship><Relationship Id="rId3" Type="http://schemas.microsoft.com/office/2007/relationships/media" Target="../media/media1.mp3"></Relationship><Relationship Id="rId2" Type="http://schemas.openxmlformats.org/officeDocument/2006/relationships/audio" Target="../media/media1.mp3"></Relationship><Relationship Id="rId1" Type="http://schemas.openxmlformats.org/officeDocument/2006/relationships/image" Target="../media/image1.jpeg"></Relationship><Relationship Id="rId5" Type="http://schemas.openxmlformats.org/officeDocument/2006/relationships/hyperlink" Target="" TargetMode="External"></Relationship><Relationship Id="rId6" Type="http://schemas.openxmlformats.org/officeDocument/2006/relationships/slideLayout" Target="../slideLayouts/slideLayout1.xml"></Relationshi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6.xml.rels><?xml version="1.0" encoding="UTF-8"?>
<Relationships xmlns="http://schemas.openxmlformats.org/package/2006/relationships"><Relationship Id="rId3" Type="http://schemas.openxmlformats.org/officeDocument/2006/relationships/notesSlide" Target="../notesSlides/notesSlide26.xml"></Relationship><Relationship Id="rId4" Type="http://schemas.openxmlformats.org/officeDocument/2006/relationships/image" Target="../media/fImage2734872641.jpeg"></Relationship><Relationship Id="rId5" Type="http://schemas.openxmlformats.org/officeDocument/2006/relationships/slideLayout" Target="../slideLayouts/slideLayout7.xml"></Relationshi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1">
            <a:extLst>
              <a:ext uri="{28A0092B-C50C-407E-A947-70E740481C1C}">
                <a14:useLocalDpi xmlns:a14="http://schemas.microsoft.com/office/drawing/2010/main" val="0"/>
              </a:ext>
            </a:extLst>
          </a:blip>
          <a:srcRect t="24207"/>
          <a:stretch>
            <a:fillRect/>
          </a:stretch>
        </p:blipFill>
        <p:spPr bwMode="auto">
          <a:xfrm>
            <a:off x="-2540" y="-20320"/>
            <a:ext cx="9140190" cy="517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7"/>
          <p:cNvSpPr>
            <a:spLocks noChangeArrowheads="1"/>
          </p:cNvSpPr>
          <p:nvPr/>
        </p:nvSpPr>
        <p:spPr bwMode="auto">
          <a:xfrm>
            <a:off x="0" y="2200275"/>
            <a:ext cx="9144000" cy="1434465"/>
          </a:xfrm>
          <a:prstGeom prst="rect">
            <a:avLst/>
          </a:prstGeom>
          <a:solidFill>
            <a:schemeClr val="bg1">
              <a:alpha val="8117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文本框 92"/>
          <p:cNvSpPr txBox="1">
            <a:spLocks noChangeArrowheads="1"/>
          </p:cNvSpPr>
          <p:nvPr/>
        </p:nvSpPr>
        <p:spPr bwMode="auto">
          <a:xfrm>
            <a:off x="1616710" y="2272665"/>
            <a:ext cx="3981450" cy="71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50" b="1" dirty="0">
                <a:solidFill>
                  <a:srgbClr val="268CD4"/>
                </a:solidFill>
                <a:latin typeface="微软雅黑" panose="020B0503020204020204" pitchFamily="34" charset="-122"/>
                <a:ea typeface="微软雅黑" panose="020B0503020204020204" pitchFamily="34" charset="-122"/>
              </a:rPr>
              <a:t>POWERPOINT</a:t>
            </a:r>
            <a:endParaRPr lang="zh-CN" altLang="en-US" sz="4050" b="1" dirty="0">
              <a:solidFill>
                <a:srgbClr val="268CD4"/>
              </a:solidFill>
              <a:latin typeface="微软雅黑" panose="020B0503020204020204" pitchFamily="34" charset="-122"/>
              <a:ea typeface="微软雅黑" panose="020B0503020204020204" pitchFamily="34" charset="-122"/>
            </a:endParaRPr>
          </a:p>
        </p:txBody>
      </p:sp>
      <p:sp>
        <p:nvSpPr>
          <p:cNvPr id="7" name="文本框 36"/>
          <p:cNvSpPr txBox="1">
            <a:spLocks noChangeArrowheads="1"/>
          </p:cNvSpPr>
          <p:nvPr/>
        </p:nvSpPr>
        <p:spPr bwMode="auto">
          <a:xfrm>
            <a:off x="1658620" y="2854960"/>
            <a:ext cx="363029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200" dirty="0">
                <a:solidFill>
                  <a:srgbClr val="268CD4"/>
                </a:solidFill>
                <a:latin typeface="Arial" panose="020B0604020202020204" pitchFamily="34" charset="0"/>
                <a:ea typeface="微软雅黑" panose="020B0503020204020204" pitchFamily="34" charset="-122"/>
              </a:rPr>
              <a:t>THE PROFESSIONNAL BUSINESS TEMPALTE</a:t>
            </a:r>
            <a:endParaRPr lang="zh-CN" altLang="en-US" sz="1200" dirty="0">
              <a:solidFill>
                <a:srgbClr val="268CD4"/>
              </a:solidFill>
              <a:latin typeface="Arial" panose="020B0604020202020204" pitchFamily="34" charset="0"/>
              <a:ea typeface="微软雅黑" panose="020B0503020204020204" pitchFamily="34" charset="-122"/>
            </a:endParaRPr>
          </a:p>
        </p:txBody>
      </p:sp>
      <p:grpSp>
        <p:nvGrpSpPr>
          <p:cNvPr id="13" name="组合 12"/>
          <p:cNvGrpSpPr/>
          <p:nvPr/>
        </p:nvGrpSpPr>
        <p:grpSpPr>
          <a:xfrm>
            <a:off x="1725295" y="3219450"/>
            <a:ext cx="862965" cy="646430"/>
            <a:chOff x="1725295" y="3219450"/>
            <a:chExt cx="862965" cy="646430"/>
          </a:xfrm>
        </p:grpSpPr>
        <p:sp>
          <p:nvSpPr>
            <p:cNvPr id="8" name="矩形 8"/>
            <p:cNvSpPr>
              <a:spLocks noChangeArrowheads="1"/>
            </p:cNvSpPr>
            <p:nvPr/>
          </p:nvSpPr>
          <p:spPr bwMode="auto">
            <a:xfrm>
              <a:off x="1725295" y="3219450"/>
              <a:ext cx="810895" cy="273685"/>
            </a:xfrm>
            <a:prstGeom prst="rect">
              <a:avLst/>
            </a:prstGeom>
            <a:solidFill>
              <a:srgbClr val="268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文本框 93"/>
            <p:cNvSpPr txBox="1">
              <a:spLocks noChangeArrowheads="1"/>
            </p:cNvSpPr>
            <p:nvPr/>
          </p:nvSpPr>
          <p:spPr bwMode="auto">
            <a:xfrm>
              <a:off x="1800225" y="3219450"/>
              <a:ext cx="788035"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dirty="0">
                  <a:solidFill>
                    <a:schemeClr val="bg1"/>
                  </a:solidFill>
                  <a:latin typeface="微软雅黑" panose="020B0503020204020204" pitchFamily="34" charset="-122"/>
                  <a:ea typeface="微软雅黑" panose="020B0503020204020204" pitchFamily="34" charset="-122"/>
                </a:rPr>
                <a:t>汇报人</a:t>
              </a:r>
              <a:endParaRPr lang="zh-CN"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642870" y="3219450"/>
            <a:ext cx="1443355" cy="299085"/>
            <a:chOff x="2642870" y="3219450"/>
            <a:chExt cx="1443355" cy="299085"/>
          </a:xfrm>
        </p:grpSpPr>
        <p:sp>
          <p:nvSpPr>
            <p:cNvPr id="10" name="矩形 10"/>
            <p:cNvSpPr>
              <a:spLocks/>
            </p:cNvSpPr>
            <p:nvPr/>
          </p:nvSpPr>
          <p:spPr bwMode="auto">
            <a:xfrm rot="0">
              <a:off x="2642870" y="3219450"/>
              <a:ext cx="1443990" cy="274320"/>
            </a:xfrm>
            <a:prstGeom prst="rect"/>
            <a:solidFill>
              <a:srgbClr val="268CD4"/>
            </a:solidFill>
            <a:ln w="0">
              <a:noFill/>
              <a:prstDash/>
            </a:ln>
          </p:spPr>
          <p:txBody>
            <a:bodyPr wrap="square" lIns="91440" tIns="45720" rIns="91440" bIns="45720" numCol="1" vert="horz" anchor="ctr">
              <a:noAutofit/>
            </a:bodyPr>
            <a:lstStyle/>
            <a:p>
              <a:pPr marL="0" indent="0" algn="ctr" fontAlgn="auto" defTabSz="685800" latinLnBrk="0">
                <a:lnSpc>
                  <a:spcPct val="100000"/>
                </a:lnSpc>
                <a:spcBef>
                  <a:spcPts val="0"/>
                </a:spcBef>
                <a:spcAft>
                  <a:spcPts val="0"/>
                </a:spcAft>
                <a:buFontTx/>
                <a:buNone/>
              </a:pPr>
              <a:endParaRPr lang="ko-KR" altLang="en-US" sz="1350" cap="none" dirty="0" smtClean="0" b="0" strike="noStrike">
                <a:solidFill>
                  <a:srgbClr val="FFFFFF"/>
                </a:solidFill>
                <a:latin typeface="宋体" charset="0"/>
                <a:ea typeface="宋体" charset="0"/>
              </a:endParaRPr>
            </a:p>
          </p:txBody>
        </p:sp>
        <p:sp>
          <p:nvSpPr>
            <p:cNvPr id="11" name="文本框 93"/>
            <p:cNvSpPr txBox="1">
              <a:spLocks/>
            </p:cNvSpPr>
            <p:nvPr/>
          </p:nvSpPr>
          <p:spPr bwMode="auto">
            <a:xfrm rot="0">
              <a:off x="2689860" y="3219450"/>
              <a:ext cx="1397000" cy="299720"/>
            </a:xfrm>
            <a:prstGeom prst="rect"/>
            <a:noFill/>
            <a:ln w="0">
              <a:noFill/>
              <a:prstDash/>
            </a:ln>
          </p:spPr>
          <p:txBody>
            <a:bodyPr wrap="square" lIns="91440" tIns="45720" rIns="91440" bIns="45720" numCol="1" vert="horz" anchor="t">
              <a:spAutoFit/>
            </a:bodyPr>
            <a:lstStyle/>
            <a:p>
              <a:pPr marL="0" indent="0" algn="l" fontAlgn="auto" defTabSz="685800" latinLnBrk="0">
                <a:lnSpc>
                  <a:spcPct val="100000"/>
                </a:lnSpc>
                <a:spcBef>
                  <a:spcPts val="0"/>
                </a:spcBef>
                <a:spcAft>
                  <a:spcPts val="0"/>
                </a:spcAft>
                <a:buFontTx/>
                <a:buNone/>
              </a:pPr>
              <a:r>
                <a:rPr lang="en-US" altLang="ko-KR" sz="1350" cap="none" dirty="0" smtClean="0" b="0" strike="noStrike">
                  <a:solidFill>
                    <a:schemeClr val="bg1"/>
                  </a:solidFill>
                  <a:latin typeface="微软雅黑" charset="0"/>
                  <a:ea typeface="微软雅黑" charset="0"/>
                </a:rPr>
                <a:t>雷少</a:t>
              </a:r>
              <a:endParaRPr lang="ko-KR" altLang="en-US" sz="1350" cap="none" dirty="0" smtClean="0" b="0" strike="noStrike">
                <a:solidFill>
                  <a:schemeClr val="bg1"/>
                </a:solidFill>
                <a:latin typeface="微软雅黑" charset="0"/>
                <a:ea typeface="微软雅黑" charset="0"/>
              </a:endParaRPr>
            </a:p>
          </p:txBody>
        </p:sp>
      </p:grpSp>
      <p:sp>
        <p:nvSpPr>
          <p:cNvPr id="12" name="Freeform 193"/>
          <p:cNvSpPr>
            <a:spLocks noEditPoints="1"/>
          </p:cNvSpPr>
          <p:nvPr/>
        </p:nvSpPr>
        <p:spPr bwMode="auto">
          <a:xfrm>
            <a:off x="508635" y="2513330"/>
            <a:ext cx="859790" cy="843280"/>
          </a:xfrm>
          <a:custGeom>
            <a:avLst/>
            <a:gdLst>
              <a:gd name="T0" fmla="*/ 2147483647 w 2674"/>
              <a:gd name="T1" fmla="*/ 2147483647 h 2622"/>
              <a:gd name="T2" fmla="*/ 2147483647 w 2674"/>
              <a:gd name="T3" fmla="*/ 2147483647 h 2622"/>
              <a:gd name="T4" fmla="*/ 2147483647 w 2674"/>
              <a:gd name="T5" fmla="*/ 78829103 h 2622"/>
              <a:gd name="T6" fmla="*/ 2147483647 w 2674"/>
              <a:gd name="T7" fmla="*/ 1496648305 h 2622"/>
              <a:gd name="T8" fmla="*/ 2147483647 w 2674"/>
              <a:gd name="T9" fmla="*/ 2147483647 h 2622"/>
              <a:gd name="T10" fmla="*/ 2147483647 w 2674"/>
              <a:gd name="T11" fmla="*/ 2147483647 h 2622"/>
              <a:gd name="T12" fmla="*/ 2147483647 w 2674"/>
              <a:gd name="T13" fmla="*/ 2147483647 h 2622"/>
              <a:gd name="T14" fmla="*/ 2047666070 w 2674"/>
              <a:gd name="T15" fmla="*/ 2147483647 h 2622"/>
              <a:gd name="T16" fmla="*/ 0 w 2674"/>
              <a:gd name="T17" fmla="*/ 2147483647 h 2622"/>
              <a:gd name="T18" fmla="*/ 1968846178 w 2674"/>
              <a:gd name="T19" fmla="*/ 2147483647 h 2622"/>
              <a:gd name="T20" fmla="*/ 2147483647 w 2674"/>
              <a:gd name="T21" fmla="*/ 2147483647 h 2622"/>
              <a:gd name="T22" fmla="*/ 2147483647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2147483647 h 2622"/>
              <a:gd name="T50" fmla="*/ 2147483647 w 2674"/>
              <a:gd name="T51" fmla="*/ 2147483647 h 2622"/>
              <a:gd name="T52" fmla="*/ 2147483647 w 2674"/>
              <a:gd name="T53" fmla="*/ 78829103 h 2622"/>
              <a:gd name="T54" fmla="*/ 2147483647 w 2674"/>
              <a:gd name="T55" fmla="*/ 1654122187 h 2622"/>
              <a:gd name="T56" fmla="*/ 2147483647 w 2674"/>
              <a:gd name="T57" fmla="*/ 2147483647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147483647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5" name="Two Steps From Hell - Victory - 纯音乐版">
            <a:hlinkClick r:id="rId5"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4129405" y="-187007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28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ppt_w</p:attrName>
                                        </p:attrNameLst>
                                      </p:cBhvr>
                                      <p:tavLst>
                                        <p:tav tm="0">
                                          <p:val>
                                            <p:strVal val="4/3*#ppt_w"/>
                                          </p:val>
                                        </p:tav>
                                        <p:tav tm="100000">
                                          <p:val>
                                            <p:strVal val="#ppt_w"/>
                                          </p:val>
                                        </p:tav>
                                      </p:tavLst>
                                    </p:anim>
                                    <p:anim calcmode="lin" valueType="num">
                                      <p:cBhvr>
                                        <p:cTn id="12" dur="15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80">
                                          <p:stCondLst>
                                            <p:cond delay="0"/>
                                          </p:stCondLst>
                                        </p:cTn>
                                        <p:tgtEl>
                                          <p:spTgt spid="12"/>
                                        </p:tgtEl>
                                      </p:cBhvr>
                                    </p:animEffect>
                                    <p:anim calcmode="lin" valueType="num">
                                      <p:cBhvr>
                                        <p:cTn id="23" dur="1822" tmFilter="0,0; 0.1400,0.3600; 0.4300,0.7300; 0.7100,0.9100; 1,1">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4" dur="664" tmFilter="0,0; 0.2500,0.0700; 0.5000,0.2000; 0.7500,0.4670; 1,1">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5" dur="664" tmFilter="0,0; 0.1250,0.2665; 0.2500,0.4000; 0.3750,0.4650; 0.5000,0.5000; 0.6250,0.5350; 0.7500,0.6000; 0.8750,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6" dur="332" tmFilter="0,0; 0.1250,0.2665; 0.2500,0.4000; 0.3750,0.4650; 0.5000,0.5000; 0.6250,0.5350; 0.7500,0.6000; 0.8750,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7" dur="164" tmFilter="0,0; 0.1250,0.2665; 0.2500,0.4000; 0.3750,0.4650; 0.5000,0.5000; 0.6250,0.5350; 0.7500,0.6000; 0.8750,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8" dur="26">
                                          <p:stCondLst>
                                            <p:cond delay="650"/>
                                          </p:stCondLst>
                                        </p:cTn>
                                        <p:tgtEl>
                                          <p:spTgt spid="12"/>
                                        </p:tgtEl>
                                      </p:cBhvr>
                                      <p:to x="100000" y="60000"/>
                                    </p:animScale>
                                    <p:animScale>
                                      <p:cBhvr>
                                        <p:cTn id="29" dur="166" decel="50000">
                                          <p:stCondLst>
                                            <p:cond delay="676"/>
                                          </p:stCondLst>
                                        </p:cTn>
                                        <p:tgtEl>
                                          <p:spTgt spid="12"/>
                                        </p:tgtEl>
                                      </p:cBhvr>
                                      <p:to x="100000" y="100000"/>
                                    </p:animScale>
                                    <p:animScale>
                                      <p:cBhvr>
                                        <p:cTn id="30" dur="26">
                                          <p:stCondLst>
                                            <p:cond delay="1312"/>
                                          </p:stCondLst>
                                        </p:cTn>
                                        <p:tgtEl>
                                          <p:spTgt spid="12"/>
                                        </p:tgtEl>
                                      </p:cBhvr>
                                      <p:to x="100000" y="80000"/>
                                    </p:animScale>
                                    <p:animScale>
                                      <p:cBhvr>
                                        <p:cTn id="31" dur="166" decel="50000">
                                          <p:stCondLst>
                                            <p:cond delay="1338"/>
                                          </p:stCondLst>
                                        </p:cTn>
                                        <p:tgtEl>
                                          <p:spTgt spid="12"/>
                                        </p:tgtEl>
                                      </p:cBhvr>
                                      <p:to x="100000" y="100000"/>
                                    </p:animScale>
                                    <p:animScale>
                                      <p:cBhvr>
                                        <p:cTn id="32" dur="26">
                                          <p:stCondLst>
                                            <p:cond delay="1642"/>
                                          </p:stCondLst>
                                        </p:cTn>
                                        <p:tgtEl>
                                          <p:spTgt spid="12"/>
                                        </p:tgtEl>
                                      </p:cBhvr>
                                      <p:to x="100000" y="90000"/>
                                    </p:animScale>
                                    <p:animScale>
                                      <p:cBhvr>
                                        <p:cTn id="33" dur="166" decel="50000">
                                          <p:stCondLst>
                                            <p:cond delay="1668"/>
                                          </p:stCondLst>
                                        </p:cTn>
                                        <p:tgtEl>
                                          <p:spTgt spid="12"/>
                                        </p:tgtEl>
                                      </p:cBhvr>
                                      <p:to x="100000" y="100000"/>
                                    </p:animScale>
                                    <p:animScale>
                                      <p:cBhvr>
                                        <p:cTn id="34" dur="26">
                                          <p:stCondLst>
                                            <p:cond delay="1808"/>
                                          </p:stCondLst>
                                        </p:cTn>
                                        <p:tgtEl>
                                          <p:spTgt spid="12"/>
                                        </p:tgtEl>
                                      </p:cBhvr>
                                      <p:to x="100000" y="95000"/>
                                    </p:animScale>
                                    <p:animScale>
                                      <p:cBhvr>
                                        <p:cTn id="35" dur="166" decel="50000">
                                          <p:stCondLst>
                                            <p:cond delay="1834"/>
                                          </p:stCondLst>
                                        </p:cTn>
                                        <p:tgtEl>
                                          <p:spTgt spid="1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Scale>
                                      <p:cBhvr>
                                        <p:cTn id="40" dur="1000" decel="50000" fill="hold">
                                          <p:stCondLst>
                                            <p:cond delay="0"/>
                                          </p:stCondLst>
                                        </p:cTn>
                                        <p:tgtEl>
                                          <p:spTgt spid="6"/>
                                        </p:tgtEl>
                                      </p:cBhvr>
                                      <p:from x="250000" y="250000"/>
                                      <p:to x="100000" y="100000"/>
                                    </p:animScale>
                                    <p:animMotion origin="layout" path="M -0.46729 0.92876 C -0.37513 0.88506 -0.02548 0.75271 0.09076 0.66604 C 0.20743 0.57938 0.21645 0.50382 0.23173 0.40814 C 0.24701 0.31246 0.22111 0.15963 0.18263 0.09148 C 0.14409 0.02333 0.03798 0 0 0 " pathEditMode="relative" ptsTypes="" rAng="0">
                                      <p:cBhvr>
                                        <p:cTn id="41" dur="1000" decel="50000" fill="hold">
                                          <p:stCondLst>
                                            <p:cond delay="0"/>
                                          </p:stCondLst>
                                        </p:cTn>
                                        <p:tgtEl>
                                          <p:spTgt spid="6"/>
                                        </p:tgtEl>
                                        <p:attrNameLst>
                                          <p:attrName>ppt_x</p:attrName>
                                          <p:attrName>ppt_y</p:attrName>
                                        </p:attrNameLst>
                                      </p:cBhvr>
                                    </p:animMotion>
                                    <p:animEffect transition="in" filter="fade">
                                      <p:cBhvr>
                                        <p:cTn id="42" dur="1000"/>
                                        <p:tgtEl>
                                          <p:spTgt spid="6"/>
                                        </p:tgtEl>
                                      </p:cBhvr>
                                    </p:animEffect>
                                  </p:childTnLst>
                                </p:cTn>
                              </p:par>
                              <p:par>
                                <p:cTn id="43" presetID="52" presetClass="entr" presetSubtype="0" fill="hold" grpId="0" nodeType="withEffect">
                                  <p:stCondLst>
                                    <p:cond delay="0"/>
                                  </p:stCondLst>
                                  <p:iterate type="lt">
                                    <p:tmPct val="3226"/>
                                  </p:iterate>
                                  <p:childTnLst>
                                    <p:set>
                                      <p:cBhvr>
                                        <p:cTn id="44" dur="1" fill="hold">
                                          <p:stCondLst>
                                            <p:cond delay="0"/>
                                          </p:stCondLst>
                                        </p:cTn>
                                        <p:tgtEl>
                                          <p:spTgt spid="7"/>
                                        </p:tgtEl>
                                        <p:attrNameLst>
                                          <p:attrName>style.visibility</p:attrName>
                                        </p:attrNameLst>
                                      </p:cBhvr>
                                      <p:to>
                                        <p:strVal val="visible"/>
                                      </p:to>
                                    </p:set>
                                    <p:animScale>
                                      <p:cBhvr>
                                        <p:cTn id="45" dur="1000" decel="50000" fill="hold">
                                          <p:stCondLst>
                                            <p:cond delay="0"/>
                                          </p:stCondLst>
                                        </p:cTn>
                                        <p:tgtEl>
                                          <p:spTgt spid="7"/>
                                        </p:tgtEl>
                                      </p:cBhvr>
                                      <p:from x="250000" y="250000"/>
                                      <p:to x="100000" y="100000"/>
                                    </p:animScale>
                                    <p:animMotion origin="layout" path="M -0.46729 0.92876 C -0.37513 0.88506 -0.02548 0.75271 0.09076 0.66604 C 0.20743 0.57938 0.21645 0.50382 0.23173 0.40814 C 0.24701 0.31246 0.22111 0.15963 0.18263 0.09148 C 0.14409 0.02333 0.03798 0 0 0 " pathEditMode="relative" ptsTypes="" rAng="0">
                                      <p:cBhvr>
                                        <p:cTn id="46" dur="1000" decel="50000" fill="hold">
                                          <p:stCondLst>
                                            <p:cond delay="0"/>
                                          </p:stCondLst>
                                        </p:cTn>
                                        <p:tgtEl>
                                          <p:spTgt spid="7"/>
                                        </p:tgtEl>
                                        <p:attrNameLst>
                                          <p:attrName>ppt_x</p:attrName>
                                          <p:attrName>ppt_y</p:attrName>
                                        </p:attrNameLst>
                                      </p:cBhvr>
                                    </p:animMotion>
                                    <p:animEffect transition="in" filter="fade">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0" repeatCount="indefinite" fill="remove" display="0">
                  <p:stCondLst>
                    <p:cond delay="indefinite"/>
                  </p:stCondLst>
                  <p:endCondLst>
                    <p:cond evt="onStopAudio" delay="0">
                      <p:tgtEl>
                        <p:sldTgt/>
                      </p:tgtEl>
                    </p:cond>
                  </p:endCondLst>
                </p:cTn>
                <p:tgtEl>
                  <p:spTgt spid="15"/>
                </p:tgtEl>
              </p:cMediaNode>
            </p:audio>
          </p:childTnLst>
        </p:cTn>
      </p:par>
    </p:tnLst>
    <p:bldLst>
      <p:bldP spid="5" grpId="0" animBg="1"/>
      <p:bldP spid="6" grpId="0"/>
      <p:bldP spid="7"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819429" y="1673902"/>
            <a:ext cx="2363189" cy="2363189"/>
          </a:xfrm>
          <a:prstGeom prst="ellipse">
            <a:avLst/>
          </a:prstGeom>
          <a:solidFill>
            <a:srgbClr val="3381C7"/>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椭圆 7"/>
          <p:cNvSpPr/>
          <p:nvPr/>
        </p:nvSpPr>
        <p:spPr>
          <a:xfrm>
            <a:off x="704877" y="1559353"/>
            <a:ext cx="2592288" cy="2592288"/>
          </a:xfrm>
          <a:prstGeom prst="ellipse">
            <a:avLst/>
          </a:prstGeom>
          <a:noFill/>
          <a:ln cmpd="sng">
            <a:solidFill>
              <a:srgbClr val="3381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412" y="2207425"/>
            <a:ext cx="914667" cy="1286251"/>
          </a:xfrm>
          <a:prstGeom prst="rect">
            <a:avLst/>
          </a:prstGeom>
        </p:spPr>
      </p:pic>
      <p:cxnSp>
        <p:nvCxnSpPr>
          <p:cNvPr id="10" name="直接连接符 9"/>
          <p:cNvCxnSpPr>
            <a:stCxn id="8" idx="0"/>
            <a:endCxn id="14" idx="2"/>
          </p:cNvCxnSpPr>
          <p:nvPr/>
        </p:nvCxnSpPr>
        <p:spPr>
          <a:xfrm>
            <a:off x="2001021" y="1559353"/>
            <a:ext cx="2073322" cy="1"/>
          </a:xfrm>
          <a:prstGeom prst="line">
            <a:avLst/>
          </a:prstGeom>
          <a:ln>
            <a:solidFill>
              <a:srgbClr val="3381C7"/>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6"/>
            <a:endCxn id="17" idx="2"/>
          </p:cNvCxnSpPr>
          <p:nvPr/>
        </p:nvCxnSpPr>
        <p:spPr>
          <a:xfrm flipV="1">
            <a:off x="3297165" y="2850551"/>
            <a:ext cx="777180" cy="4946"/>
          </a:xfrm>
          <a:prstGeom prst="line">
            <a:avLst/>
          </a:prstGeom>
          <a:ln>
            <a:solidFill>
              <a:srgbClr val="3381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8" idx="4"/>
            <a:endCxn id="20" idx="2"/>
          </p:cNvCxnSpPr>
          <p:nvPr/>
        </p:nvCxnSpPr>
        <p:spPr>
          <a:xfrm flipV="1">
            <a:off x="2001021" y="4151640"/>
            <a:ext cx="2073322" cy="1"/>
          </a:xfrm>
          <a:prstGeom prst="line">
            <a:avLst/>
          </a:prstGeom>
          <a:ln>
            <a:solidFill>
              <a:srgbClr val="3381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074343" y="1199313"/>
            <a:ext cx="720080" cy="720081"/>
            <a:chOff x="3995936" y="1495374"/>
            <a:chExt cx="720080" cy="720080"/>
          </a:xfrm>
        </p:grpSpPr>
        <p:sp>
          <p:nvSpPr>
            <p:cNvPr id="14" name="椭圆 13"/>
            <p:cNvSpPr/>
            <p:nvPr/>
          </p:nvSpPr>
          <p:spPr>
            <a:xfrm>
              <a:off x="3995936" y="1495374"/>
              <a:ext cx="720080" cy="720080"/>
            </a:xfrm>
            <a:prstGeom prst="ellipse">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5" name="TextBox 9"/>
            <p:cNvSpPr txBox="1"/>
            <p:nvPr/>
          </p:nvSpPr>
          <p:spPr>
            <a:xfrm>
              <a:off x="4061545" y="1624511"/>
              <a:ext cx="604653" cy="523219"/>
            </a:xfrm>
            <a:prstGeom prst="rect">
              <a:avLst/>
            </a:prstGeom>
            <a:noFill/>
          </p:spPr>
          <p:txBody>
            <a:bodyPr wrap="non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074345" y="2490511"/>
            <a:ext cx="720080" cy="720080"/>
            <a:chOff x="3995936" y="2786571"/>
            <a:chExt cx="720080" cy="720080"/>
          </a:xfrm>
        </p:grpSpPr>
        <p:sp>
          <p:nvSpPr>
            <p:cNvPr id="17" name="椭圆 16"/>
            <p:cNvSpPr/>
            <p:nvPr/>
          </p:nvSpPr>
          <p:spPr>
            <a:xfrm>
              <a:off x="3995936" y="2786571"/>
              <a:ext cx="720080" cy="720080"/>
            </a:xfrm>
            <a:prstGeom prst="ellipse">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8" name="TextBox 12"/>
            <p:cNvSpPr txBox="1"/>
            <p:nvPr/>
          </p:nvSpPr>
          <p:spPr>
            <a:xfrm>
              <a:off x="4061543" y="2920654"/>
              <a:ext cx="604653" cy="523220"/>
            </a:xfrm>
            <a:prstGeom prst="rect">
              <a:avLst/>
            </a:prstGeom>
            <a:noFill/>
          </p:spPr>
          <p:txBody>
            <a:bodyPr wrap="non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074343" y="3791600"/>
            <a:ext cx="720080" cy="720080"/>
            <a:chOff x="3995936" y="4087662"/>
            <a:chExt cx="720080" cy="720080"/>
          </a:xfrm>
        </p:grpSpPr>
        <p:sp>
          <p:nvSpPr>
            <p:cNvPr id="20" name="椭圆 19"/>
            <p:cNvSpPr/>
            <p:nvPr/>
          </p:nvSpPr>
          <p:spPr>
            <a:xfrm>
              <a:off x="3995936" y="4087662"/>
              <a:ext cx="720080" cy="720080"/>
            </a:xfrm>
            <a:prstGeom prst="ellipse">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1" name="TextBox 15"/>
            <p:cNvSpPr txBox="1"/>
            <p:nvPr/>
          </p:nvSpPr>
          <p:spPr>
            <a:xfrm>
              <a:off x="4061545" y="4216800"/>
              <a:ext cx="604653" cy="523220"/>
            </a:xfrm>
            <a:prstGeom prst="rect">
              <a:avLst/>
            </a:prstGeom>
            <a:noFill/>
          </p:spPr>
          <p:txBody>
            <a:bodyPr wrap="non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22" name="TextBox 16"/>
          <p:cNvSpPr txBox="1"/>
          <p:nvPr/>
        </p:nvSpPr>
        <p:spPr bwMode="auto">
          <a:xfrm>
            <a:off x="4980191" y="1487344"/>
            <a:ext cx="3546569" cy="613694"/>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矩形 22"/>
          <p:cNvSpPr/>
          <p:nvPr/>
        </p:nvSpPr>
        <p:spPr bwMode="auto">
          <a:xfrm>
            <a:off x="4994556" y="1121278"/>
            <a:ext cx="2020887" cy="338554"/>
          </a:xfrm>
          <a:prstGeom prst="rect">
            <a:avLst/>
          </a:prstGeom>
        </p:spPr>
        <p:txBody>
          <a:bodyPr>
            <a:spAutoFit/>
          </a:bodyPr>
          <a:lstStyle/>
          <a:p>
            <a:pPr>
              <a:defRPr/>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添加标题一</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18"/>
          <p:cNvSpPr txBox="1"/>
          <p:nvPr/>
        </p:nvSpPr>
        <p:spPr bwMode="auto">
          <a:xfrm>
            <a:off x="5007182" y="2717506"/>
            <a:ext cx="3546569" cy="613694"/>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bwMode="auto">
          <a:xfrm>
            <a:off x="5021547" y="2351440"/>
            <a:ext cx="2020887" cy="338554"/>
          </a:xfrm>
          <a:prstGeom prst="rect">
            <a:avLst/>
          </a:prstGeom>
        </p:spPr>
        <p:txBody>
          <a:bodyPr>
            <a:spAutoFit/>
          </a:bodyPr>
          <a:lstStyle/>
          <a:p>
            <a:pPr>
              <a:defRPr/>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添加标题二</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0"/>
          <p:cNvSpPr txBox="1"/>
          <p:nvPr/>
        </p:nvSpPr>
        <p:spPr bwMode="auto">
          <a:xfrm>
            <a:off x="5025359" y="4013651"/>
            <a:ext cx="3546569" cy="613694"/>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5039724" y="3647584"/>
            <a:ext cx="2020887" cy="338554"/>
          </a:xfrm>
          <a:prstGeom prst="rect">
            <a:avLst/>
          </a:prstGeom>
        </p:spPr>
        <p:txBody>
          <a:bodyPr>
            <a:spAutoFit/>
          </a:bodyPr>
          <a:lstStyle/>
          <a:p>
            <a:pPr>
              <a:defRPr/>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750"/>
                                        <p:tgtEl>
                                          <p:spTgt spid="9"/>
                                        </p:tgtEl>
                                      </p:cBhvr>
                                    </p:animEffect>
                                    <p:anim calcmode="lin" valueType="num">
                                      <p:cBhvr>
                                        <p:cTn id="45" dur="750" fill="hold"/>
                                        <p:tgtEl>
                                          <p:spTgt spid="9"/>
                                        </p:tgtEl>
                                        <p:attrNameLst>
                                          <p:attrName>ppt_x</p:attrName>
                                        </p:attrNameLst>
                                      </p:cBhvr>
                                      <p:tavLst>
                                        <p:tav tm="0">
                                          <p:val>
                                            <p:strVal val="#ppt_x"/>
                                          </p:val>
                                        </p:tav>
                                        <p:tav tm="100000">
                                          <p:val>
                                            <p:strVal val="#ppt_x"/>
                                          </p:val>
                                        </p:tav>
                                      </p:tavLst>
                                    </p:anim>
                                    <p:anim calcmode="lin" valueType="num">
                                      <p:cBhvr>
                                        <p:cTn id="46" dur="75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4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500"/>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23"/>
                                        </p:tgtEl>
                                        <p:attrNameLst>
                                          <p:attrName>style.visibility</p:attrName>
                                        </p:attrNameLst>
                                      </p:cBhvr>
                                      <p:to>
                                        <p:strVal val="visible"/>
                                      </p:to>
                                    </p:set>
                                    <p:anim calcmode="lin" valueType="num">
                                      <p:cBhvr>
                                        <p:cTn id="59" dur="250" fill="hold"/>
                                        <p:tgtEl>
                                          <p:spTgt spid="23"/>
                                        </p:tgtEl>
                                        <p:attrNameLst>
                                          <p:attrName>ppt_x</p:attrName>
                                        </p:attrNameLst>
                                      </p:cBhvr>
                                      <p:tavLst>
                                        <p:tav tm="0">
                                          <p:val>
                                            <p:strVal val="#ppt_x"/>
                                          </p:val>
                                        </p:tav>
                                        <p:tav tm="100000">
                                          <p:val>
                                            <p:strVal val="#ppt_x"/>
                                          </p:val>
                                        </p:tav>
                                      </p:tavLst>
                                    </p:anim>
                                    <p:anim calcmode="lin" valueType="num">
                                      <p:cBhvr>
                                        <p:cTn id="60" dur="250" fill="hold"/>
                                        <p:tgtEl>
                                          <p:spTgt spid="23"/>
                                        </p:tgtEl>
                                        <p:attrNameLst>
                                          <p:attrName>ppt_y</p:attrName>
                                        </p:attrNameLst>
                                      </p:cBhvr>
                                      <p:tavLst>
                                        <p:tav tm="0">
                                          <p:val>
                                            <p:strVal val="#ppt_y-#ppt_h/2"/>
                                          </p:val>
                                        </p:tav>
                                        <p:tav tm="100000">
                                          <p:val>
                                            <p:strVal val="#ppt_y"/>
                                          </p:val>
                                        </p:tav>
                                      </p:tavLst>
                                    </p:anim>
                                    <p:anim calcmode="lin" valueType="num">
                                      <p:cBhvr>
                                        <p:cTn id="61" dur="250" fill="hold"/>
                                        <p:tgtEl>
                                          <p:spTgt spid="23"/>
                                        </p:tgtEl>
                                        <p:attrNameLst>
                                          <p:attrName>ppt_w</p:attrName>
                                        </p:attrNameLst>
                                      </p:cBhvr>
                                      <p:tavLst>
                                        <p:tav tm="0">
                                          <p:val>
                                            <p:strVal val="#ppt_w"/>
                                          </p:val>
                                        </p:tav>
                                        <p:tav tm="100000">
                                          <p:val>
                                            <p:strVal val="#ppt_w"/>
                                          </p:val>
                                        </p:tav>
                                      </p:tavLst>
                                    </p:anim>
                                    <p:anim calcmode="lin" valueType="num">
                                      <p:cBhvr>
                                        <p:cTn id="62" dur="250" fill="hold"/>
                                        <p:tgtEl>
                                          <p:spTgt spid="23"/>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4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par>
                          <p:cTn id="77" fill="hold">
                            <p:stCondLst>
                              <p:cond delay="500"/>
                            </p:stCondLst>
                            <p:childTnLst>
                              <p:par>
                                <p:cTn id="78" presetID="17" presetClass="entr" presetSubtype="1" fill="hold" grpId="0" nodeType="afterEffect">
                                  <p:stCondLst>
                                    <p:cond delay="0"/>
                                  </p:stCondLst>
                                  <p:iterate type="lt">
                                    <p:tmPct val="40000"/>
                                  </p:iterate>
                                  <p:childTnLst>
                                    <p:set>
                                      <p:cBhvr>
                                        <p:cTn id="79" dur="1" fill="hold">
                                          <p:stCondLst>
                                            <p:cond delay="0"/>
                                          </p:stCondLst>
                                        </p:cTn>
                                        <p:tgtEl>
                                          <p:spTgt spid="25"/>
                                        </p:tgtEl>
                                        <p:attrNameLst>
                                          <p:attrName>style.visibility</p:attrName>
                                        </p:attrNameLst>
                                      </p:cBhvr>
                                      <p:to>
                                        <p:strVal val="visible"/>
                                      </p:to>
                                    </p:set>
                                    <p:anim calcmode="lin" valueType="num">
                                      <p:cBhvr>
                                        <p:cTn id="80" dur="250" fill="hold"/>
                                        <p:tgtEl>
                                          <p:spTgt spid="25"/>
                                        </p:tgtEl>
                                        <p:attrNameLst>
                                          <p:attrName>ppt_x</p:attrName>
                                        </p:attrNameLst>
                                      </p:cBhvr>
                                      <p:tavLst>
                                        <p:tav tm="0">
                                          <p:val>
                                            <p:strVal val="#ppt_x"/>
                                          </p:val>
                                        </p:tav>
                                        <p:tav tm="100000">
                                          <p:val>
                                            <p:strVal val="#ppt_x"/>
                                          </p:val>
                                        </p:tav>
                                      </p:tavLst>
                                    </p:anim>
                                    <p:anim calcmode="lin" valueType="num">
                                      <p:cBhvr>
                                        <p:cTn id="81" dur="250" fill="hold"/>
                                        <p:tgtEl>
                                          <p:spTgt spid="25"/>
                                        </p:tgtEl>
                                        <p:attrNameLst>
                                          <p:attrName>ppt_y</p:attrName>
                                        </p:attrNameLst>
                                      </p:cBhvr>
                                      <p:tavLst>
                                        <p:tav tm="0">
                                          <p:val>
                                            <p:strVal val="#ppt_y-#ppt_h/2"/>
                                          </p:val>
                                        </p:tav>
                                        <p:tav tm="100000">
                                          <p:val>
                                            <p:strVal val="#ppt_y"/>
                                          </p:val>
                                        </p:tav>
                                      </p:tavLst>
                                    </p:anim>
                                    <p:anim calcmode="lin" valueType="num">
                                      <p:cBhvr>
                                        <p:cTn id="82" dur="250" fill="hold"/>
                                        <p:tgtEl>
                                          <p:spTgt spid="25"/>
                                        </p:tgtEl>
                                        <p:attrNameLst>
                                          <p:attrName>ppt_w</p:attrName>
                                        </p:attrNameLst>
                                      </p:cBhvr>
                                      <p:tavLst>
                                        <p:tav tm="0">
                                          <p:val>
                                            <p:strVal val="#ppt_w"/>
                                          </p:val>
                                        </p:tav>
                                        <p:tav tm="100000">
                                          <p:val>
                                            <p:strVal val="#ppt_w"/>
                                          </p:val>
                                        </p:tav>
                                      </p:tavLst>
                                    </p:anim>
                                    <p:anim calcmode="lin" valueType="num">
                                      <p:cBhvr>
                                        <p:cTn id="83" dur="250" fill="hold"/>
                                        <p:tgtEl>
                                          <p:spTgt spid="25"/>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left)">
                                      <p:cBhvr>
                                        <p:cTn id="88" dur="500"/>
                                        <p:tgtEl>
                                          <p:spTgt spid="24"/>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left)">
                                      <p:cBhvr>
                                        <p:cTn id="92" dur="4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childTnLst>
                          </p:cTn>
                        </p:par>
                        <p:par>
                          <p:cTn id="98" fill="hold">
                            <p:stCondLst>
                              <p:cond delay="500"/>
                            </p:stCondLst>
                            <p:childTnLst>
                              <p:par>
                                <p:cTn id="99" presetID="17" presetClass="entr" presetSubtype="1" fill="hold" grpId="0" nodeType="afterEffect">
                                  <p:stCondLst>
                                    <p:cond delay="0"/>
                                  </p:stCondLst>
                                  <p:iterate type="lt">
                                    <p:tmPct val="40000"/>
                                  </p:iterate>
                                  <p:childTnLst>
                                    <p:set>
                                      <p:cBhvr>
                                        <p:cTn id="100" dur="1" fill="hold">
                                          <p:stCondLst>
                                            <p:cond delay="0"/>
                                          </p:stCondLst>
                                        </p:cTn>
                                        <p:tgtEl>
                                          <p:spTgt spid="27"/>
                                        </p:tgtEl>
                                        <p:attrNameLst>
                                          <p:attrName>style.visibility</p:attrName>
                                        </p:attrNameLst>
                                      </p:cBhvr>
                                      <p:to>
                                        <p:strVal val="visible"/>
                                      </p:to>
                                    </p:set>
                                    <p:anim calcmode="lin" valueType="num">
                                      <p:cBhvr>
                                        <p:cTn id="101" dur="250" fill="hold"/>
                                        <p:tgtEl>
                                          <p:spTgt spid="27"/>
                                        </p:tgtEl>
                                        <p:attrNameLst>
                                          <p:attrName>ppt_x</p:attrName>
                                        </p:attrNameLst>
                                      </p:cBhvr>
                                      <p:tavLst>
                                        <p:tav tm="0">
                                          <p:val>
                                            <p:strVal val="#ppt_x"/>
                                          </p:val>
                                        </p:tav>
                                        <p:tav tm="100000">
                                          <p:val>
                                            <p:strVal val="#ppt_x"/>
                                          </p:val>
                                        </p:tav>
                                      </p:tavLst>
                                    </p:anim>
                                    <p:anim calcmode="lin" valueType="num">
                                      <p:cBhvr>
                                        <p:cTn id="102" dur="250" fill="hold"/>
                                        <p:tgtEl>
                                          <p:spTgt spid="27"/>
                                        </p:tgtEl>
                                        <p:attrNameLst>
                                          <p:attrName>ppt_y</p:attrName>
                                        </p:attrNameLst>
                                      </p:cBhvr>
                                      <p:tavLst>
                                        <p:tav tm="0">
                                          <p:val>
                                            <p:strVal val="#ppt_y-#ppt_h/2"/>
                                          </p:val>
                                        </p:tav>
                                        <p:tav tm="100000">
                                          <p:val>
                                            <p:strVal val="#ppt_y"/>
                                          </p:val>
                                        </p:tav>
                                      </p:tavLst>
                                    </p:anim>
                                    <p:anim calcmode="lin" valueType="num">
                                      <p:cBhvr>
                                        <p:cTn id="103" dur="250" fill="hold"/>
                                        <p:tgtEl>
                                          <p:spTgt spid="27"/>
                                        </p:tgtEl>
                                        <p:attrNameLst>
                                          <p:attrName>ppt_w</p:attrName>
                                        </p:attrNameLst>
                                      </p:cBhvr>
                                      <p:tavLst>
                                        <p:tav tm="0">
                                          <p:val>
                                            <p:strVal val="#ppt_w"/>
                                          </p:val>
                                        </p:tav>
                                        <p:tav tm="100000">
                                          <p:val>
                                            <p:strVal val="#ppt_w"/>
                                          </p:val>
                                        </p:tav>
                                      </p:tavLst>
                                    </p:anim>
                                    <p:anim calcmode="lin" valueType="num">
                                      <p:cBhvr>
                                        <p:cTn id="104" dur="25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任意多边形 35"/>
          <p:cNvSpPr>
            <a:spLocks noChangeArrowheads="1"/>
          </p:cNvSpPr>
          <p:nvPr/>
        </p:nvSpPr>
        <p:spPr bwMode="auto">
          <a:xfrm>
            <a:off x="1796653" y="2509837"/>
            <a:ext cx="1014413" cy="1309688"/>
          </a:xfrm>
          <a:custGeom>
            <a:avLst/>
            <a:gdLst>
              <a:gd name="T0" fmla="*/ 901473 w 1352638"/>
              <a:gd name="T1" fmla="*/ 16 h 1747217"/>
              <a:gd name="T2" fmla="*/ 974192 w 1352638"/>
              <a:gd name="T3" fmla="*/ 31619 h 1747217"/>
              <a:gd name="T4" fmla="*/ 1352550 w 1352638"/>
              <a:gd name="T5" fmla="*/ 423231 h 1747217"/>
              <a:gd name="T6" fmla="*/ 948292 w 1352638"/>
              <a:gd name="T7" fmla="*/ 813428 h 1747217"/>
              <a:gd name="T8" fmla="*/ 945734 w 1352638"/>
              <a:gd name="T9" fmla="*/ 959852 h 1747217"/>
              <a:gd name="T10" fmla="*/ 1312064 w 1352638"/>
              <a:gd name="T11" fmla="*/ 1339012 h 1747217"/>
              <a:gd name="T12" fmla="*/ 920260 w 1352638"/>
              <a:gd name="T13" fmla="*/ 1717186 h 1747217"/>
              <a:gd name="T14" fmla="*/ 773764 w 1352638"/>
              <a:gd name="T15" fmla="*/ 1714631 h 1747217"/>
              <a:gd name="T16" fmla="*/ 29077 w 1352638"/>
              <a:gd name="T17" fmla="*/ 943861 h 1747217"/>
              <a:gd name="T18" fmla="*/ 15 w 1352638"/>
              <a:gd name="T19" fmla="*/ 870119 h 1747217"/>
              <a:gd name="T20" fmla="*/ 31634 w 1352638"/>
              <a:gd name="T21" fmla="*/ 797436 h 1747217"/>
              <a:gd name="T22" fmla="*/ 827695 w 1352638"/>
              <a:gd name="T23" fmla="*/ 29064 h 1747217"/>
              <a:gd name="T24" fmla="*/ 901473 w 1352638"/>
              <a:gd name="T25" fmla="*/ 16 h 1747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7"/>
              <a:gd name="T41" fmla="*/ 1352638 w 1352638"/>
              <a:gd name="T42" fmla="*/ 1747217 h 1747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7">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3381C7"/>
          </a:solidFill>
          <a:ln>
            <a:noFill/>
          </a:ln>
        </p:spPr>
        <p:txBody>
          <a:bodyPr lIns="162000" tIns="0" rIns="0" bIns="0" anchor="ctr"/>
          <a:lstStyle/>
          <a:p>
            <a:pPr>
              <a:defRPr/>
            </a:pPr>
            <a:r>
              <a:rPr lang="zh-CN" altLang="en-US" sz="1500" b="1" kern="0">
                <a:solidFill>
                  <a:schemeClr val="bg1"/>
                </a:solidFill>
                <a:latin typeface="微软雅黑" panose="020B0503020204020204" pitchFamily="34" charset="-122"/>
                <a:ea typeface="微软雅黑" panose="020B0503020204020204" pitchFamily="34" charset="-122"/>
              </a:rPr>
              <a:t>标题</a:t>
            </a:r>
            <a:endParaRPr lang="zh-CN" altLang="en-US" sz="1500" b="1" kern="0">
              <a:solidFill>
                <a:schemeClr val="bg1"/>
              </a:solidFill>
              <a:latin typeface="微软雅黑" panose="020B0503020204020204" pitchFamily="34" charset="-122"/>
              <a:ea typeface="微软雅黑" panose="020B0503020204020204" pitchFamily="34" charset="-122"/>
            </a:endParaRPr>
          </a:p>
        </p:txBody>
      </p:sp>
      <p:sp>
        <p:nvSpPr>
          <p:cNvPr id="8" name="任意多边形 36"/>
          <p:cNvSpPr>
            <a:spLocks noChangeArrowheads="1"/>
          </p:cNvSpPr>
          <p:nvPr/>
        </p:nvSpPr>
        <p:spPr bwMode="auto">
          <a:xfrm>
            <a:off x="1820466" y="1789510"/>
            <a:ext cx="1312069" cy="1008459"/>
          </a:xfrm>
          <a:custGeom>
            <a:avLst/>
            <a:gdLst>
              <a:gd name="T0" fmla="*/ 861672 w 1747878"/>
              <a:gd name="T1" fmla="*/ 0 h 1344614"/>
              <a:gd name="T2" fmla="*/ 934935 w 1747878"/>
              <a:gd name="T3" fmla="*/ 30347 h 1344614"/>
              <a:gd name="T4" fmla="*/ 1717492 w 1747878"/>
              <a:gd name="T5" fmla="*/ 812921 h 1344614"/>
              <a:gd name="T6" fmla="*/ 1717492 w 1747878"/>
              <a:gd name="T7" fmla="*/ 959449 h 1344614"/>
              <a:gd name="T8" fmla="*/ 1332337 w 1747878"/>
              <a:gd name="T9" fmla="*/ 1344613 h 1344614"/>
              <a:gd name="T10" fmla="*/ 934936 w 1747878"/>
              <a:gd name="T11" fmla="*/ 947204 h 1344614"/>
              <a:gd name="T12" fmla="*/ 788411 w 1747878"/>
              <a:gd name="T13" fmla="*/ 947204 h 1344614"/>
              <a:gd name="T14" fmla="*/ 415502 w 1747878"/>
              <a:gd name="T15" fmla="*/ 1320121 h 1344614"/>
              <a:gd name="T16" fmla="*/ 30346 w 1747878"/>
              <a:gd name="T17" fmla="*/ 934956 h 1344614"/>
              <a:gd name="T18" fmla="*/ 30346 w 1747878"/>
              <a:gd name="T19" fmla="*/ 788428 h 1344614"/>
              <a:gd name="T20" fmla="*/ 788410 w 1747878"/>
              <a:gd name="T21" fmla="*/ 30347 h 1344614"/>
              <a:gd name="T22" fmla="*/ 861672 w 1747878"/>
              <a:gd name="T23" fmla="*/ 0 h 13446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7878"/>
              <a:gd name="T37" fmla="*/ 0 h 1344614"/>
              <a:gd name="T38" fmla="*/ 1747878 w 1747878"/>
              <a:gd name="T39" fmla="*/ 1344614 h 13446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7878" h="1344614">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3381C7"/>
          </a:solidFill>
          <a:ln>
            <a:noFill/>
          </a:ln>
        </p:spPr>
        <p:txBody>
          <a:bodyPr lIns="0" tIns="0" rIns="0" bIns="162000" anchor="ctr"/>
          <a:lstStyle/>
          <a:p>
            <a:pPr algn="ctr">
              <a:defRPr/>
            </a:pPr>
            <a:r>
              <a:rPr lang="zh-CN" altLang="en-US" sz="1500" b="1" kern="0" dirty="0">
                <a:solidFill>
                  <a:schemeClr val="bg1"/>
                </a:solidFill>
                <a:latin typeface="微软雅黑" panose="020B0503020204020204" pitchFamily="34" charset="-122"/>
                <a:ea typeface="微软雅黑" panose="020B0503020204020204" pitchFamily="34" charset="-122"/>
              </a:rPr>
              <a:t>标题</a:t>
            </a:r>
            <a:endParaRPr lang="zh-CN" altLang="en-US" sz="1500" b="1" kern="0" dirty="0">
              <a:solidFill>
                <a:schemeClr val="bg1"/>
              </a:solidFill>
              <a:latin typeface="微软雅黑" panose="020B0503020204020204" pitchFamily="34" charset="-122"/>
              <a:ea typeface="微软雅黑" panose="020B0503020204020204" pitchFamily="34" charset="-122"/>
            </a:endParaRPr>
          </a:p>
        </p:txBody>
      </p:sp>
      <p:sp>
        <p:nvSpPr>
          <p:cNvPr id="9" name="任意多边形 37"/>
          <p:cNvSpPr>
            <a:spLocks noChangeArrowheads="1"/>
          </p:cNvSpPr>
          <p:nvPr/>
        </p:nvSpPr>
        <p:spPr bwMode="auto">
          <a:xfrm>
            <a:off x="2844403" y="1813323"/>
            <a:ext cx="1014413" cy="1310878"/>
          </a:xfrm>
          <a:custGeom>
            <a:avLst/>
            <a:gdLst>
              <a:gd name="T0" fmla="*/ 506068 w 1352638"/>
              <a:gd name="T1" fmla="*/ 15 h 1747216"/>
              <a:gd name="T2" fmla="*/ 578786 w 1352638"/>
              <a:gd name="T3" fmla="*/ 31647 h 1747216"/>
              <a:gd name="T4" fmla="*/ 1323474 w 1352638"/>
              <a:gd name="T5" fmla="*/ 803119 h 1747216"/>
              <a:gd name="T6" fmla="*/ 1352535 w 1352638"/>
              <a:gd name="T7" fmla="*/ 876927 h 1747216"/>
              <a:gd name="T8" fmla="*/ 1320917 w 1352638"/>
              <a:gd name="T9" fmla="*/ 949676 h 1747216"/>
              <a:gd name="T10" fmla="*/ 524855 w 1352638"/>
              <a:gd name="T11" fmla="*/ 1718748 h 1747216"/>
              <a:gd name="T12" fmla="*/ 378358 w 1352638"/>
              <a:gd name="T13" fmla="*/ 1716190 h 1747216"/>
              <a:gd name="T14" fmla="*/ 0 w 1352638"/>
              <a:gd name="T15" fmla="*/ 1324223 h 1747216"/>
              <a:gd name="T16" fmla="*/ 404259 w 1352638"/>
              <a:gd name="T17" fmla="*/ 933670 h 1747216"/>
              <a:gd name="T18" fmla="*/ 406816 w 1352638"/>
              <a:gd name="T19" fmla="*/ 787113 h 1747216"/>
              <a:gd name="T20" fmla="*/ 40487 w 1352638"/>
              <a:gd name="T21" fmla="*/ 407608 h 1747216"/>
              <a:gd name="T22" fmla="*/ 432290 w 1352638"/>
              <a:gd name="T23" fmla="*/ 29089 h 1747216"/>
              <a:gd name="T24" fmla="*/ 506068 w 1352638"/>
              <a:gd name="T25" fmla="*/ 15 h 1747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6"/>
              <a:gd name="T41" fmla="*/ 1352638 w 1352638"/>
              <a:gd name="T42" fmla="*/ 1747216 h 1747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6">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3381C7"/>
          </a:solidFill>
          <a:ln>
            <a:noFill/>
          </a:ln>
        </p:spPr>
        <p:txBody>
          <a:bodyPr lIns="0" tIns="0" rIns="162000" bIns="0" anchor="ctr"/>
          <a:lstStyle/>
          <a:p>
            <a:pPr algn="r">
              <a:defRPr/>
            </a:pPr>
            <a:r>
              <a:rPr lang="zh-CN" altLang="en-US" sz="1500" b="1" kern="0" dirty="0">
                <a:solidFill>
                  <a:schemeClr val="bg1"/>
                </a:solidFill>
                <a:latin typeface="微软雅黑" panose="020B0503020204020204" pitchFamily="34" charset="-122"/>
                <a:ea typeface="微软雅黑" panose="020B0503020204020204" pitchFamily="34" charset="-122"/>
              </a:rPr>
              <a:t>标题</a:t>
            </a:r>
            <a:endParaRPr lang="zh-CN" altLang="en-US" sz="1500" b="1" kern="0" dirty="0">
              <a:solidFill>
                <a:schemeClr val="bg1"/>
              </a:solidFill>
              <a:latin typeface="微软雅黑" panose="020B0503020204020204" pitchFamily="34" charset="-122"/>
              <a:ea typeface="微软雅黑" panose="020B0503020204020204" pitchFamily="34" charset="-122"/>
            </a:endParaRPr>
          </a:p>
        </p:txBody>
      </p:sp>
      <p:sp>
        <p:nvSpPr>
          <p:cNvPr id="10" name="任意多边形 38"/>
          <p:cNvSpPr>
            <a:spLocks noChangeArrowheads="1"/>
          </p:cNvSpPr>
          <p:nvPr/>
        </p:nvSpPr>
        <p:spPr bwMode="auto">
          <a:xfrm>
            <a:off x="2518173" y="2838450"/>
            <a:ext cx="1312069" cy="1014413"/>
          </a:xfrm>
          <a:custGeom>
            <a:avLst/>
            <a:gdLst>
              <a:gd name="T0" fmla="*/ 423615 w 1747216"/>
              <a:gd name="T1" fmla="*/ 0 h 1352638"/>
              <a:gd name="T2" fmla="*/ 814167 w 1747216"/>
              <a:gd name="T3" fmla="*/ 404259 h 1352638"/>
              <a:gd name="T4" fmla="*/ 960725 w 1747216"/>
              <a:gd name="T5" fmla="*/ 406816 h 1352638"/>
              <a:gd name="T6" fmla="*/ 1340229 w 1747216"/>
              <a:gd name="T7" fmla="*/ 40487 h 1352638"/>
              <a:gd name="T8" fmla="*/ 1718748 w 1747216"/>
              <a:gd name="T9" fmla="*/ 432290 h 1352638"/>
              <a:gd name="T10" fmla="*/ 1716190 w 1747216"/>
              <a:gd name="T11" fmla="*/ 578786 h 1352638"/>
              <a:gd name="T12" fmla="*/ 944719 w 1747216"/>
              <a:gd name="T13" fmla="*/ 1323474 h 1352638"/>
              <a:gd name="T14" fmla="*/ 870910 w 1747216"/>
              <a:gd name="T15" fmla="*/ 1352535 h 1352638"/>
              <a:gd name="T16" fmla="*/ 798161 w 1747216"/>
              <a:gd name="T17" fmla="*/ 1320917 h 1352638"/>
              <a:gd name="T18" fmla="*/ 29089 w 1747216"/>
              <a:gd name="T19" fmla="*/ 524855 h 1352638"/>
              <a:gd name="T20" fmla="*/ 31647 w 1747216"/>
              <a:gd name="T21" fmla="*/ 378358 h 1352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7216"/>
              <a:gd name="T34" fmla="*/ 0 h 1352638"/>
              <a:gd name="T35" fmla="*/ 1747216 w 1747216"/>
              <a:gd name="T36" fmla="*/ 1352638 h 1352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7216" h="1352638">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lnTo>
                  <a:pt x="423464" y="0"/>
                </a:lnTo>
                <a:close/>
              </a:path>
            </a:pathLst>
          </a:custGeom>
          <a:solidFill>
            <a:srgbClr val="3381C7"/>
          </a:solidFill>
          <a:ln>
            <a:noFill/>
          </a:ln>
        </p:spPr>
        <p:txBody>
          <a:bodyPr lIns="0" tIns="162000" rIns="0" bIns="0" anchor="ctr"/>
          <a:lstStyle/>
          <a:p>
            <a:pPr algn="ctr">
              <a:defRPr/>
            </a:pPr>
            <a:r>
              <a:rPr lang="zh-CN" altLang="en-US" sz="1500" b="1" kern="0">
                <a:solidFill>
                  <a:schemeClr val="bg1"/>
                </a:solidFill>
                <a:latin typeface="微软雅黑" panose="020B0503020204020204" pitchFamily="34" charset="-122"/>
                <a:ea typeface="微软雅黑" panose="020B0503020204020204" pitchFamily="34" charset="-122"/>
              </a:rPr>
              <a:t>标题</a:t>
            </a:r>
            <a:endParaRPr lang="zh-CN" altLang="en-US" sz="1500" b="1" kern="0">
              <a:solidFill>
                <a:schemeClr val="bg1"/>
              </a:solidFill>
              <a:latin typeface="微软雅黑" panose="020B0503020204020204" pitchFamily="34" charset="-122"/>
              <a:ea typeface="微软雅黑" panose="020B0503020204020204" pitchFamily="34" charset="-122"/>
            </a:endParaRPr>
          </a:p>
        </p:txBody>
      </p:sp>
      <p:sp>
        <p:nvSpPr>
          <p:cNvPr id="11" name="矩形 39"/>
          <p:cNvSpPr>
            <a:spLocks noChangeArrowheads="1"/>
          </p:cNvSpPr>
          <p:nvPr/>
        </p:nvSpPr>
        <p:spPr bwMode="auto">
          <a:xfrm>
            <a:off x="3889772" y="2241948"/>
            <a:ext cx="1357313" cy="4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40"/>
          <p:cNvSpPr>
            <a:spLocks noChangeArrowheads="1"/>
          </p:cNvSpPr>
          <p:nvPr/>
        </p:nvSpPr>
        <p:spPr bwMode="auto">
          <a:xfrm>
            <a:off x="2489597" y="3921919"/>
            <a:ext cx="1357313" cy="45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41"/>
          <p:cNvSpPr>
            <a:spLocks noChangeArrowheads="1"/>
          </p:cNvSpPr>
          <p:nvPr/>
        </p:nvSpPr>
        <p:spPr bwMode="auto">
          <a:xfrm>
            <a:off x="1784747" y="1291829"/>
            <a:ext cx="1357313" cy="4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42"/>
          <p:cNvSpPr>
            <a:spLocks noChangeArrowheads="1"/>
          </p:cNvSpPr>
          <p:nvPr/>
        </p:nvSpPr>
        <p:spPr bwMode="auto">
          <a:xfrm>
            <a:off x="394098" y="2934891"/>
            <a:ext cx="1354931"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0000"/>
              </a:lnSpc>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此处输入文本</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Group 18"/>
          <p:cNvGrpSpPr/>
          <p:nvPr/>
        </p:nvGrpSpPr>
        <p:grpSpPr bwMode="auto">
          <a:xfrm>
            <a:off x="5522119" y="1394223"/>
            <a:ext cx="2887266" cy="695406"/>
            <a:chOff x="0" y="0"/>
            <a:chExt cx="3850501" cy="928543"/>
          </a:xfrm>
        </p:grpSpPr>
        <p:sp>
          <p:nvSpPr>
            <p:cNvPr id="16" name="文本框 44"/>
            <p:cNvSpPr txBox="1">
              <a:spLocks noChangeArrowheads="1"/>
            </p:cNvSpPr>
            <p:nvPr/>
          </p:nvSpPr>
          <p:spPr bwMode="auto">
            <a:xfrm>
              <a:off x="0" y="0"/>
              <a:ext cx="2674843" cy="3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smtClean="0">
                  <a:solidFill>
                    <a:srgbClr val="3381C7"/>
                  </a:solidFill>
                  <a:latin typeface="微软雅黑" panose="020B0503020204020204" pitchFamily="34" charset="-122"/>
                  <a:ea typeface="微软雅黑" panose="020B0503020204020204" pitchFamily="34" charset="-122"/>
                </a:rPr>
                <a:t>添加标题</a:t>
              </a:r>
              <a:endParaRPr lang="zh-CN" altLang="en-US" sz="1100" b="1" kern="0" dirty="0">
                <a:solidFill>
                  <a:srgbClr val="3381C7"/>
                </a:solidFill>
                <a:latin typeface="微软雅黑" panose="020B0503020204020204" pitchFamily="34" charset="-122"/>
                <a:ea typeface="微软雅黑" panose="020B0503020204020204" pitchFamily="34" charset="-122"/>
              </a:endParaRPr>
            </a:p>
          </p:txBody>
        </p:sp>
        <p:sp>
          <p:nvSpPr>
            <p:cNvPr id="17" name="文本框 14"/>
            <p:cNvSpPr txBox="1">
              <a:spLocks noChangeArrowheads="1"/>
            </p:cNvSpPr>
            <p:nvPr/>
          </p:nvSpPr>
          <p:spPr bwMode="auto">
            <a:xfrm>
              <a:off x="0" y="353200"/>
              <a:ext cx="3850501" cy="57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Group 21"/>
          <p:cNvGrpSpPr/>
          <p:nvPr/>
        </p:nvGrpSpPr>
        <p:grpSpPr bwMode="auto">
          <a:xfrm>
            <a:off x="5522119" y="2464594"/>
            <a:ext cx="2887266" cy="695854"/>
            <a:chOff x="0" y="0"/>
            <a:chExt cx="3850501" cy="927568"/>
          </a:xfrm>
        </p:grpSpPr>
        <p:sp>
          <p:nvSpPr>
            <p:cNvPr id="19" name="文本框 47"/>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rgbClr val="3381C7"/>
                  </a:solidFill>
                  <a:latin typeface="微软雅黑" panose="020B0503020204020204" pitchFamily="34" charset="-122"/>
                  <a:ea typeface="微软雅黑" panose="020B0503020204020204" pitchFamily="34" charset="-122"/>
                </a:rPr>
                <a:t>添加标题</a:t>
              </a:r>
              <a:endParaRPr lang="zh-CN" altLang="en-US" sz="1100" b="1" kern="0" dirty="0">
                <a:solidFill>
                  <a:srgbClr val="3381C7"/>
                </a:solidFill>
                <a:latin typeface="微软雅黑" panose="020B0503020204020204" pitchFamily="34" charset="-122"/>
                <a:ea typeface="微软雅黑" panose="020B0503020204020204" pitchFamily="34" charset="-122"/>
              </a:endParaRPr>
            </a:p>
          </p:txBody>
        </p:sp>
        <p:sp>
          <p:nvSpPr>
            <p:cNvPr id="20"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Group 24"/>
          <p:cNvGrpSpPr/>
          <p:nvPr/>
        </p:nvGrpSpPr>
        <p:grpSpPr bwMode="auto">
          <a:xfrm>
            <a:off x="5522119" y="3536157"/>
            <a:ext cx="2887266" cy="695854"/>
            <a:chOff x="0" y="0"/>
            <a:chExt cx="3850501" cy="927568"/>
          </a:xfrm>
        </p:grpSpPr>
        <p:sp>
          <p:nvSpPr>
            <p:cNvPr id="22" name="文本框 50"/>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rgbClr val="3381C7"/>
                  </a:solidFill>
                  <a:latin typeface="微软雅黑" panose="020B0503020204020204" pitchFamily="34" charset="-122"/>
                  <a:ea typeface="微软雅黑" panose="020B0503020204020204" pitchFamily="34" charset="-122"/>
                </a:rPr>
                <a:t>添加标题</a:t>
              </a:r>
              <a:endParaRPr lang="zh-CN" altLang="en-US" sz="1100" b="1" kern="0" dirty="0">
                <a:solidFill>
                  <a:srgbClr val="3381C7"/>
                </a:solidFill>
                <a:latin typeface="微软雅黑" panose="020B0503020204020204" pitchFamily="34" charset="-122"/>
                <a:ea typeface="微软雅黑" panose="020B0503020204020204" pitchFamily="34" charset="-122"/>
              </a:endParaRPr>
            </a:p>
          </p:txBody>
        </p:sp>
        <p:sp>
          <p:nvSpPr>
            <p:cNvPr id="23"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1000"/>
                            </p:stCondLst>
                            <p:childTnLst>
                              <p:par>
                                <p:cTn id="52" presetID="12" presetClass="entr" presetSubtype="4"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p:tgtEl>
                                          <p:spTgt spid="13"/>
                                        </p:tgtEl>
                                        <p:attrNameLst>
                                          <p:attrName>ppt_y</p:attrName>
                                        </p:attrNameLst>
                                      </p:cBhvr>
                                      <p:tavLst>
                                        <p:tav tm="0">
                                          <p:val>
                                            <p:strVal val="#ppt_y+#ppt_h*1.125000"/>
                                          </p:val>
                                        </p:tav>
                                        <p:tav tm="100000">
                                          <p:val>
                                            <p:strVal val="#ppt_y"/>
                                          </p:val>
                                        </p:tav>
                                      </p:tavLst>
                                    </p:anim>
                                    <p:animEffect transition="in" filter="wipe(up)">
                                      <p:cBhvr>
                                        <p:cTn id="55" dur="500"/>
                                        <p:tgtEl>
                                          <p:spTgt spid="13"/>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p:tgtEl>
                                          <p:spTgt spid="14"/>
                                        </p:tgtEl>
                                        <p:attrNameLst>
                                          <p:attrName>ppt_x</p:attrName>
                                        </p:attrNameLst>
                                      </p:cBhvr>
                                      <p:tavLst>
                                        <p:tav tm="0">
                                          <p:val>
                                            <p:strVal val="#ppt_x+#ppt_w*1.125000"/>
                                          </p:val>
                                        </p:tav>
                                        <p:tav tm="100000">
                                          <p:val>
                                            <p:strVal val="#ppt_x"/>
                                          </p:val>
                                        </p:tav>
                                      </p:tavLst>
                                    </p:anim>
                                    <p:animEffect transition="in" filter="wipe(left)">
                                      <p:cBhvr>
                                        <p:cTn id="59" dur="500"/>
                                        <p:tgtEl>
                                          <p:spTgt spid="14"/>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p:tgtEl>
                                          <p:spTgt spid="12"/>
                                        </p:tgtEl>
                                        <p:attrNameLst>
                                          <p:attrName>ppt_y</p:attrName>
                                        </p:attrNameLst>
                                      </p:cBhvr>
                                      <p:tavLst>
                                        <p:tav tm="0">
                                          <p:val>
                                            <p:strVal val="#ppt_y-#ppt_h*1.125000"/>
                                          </p:val>
                                        </p:tav>
                                        <p:tav tm="100000">
                                          <p:val>
                                            <p:strVal val="#ppt_y"/>
                                          </p:val>
                                        </p:tav>
                                      </p:tavLst>
                                    </p:anim>
                                    <p:animEffect transition="in" filter="wipe(down)">
                                      <p:cBhvr>
                                        <p:cTn id="63" dur="500"/>
                                        <p:tgtEl>
                                          <p:spTgt spid="12"/>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p:tgtEl>
                                          <p:spTgt spid="11"/>
                                        </p:tgtEl>
                                        <p:attrNameLst>
                                          <p:attrName>ppt_x</p:attrName>
                                        </p:attrNameLst>
                                      </p:cBhvr>
                                      <p:tavLst>
                                        <p:tav tm="0">
                                          <p:val>
                                            <p:strVal val="#ppt_x-#ppt_w*1.125000"/>
                                          </p:val>
                                        </p:tav>
                                        <p:tav tm="100000">
                                          <p:val>
                                            <p:strVal val="#ppt_x"/>
                                          </p:val>
                                        </p:tav>
                                      </p:tavLst>
                                    </p:anim>
                                    <p:animEffect transition="in" filter="wipe(right)">
                                      <p:cBhvr>
                                        <p:cTn id="67" dur="500"/>
                                        <p:tgtEl>
                                          <p:spTgt spid="11"/>
                                        </p:tgtEl>
                                      </p:cBhvr>
                                    </p:animEffect>
                                  </p:childTnLst>
                                </p:cTn>
                              </p:par>
                            </p:childTnLst>
                          </p:cTn>
                        </p:par>
                        <p:par>
                          <p:cTn id="68" fill="hold">
                            <p:stCondLst>
                              <p:cond delay="1500"/>
                            </p:stCondLst>
                            <p:childTnLst>
                              <p:par>
                                <p:cTn id="69" presetID="22" presetClass="entr" presetSubtype="8"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2000"/>
                            </p:stCondLst>
                            <p:childTnLst>
                              <p:par>
                                <p:cTn id="73" presetID="22" presetClass="entr" presetSubtype="8"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par>
                          <p:cTn id="76" fill="hold">
                            <p:stCondLst>
                              <p:cond delay="25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P spid="10" grpId="0" animBg="1"/>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651830"/>
            <a:ext cx="9144000" cy="1814777"/>
            <a:chOff x="170694" y="177982"/>
            <a:chExt cx="3936004" cy="781165"/>
          </a:xfrm>
        </p:grpSpPr>
        <p:sp>
          <p:nvSpPr>
            <p:cNvPr id="5" name="等腰三角形 4"/>
            <p:cNvSpPr/>
            <p:nvPr/>
          </p:nvSpPr>
          <p:spPr>
            <a:xfrm>
              <a:off x="1233863" y="177982"/>
              <a:ext cx="355284" cy="356514"/>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等腰三角形 5"/>
            <p:cNvSpPr/>
            <p:nvPr/>
          </p:nvSpPr>
          <p:spPr>
            <a:xfrm flipV="1">
              <a:off x="200258" y="602633"/>
              <a:ext cx="355284" cy="356514"/>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70694" y="261768"/>
              <a:ext cx="3936004" cy="611981"/>
            </a:xfrm>
            <a:prstGeom prst="rect">
              <a:avLst/>
            </a:prstGeom>
            <a:solidFill>
              <a:srgbClr val="C4C7C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4CA6C6"/>
                </a:solidFill>
              </a:endParaRPr>
            </a:p>
          </p:txBody>
        </p:sp>
        <p:sp>
          <p:nvSpPr>
            <p:cNvPr id="8" name="平行四边形 7"/>
            <p:cNvSpPr/>
            <p:nvPr/>
          </p:nvSpPr>
          <p:spPr>
            <a:xfrm>
              <a:off x="376965" y="178257"/>
              <a:ext cx="1036076" cy="779005"/>
            </a:xfrm>
            <a:prstGeom prst="parallelogram">
              <a:avLst>
                <a:gd name="adj" fmla="val 48207"/>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文本框 8"/>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10"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6355405" y="1439874"/>
            <a:ext cx="397019" cy="397019"/>
            <a:chOff x="8179277" y="3748642"/>
            <a:chExt cx="1500028" cy="1500029"/>
          </a:xfrm>
          <a:effectLst>
            <a:reflection blurRad="88900" stA="83000" endPos="63000" dist="50800" dir="5400000" sy="-100000" algn="bl" rotWithShape="0"/>
          </a:effectLst>
        </p:grpSpPr>
        <p:sp>
          <p:nvSpPr>
            <p:cNvPr id="13" name="椭圆 12"/>
            <p:cNvSpPr/>
            <p:nvPr/>
          </p:nvSpPr>
          <p:spPr>
            <a:xfrm>
              <a:off x="8179277" y="3748642"/>
              <a:ext cx="1500028" cy="150002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14" name="组合 13"/>
            <p:cNvGrpSpPr/>
            <p:nvPr/>
          </p:nvGrpSpPr>
          <p:grpSpPr>
            <a:xfrm>
              <a:off x="8605283" y="4234099"/>
              <a:ext cx="630396" cy="548323"/>
              <a:chOff x="11250613" y="919163"/>
              <a:chExt cx="573087" cy="498475"/>
            </a:xfrm>
          </p:grpSpPr>
          <p:sp>
            <p:nvSpPr>
              <p:cNvPr id="15"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7" name="组合 16"/>
          <p:cNvGrpSpPr/>
          <p:nvPr/>
        </p:nvGrpSpPr>
        <p:grpSpPr>
          <a:xfrm>
            <a:off x="4571266" y="1434451"/>
            <a:ext cx="397019" cy="397019"/>
            <a:chOff x="1682477" y="2278669"/>
            <a:chExt cx="1164618" cy="1164619"/>
          </a:xfrm>
          <a:effectLst>
            <a:reflection blurRad="88900" stA="83000" endPos="63000" dist="50800" dir="5400000" sy="-100000" algn="bl" rotWithShape="0"/>
          </a:effectLst>
        </p:grpSpPr>
        <p:sp>
          <p:nvSpPr>
            <p:cNvPr id="18" name="椭圆 17"/>
            <p:cNvSpPr/>
            <p:nvPr/>
          </p:nvSpPr>
          <p:spPr>
            <a:xfrm>
              <a:off x="1682477"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tx1"/>
                </a:solidFill>
                <a:latin typeface="Chelsea" panose="02000500000000000000" pitchFamily="2" charset="0"/>
              </a:endParaRPr>
            </a:p>
          </p:txBody>
        </p:sp>
        <p:sp>
          <p:nvSpPr>
            <p:cNvPr id="19" name="KSO_Shape"/>
            <p:cNvSpPr/>
            <p:nvPr/>
          </p:nvSpPr>
          <p:spPr bwMode="auto">
            <a:xfrm>
              <a:off x="1991148" y="2643393"/>
              <a:ext cx="499821" cy="465667"/>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5165301" y="1439874"/>
            <a:ext cx="397018" cy="397019"/>
            <a:chOff x="3211798" y="2284092"/>
            <a:chExt cx="1164617" cy="1164619"/>
          </a:xfrm>
          <a:effectLst>
            <a:reflection blurRad="88900" stA="83000" endPos="63000" dist="50800" dir="5400000" sy="-100000" algn="bl" rotWithShape="0"/>
          </a:effectLst>
        </p:grpSpPr>
        <p:sp>
          <p:nvSpPr>
            <p:cNvPr id="21" name="椭圆 20"/>
            <p:cNvSpPr/>
            <p:nvPr/>
          </p:nvSpPr>
          <p:spPr>
            <a:xfrm>
              <a:off x="3211798" y="2284092"/>
              <a:ext cx="1164617"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2" name="KSO_Shape"/>
            <p:cNvSpPr/>
            <p:nvPr/>
          </p:nvSpPr>
          <p:spPr bwMode="auto">
            <a:xfrm>
              <a:off x="3583891" y="2632626"/>
              <a:ext cx="395692" cy="499821"/>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3" name="组合 22"/>
          <p:cNvGrpSpPr/>
          <p:nvPr/>
        </p:nvGrpSpPr>
        <p:grpSpPr>
          <a:xfrm>
            <a:off x="5763398" y="1434451"/>
            <a:ext cx="397019" cy="397019"/>
            <a:chOff x="4732991" y="2278669"/>
            <a:chExt cx="1164618" cy="1164619"/>
          </a:xfrm>
          <a:effectLst>
            <a:reflection blurRad="88900" stA="83000" endPos="63000" dist="50800" dir="5400000" sy="-100000" algn="bl" rotWithShape="0"/>
          </a:effectLst>
        </p:grpSpPr>
        <p:sp>
          <p:nvSpPr>
            <p:cNvPr id="24" name="椭圆 23"/>
            <p:cNvSpPr/>
            <p:nvPr/>
          </p:nvSpPr>
          <p:spPr>
            <a:xfrm>
              <a:off x="4732991"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5" name="KSO_Shape"/>
            <p:cNvSpPr/>
            <p:nvPr/>
          </p:nvSpPr>
          <p:spPr bwMode="auto">
            <a:xfrm>
              <a:off x="5076643" y="2662172"/>
              <a:ext cx="499821" cy="431512"/>
            </a:xfrm>
            <a:custGeom>
              <a:avLst/>
              <a:gdLst>
                <a:gd name="T0" fmla="*/ 432306676 w 6235"/>
                <a:gd name="T1" fmla="*/ 188202068 h 5380"/>
                <a:gd name="T2" fmla="*/ 425585249 w 6235"/>
                <a:gd name="T3" fmla="*/ 175686526 h 5380"/>
                <a:gd name="T4" fmla="*/ 419517664 w 6235"/>
                <a:gd name="T5" fmla="*/ 168307917 h 5380"/>
                <a:gd name="T6" fmla="*/ 411302791 w 6235"/>
                <a:gd name="T7" fmla="*/ 163077441 h 5380"/>
                <a:gd name="T8" fmla="*/ 405981623 w 6235"/>
                <a:gd name="T9" fmla="*/ 161396108 h 5380"/>
                <a:gd name="T10" fmla="*/ 398980328 w 6235"/>
                <a:gd name="T11" fmla="*/ 160368660 h 5380"/>
                <a:gd name="T12" fmla="*/ 391979033 w 6235"/>
                <a:gd name="T13" fmla="*/ 160648984 h 5380"/>
                <a:gd name="T14" fmla="*/ 385164419 w 6235"/>
                <a:gd name="T15" fmla="*/ 162423555 h 5380"/>
                <a:gd name="T16" fmla="*/ 378816659 w 6235"/>
                <a:gd name="T17" fmla="*/ 165412355 h 5380"/>
                <a:gd name="T18" fmla="*/ 373122435 w 6235"/>
                <a:gd name="T19" fmla="*/ 169522146 h 5380"/>
                <a:gd name="T20" fmla="*/ 368361310 w 6235"/>
                <a:gd name="T21" fmla="*/ 174752316 h 5380"/>
                <a:gd name="T22" fmla="*/ 364533895 w 6235"/>
                <a:gd name="T23" fmla="*/ 181103783 h 5380"/>
                <a:gd name="T24" fmla="*/ 268103009 w 6235"/>
                <a:gd name="T25" fmla="*/ 29888304 h 5380"/>
                <a:gd name="T26" fmla="*/ 266049214 w 6235"/>
                <a:gd name="T27" fmla="*/ 22789713 h 5380"/>
                <a:gd name="T28" fmla="*/ 262781841 w 6235"/>
                <a:gd name="T29" fmla="*/ 16438552 h 5380"/>
                <a:gd name="T30" fmla="*/ 258394383 w 6235"/>
                <a:gd name="T31" fmla="*/ 10927752 h 5380"/>
                <a:gd name="T32" fmla="*/ 252980028 w 6235"/>
                <a:gd name="T33" fmla="*/ 6444705 h 5380"/>
                <a:gd name="T34" fmla="*/ 246912443 w 6235"/>
                <a:gd name="T35" fmla="*/ 2988800 h 5380"/>
                <a:gd name="T36" fmla="*/ 240191016 w 6235"/>
                <a:gd name="T37" fmla="*/ 840667 h 5380"/>
                <a:gd name="T38" fmla="*/ 233189721 w 6235"/>
                <a:gd name="T39" fmla="*/ 0 h 5380"/>
                <a:gd name="T40" fmla="*/ 225815064 w 6235"/>
                <a:gd name="T41" fmla="*/ 560343 h 5380"/>
                <a:gd name="T42" fmla="*/ 218346914 w 6235"/>
                <a:gd name="T43" fmla="*/ 2802019 h 5380"/>
                <a:gd name="T44" fmla="*/ 209665492 w 6235"/>
                <a:gd name="T45" fmla="*/ 7845714 h 5380"/>
                <a:gd name="T46" fmla="*/ 202944065 w 6235"/>
                <a:gd name="T47" fmla="*/ 14943999 h 5380"/>
                <a:gd name="T48" fmla="*/ 198183245 w 6235"/>
                <a:gd name="T49" fmla="*/ 23630380 h 5380"/>
                <a:gd name="T50" fmla="*/ 0 w 6235"/>
                <a:gd name="T51" fmla="*/ 395364689 h 5380"/>
                <a:gd name="T52" fmla="*/ 99885245 w 6235"/>
                <a:gd name="T53" fmla="*/ 395644708 h 5380"/>
                <a:gd name="T54" fmla="*/ 106606366 w 6235"/>
                <a:gd name="T55" fmla="*/ 395177603 h 5380"/>
                <a:gd name="T56" fmla="*/ 113047619 w 6235"/>
                <a:gd name="T57" fmla="*/ 393589812 h 5380"/>
                <a:gd name="T58" fmla="*/ 119022017 w 6235"/>
                <a:gd name="T59" fmla="*/ 390974574 h 5380"/>
                <a:gd name="T60" fmla="*/ 122569258 w 6235"/>
                <a:gd name="T61" fmla="*/ 388639660 h 5380"/>
                <a:gd name="T62" fmla="*/ 126303486 w 6235"/>
                <a:gd name="T63" fmla="*/ 385557623 h 5380"/>
                <a:gd name="T64" fmla="*/ 133304781 w 6235"/>
                <a:gd name="T65" fmla="*/ 376590918 h 5380"/>
                <a:gd name="T66" fmla="*/ 218907262 w 6235"/>
                <a:gd name="T67" fmla="*/ 166439803 h 5380"/>
                <a:gd name="T68" fmla="*/ 275104304 w 6235"/>
                <a:gd name="T69" fmla="*/ 476249371 h 5380"/>
                <a:gd name="T70" fmla="*/ 277811329 w 6235"/>
                <a:gd name="T71" fmla="*/ 483067637 h 5380"/>
                <a:gd name="T72" fmla="*/ 281731932 w 6235"/>
                <a:gd name="T73" fmla="*/ 488951999 h 5380"/>
                <a:gd name="T74" fmla="*/ 286493057 w 6235"/>
                <a:gd name="T75" fmla="*/ 493995389 h 5380"/>
                <a:gd name="T76" fmla="*/ 292280774 w 6235"/>
                <a:gd name="T77" fmla="*/ 497918399 h 5380"/>
                <a:gd name="T78" fmla="*/ 298721721 w 6235"/>
                <a:gd name="T79" fmla="*/ 500813655 h 5380"/>
                <a:gd name="T80" fmla="*/ 305629828 w 6235"/>
                <a:gd name="T81" fmla="*/ 502308208 h 5380"/>
                <a:gd name="T82" fmla="*/ 312817804 w 6235"/>
                <a:gd name="T83" fmla="*/ 502401446 h 5380"/>
                <a:gd name="T84" fmla="*/ 318885695 w 6235"/>
                <a:gd name="T85" fmla="*/ 501467541 h 5380"/>
                <a:gd name="T86" fmla="*/ 327660611 w 6235"/>
                <a:gd name="T87" fmla="*/ 498011636 h 5380"/>
                <a:gd name="T88" fmla="*/ 335128455 w 6235"/>
                <a:gd name="T89" fmla="*/ 492501142 h 5380"/>
                <a:gd name="T90" fmla="*/ 340916478 w 6235"/>
                <a:gd name="T91" fmla="*/ 485496095 h 5380"/>
                <a:gd name="T92" fmla="*/ 343996864 w 6235"/>
                <a:gd name="T93" fmla="*/ 479331714 h 5380"/>
                <a:gd name="T94" fmla="*/ 345303936 w 6235"/>
                <a:gd name="T95" fmla="*/ 475221923 h 5380"/>
                <a:gd name="T96" fmla="*/ 437721031 w 6235"/>
                <a:gd name="T97" fmla="*/ 371267204 h 5380"/>
                <a:gd name="T98" fmla="*/ 443975298 w 6235"/>
                <a:gd name="T99" fmla="*/ 381261051 h 5380"/>
                <a:gd name="T100" fmla="*/ 453030387 w 6235"/>
                <a:gd name="T101" fmla="*/ 388546423 h 5380"/>
                <a:gd name="T102" fmla="*/ 463672417 w 6235"/>
                <a:gd name="T103" fmla="*/ 392562670 h 5380"/>
                <a:gd name="T104" fmla="*/ 472447333 w 6235"/>
                <a:gd name="T105" fmla="*/ 393403031 h 5380"/>
                <a:gd name="T106" fmla="*/ 493918073 w 6235"/>
                <a:gd name="T107" fmla="*/ 320550845 h 5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35" h="5380">
                  <a:moveTo>
                    <a:pt x="5291" y="3432"/>
                  </a:moveTo>
                  <a:lnTo>
                    <a:pt x="4652" y="2060"/>
                  </a:lnTo>
                  <a:lnTo>
                    <a:pt x="4631" y="2015"/>
                  </a:lnTo>
                  <a:lnTo>
                    <a:pt x="4610" y="1969"/>
                  </a:lnTo>
                  <a:lnTo>
                    <a:pt x="4586" y="1924"/>
                  </a:lnTo>
                  <a:lnTo>
                    <a:pt x="4573" y="1902"/>
                  </a:lnTo>
                  <a:lnTo>
                    <a:pt x="4559" y="1881"/>
                  </a:lnTo>
                  <a:lnTo>
                    <a:pt x="4544" y="1860"/>
                  </a:lnTo>
                  <a:lnTo>
                    <a:pt x="4529" y="1839"/>
                  </a:lnTo>
                  <a:lnTo>
                    <a:pt x="4512" y="1820"/>
                  </a:lnTo>
                  <a:lnTo>
                    <a:pt x="4494" y="1802"/>
                  </a:lnTo>
                  <a:lnTo>
                    <a:pt x="4475" y="1786"/>
                  </a:lnTo>
                  <a:lnTo>
                    <a:pt x="4454" y="1771"/>
                  </a:lnTo>
                  <a:lnTo>
                    <a:pt x="4431" y="1757"/>
                  </a:lnTo>
                  <a:lnTo>
                    <a:pt x="4406" y="1746"/>
                  </a:lnTo>
                  <a:lnTo>
                    <a:pt x="4387" y="1739"/>
                  </a:lnTo>
                  <a:lnTo>
                    <a:pt x="4369" y="1733"/>
                  </a:lnTo>
                  <a:lnTo>
                    <a:pt x="4349" y="1728"/>
                  </a:lnTo>
                  <a:lnTo>
                    <a:pt x="4331" y="1723"/>
                  </a:lnTo>
                  <a:lnTo>
                    <a:pt x="4312" y="1720"/>
                  </a:lnTo>
                  <a:lnTo>
                    <a:pt x="4292" y="1718"/>
                  </a:lnTo>
                  <a:lnTo>
                    <a:pt x="4274" y="1717"/>
                  </a:lnTo>
                  <a:lnTo>
                    <a:pt x="4254" y="1717"/>
                  </a:lnTo>
                  <a:lnTo>
                    <a:pt x="4236" y="1717"/>
                  </a:lnTo>
                  <a:lnTo>
                    <a:pt x="4217" y="1718"/>
                  </a:lnTo>
                  <a:lnTo>
                    <a:pt x="4199" y="1720"/>
                  </a:lnTo>
                  <a:lnTo>
                    <a:pt x="4180" y="1724"/>
                  </a:lnTo>
                  <a:lnTo>
                    <a:pt x="4162" y="1728"/>
                  </a:lnTo>
                  <a:lnTo>
                    <a:pt x="4143" y="1733"/>
                  </a:lnTo>
                  <a:lnTo>
                    <a:pt x="4126" y="1739"/>
                  </a:lnTo>
                  <a:lnTo>
                    <a:pt x="4109" y="1746"/>
                  </a:lnTo>
                  <a:lnTo>
                    <a:pt x="4091" y="1754"/>
                  </a:lnTo>
                  <a:lnTo>
                    <a:pt x="4074" y="1761"/>
                  </a:lnTo>
                  <a:lnTo>
                    <a:pt x="4058" y="1771"/>
                  </a:lnTo>
                  <a:lnTo>
                    <a:pt x="4042" y="1781"/>
                  </a:lnTo>
                  <a:lnTo>
                    <a:pt x="4027" y="1792"/>
                  </a:lnTo>
                  <a:lnTo>
                    <a:pt x="4012" y="1803"/>
                  </a:lnTo>
                  <a:lnTo>
                    <a:pt x="3997" y="1815"/>
                  </a:lnTo>
                  <a:lnTo>
                    <a:pt x="3984" y="1828"/>
                  </a:lnTo>
                  <a:lnTo>
                    <a:pt x="3970" y="1841"/>
                  </a:lnTo>
                  <a:lnTo>
                    <a:pt x="3958" y="1856"/>
                  </a:lnTo>
                  <a:lnTo>
                    <a:pt x="3946" y="1871"/>
                  </a:lnTo>
                  <a:lnTo>
                    <a:pt x="3935" y="1887"/>
                  </a:lnTo>
                  <a:lnTo>
                    <a:pt x="3923" y="1903"/>
                  </a:lnTo>
                  <a:lnTo>
                    <a:pt x="3915" y="1920"/>
                  </a:lnTo>
                  <a:lnTo>
                    <a:pt x="3905" y="1939"/>
                  </a:lnTo>
                  <a:lnTo>
                    <a:pt x="3898" y="1957"/>
                  </a:lnTo>
                  <a:lnTo>
                    <a:pt x="3430" y="3400"/>
                  </a:lnTo>
                  <a:lnTo>
                    <a:pt x="2872" y="320"/>
                  </a:lnTo>
                  <a:lnTo>
                    <a:pt x="2868" y="300"/>
                  </a:lnTo>
                  <a:lnTo>
                    <a:pt x="2863" y="281"/>
                  </a:lnTo>
                  <a:lnTo>
                    <a:pt x="2857" y="263"/>
                  </a:lnTo>
                  <a:lnTo>
                    <a:pt x="2850" y="244"/>
                  </a:lnTo>
                  <a:lnTo>
                    <a:pt x="2842" y="226"/>
                  </a:lnTo>
                  <a:lnTo>
                    <a:pt x="2834" y="209"/>
                  </a:lnTo>
                  <a:lnTo>
                    <a:pt x="2825" y="192"/>
                  </a:lnTo>
                  <a:lnTo>
                    <a:pt x="2815" y="176"/>
                  </a:lnTo>
                  <a:lnTo>
                    <a:pt x="2804" y="160"/>
                  </a:lnTo>
                  <a:lnTo>
                    <a:pt x="2793" y="146"/>
                  </a:lnTo>
                  <a:lnTo>
                    <a:pt x="2781" y="131"/>
                  </a:lnTo>
                  <a:lnTo>
                    <a:pt x="2768" y="117"/>
                  </a:lnTo>
                  <a:lnTo>
                    <a:pt x="2755" y="105"/>
                  </a:lnTo>
                  <a:lnTo>
                    <a:pt x="2740" y="93"/>
                  </a:lnTo>
                  <a:lnTo>
                    <a:pt x="2725" y="80"/>
                  </a:lnTo>
                  <a:lnTo>
                    <a:pt x="2710" y="69"/>
                  </a:lnTo>
                  <a:lnTo>
                    <a:pt x="2696" y="59"/>
                  </a:lnTo>
                  <a:lnTo>
                    <a:pt x="2678" y="49"/>
                  </a:lnTo>
                  <a:lnTo>
                    <a:pt x="2662" y="41"/>
                  </a:lnTo>
                  <a:lnTo>
                    <a:pt x="2645" y="32"/>
                  </a:lnTo>
                  <a:lnTo>
                    <a:pt x="2628" y="26"/>
                  </a:lnTo>
                  <a:lnTo>
                    <a:pt x="2610" y="20"/>
                  </a:lnTo>
                  <a:lnTo>
                    <a:pt x="2592" y="14"/>
                  </a:lnTo>
                  <a:lnTo>
                    <a:pt x="2573" y="9"/>
                  </a:lnTo>
                  <a:lnTo>
                    <a:pt x="2555" y="5"/>
                  </a:lnTo>
                  <a:lnTo>
                    <a:pt x="2536" y="2"/>
                  </a:lnTo>
                  <a:lnTo>
                    <a:pt x="2517" y="1"/>
                  </a:lnTo>
                  <a:lnTo>
                    <a:pt x="2498" y="0"/>
                  </a:lnTo>
                  <a:lnTo>
                    <a:pt x="2478" y="0"/>
                  </a:lnTo>
                  <a:lnTo>
                    <a:pt x="2459" y="1"/>
                  </a:lnTo>
                  <a:lnTo>
                    <a:pt x="2439" y="2"/>
                  </a:lnTo>
                  <a:lnTo>
                    <a:pt x="2419" y="6"/>
                  </a:lnTo>
                  <a:lnTo>
                    <a:pt x="2391" y="12"/>
                  </a:lnTo>
                  <a:lnTo>
                    <a:pt x="2365" y="20"/>
                  </a:lnTo>
                  <a:lnTo>
                    <a:pt x="2339" y="30"/>
                  </a:lnTo>
                  <a:lnTo>
                    <a:pt x="2314" y="41"/>
                  </a:lnTo>
                  <a:lnTo>
                    <a:pt x="2291" y="54"/>
                  </a:lnTo>
                  <a:lnTo>
                    <a:pt x="2267" y="68"/>
                  </a:lnTo>
                  <a:lnTo>
                    <a:pt x="2246" y="84"/>
                  </a:lnTo>
                  <a:lnTo>
                    <a:pt x="2227" y="101"/>
                  </a:lnTo>
                  <a:lnTo>
                    <a:pt x="2207" y="120"/>
                  </a:lnTo>
                  <a:lnTo>
                    <a:pt x="2190" y="139"/>
                  </a:lnTo>
                  <a:lnTo>
                    <a:pt x="2174" y="160"/>
                  </a:lnTo>
                  <a:lnTo>
                    <a:pt x="2159" y="183"/>
                  </a:lnTo>
                  <a:lnTo>
                    <a:pt x="2145" y="205"/>
                  </a:lnTo>
                  <a:lnTo>
                    <a:pt x="2134" y="228"/>
                  </a:lnTo>
                  <a:lnTo>
                    <a:pt x="2123" y="253"/>
                  </a:lnTo>
                  <a:lnTo>
                    <a:pt x="2116" y="279"/>
                  </a:lnTo>
                  <a:lnTo>
                    <a:pt x="823" y="3453"/>
                  </a:lnTo>
                  <a:lnTo>
                    <a:pt x="3" y="3453"/>
                  </a:lnTo>
                  <a:lnTo>
                    <a:pt x="0" y="4233"/>
                  </a:lnTo>
                  <a:lnTo>
                    <a:pt x="1033" y="4233"/>
                  </a:lnTo>
                  <a:lnTo>
                    <a:pt x="1052" y="4235"/>
                  </a:lnTo>
                  <a:lnTo>
                    <a:pt x="1070" y="4236"/>
                  </a:lnTo>
                  <a:lnTo>
                    <a:pt x="1088" y="4236"/>
                  </a:lnTo>
                  <a:lnTo>
                    <a:pt x="1106" y="4235"/>
                  </a:lnTo>
                  <a:lnTo>
                    <a:pt x="1123" y="4234"/>
                  </a:lnTo>
                  <a:lnTo>
                    <a:pt x="1142" y="4231"/>
                  </a:lnTo>
                  <a:lnTo>
                    <a:pt x="1159" y="4229"/>
                  </a:lnTo>
                  <a:lnTo>
                    <a:pt x="1176" y="4225"/>
                  </a:lnTo>
                  <a:lnTo>
                    <a:pt x="1194" y="4220"/>
                  </a:lnTo>
                  <a:lnTo>
                    <a:pt x="1211" y="4214"/>
                  </a:lnTo>
                  <a:lnTo>
                    <a:pt x="1227" y="4208"/>
                  </a:lnTo>
                  <a:lnTo>
                    <a:pt x="1243" y="4202"/>
                  </a:lnTo>
                  <a:lnTo>
                    <a:pt x="1259" y="4194"/>
                  </a:lnTo>
                  <a:lnTo>
                    <a:pt x="1275" y="4186"/>
                  </a:lnTo>
                  <a:lnTo>
                    <a:pt x="1291" y="4177"/>
                  </a:lnTo>
                  <a:lnTo>
                    <a:pt x="1306" y="4167"/>
                  </a:lnTo>
                  <a:lnTo>
                    <a:pt x="1313" y="4161"/>
                  </a:lnTo>
                  <a:lnTo>
                    <a:pt x="1331" y="4148"/>
                  </a:lnTo>
                  <a:lnTo>
                    <a:pt x="1353" y="4128"/>
                  </a:lnTo>
                  <a:lnTo>
                    <a:pt x="1375" y="4107"/>
                  </a:lnTo>
                  <a:lnTo>
                    <a:pt x="1395" y="4083"/>
                  </a:lnTo>
                  <a:lnTo>
                    <a:pt x="1412" y="4059"/>
                  </a:lnTo>
                  <a:lnTo>
                    <a:pt x="1428" y="4032"/>
                  </a:lnTo>
                  <a:lnTo>
                    <a:pt x="1442" y="4004"/>
                  </a:lnTo>
                  <a:lnTo>
                    <a:pt x="1454" y="3976"/>
                  </a:lnTo>
                  <a:lnTo>
                    <a:pt x="1463" y="3946"/>
                  </a:lnTo>
                  <a:lnTo>
                    <a:pt x="2345" y="1782"/>
                  </a:lnTo>
                  <a:lnTo>
                    <a:pt x="2939" y="5061"/>
                  </a:lnTo>
                  <a:lnTo>
                    <a:pt x="2942" y="5080"/>
                  </a:lnTo>
                  <a:lnTo>
                    <a:pt x="2947" y="5099"/>
                  </a:lnTo>
                  <a:lnTo>
                    <a:pt x="2953" y="5118"/>
                  </a:lnTo>
                  <a:lnTo>
                    <a:pt x="2960" y="5136"/>
                  </a:lnTo>
                  <a:lnTo>
                    <a:pt x="2968" y="5155"/>
                  </a:lnTo>
                  <a:lnTo>
                    <a:pt x="2976" y="5172"/>
                  </a:lnTo>
                  <a:lnTo>
                    <a:pt x="2986" y="5188"/>
                  </a:lnTo>
                  <a:lnTo>
                    <a:pt x="2995" y="5204"/>
                  </a:lnTo>
                  <a:lnTo>
                    <a:pt x="3007" y="5220"/>
                  </a:lnTo>
                  <a:lnTo>
                    <a:pt x="3018" y="5235"/>
                  </a:lnTo>
                  <a:lnTo>
                    <a:pt x="3030" y="5250"/>
                  </a:lnTo>
                  <a:lnTo>
                    <a:pt x="3042" y="5263"/>
                  </a:lnTo>
                  <a:lnTo>
                    <a:pt x="3056" y="5277"/>
                  </a:lnTo>
                  <a:lnTo>
                    <a:pt x="3069" y="5289"/>
                  </a:lnTo>
                  <a:lnTo>
                    <a:pt x="3084" y="5300"/>
                  </a:lnTo>
                  <a:lnTo>
                    <a:pt x="3099" y="5311"/>
                  </a:lnTo>
                  <a:lnTo>
                    <a:pt x="3115" y="5321"/>
                  </a:lnTo>
                  <a:lnTo>
                    <a:pt x="3131" y="5331"/>
                  </a:lnTo>
                  <a:lnTo>
                    <a:pt x="3148" y="5340"/>
                  </a:lnTo>
                  <a:lnTo>
                    <a:pt x="3164" y="5348"/>
                  </a:lnTo>
                  <a:lnTo>
                    <a:pt x="3182" y="5356"/>
                  </a:lnTo>
                  <a:lnTo>
                    <a:pt x="3200" y="5362"/>
                  </a:lnTo>
                  <a:lnTo>
                    <a:pt x="3218" y="5367"/>
                  </a:lnTo>
                  <a:lnTo>
                    <a:pt x="3236" y="5372"/>
                  </a:lnTo>
                  <a:lnTo>
                    <a:pt x="3255" y="5375"/>
                  </a:lnTo>
                  <a:lnTo>
                    <a:pt x="3274" y="5378"/>
                  </a:lnTo>
                  <a:lnTo>
                    <a:pt x="3293" y="5380"/>
                  </a:lnTo>
                  <a:lnTo>
                    <a:pt x="3313" y="5380"/>
                  </a:lnTo>
                  <a:lnTo>
                    <a:pt x="3332" y="5380"/>
                  </a:lnTo>
                  <a:lnTo>
                    <a:pt x="3351" y="5379"/>
                  </a:lnTo>
                  <a:lnTo>
                    <a:pt x="3371" y="5378"/>
                  </a:lnTo>
                  <a:lnTo>
                    <a:pt x="3390" y="5374"/>
                  </a:lnTo>
                  <a:lnTo>
                    <a:pt x="3416" y="5369"/>
                  </a:lnTo>
                  <a:lnTo>
                    <a:pt x="3441" y="5362"/>
                  </a:lnTo>
                  <a:lnTo>
                    <a:pt x="3466" y="5353"/>
                  </a:lnTo>
                  <a:lnTo>
                    <a:pt x="3488" y="5343"/>
                  </a:lnTo>
                  <a:lnTo>
                    <a:pt x="3510" y="5332"/>
                  </a:lnTo>
                  <a:lnTo>
                    <a:pt x="3532" y="5319"/>
                  </a:lnTo>
                  <a:lnTo>
                    <a:pt x="3552" y="5305"/>
                  </a:lnTo>
                  <a:lnTo>
                    <a:pt x="3572" y="5290"/>
                  </a:lnTo>
                  <a:lnTo>
                    <a:pt x="3590" y="5273"/>
                  </a:lnTo>
                  <a:lnTo>
                    <a:pt x="3608" y="5256"/>
                  </a:lnTo>
                  <a:lnTo>
                    <a:pt x="3624" y="5237"/>
                  </a:lnTo>
                  <a:lnTo>
                    <a:pt x="3638" y="5217"/>
                  </a:lnTo>
                  <a:lnTo>
                    <a:pt x="3652" y="5198"/>
                  </a:lnTo>
                  <a:lnTo>
                    <a:pt x="3664" y="5177"/>
                  </a:lnTo>
                  <a:lnTo>
                    <a:pt x="3675" y="5155"/>
                  </a:lnTo>
                  <a:lnTo>
                    <a:pt x="3685" y="5132"/>
                  </a:lnTo>
                  <a:lnTo>
                    <a:pt x="3691" y="5110"/>
                  </a:lnTo>
                  <a:lnTo>
                    <a:pt x="3699" y="5088"/>
                  </a:lnTo>
                  <a:lnTo>
                    <a:pt x="4317" y="3181"/>
                  </a:lnTo>
                  <a:lnTo>
                    <a:pt x="4676" y="3944"/>
                  </a:lnTo>
                  <a:lnTo>
                    <a:pt x="4689" y="3975"/>
                  </a:lnTo>
                  <a:lnTo>
                    <a:pt x="4702" y="4003"/>
                  </a:lnTo>
                  <a:lnTo>
                    <a:pt x="4718" y="4032"/>
                  </a:lnTo>
                  <a:lnTo>
                    <a:pt x="4737" y="4057"/>
                  </a:lnTo>
                  <a:lnTo>
                    <a:pt x="4756" y="4082"/>
                  </a:lnTo>
                  <a:lnTo>
                    <a:pt x="4779" y="4104"/>
                  </a:lnTo>
                  <a:lnTo>
                    <a:pt x="4802" y="4124"/>
                  </a:lnTo>
                  <a:lnTo>
                    <a:pt x="4827" y="4143"/>
                  </a:lnTo>
                  <a:lnTo>
                    <a:pt x="4853" y="4160"/>
                  </a:lnTo>
                  <a:lnTo>
                    <a:pt x="4880" y="4173"/>
                  </a:lnTo>
                  <a:lnTo>
                    <a:pt x="4908" y="4186"/>
                  </a:lnTo>
                  <a:lnTo>
                    <a:pt x="4938" y="4196"/>
                  </a:lnTo>
                  <a:lnTo>
                    <a:pt x="4967" y="4203"/>
                  </a:lnTo>
                  <a:lnTo>
                    <a:pt x="4998" y="4208"/>
                  </a:lnTo>
                  <a:lnTo>
                    <a:pt x="5029" y="4211"/>
                  </a:lnTo>
                  <a:lnTo>
                    <a:pt x="5061" y="4212"/>
                  </a:lnTo>
                  <a:lnTo>
                    <a:pt x="5074" y="4212"/>
                  </a:lnTo>
                  <a:lnTo>
                    <a:pt x="6235" y="4212"/>
                  </a:lnTo>
                  <a:lnTo>
                    <a:pt x="6235" y="3432"/>
                  </a:lnTo>
                  <a:lnTo>
                    <a:pt x="5291" y="34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accel="53300" fill="hold" nodeType="afterEffect" p14:presetBounceEnd="53000">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14:bounceEnd="53000">
                                          <p:cBhvr additive="base">
                                            <p:cTn id="12" dur="1500" fill="hold"/>
                                            <p:tgtEl>
                                              <p:spTgt spid="17"/>
                                            </p:tgtEl>
                                            <p:attrNameLst>
                                              <p:attrName>ppt_x</p:attrName>
                                            </p:attrNameLst>
                                          </p:cBhvr>
                                          <p:tavLst>
                                            <p:tav tm="0">
                                              <p:val>
                                                <p:strVal val="1+#ppt_w/2"/>
                                              </p:val>
                                            </p:tav>
                                            <p:tav tm="100000">
                                              <p:val>
                                                <p:strVal val="#ppt_x"/>
                                              </p:val>
                                            </p:tav>
                                          </p:tavLst>
                                        </p:anim>
                                        <p:anim calcmode="lin" valueType="num" p14:bounceEnd="53000">
                                          <p:cBhvr additive="base">
                                            <p:cTn id="13" dur="1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accel="53300" fill="hold" nodeType="withEffect" p14:presetBounceEnd="53000">
                                      <p:stCondLst>
                                        <p:cond delay="100"/>
                                      </p:stCondLst>
                                      <p:childTnLst>
                                        <p:set>
                                          <p:cBhvr>
                                            <p:cTn id="15" dur="1" fill="hold">
                                              <p:stCondLst>
                                                <p:cond delay="0"/>
                                              </p:stCondLst>
                                            </p:cTn>
                                            <p:tgtEl>
                                              <p:spTgt spid="20"/>
                                            </p:tgtEl>
                                            <p:attrNameLst>
                                              <p:attrName>style.visibility</p:attrName>
                                            </p:attrNameLst>
                                          </p:cBhvr>
                                          <p:to>
                                            <p:strVal val="visible"/>
                                          </p:to>
                                        </p:set>
                                        <p:anim calcmode="lin" valueType="num" p14:bounceEnd="53000">
                                          <p:cBhvr additive="base">
                                            <p:cTn id="16" dur="1500" fill="hold"/>
                                            <p:tgtEl>
                                              <p:spTgt spid="20"/>
                                            </p:tgtEl>
                                            <p:attrNameLst>
                                              <p:attrName>ppt_x</p:attrName>
                                            </p:attrNameLst>
                                          </p:cBhvr>
                                          <p:tavLst>
                                            <p:tav tm="0">
                                              <p:val>
                                                <p:strVal val="1+#ppt_w/2"/>
                                              </p:val>
                                            </p:tav>
                                            <p:tav tm="100000">
                                              <p:val>
                                                <p:strVal val="#ppt_x"/>
                                              </p:val>
                                            </p:tav>
                                          </p:tavLst>
                                        </p:anim>
                                        <p:anim calcmode="lin" valueType="num" p14:bounceEnd="53000">
                                          <p:cBhvr additive="base">
                                            <p:cTn id="17" dur="1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accel="53300" fill="hold" nodeType="withEffect" p14:presetBounceEnd="53000">
                                      <p:stCondLst>
                                        <p:cond delay="200"/>
                                      </p:stCondLst>
                                      <p:childTnLst>
                                        <p:set>
                                          <p:cBhvr>
                                            <p:cTn id="19" dur="1" fill="hold">
                                              <p:stCondLst>
                                                <p:cond delay="0"/>
                                              </p:stCondLst>
                                            </p:cTn>
                                            <p:tgtEl>
                                              <p:spTgt spid="23"/>
                                            </p:tgtEl>
                                            <p:attrNameLst>
                                              <p:attrName>style.visibility</p:attrName>
                                            </p:attrNameLst>
                                          </p:cBhvr>
                                          <p:to>
                                            <p:strVal val="visible"/>
                                          </p:to>
                                        </p:set>
                                        <p:anim calcmode="lin" valueType="num" p14:bounceEnd="53000">
                                          <p:cBhvr additive="base">
                                            <p:cTn id="20" dur="1500" fill="hold"/>
                                            <p:tgtEl>
                                              <p:spTgt spid="23"/>
                                            </p:tgtEl>
                                            <p:attrNameLst>
                                              <p:attrName>ppt_x</p:attrName>
                                            </p:attrNameLst>
                                          </p:cBhvr>
                                          <p:tavLst>
                                            <p:tav tm="0">
                                              <p:val>
                                                <p:strVal val="1+#ppt_w/2"/>
                                              </p:val>
                                            </p:tav>
                                            <p:tav tm="100000">
                                              <p:val>
                                                <p:strVal val="#ppt_x"/>
                                              </p:val>
                                            </p:tav>
                                          </p:tavLst>
                                        </p:anim>
                                        <p:anim calcmode="lin" valueType="num" p14:bounceEnd="53000">
                                          <p:cBhvr additive="base">
                                            <p:cTn id="21" dur="1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3300" fill="hold" nodeType="withEffect" p14:presetBounceEnd="53000">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14:bounceEnd="53000">
                                          <p:cBhvr additive="base">
                                            <p:cTn id="24" dur="1500" fill="hold"/>
                                            <p:tgtEl>
                                              <p:spTgt spid="12"/>
                                            </p:tgtEl>
                                            <p:attrNameLst>
                                              <p:attrName>ppt_x</p:attrName>
                                            </p:attrNameLst>
                                          </p:cBhvr>
                                          <p:tavLst>
                                            <p:tav tm="0">
                                              <p:val>
                                                <p:strVal val="1+#ppt_w/2"/>
                                              </p:val>
                                            </p:tav>
                                            <p:tav tm="100000">
                                              <p:val>
                                                <p:strVal val="#ppt_x"/>
                                              </p:val>
                                            </p:tav>
                                          </p:tavLst>
                                        </p:anim>
                                        <p:anim calcmode="lin" valueType="num" p14:bounceEnd="53000">
                                          <p:cBhvr additive="base">
                                            <p:cTn id="25" dur="1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0"/>
                                            </p:tgtEl>
                                          </p:cBhvr>
                                          <p:to x="80000" y="100000"/>
                                        </p:animScale>
                                        <p:anim by="(#ppt_w*0.10)" calcmode="lin" valueType="num">
                                          <p:cBhvr>
                                            <p:cTn id="32" dur="50" autoRev="1" fill="hold">
                                              <p:stCondLst>
                                                <p:cond delay="0"/>
                                              </p:stCondLst>
                                            </p:cTn>
                                            <p:tgtEl>
                                              <p:spTgt spid="10"/>
                                            </p:tgtEl>
                                            <p:attrNameLst>
                                              <p:attrName>ppt_x</p:attrName>
                                            </p:attrNameLst>
                                          </p:cBhvr>
                                        </p:anim>
                                        <p:anim by="(-#ppt_w*0.10)" calcmode="lin" valueType="num">
                                          <p:cBhvr>
                                            <p:cTn id="33" dur="50" autoRev="1" fill="hold">
                                              <p:stCondLst>
                                                <p:cond delay="0"/>
                                              </p:stCondLst>
                                            </p:cTn>
                                            <p:tgtEl>
                                              <p:spTgt spid="10"/>
                                            </p:tgtEl>
                                            <p:attrNameLst>
                                              <p:attrName>ppt_y</p:attrName>
                                            </p:attrNameLst>
                                          </p:cBhvr>
                                        </p:anim>
                                        <p:animRot by="-480000">
                                          <p:cBhvr>
                                            <p:cTn id="34" dur="50" autoRev="1" fill="hold">
                                              <p:stCondLst>
                                                <p:cond delay="0"/>
                                              </p:stCondLst>
                                            </p:cTn>
                                            <p:tgtEl>
                                              <p:spTgt spid="10"/>
                                            </p:tgtEl>
                                            <p:attrNameLst>
                                              <p:attrName>r</p:attrName>
                                            </p:attrNameLst>
                                          </p:cBhvr>
                                        </p:animRot>
                                      </p:childTnLst>
                                    </p:cTn>
                                  </p:par>
                                </p:childTnLst>
                              </p:cTn>
                            </p:par>
                            <p:par>
                              <p:cTn id="35" fill="hold">
                                <p:stCondLst>
                                  <p:cond delay="322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200"/>
                                            <p:tgtEl>
                                              <p:spTgt spid="11"/>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1"/>
                                            </p:tgtEl>
                                          </p:cBhvr>
                                          <p:to x="80000" y="100000"/>
                                        </p:animScale>
                                        <p:anim by="(#ppt_w*0.10)" calcmode="lin" valueType="num">
                                          <p:cBhvr>
                                            <p:cTn id="41" dur="50" autoRev="1" fill="hold">
                                              <p:stCondLst>
                                                <p:cond delay="0"/>
                                              </p:stCondLst>
                                            </p:cTn>
                                            <p:tgtEl>
                                              <p:spTgt spid="11"/>
                                            </p:tgtEl>
                                            <p:attrNameLst>
                                              <p:attrName>ppt_x</p:attrName>
                                            </p:attrNameLst>
                                          </p:cBhvr>
                                        </p:anim>
                                        <p:anim by="(-#ppt_w*0.10)" calcmode="lin" valueType="num">
                                          <p:cBhvr>
                                            <p:cTn id="42" dur="50" autoRev="1" fill="hold">
                                              <p:stCondLst>
                                                <p:cond delay="0"/>
                                              </p:stCondLst>
                                            </p:cTn>
                                            <p:tgtEl>
                                              <p:spTgt spid="11"/>
                                            </p:tgtEl>
                                            <p:attrNameLst>
                                              <p:attrName>ppt_y</p:attrName>
                                            </p:attrNameLst>
                                          </p:cBhvr>
                                        </p:anim>
                                        <p:animRot by="-480000">
                                          <p:cBhvr>
                                            <p:cTn id="4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accel="533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500" fill="hold"/>
                                            <p:tgtEl>
                                              <p:spTgt spid="17"/>
                                            </p:tgtEl>
                                            <p:attrNameLst>
                                              <p:attrName>ppt_x</p:attrName>
                                            </p:attrNameLst>
                                          </p:cBhvr>
                                          <p:tavLst>
                                            <p:tav tm="0">
                                              <p:val>
                                                <p:strVal val="1+#ppt_w/2"/>
                                              </p:val>
                                            </p:tav>
                                            <p:tav tm="100000">
                                              <p:val>
                                                <p:strVal val="#ppt_x"/>
                                              </p:val>
                                            </p:tav>
                                          </p:tavLst>
                                        </p:anim>
                                        <p:anim calcmode="lin" valueType="num">
                                          <p:cBhvr additive="base">
                                            <p:cTn id="13" dur="1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accel="53300" fill="hold" nodeType="withEffect">
                                      <p:stCondLst>
                                        <p:cond delay="1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500" fill="hold"/>
                                            <p:tgtEl>
                                              <p:spTgt spid="20"/>
                                            </p:tgtEl>
                                            <p:attrNameLst>
                                              <p:attrName>ppt_x</p:attrName>
                                            </p:attrNameLst>
                                          </p:cBhvr>
                                          <p:tavLst>
                                            <p:tav tm="0">
                                              <p:val>
                                                <p:strVal val="1+#ppt_w/2"/>
                                              </p:val>
                                            </p:tav>
                                            <p:tav tm="100000">
                                              <p:val>
                                                <p:strVal val="#ppt_x"/>
                                              </p:val>
                                            </p:tav>
                                          </p:tavLst>
                                        </p:anim>
                                        <p:anim calcmode="lin" valueType="num">
                                          <p:cBhvr additive="base">
                                            <p:cTn id="17" dur="1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accel="53300" fill="hold" nodeType="withEffect">
                                      <p:stCondLst>
                                        <p:cond delay="2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500" fill="hold"/>
                                            <p:tgtEl>
                                              <p:spTgt spid="23"/>
                                            </p:tgtEl>
                                            <p:attrNameLst>
                                              <p:attrName>ppt_x</p:attrName>
                                            </p:attrNameLst>
                                          </p:cBhvr>
                                          <p:tavLst>
                                            <p:tav tm="0">
                                              <p:val>
                                                <p:strVal val="1+#ppt_w/2"/>
                                              </p:val>
                                            </p:tav>
                                            <p:tav tm="100000">
                                              <p:val>
                                                <p:strVal val="#ppt_x"/>
                                              </p:val>
                                            </p:tav>
                                          </p:tavLst>
                                        </p:anim>
                                        <p:anim calcmode="lin" valueType="num">
                                          <p:cBhvr additive="base">
                                            <p:cTn id="21" dur="1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3300" fill="hold" nodeType="withEffect">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500" fill="hold"/>
                                            <p:tgtEl>
                                              <p:spTgt spid="12"/>
                                            </p:tgtEl>
                                            <p:attrNameLst>
                                              <p:attrName>ppt_x</p:attrName>
                                            </p:attrNameLst>
                                          </p:cBhvr>
                                          <p:tavLst>
                                            <p:tav tm="0">
                                              <p:val>
                                                <p:strVal val="1+#ppt_w/2"/>
                                              </p:val>
                                            </p:tav>
                                            <p:tav tm="100000">
                                              <p:val>
                                                <p:strVal val="#ppt_x"/>
                                              </p:val>
                                            </p:tav>
                                          </p:tavLst>
                                        </p:anim>
                                        <p:anim calcmode="lin" valueType="num">
                                          <p:cBhvr additive="base">
                                            <p:cTn id="25" dur="1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0"/>
                                            </p:tgtEl>
                                          </p:cBhvr>
                                          <p:to x="80000" y="100000"/>
                                        </p:animScale>
                                        <p:anim by="(#ppt_w*0.10)" calcmode="lin" valueType="num">
                                          <p:cBhvr>
                                            <p:cTn id="32" dur="50" autoRev="1" fill="hold">
                                              <p:stCondLst>
                                                <p:cond delay="0"/>
                                              </p:stCondLst>
                                            </p:cTn>
                                            <p:tgtEl>
                                              <p:spTgt spid="10"/>
                                            </p:tgtEl>
                                            <p:attrNameLst>
                                              <p:attrName>ppt_x</p:attrName>
                                            </p:attrNameLst>
                                          </p:cBhvr>
                                        </p:anim>
                                        <p:anim by="(-#ppt_w*0.10)" calcmode="lin" valueType="num">
                                          <p:cBhvr>
                                            <p:cTn id="33" dur="50" autoRev="1" fill="hold">
                                              <p:stCondLst>
                                                <p:cond delay="0"/>
                                              </p:stCondLst>
                                            </p:cTn>
                                            <p:tgtEl>
                                              <p:spTgt spid="10"/>
                                            </p:tgtEl>
                                            <p:attrNameLst>
                                              <p:attrName>ppt_y</p:attrName>
                                            </p:attrNameLst>
                                          </p:cBhvr>
                                        </p:anim>
                                        <p:animRot by="-480000">
                                          <p:cBhvr>
                                            <p:cTn id="34" dur="50" autoRev="1" fill="hold">
                                              <p:stCondLst>
                                                <p:cond delay="0"/>
                                              </p:stCondLst>
                                            </p:cTn>
                                            <p:tgtEl>
                                              <p:spTgt spid="10"/>
                                            </p:tgtEl>
                                            <p:attrNameLst>
                                              <p:attrName>r</p:attrName>
                                            </p:attrNameLst>
                                          </p:cBhvr>
                                        </p:animRot>
                                      </p:childTnLst>
                                    </p:cTn>
                                  </p:par>
                                </p:childTnLst>
                              </p:cTn>
                            </p:par>
                            <p:par>
                              <p:cTn id="35" fill="hold">
                                <p:stCondLst>
                                  <p:cond delay="322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200"/>
                                            <p:tgtEl>
                                              <p:spTgt spid="11"/>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1"/>
                                            </p:tgtEl>
                                          </p:cBhvr>
                                          <p:to x="80000" y="100000"/>
                                        </p:animScale>
                                        <p:anim by="(#ppt_w*0.10)" calcmode="lin" valueType="num">
                                          <p:cBhvr>
                                            <p:cTn id="41" dur="50" autoRev="1" fill="hold">
                                              <p:stCondLst>
                                                <p:cond delay="0"/>
                                              </p:stCondLst>
                                            </p:cTn>
                                            <p:tgtEl>
                                              <p:spTgt spid="11"/>
                                            </p:tgtEl>
                                            <p:attrNameLst>
                                              <p:attrName>ppt_x</p:attrName>
                                            </p:attrNameLst>
                                          </p:cBhvr>
                                        </p:anim>
                                        <p:anim by="(-#ppt_w*0.10)" calcmode="lin" valueType="num">
                                          <p:cBhvr>
                                            <p:cTn id="42" dur="50" autoRev="1" fill="hold">
                                              <p:stCondLst>
                                                <p:cond delay="0"/>
                                              </p:stCondLst>
                                            </p:cTn>
                                            <p:tgtEl>
                                              <p:spTgt spid="11"/>
                                            </p:tgtEl>
                                            <p:attrNameLst>
                                              <p:attrName>ppt_y</p:attrName>
                                            </p:attrNameLst>
                                          </p:cBhvr>
                                        </p:anim>
                                        <p:animRot by="-480000">
                                          <p:cBhvr>
                                            <p:cTn id="4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4417853" y="1019614"/>
            <a:ext cx="298869" cy="300082"/>
            <a:chOff x="4417853" y="1095705"/>
            <a:chExt cx="298869" cy="300081"/>
          </a:xfrm>
        </p:grpSpPr>
        <p:sp>
          <p:nvSpPr>
            <p:cNvPr id="8" name="椭圆 7"/>
            <p:cNvSpPr/>
            <p:nvPr/>
          </p:nvSpPr>
          <p:spPr>
            <a:xfrm>
              <a:off x="4417853" y="1095705"/>
              <a:ext cx="298690" cy="298690"/>
            </a:xfrm>
            <a:prstGeom prst="ellipse">
              <a:avLst/>
            </a:prstGeom>
            <a:solidFill>
              <a:srgbClr val="3381C7"/>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sp>
          <p:nvSpPr>
            <p:cNvPr id="9" name="TextBox 109"/>
            <p:cNvSpPr txBox="1"/>
            <p:nvPr/>
          </p:nvSpPr>
          <p:spPr>
            <a:xfrm>
              <a:off x="4443890" y="1095705"/>
              <a:ext cx="272832" cy="300081"/>
            </a:xfrm>
            <a:prstGeom prst="rect">
              <a:avLst/>
            </a:prstGeom>
            <a:noFill/>
          </p:spPr>
          <p:txBody>
            <a:bodyPr wrap="none" rtlCol="0">
              <a:spAutoFit/>
            </a:bodyPr>
            <a:lstStyle/>
            <a:p>
              <a:r>
                <a:rPr lang="en-US" altLang="zh-CN" dirty="0">
                  <a:solidFill>
                    <a:schemeClr val="bg1"/>
                  </a:solidFill>
                </a:rPr>
                <a:t>1</a:t>
              </a:r>
              <a:endParaRPr lang="zh-CN" altLang="en-US" dirty="0">
                <a:solidFill>
                  <a:schemeClr val="bg1"/>
                </a:solidFill>
              </a:endParaRPr>
            </a:p>
          </p:txBody>
        </p:sp>
      </p:grpSp>
      <p:grpSp>
        <p:nvGrpSpPr>
          <p:cNvPr id="10" name="组合 9"/>
          <p:cNvGrpSpPr/>
          <p:nvPr/>
        </p:nvGrpSpPr>
        <p:grpSpPr>
          <a:xfrm>
            <a:off x="1835696" y="1005279"/>
            <a:ext cx="2442281" cy="338554"/>
            <a:chOff x="1835696" y="1081371"/>
            <a:chExt cx="2442281" cy="338554"/>
          </a:xfrm>
        </p:grpSpPr>
        <p:sp>
          <p:nvSpPr>
            <p:cNvPr id="11" name="矩形 10"/>
            <p:cNvSpPr/>
            <p:nvPr/>
          </p:nvSpPr>
          <p:spPr>
            <a:xfrm>
              <a:off x="1835696" y="1095705"/>
              <a:ext cx="2442281" cy="298690"/>
            </a:xfrm>
            <a:prstGeom prst="rect">
              <a:avLst/>
            </a:prstGeom>
            <a:solidFill>
              <a:srgbClr val="3381C7"/>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TextBox 115"/>
            <p:cNvSpPr txBox="1"/>
            <p:nvPr/>
          </p:nvSpPr>
          <p:spPr>
            <a:xfrm>
              <a:off x="2023507" y="1081371"/>
              <a:ext cx="1620957" cy="338554"/>
            </a:xfrm>
            <a:prstGeom prst="rect">
              <a:avLst/>
            </a:prstGeom>
            <a:noFill/>
          </p:spPr>
          <p:txBody>
            <a:bodyPr wrap="non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cs typeface="Segoe UI" pitchFamily="34" charset="0"/>
                </a:rPr>
                <a:t>在此处添加标题</a:t>
              </a:r>
              <a:endParaRPr lang="en-US" altLang="zh-CN" sz="1600" b="1" dirty="0">
                <a:solidFill>
                  <a:schemeClr val="bg1"/>
                </a:solidFill>
                <a:latin typeface="微软雅黑" panose="020B0503020204020204" pitchFamily="34" charset="-122"/>
                <a:ea typeface="微软雅黑" panose="020B0503020204020204" pitchFamily="34" charset="-122"/>
                <a:cs typeface="Segoe UI" pitchFamily="34" charset="0"/>
              </a:endParaRPr>
            </a:p>
          </p:txBody>
        </p:sp>
      </p:grpSp>
      <p:grpSp>
        <p:nvGrpSpPr>
          <p:cNvPr id="13" name="组合 12"/>
          <p:cNvGrpSpPr/>
          <p:nvPr/>
        </p:nvGrpSpPr>
        <p:grpSpPr>
          <a:xfrm>
            <a:off x="4869182" y="4125850"/>
            <a:ext cx="2442281" cy="338554"/>
            <a:chOff x="1835696" y="1081371"/>
            <a:chExt cx="2442281" cy="338554"/>
          </a:xfrm>
        </p:grpSpPr>
        <p:sp>
          <p:nvSpPr>
            <p:cNvPr id="14" name="矩形 13"/>
            <p:cNvSpPr/>
            <p:nvPr/>
          </p:nvSpPr>
          <p:spPr>
            <a:xfrm>
              <a:off x="1835696" y="1095705"/>
              <a:ext cx="2442281" cy="298690"/>
            </a:xfrm>
            <a:prstGeom prst="rect">
              <a:avLst/>
            </a:prstGeom>
            <a:solidFill>
              <a:srgbClr val="3381C7"/>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5" name="TextBox 118"/>
            <p:cNvSpPr txBox="1"/>
            <p:nvPr/>
          </p:nvSpPr>
          <p:spPr>
            <a:xfrm>
              <a:off x="1849335" y="1081371"/>
              <a:ext cx="1620957" cy="338554"/>
            </a:xfrm>
            <a:prstGeom prst="rect">
              <a:avLst/>
            </a:prstGeom>
            <a:noFill/>
          </p:spPr>
          <p:txBody>
            <a:bodyPr wrap="non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cs typeface="Segoe UI" pitchFamily="34" charset="0"/>
                </a:rPr>
                <a:t>在此处添加标题</a:t>
              </a:r>
              <a:endParaRPr lang="en-US" altLang="zh-CN" sz="1600" b="1" dirty="0">
                <a:solidFill>
                  <a:schemeClr val="bg1"/>
                </a:solidFill>
                <a:latin typeface="微软雅黑" panose="020B0503020204020204" pitchFamily="34" charset="-122"/>
                <a:ea typeface="微软雅黑" panose="020B0503020204020204" pitchFamily="34" charset="-122"/>
                <a:cs typeface="Segoe UI" pitchFamily="34" charset="0"/>
              </a:endParaRPr>
            </a:p>
          </p:txBody>
        </p:sp>
      </p:grpSp>
      <p:grpSp>
        <p:nvGrpSpPr>
          <p:cNvPr id="16" name="组合 15"/>
          <p:cNvGrpSpPr/>
          <p:nvPr/>
        </p:nvGrpSpPr>
        <p:grpSpPr>
          <a:xfrm>
            <a:off x="4822509" y="1414057"/>
            <a:ext cx="3106017" cy="2624419"/>
            <a:chOff x="4822508" y="1490148"/>
            <a:chExt cx="3106017" cy="2624419"/>
          </a:xfrm>
        </p:grpSpPr>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7635" y="2498615"/>
              <a:ext cx="2762384" cy="1615952"/>
            </a:xfrm>
            <a:prstGeom prst="rect">
              <a:avLst/>
            </a:prstGeom>
            <a:solidFill>
              <a:schemeClr val="accent2"/>
            </a:solidFill>
            <a:ln w="38100">
              <a:noFill/>
              <a:miter lim="800000"/>
              <a:headEnd/>
              <a:tailEnd/>
            </a:ln>
          </p:spPr>
        </p:pic>
        <p:sp>
          <p:nvSpPr>
            <p:cNvPr id="18" name="矩形 17"/>
            <p:cNvSpPr/>
            <p:nvPr/>
          </p:nvSpPr>
          <p:spPr>
            <a:xfrm>
              <a:off x="4822508" y="1490148"/>
              <a:ext cx="3106017" cy="812530"/>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45915" y="1575230"/>
            <a:ext cx="3032063" cy="2639813"/>
            <a:chOff x="1245914" y="1651322"/>
            <a:chExt cx="3032063" cy="2639812"/>
          </a:xfrm>
        </p:grpSpPr>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9125" y="1651322"/>
              <a:ext cx="2800844" cy="1704717"/>
            </a:xfrm>
            <a:prstGeom prst="rect">
              <a:avLst/>
            </a:prstGeom>
            <a:solidFill>
              <a:schemeClr val="accent2"/>
            </a:solidFill>
            <a:ln w="38100">
              <a:noFill/>
              <a:miter lim="800000"/>
              <a:headEnd/>
              <a:tailEnd/>
            </a:ln>
          </p:spPr>
        </p:pic>
        <p:sp>
          <p:nvSpPr>
            <p:cNvPr id="21" name="矩形 20"/>
            <p:cNvSpPr/>
            <p:nvPr/>
          </p:nvSpPr>
          <p:spPr>
            <a:xfrm>
              <a:off x="1245914" y="3478604"/>
              <a:ext cx="3032063" cy="812530"/>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403336" y="4140185"/>
            <a:ext cx="298869" cy="300082"/>
            <a:chOff x="4417853" y="1095705"/>
            <a:chExt cx="298869" cy="300081"/>
          </a:xfrm>
        </p:grpSpPr>
        <p:sp>
          <p:nvSpPr>
            <p:cNvPr id="23" name="椭圆 22"/>
            <p:cNvSpPr/>
            <p:nvPr/>
          </p:nvSpPr>
          <p:spPr>
            <a:xfrm>
              <a:off x="4417853" y="1095705"/>
              <a:ext cx="298690" cy="298690"/>
            </a:xfrm>
            <a:prstGeom prst="ellipse">
              <a:avLst/>
            </a:prstGeom>
            <a:solidFill>
              <a:srgbClr val="3381C7"/>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sp>
          <p:nvSpPr>
            <p:cNvPr id="24" name="TextBox 109"/>
            <p:cNvSpPr txBox="1"/>
            <p:nvPr/>
          </p:nvSpPr>
          <p:spPr>
            <a:xfrm>
              <a:off x="4443890" y="1095705"/>
              <a:ext cx="272832" cy="300081"/>
            </a:xfrm>
            <a:prstGeom prst="rect">
              <a:avLst/>
            </a:prstGeom>
            <a:noFill/>
          </p:spPr>
          <p:txBody>
            <a:bodyPr wrap="none" rtlCol="0">
              <a:spAutoFit/>
            </a:bodyPr>
            <a:lstStyle/>
            <a:p>
              <a:r>
                <a:rPr lang="en-US" altLang="zh-CN" dirty="0">
                  <a:solidFill>
                    <a:schemeClr val="bg1"/>
                  </a:solidFill>
                </a:rPr>
                <a:t>2</a:t>
              </a:r>
              <a:endParaRPr lang="zh-CN" altLang="en-US"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10" presetClass="entr" presetSubtype="0" fill="hold" nodeType="with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42" presetClass="path" presetSubtype="0" fill="hold" nodeType="withEffect">
                                  <p:stCondLst>
                                    <p:cond delay="500"/>
                                  </p:stCondLst>
                                  <p:childTnLst>
                                    <p:animMotion origin="layout" path="M 8.33333E-7 -1.46469E-6 L 8.33333E-7 0.32778 " pathEditMode="relative" rAng="0" ptsTypes="AA">
                                      <p:cBhvr>
                                        <p:cTn id="34" dur="1250" spd="-100000" fill="hold"/>
                                        <p:tgtEl>
                                          <p:spTgt spid="7"/>
                                        </p:tgtEl>
                                        <p:attrNameLst>
                                          <p:attrName>ppt_x</p:attrName>
                                          <p:attrName>ppt_y</p:attrName>
                                        </p:attrNameLst>
                                      </p:cBhvr>
                                      <p:rCtr x="0" y="16374"/>
                                    </p:animMotion>
                                  </p:childTnLst>
                                </p:cTn>
                              </p:par>
                              <p:par>
                                <p:cTn id="35" presetID="22" presetClass="entr" presetSubtype="2" fill="hold" nodeType="withEffect">
                                  <p:stCondLst>
                                    <p:cond delay="170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par>
                                <p:cTn id="38" presetID="22" presetClass="entr" presetSubtype="8" fill="hold" nodeType="withEffect">
                                  <p:stCondLst>
                                    <p:cond delay="170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18" presetClass="entr" presetSubtype="12" fill="hold" nodeType="withEffect">
                                  <p:stCondLst>
                                    <p:cond delay="2200"/>
                                  </p:stCondLst>
                                  <p:childTnLst>
                                    <p:set>
                                      <p:cBhvr>
                                        <p:cTn id="42" dur="1" fill="hold">
                                          <p:stCondLst>
                                            <p:cond delay="0"/>
                                          </p:stCondLst>
                                        </p:cTn>
                                        <p:tgtEl>
                                          <p:spTgt spid="19"/>
                                        </p:tgtEl>
                                        <p:attrNameLst>
                                          <p:attrName>style.visibility</p:attrName>
                                        </p:attrNameLst>
                                      </p:cBhvr>
                                      <p:to>
                                        <p:strVal val="visible"/>
                                      </p:to>
                                    </p:set>
                                    <p:animEffect transition="in" filter="strips(downLeft)">
                                      <p:cBhvr>
                                        <p:cTn id="43" dur="500"/>
                                        <p:tgtEl>
                                          <p:spTgt spid="19"/>
                                        </p:tgtEl>
                                      </p:cBhvr>
                                    </p:animEffect>
                                  </p:childTnLst>
                                </p:cTn>
                              </p:par>
                              <p:par>
                                <p:cTn id="44" presetID="18" presetClass="entr" presetSubtype="3" fill="hold" nodeType="withEffect">
                                  <p:stCondLst>
                                    <p:cond delay="2200"/>
                                  </p:stCondLst>
                                  <p:childTnLst>
                                    <p:set>
                                      <p:cBhvr>
                                        <p:cTn id="45" dur="1" fill="hold">
                                          <p:stCondLst>
                                            <p:cond delay="0"/>
                                          </p:stCondLst>
                                        </p:cTn>
                                        <p:tgtEl>
                                          <p:spTgt spid="16"/>
                                        </p:tgtEl>
                                        <p:attrNameLst>
                                          <p:attrName>style.visibility</p:attrName>
                                        </p:attrNameLst>
                                      </p:cBhvr>
                                      <p:to>
                                        <p:strVal val="visible"/>
                                      </p:to>
                                    </p:set>
                                    <p:animEffect transition="in" filter="strips(upRight)">
                                      <p:cBhvr>
                                        <p:cTn id="46" dur="500"/>
                                        <p:tgtEl>
                                          <p:spTgt spid="16"/>
                                        </p:tgtEl>
                                      </p:cBhvr>
                                    </p:animEffect>
                                  </p:childTnLst>
                                </p:cTn>
                              </p:par>
                              <p:par>
                                <p:cTn id="47" presetID="10" presetClass="entr" presetSubtype="0" fill="hold"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42" presetClass="path" presetSubtype="0" fill="hold" nodeType="withEffect">
                                  <p:stCondLst>
                                    <p:cond delay="500"/>
                                  </p:stCondLst>
                                  <p:childTnLst>
                                    <p:animMotion origin="layout" path="M 3.33333E-6 -6.17284E-7 L 3.33333E-6 0.32778 " pathEditMode="relative" rAng="0" ptsTypes="AA">
                                      <p:cBhvr>
                                        <p:cTn id="51" dur="1250" spd="-100000" fill="hold"/>
                                        <p:tgtEl>
                                          <p:spTgt spid="22"/>
                                        </p:tgtEl>
                                        <p:attrNameLst>
                                          <p:attrName>ppt_x</p:attrName>
                                          <p:attrName>ppt_y</p:attrName>
                                        </p:attrNameLst>
                                      </p:cBhvr>
                                      <p:rCtr x="0" y="1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3301603" y="1549004"/>
            <a:ext cx="1243013" cy="1749028"/>
            <a:chOff x="3301603" y="1549004"/>
            <a:chExt cx="1243013" cy="1749028"/>
          </a:xfrm>
          <a:solidFill>
            <a:srgbClr val="3381C7"/>
          </a:solidFill>
        </p:grpSpPr>
        <p:sp>
          <p:nvSpPr>
            <p:cNvPr id="8" name="Freeform 7"/>
            <p:cNvSpPr>
              <a:spLocks noChangeArrowheads="1"/>
            </p:cNvSpPr>
            <p:nvPr/>
          </p:nvSpPr>
          <p:spPr bwMode="auto">
            <a:xfrm>
              <a:off x="3301603" y="1549004"/>
              <a:ext cx="1243013" cy="1749028"/>
            </a:xfrm>
            <a:custGeom>
              <a:avLst/>
              <a:gdLst>
                <a:gd name="T0" fmla="*/ 0 w 1467"/>
                <a:gd name="T1" fmla="*/ 1497 h 2068"/>
                <a:gd name="T2" fmla="*/ 0 w 1467"/>
                <a:gd name="T3" fmla="*/ 159 h 2068"/>
                <a:gd name="T4" fmla="*/ 158 w 1467"/>
                <a:gd name="T5" fmla="*/ 0 h 2068"/>
                <a:gd name="T6" fmla="*/ 743 w 1467"/>
                <a:gd name="T7" fmla="*/ 0 h 2068"/>
                <a:gd name="T8" fmla="*/ 901 w 1467"/>
                <a:gd name="T9" fmla="*/ 159 h 2068"/>
                <a:gd name="T10" fmla="*/ 901 w 1467"/>
                <a:gd name="T11" fmla="*/ 1497 h 2068"/>
                <a:gd name="T12" fmla="*/ 902 w 1467"/>
                <a:gd name="T13" fmla="*/ 1506 h 2068"/>
                <a:gd name="T14" fmla="*/ 1464 w 1467"/>
                <a:gd name="T15" fmla="*/ 2067 h 2068"/>
                <a:gd name="T16" fmla="*/ 1467 w 1467"/>
                <a:gd name="T17" fmla="*/ 2068 h 2068"/>
                <a:gd name="T18" fmla="*/ 571 w 1467"/>
                <a:gd name="T19" fmla="*/ 2068 h 2068"/>
                <a:gd name="T20" fmla="*/ 0 w 1467"/>
                <a:gd name="T21" fmla="*/ 149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2068"/>
                <a:gd name="T35" fmla="*/ 1467 w 1467"/>
                <a:gd name="T36" fmla="*/ 2068 h 2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矩形 28"/>
            <p:cNvSpPr>
              <a:spLocks noChangeArrowheads="1"/>
            </p:cNvSpPr>
            <p:nvPr/>
          </p:nvSpPr>
          <p:spPr bwMode="auto">
            <a:xfrm>
              <a:off x="3499247" y="1790700"/>
              <a:ext cx="431528" cy="4154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dirty="0">
                  <a:solidFill>
                    <a:schemeClr val="bg1"/>
                  </a:solidFill>
                  <a:latin typeface="Impact" panose="020B0806030902050204" pitchFamily="34" charset="0"/>
                  <a:ea typeface="Malgun Gothic" panose="020B0503020000020004" pitchFamily="34" charset="-127"/>
                </a:rPr>
                <a:t>01</a:t>
              </a:r>
              <a:endParaRPr lang="zh-CN" altLang="en-US" sz="2100" dirty="0">
                <a:solidFill>
                  <a:schemeClr val="bg1"/>
                </a:solidFill>
                <a:latin typeface="Impact" panose="020B0806030902050204" pitchFamily="34" charset="0"/>
                <a:ea typeface="Adobe Naskh Medium"/>
                <a:cs typeface="Adobe Naskh Medium"/>
              </a:endParaRPr>
            </a:p>
          </p:txBody>
        </p:sp>
      </p:grpSp>
      <p:grpSp>
        <p:nvGrpSpPr>
          <p:cNvPr id="10" name="组合 9"/>
          <p:cNvGrpSpPr/>
          <p:nvPr/>
        </p:nvGrpSpPr>
        <p:grpSpPr>
          <a:xfrm>
            <a:off x="4082654" y="1538288"/>
            <a:ext cx="1749028" cy="1241822"/>
            <a:chOff x="4082654" y="1538288"/>
            <a:chExt cx="1749028" cy="1241822"/>
          </a:xfrm>
          <a:solidFill>
            <a:srgbClr val="3381C7"/>
          </a:solidFill>
        </p:grpSpPr>
        <p:sp>
          <p:nvSpPr>
            <p:cNvPr id="11" name="Freeform 6"/>
            <p:cNvSpPr>
              <a:spLocks noChangeArrowheads="1"/>
            </p:cNvSpPr>
            <p:nvPr/>
          </p:nvSpPr>
          <p:spPr bwMode="auto">
            <a:xfrm>
              <a:off x="4082654" y="1538288"/>
              <a:ext cx="1749028" cy="1241822"/>
            </a:xfrm>
            <a:custGeom>
              <a:avLst/>
              <a:gdLst>
                <a:gd name="T0" fmla="*/ 571 w 2067"/>
                <a:gd name="T1" fmla="*/ 0 h 1468"/>
                <a:gd name="T2" fmla="*/ 1909 w 2067"/>
                <a:gd name="T3" fmla="*/ 0 h 1468"/>
                <a:gd name="T4" fmla="*/ 2067 w 2067"/>
                <a:gd name="T5" fmla="*/ 159 h 1468"/>
                <a:gd name="T6" fmla="*/ 2067 w 2067"/>
                <a:gd name="T7" fmla="*/ 743 h 1468"/>
                <a:gd name="T8" fmla="*/ 1909 w 2067"/>
                <a:gd name="T9" fmla="*/ 902 h 1468"/>
                <a:gd name="T10" fmla="*/ 571 w 2067"/>
                <a:gd name="T11" fmla="*/ 902 h 1468"/>
                <a:gd name="T12" fmla="*/ 562 w 2067"/>
                <a:gd name="T13" fmla="*/ 902 h 1468"/>
                <a:gd name="T14" fmla="*/ 1 w 2067"/>
                <a:gd name="T15" fmla="*/ 1464 h 1468"/>
                <a:gd name="T16" fmla="*/ 0 w 2067"/>
                <a:gd name="T17" fmla="*/ 1468 h 1468"/>
                <a:gd name="T18" fmla="*/ 0 w 2067"/>
                <a:gd name="T19" fmla="*/ 571 h 1468"/>
                <a:gd name="T20" fmla="*/ 571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7"/>
                <a:gd name="T34" fmla="*/ 0 h 1468"/>
                <a:gd name="T35" fmla="*/ 2067 w 2067"/>
                <a:gd name="T36" fmla="*/ 1468 h 14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矩形 29"/>
            <p:cNvSpPr>
              <a:spLocks noChangeArrowheads="1"/>
            </p:cNvSpPr>
            <p:nvPr/>
          </p:nvSpPr>
          <p:spPr bwMode="auto">
            <a:xfrm>
              <a:off x="5324475" y="1728787"/>
              <a:ext cx="463588" cy="4154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dirty="0">
                  <a:solidFill>
                    <a:schemeClr val="bg1"/>
                  </a:solidFill>
                  <a:latin typeface="Impact" panose="020B0806030902050204" pitchFamily="34" charset="0"/>
                  <a:ea typeface="Malgun Gothic" panose="020B0503020000020004" pitchFamily="34" charset="-127"/>
                </a:rPr>
                <a:t>02</a:t>
              </a:r>
              <a:endParaRPr lang="zh-CN" altLang="en-US" sz="2100" dirty="0">
                <a:solidFill>
                  <a:schemeClr val="bg1"/>
                </a:solidFill>
                <a:latin typeface="Impact" panose="020B0806030902050204" pitchFamily="34" charset="0"/>
                <a:ea typeface="Adobe Naskh Medium"/>
                <a:cs typeface="Adobe Naskh Medium"/>
              </a:endParaRPr>
            </a:p>
          </p:txBody>
        </p:sp>
      </p:grpSp>
      <p:grpSp>
        <p:nvGrpSpPr>
          <p:cNvPr id="13" name="组合 12"/>
          <p:cNvGrpSpPr/>
          <p:nvPr/>
        </p:nvGrpSpPr>
        <p:grpSpPr>
          <a:xfrm>
            <a:off x="4599385" y="2316957"/>
            <a:ext cx="1243013" cy="1750219"/>
            <a:chOff x="4599385" y="2316957"/>
            <a:chExt cx="1243013" cy="1750219"/>
          </a:xfrm>
          <a:solidFill>
            <a:srgbClr val="3381C7"/>
          </a:solidFill>
        </p:grpSpPr>
        <p:sp>
          <p:nvSpPr>
            <p:cNvPr id="14" name="Freeform 5"/>
            <p:cNvSpPr>
              <a:spLocks noChangeArrowheads="1"/>
            </p:cNvSpPr>
            <p:nvPr/>
          </p:nvSpPr>
          <p:spPr bwMode="auto">
            <a:xfrm>
              <a:off x="4599385" y="2316957"/>
              <a:ext cx="1243013" cy="1750219"/>
            </a:xfrm>
            <a:custGeom>
              <a:avLst/>
              <a:gdLst>
                <a:gd name="T0" fmla="*/ 1467 w 1467"/>
                <a:gd name="T1" fmla="*/ 571 h 2068"/>
                <a:gd name="T2" fmla="*/ 1467 w 1467"/>
                <a:gd name="T3" fmla="*/ 1909 h 2068"/>
                <a:gd name="T4" fmla="*/ 1309 w 1467"/>
                <a:gd name="T5" fmla="*/ 2068 h 2068"/>
                <a:gd name="T6" fmla="*/ 724 w 1467"/>
                <a:gd name="T7" fmla="*/ 2068 h 2068"/>
                <a:gd name="T8" fmla="*/ 566 w 1467"/>
                <a:gd name="T9" fmla="*/ 1909 h 2068"/>
                <a:gd name="T10" fmla="*/ 566 w 1467"/>
                <a:gd name="T11" fmla="*/ 571 h 2068"/>
                <a:gd name="T12" fmla="*/ 566 w 1467"/>
                <a:gd name="T13" fmla="*/ 562 h 2068"/>
                <a:gd name="T14" fmla="*/ 3 w 1467"/>
                <a:gd name="T15" fmla="*/ 1 h 2068"/>
                <a:gd name="T16" fmla="*/ 0 w 1467"/>
                <a:gd name="T17" fmla="*/ 0 h 2068"/>
                <a:gd name="T18" fmla="*/ 896 w 1467"/>
                <a:gd name="T19" fmla="*/ 0 h 2068"/>
                <a:gd name="T20" fmla="*/ 1467 w 1467"/>
                <a:gd name="T21" fmla="*/ 571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2068"/>
                <a:gd name="T35" fmla="*/ 1467 w 1467"/>
                <a:gd name="T36" fmla="*/ 2068 h 2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30"/>
            <p:cNvSpPr>
              <a:spLocks noChangeArrowheads="1"/>
            </p:cNvSpPr>
            <p:nvPr/>
          </p:nvSpPr>
          <p:spPr bwMode="auto">
            <a:xfrm>
              <a:off x="5272088" y="3558778"/>
              <a:ext cx="471604" cy="4154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dirty="0">
                  <a:solidFill>
                    <a:schemeClr val="bg1"/>
                  </a:solidFill>
                  <a:latin typeface="Impact" panose="020B0806030902050204" pitchFamily="34" charset="0"/>
                  <a:ea typeface="Malgun Gothic" panose="020B0503020000020004" pitchFamily="34" charset="-127"/>
                </a:rPr>
                <a:t>03</a:t>
              </a:r>
              <a:endParaRPr lang="zh-CN" altLang="en-US" sz="2100" dirty="0">
                <a:solidFill>
                  <a:schemeClr val="bg1"/>
                </a:solidFill>
                <a:latin typeface="Impact" panose="020B0806030902050204" pitchFamily="34" charset="0"/>
                <a:ea typeface="Adobe Naskh Medium"/>
                <a:cs typeface="Adobe Naskh Medium"/>
              </a:endParaRPr>
            </a:p>
          </p:txBody>
        </p:sp>
      </p:grpSp>
      <p:grpSp>
        <p:nvGrpSpPr>
          <p:cNvPr id="16" name="组合 15"/>
          <p:cNvGrpSpPr/>
          <p:nvPr/>
        </p:nvGrpSpPr>
        <p:grpSpPr>
          <a:xfrm>
            <a:off x="3313510" y="2836069"/>
            <a:ext cx="1750219" cy="1241822"/>
            <a:chOff x="3313510" y="2836069"/>
            <a:chExt cx="1750219" cy="1241822"/>
          </a:xfrm>
          <a:solidFill>
            <a:srgbClr val="3381C7"/>
          </a:solidFill>
        </p:grpSpPr>
        <p:sp>
          <p:nvSpPr>
            <p:cNvPr id="17" name="Freeform 8"/>
            <p:cNvSpPr>
              <a:spLocks noChangeArrowheads="1"/>
            </p:cNvSpPr>
            <p:nvPr/>
          </p:nvSpPr>
          <p:spPr bwMode="auto">
            <a:xfrm>
              <a:off x="3313510" y="2836069"/>
              <a:ext cx="1750219" cy="1241822"/>
            </a:xfrm>
            <a:custGeom>
              <a:avLst/>
              <a:gdLst>
                <a:gd name="T0" fmla="*/ 1497 w 2068"/>
                <a:gd name="T1" fmla="*/ 1468 h 1468"/>
                <a:gd name="T2" fmla="*/ 158 w 2068"/>
                <a:gd name="T3" fmla="*/ 1468 h 1468"/>
                <a:gd name="T4" fmla="*/ 0 w 2068"/>
                <a:gd name="T5" fmla="*/ 1309 h 1468"/>
                <a:gd name="T6" fmla="*/ 0 w 2068"/>
                <a:gd name="T7" fmla="*/ 725 h 1468"/>
                <a:gd name="T8" fmla="*/ 158 w 2068"/>
                <a:gd name="T9" fmla="*/ 566 h 1468"/>
                <a:gd name="T10" fmla="*/ 1497 w 2068"/>
                <a:gd name="T11" fmla="*/ 566 h 1468"/>
                <a:gd name="T12" fmla="*/ 1506 w 2068"/>
                <a:gd name="T13" fmla="*/ 566 h 1468"/>
                <a:gd name="T14" fmla="*/ 2067 w 2068"/>
                <a:gd name="T15" fmla="*/ 4 h 1468"/>
                <a:gd name="T16" fmla="*/ 2068 w 2068"/>
                <a:gd name="T17" fmla="*/ 0 h 1468"/>
                <a:gd name="T18" fmla="*/ 2068 w 2068"/>
                <a:gd name="T19" fmla="*/ 897 h 1468"/>
                <a:gd name="T20" fmla="*/ 1497 w 2068"/>
                <a:gd name="T21" fmla="*/ 1468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8"/>
                <a:gd name="T34" fmla="*/ 0 h 1468"/>
                <a:gd name="T35" fmla="*/ 2068 w 2068"/>
                <a:gd name="T36" fmla="*/ 1468 h 14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矩形 31"/>
            <p:cNvSpPr>
              <a:spLocks noChangeArrowheads="1"/>
            </p:cNvSpPr>
            <p:nvPr/>
          </p:nvSpPr>
          <p:spPr bwMode="auto">
            <a:xfrm>
              <a:off x="3467100" y="3499247"/>
              <a:ext cx="463588" cy="4154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bg1"/>
                  </a:solidFill>
                  <a:latin typeface="Impact" panose="020B0806030902050204" pitchFamily="34" charset="0"/>
                  <a:ea typeface="Malgun Gothic" panose="020B0503020000020004" pitchFamily="34" charset="-127"/>
                </a:rPr>
                <a:t>04</a:t>
              </a:r>
              <a:endParaRPr lang="zh-CN" altLang="en-US" sz="2100">
                <a:solidFill>
                  <a:schemeClr val="bg1"/>
                </a:solidFill>
                <a:latin typeface="Impact" panose="020B0806030902050204" pitchFamily="34" charset="0"/>
                <a:ea typeface="Adobe Naskh Medium"/>
                <a:cs typeface="Adobe Naskh Medium"/>
              </a:endParaRPr>
            </a:p>
          </p:txBody>
        </p:sp>
      </p:grpSp>
      <p:sp>
        <p:nvSpPr>
          <p:cNvPr id="19" name="TextBox 57"/>
          <p:cNvSpPr txBox="1"/>
          <p:nvPr/>
        </p:nvSpPr>
        <p:spPr bwMode="auto">
          <a:xfrm>
            <a:off x="1098947" y="1602581"/>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57"/>
          <p:cNvSpPr txBox="1"/>
          <p:nvPr/>
        </p:nvSpPr>
        <p:spPr bwMode="auto">
          <a:xfrm>
            <a:off x="6029325" y="1602581"/>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57"/>
          <p:cNvSpPr txBox="1"/>
          <p:nvPr/>
        </p:nvSpPr>
        <p:spPr bwMode="auto">
          <a:xfrm>
            <a:off x="1098947" y="3415903"/>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57"/>
          <p:cNvSpPr txBox="1"/>
          <p:nvPr/>
        </p:nvSpPr>
        <p:spPr bwMode="auto">
          <a:xfrm>
            <a:off x="6029325" y="3415903"/>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任意多边形 4"/>
          <p:cNvSpPr/>
          <p:nvPr/>
        </p:nvSpPr>
        <p:spPr bwMode="auto">
          <a:xfrm>
            <a:off x="831905" y="2324734"/>
            <a:ext cx="6861570" cy="1190"/>
          </a:xfrm>
          <a:custGeom>
            <a:avLst/>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ahLst/>
            <a:cxnLst>
              <a:cxn ang="T6">
                <a:pos x="T0" y="T1"/>
              </a:cxn>
              <a:cxn ang="T7">
                <a:pos x="T2" y="T3"/>
              </a:cxn>
              <a:cxn ang="T8">
                <a:pos x="T4" y="T5"/>
              </a:cxn>
            </a:cxnLst>
            <a:rect l="T9" t="T10" r="T11" b="T12"/>
            <a:pathLst>
              <a:path w="8374743" h="1349828">
                <a:moveTo>
                  <a:pt x="0" y="0"/>
                </a:moveTo>
                <a:lnTo>
                  <a:pt x="0" y="1349828"/>
                </a:lnTo>
                <a:lnTo>
                  <a:pt x="8374743" y="1349828"/>
                </a:lnTo>
              </a:path>
            </a:pathLst>
          </a:custGeom>
          <a:solidFill>
            <a:srgbClr val="3381C7"/>
          </a:solidFill>
          <a:ln w="25400" cap="flat" cmpd="sng">
            <a:solidFill>
              <a:srgbClr val="3381C7"/>
            </a:solidFill>
            <a:bevel/>
            <a:headEnd type="oval" w="med" len="med"/>
            <a:tailEnd type="oval" w="med" len="med"/>
          </a:ln>
        </p:spPr>
        <p:txBody>
          <a:bodyPr anchor="ctr"/>
          <a:lstStyle/>
          <a:p>
            <a:endParaRPr lang="zh-CN" altLang="en-US" sz="1180"/>
          </a:p>
        </p:txBody>
      </p:sp>
      <p:grpSp>
        <p:nvGrpSpPr>
          <p:cNvPr id="8" name="组合 5"/>
          <p:cNvGrpSpPr/>
          <p:nvPr/>
        </p:nvGrpSpPr>
        <p:grpSpPr bwMode="auto">
          <a:xfrm>
            <a:off x="1246026" y="1690460"/>
            <a:ext cx="1330426" cy="2814363"/>
            <a:chOff x="0" y="0"/>
            <a:chExt cx="1774825" cy="3754438"/>
          </a:xfrm>
          <a:solidFill>
            <a:srgbClr val="3381C7"/>
          </a:solidFill>
        </p:grpSpPr>
        <p:sp>
          <p:nvSpPr>
            <p:cNvPr id="9" name="椭圆 6"/>
            <p:cNvSpPr>
              <a:spLocks noChangeArrowheads="1"/>
            </p:cNvSpPr>
            <p:nvPr/>
          </p:nvSpPr>
          <p:spPr bwMode="auto">
            <a:xfrm>
              <a:off x="1055687" y="750888"/>
              <a:ext cx="179388"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10" name="椭圆形标注 7"/>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01</a:t>
              </a:r>
              <a:endParaRPr lang="zh-CN" altLang="en-US" sz="1575" dirty="0"/>
            </a:p>
          </p:txBody>
        </p:sp>
        <p:sp>
          <p:nvSpPr>
            <p:cNvPr id="11" name="任意多边形 8"/>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p>
          </p:txBody>
        </p:sp>
      </p:grpSp>
      <p:grpSp>
        <p:nvGrpSpPr>
          <p:cNvPr id="12" name="组合 9"/>
          <p:cNvGrpSpPr/>
          <p:nvPr/>
        </p:nvGrpSpPr>
        <p:grpSpPr bwMode="auto">
          <a:xfrm>
            <a:off x="2858483" y="1690460"/>
            <a:ext cx="1330426" cy="2814363"/>
            <a:chOff x="0" y="0"/>
            <a:chExt cx="1774825" cy="3754438"/>
          </a:xfrm>
          <a:solidFill>
            <a:srgbClr val="3381C7"/>
          </a:solidFill>
        </p:grpSpPr>
        <p:sp>
          <p:nvSpPr>
            <p:cNvPr id="13" name="椭圆 10"/>
            <p:cNvSpPr>
              <a:spLocks noChangeArrowheads="1"/>
            </p:cNvSpPr>
            <p:nvPr/>
          </p:nvSpPr>
          <p:spPr bwMode="auto">
            <a:xfrm>
              <a:off x="1011238"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14" name="椭圆形标注 11"/>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02</a:t>
              </a:r>
              <a:endParaRPr lang="zh-CN" altLang="en-US" sz="1575"/>
            </a:p>
          </p:txBody>
        </p:sp>
        <p:sp>
          <p:nvSpPr>
            <p:cNvPr id="15" name="任意多边形 12"/>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p>
          </p:txBody>
        </p:sp>
      </p:grpSp>
      <p:grpSp>
        <p:nvGrpSpPr>
          <p:cNvPr id="16" name="组合 13"/>
          <p:cNvGrpSpPr/>
          <p:nvPr/>
        </p:nvGrpSpPr>
        <p:grpSpPr bwMode="auto">
          <a:xfrm>
            <a:off x="4455470" y="1690460"/>
            <a:ext cx="1331616" cy="2814363"/>
            <a:chOff x="0" y="0"/>
            <a:chExt cx="1776413" cy="3754438"/>
          </a:xfrm>
          <a:solidFill>
            <a:srgbClr val="3381C7"/>
          </a:solidFill>
        </p:grpSpPr>
        <p:sp>
          <p:nvSpPr>
            <p:cNvPr id="17" name="椭圆 14"/>
            <p:cNvSpPr>
              <a:spLocks noChangeArrowheads="1"/>
            </p:cNvSpPr>
            <p:nvPr/>
          </p:nvSpPr>
          <p:spPr bwMode="auto">
            <a:xfrm>
              <a:off x="1008063"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18" name="椭圆形标注 15"/>
            <p:cNvSpPr>
              <a:spLocks noChangeArrowheads="1"/>
            </p:cNvSpPr>
            <p:nvPr/>
          </p:nvSpPr>
          <p:spPr bwMode="auto">
            <a:xfrm flipH="1">
              <a:off x="528638" y="0"/>
              <a:ext cx="719137"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03</a:t>
              </a:r>
              <a:endParaRPr lang="zh-CN" altLang="en-US" sz="1575"/>
            </a:p>
          </p:txBody>
        </p:sp>
        <p:sp>
          <p:nvSpPr>
            <p:cNvPr id="19" name="任意多边形 16"/>
            <p:cNvSpPr>
              <a:spLocks noChangeArrowheads="1"/>
            </p:cNvSpPr>
            <p:nvPr/>
          </p:nvSpPr>
          <p:spPr bwMode="auto">
            <a:xfrm>
              <a:off x="0" y="1006475"/>
              <a:ext cx="1776413" cy="2747963"/>
            </a:xfrm>
            <a:custGeom>
              <a:avLst/>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a:p>
          </p:txBody>
        </p:sp>
      </p:grpSp>
      <p:grpSp>
        <p:nvGrpSpPr>
          <p:cNvPr id="20" name="组合 17"/>
          <p:cNvGrpSpPr/>
          <p:nvPr/>
        </p:nvGrpSpPr>
        <p:grpSpPr bwMode="auto">
          <a:xfrm>
            <a:off x="6053647" y="1690460"/>
            <a:ext cx="1330426" cy="2814363"/>
            <a:chOff x="0" y="0"/>
            <a:chExt cx="1774825" cy="3754438"/>
          </a:xfrm>
          <a:solidFill>
            <a:srgbClr val="3381C7"/>
          </a:solidFill>
        </p:grpSpPr>
        <p:sp>
          <p:nvSpPr>
            <p:cNvPr id="21" name="椭圆 18"/>
            <p:cNvSpPr>
              <a:spLocks noChangeArrowheads="1"/>
            </p:cNvSpPr>
            <p:nvPr/>
          </p:nvSpPr>
          <p:spPr bwMode="auto">
            <a:xfrm>
              <a:off x="1006475"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22" name="椭圆形标注 19"/>
            <p:cNvSpPr>
              <a:spLocks noChangeArrowheads="1"/>
            </p:cNvSpPr>
            <p:nvPr/>
          </p:nvSpPr>
          <p:spPr bwMode="auto">
            <a:xfrm flipH="1">
              <a:off x="53340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04</a:t>
              </a:r>
              <a:endParaRPr lang="zh-CN" altLang="en-US" sz="1575"/>
            </a:p>
          </p:txBody>
        </p:sp>
        <p:sp>
          <p:nvSpPr>
            <p:cNvPr id="23" name="任意多边形 20"/>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0-#ppt_w/2"/>
                                          </p:val>
                                        </p:tav>
                                        <p:tav tm="100000">
                                          <p:val>
                                            <p:strVal val="#ppt_x"/>
                                          </p:val>
                                        </p:tav>
                                      </p:tavLst>
                                    </p:anim>
                                    <p:anim calcmode="lin" valueType="num">
                                      <p:cBhvr>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ppt_x</p:attrName>
                                        </p:attrNameLst>
                                      </p:cBhvr>
                                      <p:tavLst>
                                        <p:tav tm="0">
                                          <p:val>
                                            <p:strVal val="0-#ppt_w/2"/>
                                          </p:val>
                                        </p:tav>
                                        <p:tav tm="100000">
                                          <p:val>
                                            <p:strVal val="#ppt_x"/>
                                          </p:val>
                                        </p:tav>
                                      </p:tavLst>
                                    </p:anim>
                                    <p:anim calcmode="lin" valueType="num">
                                      <p:cBhvr>
                                        <p:cTn id="41" dur="10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ppt_x</p:attrName>
                                        </p:attrNameLst>
                                      </p:cBhvr>
                                      <p:tavLst>
                                        <p:tav tm="0">
                                          <p:val>
                                            <p:strVal val="0-#ppt_w/2"/>
                                          </p:val>
                                        </p:tav>
                                        <p:tav tm="100000">
                                          <p:val>
                                            <p:strVal val="#ppt_x"/>
                                          </p:val>
                                        </p:tav>
                                      </p:tavLst>
                                    </p:anim>
                                    <p:anim calcmode="lin" valueType="num">
                                      <p:cBhvr>
                                        <p:cTn id="46" dur="10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ppt_x</p:attrName>
                                        </p:attrNameLst>
                                      </p:cBhvr>
                                      <p:tavLst>
                                        <p:tav tm="0">
                                          <p:val>
                                            <p:strVal val="0-#ppt_w/2"/>
                                          </p:val>
                                        </p:tav>
                                        <p:tav tm="100000">
                                          <p:val>
                                            <p:strVal val="#ppt_x"/>
                                          </p:val>
                                        </p:tav>
                                      </p:tavLst>
                                    </p:anim>
                                    <p:anim calcmode="lin" valueType="num">
                                      <p:cBhvr>
                                        <p:cTn id="51" dur="1000" fill="hold"/>
                                        <p:tgtEl>
                                          <p:spTgt spid="16"/>
                                        </p:tgtEl>
                                        <p:attrNameLst>
                                          <p:attrName>ppt_y</p:attrName>
                                        </p:attrNameLst>
                                      </p:cBhvr>
                                      <p:tavLst>
                                        <p:tav tm="0">
                                          <p:val>
                                            <p:strVal val="#ppt_y"/>
                                          </p:val>
                                        </p:tav>
                                        <p:tav tm="100000">
                                          <p:val>
                                            <p:strVal val="#ppt_y"/>
                                          </p:val>
                                        </p:tav>
                                      </p:tavLst>
                                    </p:anim>
                                  </p:childTnLst>
                                </p:cTn>
                              </p:par>
                            </p:childTnLst>
                          </p:cTn>
                        </p:par>
                        <p:par>
                          <p:cTn id="52" fill="hold">
                            <p:stCondLst>
                              <p:cond delay="3000"/>
                            </p:stCondLst>
                            <p:childTnLst>
                              <p:par>
                                <p:cTn id="53" presetID="2" presetClass="entr" presetSubtype="8"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ppt_x</p:attrName>
                                        </p:attrNameLst>
                                      </p:cBhvr>
                                      <p:tavLst>
                                        <p:tav tm="0">
                                          <p:val>
                                            <p:strVal val="0-#ppt_w/2"/>
                                          </p:val>
                                        </p:tav>
                                        <p:tav tm="100000">
                                          <p:val>
                                            <p:strVal val="#ppt_x"/>
                                          </p:val>
                                        </p:tav>
                                      </p:tavLst>
                                    </p:anim>
                                    <p:anim calcmode="lin" valueType="num">
                                      <p:cBhvr>
                                        <p:cTn id="5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651830"/>
            <a:ext cx="9144000" cy="1814777"/>
            <a:chOff x="170694" y="177982"/>
            <a:chExt cx="3936004" cy="781165"/>
          </a:xfrm>
        </p:grpSpPr>
        <p:sp>
          <p:nvSpPr>
            <p:cNvPr id="5" name="等腰三角形 4"/>
            <p:cNvSpPr/>
            <p:nvPr/>
          </p:nvSpPr>
          <p:spPr>
            <a:xfrm>
              <a:off x="1233863" y="177982"/>
              <a:ext cx="355284" cy="356514"/>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等腰三角形 5"/>
            <p:cNvSpPr/>
            <p:nvPr/>
          </p:nvSpPr>
          <p:spPr>
            <a:xfrm flipV="1">
              <a:off x="200258" y="602633"/>
              <a:ext cx="355284" cy="356514"/>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70694" y="261768"/>
              <a:ext cx="3936004" cy="611981"/>
            </a:xfrm>
            <a:prstGeom prst="rect">
              <a:avLst/>
            </a:prstGeom>
            <a:solidFill>
              <a:srgbClr val="C4C7C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4CA6C6"/>
                </a:solidFill>
              </a:endParaRPr>
            </a:p>
          </p:txBody>
        </p:sp>
        <p:sp>
          <p:nvSpPr>
            <p:cNvPr id="8" name="平行四边形 7"/>
            <p:cNvSpPr/>
            <p:nvPr/>
          </p:nvSpPr>
          <p:spPr>
            <a:xfrm>
              <a:off x="376965" y="178257"/>
              <a:ext cx="1036076" cy="779005"/>
            </a:xfrm>
            <a:prstGeom prst="parallelogram">
              <a:avLst>
                <a:gd name="adj" fmla="val 48207"/>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文本框 8"/>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10"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6355405" y="1439874"/>
            <a:ext cx="397019" cy="397019"/>
            <a:chOff x="8179277" y="3748642"/>
            <a:chExt cx="1500028" cy="1500029"/>
          </a:xfrm>
          <a:effectLst>
            <a:reflection blurRad="88900" stA="83000" endPos="63000" dist="50800" dir="5400000" sy="-100000" algn="bl" rotWithShape="0"/>
          </a:effectLst>
        </p:grpSpPr>
        <p:sp>
          <p:nvSpPr>
            <p:cNvPr id="13" name="椭圆 12"/>
            <p:cNvSpPr/>
            <p:nvPr/>
          </p:nvSpPr>
          <p:spPr>
            <a:xfrm>
              <a:off x="8179277" y="3748642"/>
              <a:ext cx="1500028" cy="150002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14" name="组合 13"/>
            <p:cNvGrpSpPr/>
            <p:nvPr/>
          </p:nvGrpSpPr>
          <p:grpSpPr>
            <a:xfrm>
              <a:off x="8605283" y="4234099"/>
              <a:ext cx="630396" cy="548323"/>
              <a:chOff x="11250613" y="919163"/>
              <a:chExt cx="573087" cy="498475"/>
            </a:xfrm>
          </p:grpSpPr>
          <p:sp>
            <p:nvSpPr>
              <p:cNvPr id="15"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7" name="组合 16"/>
          <p:cNvGrpSpPr/>
          <p:nvPr/>
        </p:nvGrpSpPr>
        <p:grpSpPr>
          <a:xfrm>
            <a:off x="4571266" y="1434451"/>
            <a:ext cx="397019" cy="397019"/>
            <a:chOff x="1682477" y="2278669"/>
            <a:chExt cx="1164618" cy="1164619"/>
          </a:xfrm>
          <a:effectLst>
            <a:reflection blurRad="88900" stA="83000" endPos="63000" dist="50800" dir="5400000" sy="-100000" algn="bl" rotWithShape="0"/>
          </a:effectLst>
        </p:grpSpPr>
        <p:sp>
          <p:nvSpPr>
            <p:cNvPr id="18" name="椭圆 17"/>
            <p:cNvSpPr/>
            <p:nvPr/>
          </p:nvSpPr>
          <p:spPr>
            <a:xfrm>
              <a:off x="1682477"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tx1"/>
                </a:solidFill>
                <a:latin typeface="Chelsea" panose="02000500000000000000" pitchFamily="2" charset="0"/>
              </a:endParaRPr>
            </a:p>
          </p:txBody>
        </p:sp>
        <p:sp>
          <p:nvSpPr>
            <p:cNvPr id="19" name="KSO_Shape"/>
            <p:cNvSpPr/>
            <p:nvPr/>
          </p:nvSpPr>
          <p:spPr bwMode="auto">
            <a:xfrm>
              <a:off x="1991148" y="2643393"/>
              <a:ext cx="499821" cy="465667"/>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5165301" y="1439874"/>
            <a:ext cx="397018" cy="397019"/>
            <a:chOff x="3211798" y="2284092"/>
            <a:chExt cx="1164617" cy="1164619"/>
          </a:xfrm>
          <a:effectLst>
            <a:reflection blurRad="88900" stA="83000" endPos="63000" dist="50800" dir="5400000" sy="-100000" algn="bl" rotWithShape="0"/>
          </a:effectLst>
        </p:grpSpPr>
        <p:sp>
          <p:nvSpPr>
            <p:cNvPr id="21" name="椭圆 20"/>
            <p:cNvSpPr/>
            <p:nvPr/>
          </p:nvSpPr>
          <p:spPr>
            <a:xfrm>
              <a:off x="3211798" y="2284092"/>
              <a:ext cx="1164617"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2" name="KSO_Shape"/>
            <p:cNvSpPr/>
            <p:nvPr/>
          </p:nvSpPr>
          <p:spPr bwMode="auto">
            <a:xfrm>
              <a:off x="3583891" y="2632626"/>
              <a:ext cx="395692" cy="499821"/>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3" name="组合 22"/>
          <p:cNvGrpSpPr/>
          <p:nvPr/>
        </p:nvGrpSpPr>
        <p:grpSpPr>
          <a:xfrm>
            <a:off x="5763398" y="1434451"/>
            <a:ext cx="397019" cy="397019"/>
            <a:chOff x="4732991" y="2278669"/>
            <a:chExt cx="1164618" cy="1164619"/>
          </a:xfrm>
          <a:effectLst>
            <a:reflection blurRad="88900" stA="83000" endPos="63000" dist="50800" dir="5400000" sy="-100000" algn="bl" rotWithShape="0"/>
          </a:effectLst>
        </p:grpSpPr>
        <p:sp>
          <p:nvSpPr>
            <p:cNvPr id="24" name="椭圆 23"/>
            <p:cNvSpPr/>
            <p:nvPr/>
          </p:nvSpPr>
          <p:spPr>
            <a:xfrm>
              <a:off x="4732991"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5" name="KSO_Shape"/>
            <p:cNvSpPr/>
            <p:nvPr/>
          </p:nvSpPr>
          <p:spPr bwMode="auto">
            <a:xfrm>
              <a:off x="5076643" y="2662172"/>
              <a:ext cx="499821" cy="431512"/>
            </a:xfrm>
            <a:custGeom>
              <a:avLst/>
              <a:gdLst>
                <a:gd name="T0" fmla="*/ 432306676 w 6235"/>
                <a:gd name="T1" fmla="*/ 188202068 h 5380"/>
                <a:gd name="T2" fmla="*/ 425585249 w 6235"/>
                <a:gd name="T3" fmla="*/ 175686526 h 5380"/>
                <a:gd name="T4" fmla="*/ 419517664 w 6235"/>
                <a:gd name="T5" fmla="*/ 168307917 h 5380"/>
                <a:gd name="T6" fmla="*/ 411302791 w 6235"/>
                <a:gd name="T7" fmla="*/ 163077441 h 5380"/>
                <a:gd name="T8" fmla="*/ 405981623 w 6235"/>
                <a:gd name="T9" fmla="*/ 161396108 h 5380"/>
                <a:gd name="T10" fmla="*/ 398980328 w 6235"/>
                <a:gd name="T11" fmla="*/ 160368660 h 5380"/>
                <a:gd name="T12" fmla="*/ 391979033 w 6235"/>
                <a:gd name="T13" fmla="*/ 160648984 h 5380"/>
                <a:gd name="T14" fmla="*/ 385164419 w 6235"/>
                <a:gd name="T15" fmla="*/ 162423555 h 5380"/>
                <a:gd name="T16" fmla="*/ 378816659 w 6235"/>
                <a:gd name="T17" fmla="*/ 165412355 h 5380"/>
                <a:gd name="T18" fmla="*/ 373122435 w 6235"/>
                <a:gd name="T19" fmla="*/ 169522146 h 5380"/>
                <a:gd name="T20" fmla="*/ 368361310 w 6235"/>
                <a:gd name="T21" fmla="*/ 174752316 h 5380"/>
                <a:gd name="T22" fmla="*/ 364533895 w 6235"/>
                <a:gd name="T23" fmla="*/ 181103783 h 5380"/>
                <a:gd name="T24" fmla="*/ 268103009 w 6235"/>
                <a:gd name="T25" fmla="*/ 29888304 h 5380"/>
                <a:gd name="T26" fmla="*/ 266049214 w 6235"/>
                <a:gd name="T27" fmla="*/ 22789713 h 5380"/>
                <a:gd name="T28" fmla="*/ 262781841 w 6235"/>
                <a:gd name="T29" fmla="*/ 16438552 h 5380"/>
                <a:gd name="T30" fmla="*/ 258394383 w 6235"/>
                <a:gd name="T31" fmla="*/ 10927752 h 5380"/>
                <a:gd name="T32" fmla="*/ 252980028 w 6235"/>
                <a:gd name="T33" fmla="*/ 6444705 h 5380"/>
                <a:gd name="T34" fmla="*/ 246912443 w 6235"/>
                <a:gd name="T35" fmla="*/ 2988800 h 5380"/>
                <a:gd name="T36" fmla="*/ 240191016 w 6235"/>
                <a:gd name="T37" fmla="*/ 840667 h 5380"/>
                <a:gd name="T38" fmla="*/ 233189721 w 6235"/>
                <a:gd name="T39" fmla="*/ 0 h 5380"/>
                <a:gd name="T40" fmla="*/ 225815064 w 6235"/>
                <a:gd name="T41" fmla="*/ 560343 h 5380"/>
                <a:gd name="T42" fmla="*/ 218346914 w 6235"/>
                <a:gd name="T43" fmla="*/ 2802019 h 5380"/>
                <a:gd name="T44" fmla="*/ 209665492 w 6235"/>
                <a:gd name="T45" fmla="*/ 7845714 h 5380"/>
                <a:gd name="T46" fmla="*/ 202944065 w 6235"/>
                <a:gd name="T47" fmla="*/ 14943999 h 5380"/>
                <a:gd name="T48" fmla="*/ 198183245 w 6235"/>
                <a:gd name="T49" fmla="*/ 23630380 h 5380"/>
                <a:gd name="T50" fmla="*/ 0 w 6235"/>
                <a:gd name="T51" fmla="*/ 395364689 h 5380"/>
                <a:gd name="T52" fmla="*/ 99885245 w 6235"/>
                <a:gd name="T53" fmla="*/ 395644708 h 5380"/>
                <a:gd name="T54" fmla="*/ 106606366 w 6235"/>
                <a:gd name="T55" fmla="*/ 395177603 h 5380"/>
                <a:gd name="T56" fmla="*/ 113047619 w 6235"/>
                <a:gd name="T57" fmla="*/ 393589812 h 5380"/>
                <a:gd name="T58" fmla="*/ 119022017 w 6235"/>
                <a:gd name="T59" fmla="*/ 390974574 h 5380"/>
                <a:gd name="T60" fmla="*/ 122569258 w 6235"/>
                <a:gd name="T61" fmla="*/ 388639660 h 5380"/>
                <a:gd name="T62" fmla="*/ 126303486 w 6235"/>
                <a:gd name="T63" fmla="*/ 385557623 h 5380"/>
                <a:gd name="T64" fmla="*/ 133304781 w 6235"/>
                <a:gd name="T65" fmla="*/ 376590918 h 5380"/>
                <a:gd name="T66" fmla="*/ 218907262 w 6235"/>
                <a:gd name="T67" fmla="*/ 166439803 h 5380"/>
                <a:gd name="T68" fmla="*/ 275104304 w 6235"/>
                <a:gd name="T69" fmla="*/ 476249371 h 5380"/>
                <a:gd name="T70" fmla="*/ 277811329 w 6235"/>
                <a:gd name="T71" fmla="*/ 483067637 h 5380"/>
                <a:gd name="T72" fmla="*/ 281731932 w 6235"/>
                <a:gd name="T73" fmla="*/ 488951999 h 5380"/>
                <a:gd name="T74" fmla="*/ 286493057 w 6235"/>
                <a:gd name="T75" fmla="*/ 493995389 h 5380"/>
                <a:gd name="T76" fmla="*/ 292280774 w 6235"/>
                <a:gd name="T77" fmla="*/ 497918399 h 5380"/>
                <a:gd name="T78" fmla="*/ 298721721 w 6235"/>
                <a:gd name="T79" fmla="*/ 500813655 h 5380"/>
                <a:gd name="T80" fmla="*/ 305629828 w 6235"/>
                <a:gd name="T81" fmla="*/ 502308208 h 5380"/>
                <a:gd name="T82" fmla="*/ 312817804 w 6235"/>
                <a:gd name="T83" fmla="*/ 502401446 h 5380"/>
                <a:gd name="T84" fmla="*/ 318885695 w 6235"/>
                <a:gd name="T85" fmla="*/ 501467541 h 5380"/>
                <a:gd name="T86" fmla="*/ 327660611 w 6235"/>
                <a:gd name="T87" fmla="*/ 498011636 h 5380"/>
                <a:gd name="T88" fmla="*/ 335128455 w 6235"/>
                <a:gd name="T89" fmla="*/ 492501142 h 5380"/>
                <a:gd name="T90" fmla="*/ 340916478 w 6235"/>
                <a:gd name="T91" fmla="*/ 485496095 h 5380"/>
                <a:gd name="T92" fmla="*/ 343996864 w 6235"/>
                <a:gd name="T93" fmla="*/ 479331714 h 5380"/>
                <a:gd name="T94" fmla="*/ 345303936 w 6235"/>
                <a:gd name="T95" fmla="*/ 475221923 h 5380"/>
                <a:gd name="T96" fmla="*/ 437721031 w 6235"/>
                <a:gd name="T97" fmla="*/ 371267204 h 5380"/>
                <a:gd name="T98" fmla="*/ 443975298 w 6235"/>
                <a:gd name="T99" fmla="*/ 381261051 h 5380"/>
                <a:gd name="T100" fmla="*/ 453030387 w 6235"/>
                <a:gd name="T101" fmla="*/ 388546423 h 5380"/>
                <a:gd name="T102" fmla="*/ 463672417 w 6235"/>
                <a:gd name="T103" fmla="*/ 392562670 h 5380"/>
                <a:gd name="T104" fmla="*/ 472447333 w 6235"/>
                <a:gd name="T105" fmla="*/ 393403031 h 5380"/>
                <a:gd name="T106" fmla="*/ 493918073 w 6235"/>
                <a:gd name="T107" fmla="*/ 320550845 h 5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35" h="5380">
                  <a:moveTo>
                    <a:pt x="5291" y="3432"/>
                  </a:moveTo>
                  <a:lnTo>
                    <a:pt x="4652" y="2060"/>
                  </a:lnTo>
                  <a:lnTo>
                    <a:pt x="4631" y="2015"/>
                  </a:lnTo>
                  <a:lnTo>
                    <a:pt x="4610" y="1969"/>
                  </a:lnTo>
                  <a:lnTo>
                    <a:pt x="4586" y="1924"/>
                  </a:lnTo>
                  <a:lnTo>
                    <a:pt x="4573" y="1902"/>
                  </a:lnTo>
                  <a:lnTo>
                    <a:pt x="4559" y="1881"/>
                  </a:lnTo>
                  <a:lnTo>
                    <a:pt x="4544" y="1860"/>
                  </a:lnTo>
                  <a:lnTo>
                    <a:pt x="4529" y="1839"/>
                  </a:lnTo>
                  <a:lnTo>
                    <a:pt x="4512" y="1820"/>
                  </a:lnTo>
                  <a:lnTo>
                    <a:pt x="4494" y="1802"/>
                  </a:lnTo>
                  <a:lnTo>
                    <a:pt x="4475" y="1786"/>
                  </a:lnTo>
                  <a:lnTo>
                    <a:pt x="4454" y="1771"/>
                  </a:lnTo>
                  <a:lnTo>
                    <a:pt x="4431" y="1757"/>
                  </a:lnTo>
                  <a:lnTo>
                    <a:pt x="4406" y="1746"/>
                  </a:lnTo>
                  <a:lnTo>
                    <a:pt x="4387" y="1739"/>
                  </a:lnTo>
                  <a:lnTo>
                    <a:pt x="4369" y="1733"/>
                  </a:lnTo>
                  <a:lnTo>
                    <a:pt x="4349" y="1728"/>
                  </a:lnTo>
                  <a:lnTo>
                    <a:pt x="4331" y="1723"/>
                  </a:lnTo>
                  <a:lnTo>
                    <a:pt x="4312" y="1720"/>
                  </a:lnTo>
                  <a:lnTo>
                    <a:pt x="4292" y="1718"/>
                  </a:lnTo>
                  <a:lnTo>
                    <a:pt x="4274" y="1717"/>
                  </a:lnTo>
                  <a:lnTo>
                    <a:pt x="4254" y="1717"/>
                  </a:lnTo>
                  <a:lnTo>
                    <a:pt x="4236" y="1717"/>
                  </a:lnTo>
                  <a:lnTo>
                    <a:pt x="4217" y="1718"/>
                  </a:lnTo>
                  <a:lnTo>
                    <a:pt x="4199" y="1720"/>
                  </a:lnTo>
                  <a:lnTo>
                    <a:pt x="4180" y="1724"/>
                  </a:lnTo>
                  <a:lnTo>
                    <a:pt x="4162" y="1728"/>
                  </a:lnTo>
                  <a:lnTo>
                    <a:pt x="4143" y="1733"/>
                  </a:lnTo>
                  <a:lnTo>
                    <a:pt x="4126" y="1739"/>
                  </a:lnTo>
                  <a:lnTo>
                    <a:pt x="4109" y="1746"/>
                  </a:lnTo>
                  <a:lnTo>
                    <a:pt x="4091" y="1754"/>
                  </a:lnTo>
                  <a:lnTo>
                    <a:pt x="4074" y="1761"/>
                  </a:lnTo>
                  <a:lnTo>
                    <a:pt x="4058" y="1771"/>
                  </a:lnTo>
                  <a:lnTo>
                    <a:pt x="4042" y="1781"/>
                  </a:lnTo>
                  <a:lnTo>
                    <a:pt x="4027" y="1792"/>
                  </a:lnTo>
                  <a:lnTo>
                    <a:pt x="4012" y="1803"/>
                  </a:lnTo>
                  <a:lnTo>
                    <a:pt x="3997" y="1815"/>
                  </a:lnTo>
                  <a:lnTo>
                    <a:pt x="3984" y="1828"/>
                  </a:lnTo>
                  <a:lnTo>
                    <a:pt x="3970" y="1841"/>
                  </a:lnTo>
                  <a:lnTo>
                    <a:pt x="3958" y="1856"/>
                  </a:lnTo>
                  <a:lnTo>
                    <a:pt x="3946" y="1871"/>
                  </a:lnTo>
                  <a:lnTo>
                    <a:pt x="3935" y="1887"/>
                  </a:lnTo>
                  <a:lnTo>
                    <a:pt x="3923" y="1903"/>
                  </a:lnTo>
                  <a:lnTo>
                    <a:pt x="3915" y="1920"/>
                  </a:lnTo>
                  <a:lnTo>
                    <a:pt x="3905" y="1939"/>
                  </a:lnTo>
                  <a:lnTo>
                    <a:pt x="3898" y="1957"/>
                  </a:lnTo>
                  <a:lnTo>
                    <a:pt x="3430" y="3400"/>
                  </a:lnTo>
                  <a:lnTo>
                    <a:pt x="2872" y="320"/>
                  </a:lnTo>
                  <a:lnTo>
                    <a:pt x="2868" y="300"/>
                  </a:lnTo>
                  <a:lnTo>
                    <a:pt x="2863" y="281"/>
                  </a:lnTo>
                  <a:lnTo>
                    <a:pt x="2857" y="263"/>
                  </a:lnTo>
                  <a:lnTo>
                    <a:pt x="2850" y="244"/>
                  </a:lnTo>
                  <a:lnTo>
                    <a:pt x="2842" y="226"/>
                  </a:lnTo>
                  <a:lnTo>
                    <a:pt x="2834" y="209"/>
                  </a:lnTo>
                  <a:lnTo>
                    <a:pt x="2825" y="192"/>
                  </a:lnTo>
                  <a:lnTo>
                    <a:pt x="2815" y="176"/>
                  </a:lnTo>
                  <a:lnTo>
                    <a:pt x="2804" y="160"/>
                  </a:lnTo>
                  <a:lnTo>
                    <a:pt x="2793" y="146"/>
                  </a:lnTo>
                  <a:lnTo>
                    <a:pt x="2781" y="131"/>
                  </a:lnTo>
                  <a:lnTo>
                    <a:pt x="2768" y="117"/>
                  </a:lnTo>
                  <a:lnTo>
                    <a:pt x="2755" y="105"/>
                  </a:lnTo>
                  <a:lnTo>
                    <a:pt x="2740" y="93"/>
                  </a:lnTo>
                  <a:lnTo>
                    <a:pt x="2725" y="80"/>
                  </a:lnTo>
                  <a:lnTo>
                    <a:pt x="2710" y="69"/>
                  </a:lnTo>
                  <a:lnTo>
                    <a:pt x="2696" y="59"/>
                  </a:lnTo>
                  <a:lnTo>
                    <a:pt x="2678" y="49"/>
                  </a:lnTo>
                  <a:lnTo>
                    <a:pt x="2662" y="41"/>
                  </a:lnTo>
                  <a:lnTo>
                    <a:pt x="2645" y="32"/>
                  </a:lnTo>
                  <a:lnTo>
                    <a:pt x="2628" y="26"/>
                  </a:lnTo>
                  <a:lnTo>
                    <a:pt x="2610" y="20"/>
                  </a:lnTo>
                  <a:lnTo>
                    <a:pt x="2592" y="14"/>
                  </a:lnTo>
                  <a:lnTo>
                    <a:pt x="2573" y="9"/>
                  </a:lnTo>
                  <a:lnTo>
                    <a:pt x="2555" y="5"/>
                  </a:lnTo>
                  <a:lnTo>
                    <a:pt x="2536" y="2"/>
                  </a:lnTo>
                  <a:lnTo>
                    <a:pt x="2517" y="1"/>
                  </a:lnTo>
                  <a:lnTo>
                    <a:pt x="2498" y="0"/>
                  </a:lnTo>
                  <a:lnTo>
                    <a:pt x="2478" y="0"/>
                  </a:lnTo>
                  <a:lnTo>
                    <a:pt x="2459" y="1"/>
                  </a:lnTo>
                  <a:lnTo>
                    <a:pt x="2439" y="2"/>
                  </a:lnTo>
                  <a:lnTo>
                    <a:pt x="2419" y="6"/>
                  </a:lnTo>
                  <a:lnTo>
                    <a:pt x="2391" y="12"/>
                  </a:lnTo>
                  <a:lnTo>
                    <a:pt x="2365" y="20"/>
                  </a:lnTo>
                  <a:lnTo>
                    <a:pt x="2339" y="30"/>
                  </a:lnTo>
                  <a:lnTo>
                    <a:pt x="2314" y="41"/>
                  </a:lnTo>
                  <a:lnTo>
                    <a:pt x="2291" y="54"/>
                  </a:lnTo>
                  <a:lnTo>
                    <a:pt x="2267" y="68"/>
                  </a:lnTo>
                  <a:lnTo>
                    <a:pt x="2246" y="84"/>
                  </a:lnTo>
                  <a:lnTo>
                    <a:pt x="2227" y="101"/>
                  </a:lnTo>
                  <a:lnTo>
                    <a:pt x="2207" y="120"/>
                  </a:lnTo>
                  <a:lnTo>
                    <a:pt x="2190" y="139"/>
                  </a:lnTo>
                  <a:lnTo>
                    <a:pt x="2174" y="160"/>
                  </a:lnTo>
                  <a:lnTo>
                    <a:pt x="2159" y="183"/>
                  </a:lnTo>
                  <a:lnTo>
                    <a:pt x="2145" y="205"/>
                  </a:lnTo>
                  <a:lnTo>
                    <a:pt x="2134" y="228"/>
                  </a:lnTo>
                  <a:lnTo>
                    <a:pt x="2123" y="253"/>
                  </a:lnTo>
                  <a:lnTo>
                    <a:pt x="2116" y="279"/>
                  </a:lnTo>
                  <a:lnTo>
                    <a:pt x="823" y="3453"/>
                  </a:lnTo>
                  <a:lnTo>
                    <a:pt x="3" y="3453"/>
                  </a:lnTo>
                  <a:lnTo>
                    <a:pt x="0" y="4233"/>
                  </a:lnTo>
                  <a:lnTo>
                    <a:pt x="1033" y="4233"/>
                  </a:lnTo>
                  <a:lnTo>
                    <a:pt x="1052" y="4235"/>
                  </a:lnTo>
                  <a:lnTo>
                    <a:pt x="1070" y="4236"/>
                  </a:lnTo>
                  <a:lnTo>
                    <a:pt x="1088" y="4236"/>
                  </a:lnTo>
                  <a:lnTo>
                    <a:pt x="1106" y="4235"/>
                  </a:lnTo>
                  <a:lnTo>
                    <a:pt x="1123" y="4234"/>
                  </a:lnTo>
                  <a:lnTo>
                    <a:pt x="1142" y="4231"/>
                  </a:lnTo>
                  <a:lnTo>
                    <a:pt x="1159" y="4229"/>
                  </a:lnTo>
                  <a:lnTo>
                    <a:pt x="1176" y="4225"/>
                  </a:lnTo>
                  <a:lnTo>
                    <a:pt x="1194" y="4220"/>
                  </a:lnTo>
                  <a:lnTo>
                    <a:pt x="1211" y="4214"/>
                  </a:lnTo>
                  <a:lnTo>
                    <a:pt x="1227" y="4208"/>
                  </a:lnTo>
                  <a:lnTo>
                    <a:pt x="1243" y="4202"/>
                  </a:lnTo>
                  <a:lnTo>
                    <a:pt x="1259" y="4194"/>
                  </a:lnTo>
                  <a:lnTo>
                    <a:pt x="1275" y="4186"/>
                  </a:lnTo>
                  <a:lnTo>
                    <a:pt x="1291" y="4177"/>
                  </a:lnTo>
                  <a:lnTo>
                    <a:pt x="1306" y="4167"/>
                  </a:lnTo>
                  <a:lnTo>
                    <a:pt x="1313" y="4161"/>
                  </a:lnTo>
                  <a:lnTo>
                    <a:pt x="1331" y="4148"/>
                  </a:lnTo>
                  <a:lnTo>
                    <a:pt x="1353" y="4128"/>
                  </a:lnTo>
                  <a:lnTo>
                    <a:pt x="1375" y="4107"/>
                  </a:lnTo>
                  <a:lnTo>
                    <a:pt x="1395" y="4083"/>
                  </a:lnTo>
                  <a:lnTo>
                    <a:pt x="1412" y="4059"/>
                  </a:lnTo>
                  <a:lnTo>
                    <a:pt x="1428" y="4032"/>
                  </a:lnTo>
                  <a:lnTo>
                    <a:pt x="1442" y="4004"/>
                  </a:lnTo>
                  <a:lnTo>
                    <a:pt x="1454" y="3976"/>
                  </a:lnTo>
                  <a:lnTo>
                    <a:pt x="1463" y="3946"/>
                  </a:lnTo>
                  <a:lnTo>
                    <a:pt x="2345" y="1782"/>
                  </a:lnTo>
                  <a:lnTo>
                    <a:pt x="2939" y="5061"/>
                  </a:lnTo>
                  <a:lnTo>
                    <a:pt x="2942" y="5080"/>
                  </a:lnTo>
                  <a:lnTo>
                    <a:pt x="2947" y="5099"/>
                  </a:lnTo>
                  <a:lnTo>
                    <a:pt x="2953" y="5118"/>
                  </a:lnTo>
                  <a:lnTo>
                    <a:pt x="2960" y="5136"/>
                  </a:lnTo>
                  <a:lnTo>
                    <a:pt x="2968" y="5155"/>
                  </a:lnTo>
                  <a:lnTo>
                    <a:pt x="2976" y="5172"/>
                  </a:lnTo>
                  <a:lnTo>
                    <a:pt x="2986" y="5188"/>
                  </a:lnTo>
                  <a:lnTo>
                    <a:pt x="2995" y="5204"/>
                  </a:lnTo>
                  <a:lnTo>
                    <a:pt x="3007" y="5220"/>
                  </a:lnTo>
                  <a:lnTo>
                    <a:pt x="3018" y="5235"/>
                  </a:lnTo>
                  <a:lnTo>
                    <a:pt x="3030" y="5250"/>
                  </a:lnTo>
                  <a:lnTo>
                    <a:pt x="3042" y="5263"/>
                  </a:lnTo>
                  <a:lnTo>
                    <a:pt x="3056" y="5277"/>
                  </a:lnTo>
                  <a:lnTo>
                    <a:pt x="3069" y="5289"/>
                  </a:lnTo>
                  <a:lnTo>
                    <a:pt x="3084" y="5300"/>
                  </a:lnTo>
                  <a:lnTo>
                    <a:pt x="3099" y="5311"/>
                  </a:lnTo>
                  <a:lnTo>
                    <a:pt x="3115" y="5321"/>
                  </a:lnTo>
                  <a:lnTo>
                    <a:pt x="3131" y="5331"/>
                  </a:lnTo>
                  <a:lnTo>
                    <a:pt x="3148" y="5340"/>
                  </a:lnTo>
                  <a:lnTo>
                    <a:pt x="3164" y="5348"/>
                  </a:lnTo>
                  <a:lnTo>
                    <a:pt x="3182" y="5356"/>
                  </a:lnTo>
                  <a:lnTo>
                    <a:pt x="3200" y="5362"/>
                  </a:lnTo>
                  <a:lnTo>
                    <a:pt x="3218" y="5367"/>
                  </a:lnTo>
                  <a:lnTo>
                    <a:pt x="3236" y="5372"/>
                  </a:lnTo>
                  <a:lnTo>
                    <a:pt x="3255" y="5375"/>
                  </a:lnTo>
                  <a:lnTo>
                    <a:pt x="3274" y="5378"/>
                  </a:lnTo>
                  <a:lnTo>
                    <a:pt x="3293" y="5380"/>
                  </a:lnTo>
                  <a:lnTo>
                    <a:pt x="3313" y="5380"/>
                  </a:lnTo>
                  <a:lnTo>
                    <a:pt x="3332" y="5380"/>
                  </a:lnTo>
                  <a:lnTo>
                    <a:pt x="3351" y="5379"/>
                  </a:lnTo>
                  <a:lnTo>
                    <a:pt x="3371" y="5378"/>
                  </a:lnTo>
                  <a:lnTo>
                    <a:pt x="3390" y="5374"/>
                  </a:lnTo>
                  <a:lnTo>
                    <a:pt x="3416" y="5369"/>
                  </a:lnTo>
                  <a:lnTo>
                    <a:pt x="3441" y="5362"/>
                  </a:lnTo>
                  <a:lnTo>
                    <a:pt x="3466" y="5353"/>
                  </a:lnTo>
                  <a:lnTo>
                    <a:pt x="3488" y="5343"/>
                  </a:lnTo>
                  <a:lnTo>
                    <a:pt x="3510" y="5332"/>
                  </a:lnTo>
                  <a:lnTo>
                    <a:pt x="3532" y="5319"/>
                  </a:lnTo>
                  <a:lnTo>
                    <a:pt x="3552" y="5305"/>
                  </a:lnTo>
                  <a:lnTo>
                    <a:pt x="3572" y="5290"/>
                  </a:lnTo>
                  <a:lnTo>
                    <a:pt x="3590" y="5273"/>
                  </a:lnTo>
                  <a:lnTo>
                    <a:pt x="3608" y="5256"/>
                  </a:lnTo>
                  <a:lnTo>
                    <a:pt x="3624" y="5237"/>
                  </a:lnTo>
                  <a:lnTo>
                    <a:pt x="3638" y="5217"/>
                  </a:lnTo>
                  <a:lnTo>
                    <a:pt x="3652" y="5198"/>
                  </a:lnTo>
                  <a:lnTo>
                    <a:pt x="3664" y="5177"/>
                  </a:lnTo>
                  <a:lnTo>
                    <a:pt x="3675" y="5155"/>
                  </a:lnTo>
                  <a:lnTo>
                    <a:pt x="3685" y="5132"/>
                  </a:lnTo>
                  <a:lnTo>
                    <a:pt x="3691" y="5110"/>
                  </a:lnTo>
                  <a:lnTo>
                    <a:pt x="3699" y="5088"/>
                  </a:lnTo>
                  <a:lnTo>
                    <a:pt x="4317" y="3181"/>
                  </a:lnTo>
                  <a:lnTo>
                    <a:pt x="4676" y="3944"/>
                  </a:lnTo>
                  <a:lnTo>
                    <a:pt x="4689" y="3975"/>
                  </a:lnTo>
                  <a:lnTo>
                    <a:pt x="4702" y="4003"/>
                  </a:lnTo>
                  <a:lnTo>
                    <a:pt x="4718" y="4032"/>
                  </a:lnTo>
                  <a:lnTo>
                    <a:pt x="4737" y="4057"/>
                  </a:lnTo>
                  <a:lnTo>
                    <a:pt x="4756" y="4082"/>
                  </a:lnTo>
                  <a:lnTo>
                    <a:pt x="4779" y="4104"/>
                  </a:lnTo>
                  <a:lnTo>
                    <a:pt x="4802" y="4124"/>
                  </a:lnTo>
                  <a:lnTo>
                    <a:pt x="4827" y="4143"/>
                  </a:lnTo>
                  <a:lnTo>
                    <a:pt x="4853" y="4160"/>
                  </a:lnTo>
                  <a:lnTo>
                    <a:pt x="4880" y="4173"/>
                  </a:lnTo>
                  <a:lnTo>
                    <a:pt x="4908" y="4186"/>
                  </a:lnTo>
                  <a:lnTo>
                    <a:pt x="4938" y="4196"/>
                  </a:lnTo>
                  <a:lnTo>
                    <a:pt x="4967" y="4203"/>
                  </a:lnTo>
                  <a:lnTo>
                    <a:pt x="4998" y="4208"/>
                  </a:lnTo>
                  <a:lnTo>
                    <a:pt x="5029" y="4211"/>
                  </a:lnTo>
                  <a:lnTo>
                    <a:pt x="5061" y="4212"/>
                  </a:lnTo>
                  <a:lnTo>
                    <a:pt x="5074" y="4212"/>
                  </a:lnTo>
                  <a:lnTo>
                    <a:pt x="6235" y="4212"/>
                  </a:lnTo>
                  <a:lnTo>
                    <a:pt x="6235" y="3432"/>
                  </a:lnTo>
                  <a:lnTo>
                    <a:pt x="5291" y="34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accel="53300" fill="hold" nodeType="afterEffect" p14:presetBounceEnd="53000">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14:bounceEnd="53000">
                                          <p:cBhvr additive="base">
                                            <p:cTn id="12" dur="1500" fill="hold"/>
                                            <p:tgtEl>
                                              <p:spTgt spid="17"/>
                                            </p:tgtEl>
                                            <p:attrNameLst>
                                              <p:attrName>ppt_x</p:attrName>
                                            </p:attrNameLst>
                                          </p:cBhvr>
                                          <p:tavLst>
                                            <p:tav tm="0">
                                              <p:val>
                                                <p:strVal val="1+#ppt_w/2"/>
                                              </p:val>
                                            </p:tav>
                                            <p:tav tm="100000">
                                              <p:val>
                                                <p:strVal val="#ppt_x"/>
                                              </p:val>
                                            </p:tav>
                                          </p:tavLst>
                                        </p:anim>
                                        <p:anim calcmode="lin" valueType="num" p14:bounceEnd="53000">
                                          <p:cBhvr additive="base">
                                            <p:cTn id="13" dur="1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accel="53300" fill="hold" nodeType="withEffect" p14:presetBounceEnd="53000">
                                      <p:stCondLst>
                                        <p:cond delay="100"/>
                                      </p:stCondLst>
                                      <p:childTnLst>
                                        <p:set>
                                          <p:cBhvr>
                                            <p:cTn id="15" dur="1" fill="hold">
                                              <p:stCondLst>
                                                <p:cond delay="0"/>
                                              </p:stCondLst>
                                            </p:cTn>
                                            <p:tgtEl>
                                              <p:spTgt spid="20"/>
                                            </p:tgtEl>
                                            <p:attrNameLst>
                                              <p:attrName>style.visibility</p:attrName>
                                            </p:attrNameLst>
                                          </p:cBhvr>
                                          <p:to>
                                            <p:strVal val="visible"/>
                                          </p:to>
                                        </p:set>
                                        <p:anim calcmode="lin" valueType="num" p14:bounceEnd="53000">
                                          <p:cBhvr additive="base">
                                            <p:cTn id="16" dur="1500" fill="hold"/>
                                            <p:tgtEl>
                                              <p:spTgt spid="20"/>
                                            </p:tgtEl>
                                            <p:attrNameLst>
                                              <p:attrName>ppt_x</p:attrName>
                                            </p:attrNameLst>
                                          </p:cBhvr>
                                          <p:tavLst>
                                            <p:tav tm="0">
                                              <p:val>
                                                <p:strVal val="1+#ppt_w/2"/>
                                              </p:val>
                                            </p:tav>
                                            <p:tav tm="100000">
                                              <p:val>
                                                <p:strVal val="#ppt_x"/>
                                              </p:val>
                                            </p:tav>
                                          </p:tavLst>
                                        </p:anim>
                                        <p:anim calcmode="lin" valueType="num" p14:bounceEnd="53000">
                                          <p:cBhvr additive="base">
                                            <p:cTn id="17" dur="1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accel="53300" fill="hold" nodeType="withEffect" p14:presetBounceEnd="53000">
                                      <p:stCondLst>
                                        <p:cond delay="200"/>
                                      </p:stCondLst>
                                      <p:childTnLst>
                                        <p:set>
                                          <p:cBhvr>
                                            <p:cTn id="19" dur="1" fill="hold">
                                              <p:stCondLst>
                                                <p:cond delay="0"/>
                                              </p:stCondLst>
                                            </p:cTn>
                                            <p:tgtEl>
                                              <p:spTgt spid="23"/>
                                            </p:tgtEl>
                                            <p:attrNameLst>
                                              <p:attrName>style.visibility</p:attrName>
                                            </p:attrNameLst>
                                          </p:cBhvr>
                                          <p:to>
                                            <p:strVal val="visible"/>
                                          </p:to>
                                        </p:set>
                                        <p:anim calcmode="lin" valueType="num" p14:bounceEnd="53000">
                                          <p:cBhvr additive="base">
                                            <p:cTn id="20" dur="1500" fill="hold"/>
                                            <p:tgtEl>
                                              <p:spTgt spid="23"/>
                                            </p:tgtEl>
                                            <p:attrNameLst>
                                              <p:attrName>ppt_x</p:attrName>
                                            </p:attrNameLst>
                                          </p:cBhvr>
                                          <p:tavLst>
                                            <p:tav tm="0">
                                              <p:val>
                                                <p:strVal val="1+#ppt_w/2"/>
                                              </p:val>
                                            </p:tav>
                                            <p:tav tm="100000">
                                              <p:val>
                                                <p:strVal val="#ppt_x"/>
                                              </p:val>
                                            </p:tav>
                                          </p:tavLst>
                                        </p:anim>
                                        <p:anim calcmode="lin" valueType="num" p14:bounceEnd="53000">
                                          <p:cBhvr additive="base">
                                            <p:cTn id="21" dur="1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3300" fill="hold" nodeType="withEffect" p14:presetBounceEnd="53000">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14:bounceEnd="53000">
                                          <p:cBhvr additive="base">
                                            <p:cTn id="24" dur="1500" fill="hold"/>
                                            <p:tgtEl>
                                              <p:spTgt spid="12"/>
                                            </p:tgtEl>
                                            <p:attrNameLst>
                                              <p:attrName>ppt_x</p:attrName>
                                            </p:attrNameLst>
                                          </p:cBhvr>
                                          <p:tavLst>
                                            <p:tav tm="0">
                                              <p:val>
                                                <p:strVal val="1+#ppt_w/2"/>
                                              </p:val>
                                            </p:tav>
                                            <p:tav tm="100000">
                                              <p:val>
                                                <p:strVal val="#ppt_x"/>
                                              </p:val>
                                            </p:tav>
                                          </p:tavLst>
                                        </p:anim>
                                        <p:anim calcmode="lin" valueType="num" p14:bounceEnd="53000">
                                          <p:cBhvr additive="base">
                                            <p:cTn id="25" dur="1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0"/>
                                            </p:tgtEl>
                                          </p:cBhvr>
                                          <p:to x="80000" y="100000"/>
                                        </p:animScale>
                                        <p:anim by="(#ppt_w*0.10)" calcmode="lin" valueType="num">
                                          <p:cBhvr>
                                            <p:cTn id="32" dur="50" autoRev="1" fill="hold">
                                              <p:stCondLst>
                                                <p:cond delay="0"/>
                                              </p:stCondLst>
                                            </p:cTn>
                                            <p:tgtEl>
                                              <p:spTgt spid="10"/>
                                            </p:tgtEl>
                                            <p:attrNameLst>
                                              <p:attrName>ppt_x</p:attrName>
                                            </p:attrNameLst>
                                          </p:cBhvr>
                                        </p:anim>
                                        <p:anim by="(-#ppt_w*0.10)" calcmode="lin" valueType="num">
                                          <p:cBhvr>
                                            <p:cTn id="33" dur="50" autoRev="1" fill="hold">
                                              <p:stCondLst>
                                                <p:cond delay="0"/>
                                              </p:stCondLst>
                                            </p:cTn>
                                            <p:tgtEl>
                                              <p:spTgt spid="10"/>
                                            </p:tgtEl>
                                            <p:attrNameLst>
                                              <p:attrName>ppt_y</p:attrName>
                                            </p:attrNameLst>
                                          </p:cBhvr>
                                        </p:anim>
                                        <p:animRot by="-480000">
                                          <p:cBhvr>
                                            <p:cTn id="34" dur="50" autoRev="1" fill="hold">
                                              <p:stCondLst>
                                                <p:cond delay="0"/>
                                              </p:stCondLst>
                                            </p:cTn>
                                            <p:tgtEl>
                                              <p:spTgt spid="10"/>
                                            </p:tgtEl>
                                            <p:attrNameLst>
                                              <p:attrName>r</p:attrName>
                                            </p:attrNameLst>
                                          </p:cBhvr>
                                        </p:animRot>
                                      </p:childTnLst>
                                    </p:cTn>
                                  </p:par>
                                </p:childTnLst>
                              </p:cTn>
                            </p:par>
                            <p:par>
                              <p:cTn id="35" fill="hold">
                                <p:stCondLst>
                                  <p:cond delay="322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200"/>
                                            <p:tgtEl>
                                              <p:spTgt spid="11"/>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1"/>
                                            </p:tgtEl>
                                          </p:cBhvr>
                                          <p:to x="80000" y="100000"/>
                                        </p:animScale>
                                        <p:anim by="(#ppt_w*0.10)" calcmode="lin" valueType="num">
                                          <p:cBhvr>
                                            <p:cTn id="41" dur="50" autoRev="1" fill="hold">
                                              <p:stCondLst>
                                                <p:cond delay="0"/>
                                              </p:stCondLst>
                                            </p:cTn>
                                            <p:tgtEl>
                                              <p:spTgt spid="11"/>
                                            </p:tgtEl>
                                            <p:attrNameLst>
                                              <p:attrName>ppt_x</p:attrName>
                                            </p:attrNameLst>
                                          </p:cBhvr>
                                        </p:anim>
                                        <p:anim by="(-#ppt_w*0.10)" calcmode="lin" valueType="num">
                                          <p:cBhvr>
                                            <p:cTn id="42" dur="50" autoRev="1" fill="hold">
                                              <p:stCondLst>
                                                <p:cond delay="0"/>
                                              </p:stCondLst>
                                            </p:cTn>
                                            <p:tgtEl>
                                              <p:spTgt spid="11"/>
                                            </p:tgtEl>
                                            <p:attrNameLst>
                                              <p:attrName>ppt_y</p:attrName>
                                            </p:attrNameLst>
                                          </p:cBhvr>
                                        </p:anim>
                                        <p:animRot by="-480000">
                                          <p:cBhvr>
                                            <p:cTn id="4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accel="533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500" fill="hold"/>
                                            <p:tgtEl>
                                              <p:spTgt spid="17"/>
                                            </p:tgtEl>
                                            <p:attrNameLst>
                                              <p:attrName>ppt_x</p:attrName>
                                            </p:attrNameLst>
                                          </p:cBhvr>
                                          <p:tavLst>
                                            <p:tav tm="0">
                                              <p:val>
                                                <p:strVal val="1+#ppt_w/2"/>
                                              </p:val>
                                            </p:tav>
                                            <p:tav tm="100000">
                                              <p:val>
                                                <p:strVal val="#ppt_x"/>
                                              </p:val>
                                            </p:tav>
                                          </p:tavLst>
                                        </p:anim>
                                        <p:anim calcmode="lin" valueType="num">
                                          <p:cBhvr additive="base">
                                            <p:cTn id="13" dur="1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accel="53300" fill="hold" nodeType="withEffect">
                                      <p:stCondLst>
                                        <p:cond delay="1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500" fill="hold"/>
                                            <p:tgtEl>
                                              <p:spTgt spid="20"/>
                                            </p:tgtEl>
                                            <p:attrNameLst>
                                              <p:attrName>ppt_x</p:attrName>
                                            </p:attrNameLst>
                                          </p:cBhvr>
                                          <p:tavLst>
                                            <p:tav tm="0">
                                              <p:val>
                                                <p:strVal val="1+#ppt_w/2"/>
                                              </p:val>
                                            </p:tav>
                                            <p:tav tm="100000">
                                              <p:val>
                                                <p:strVal val="#ppt_x"/>
                                              </p:val>
                                            </p:tav>
                                          </p:tavLst>
                                        </p:anim>
                                        <p:anim calcmode="lin" valueType="num">
                                          <p:cBhvr additive="base">
                                            <p:cTn id="17" dur="1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accel="53300" fill="hold" nodeType="withEffect">
                                      <p:stCondLst>
                                        <p:cond delay="2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500" fill="hold"/>
                                            <p:tgtEl>
                                              <p:spTgt spid="23"/>
                                            </p:tgtEl>
                                            <p:attrNameLst>
                                              <p:attrName>ppt_x</p:attrName>
                                            </p:attrNameLst>
                                          </p:cBhvr>
                                          <p:tavLst>
                                            <p:tav tm="0">
                                              <p:val>
                                                <p:strVal val="1+#ppt_w/2"/>
                                              </p:val>
                                            </p:tav>
                                            <p:tav tm="100000">
                                              <p:val>
                                                <p:strVal val="#ppt_x"/>
                                              </p:val>
                                            </p:tav>
                                          </p:tavLst>
                                        </p:anim>
                                        <p:anim calcmode="lin" valueType="num">
                                          <p:cBhvr additive="base">
                                            <p:cTn id="21" dur="1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3300" fill="hold" nodeType="withEffect">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500" fill="hold"/>
                                            <p:tgtEl>
                                              <p:spTgt spid="12"/>
                                            </p:tgtEl>
                                            <p:attrNameLst>
                                              <p:attrName>ppt_x</p:attrName>
                                            </p:attrNameLst>
                                          </p:cBhvr>
                                          <p:tavLst>
                                            <p:tav tm="0">
                                              <p:val>
                                                <p:strVal val="1+#ppt_w/2"/>
                                              </p:val>
                                            </p:tav>
                                            <p:tav tm="100000">
                                              <p:val>
                                                <p:strVal val="#ppt_x"/>
                                              </p:val>
                                            </p:tav>
                                          </p:tavLst>
                                        </p:anim>
                                        <p:anim calcmode="lin" valueType="num">
                                          <p:cBhvr additive="base">
                                            <p:cTn id="25" dur="1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0"/>
                                            </p:tgtEl>
                                          </p:cBhvr>
                                          <p:to x="80000" y="100000"/>
                                        </p:animScale>
                                        <p:anim by="(#ppt_w*0.10)" calcmode="lin" valueType="num">
                                          <p:cBhvr>
                                            <p:cTn id="32" dur="50" autoRev="1" fill="hold">
                                              <p:stCondLst>
                                                <p:cond delay="0"/>
                                              </p:stCondLst>
                                            </p:cTn>
                                            <p:tgtEl>
                                              <p:spTgt spid="10"/>
                                            </p:tgtEl>
                                            <p:attrNameLst>
                                              <p:attrName>ppt_x</p:attrName>
                                            </p:attrNameLst>
                                          </p:cBhvr>
                                        </p:anim>
                                        <p:anim by="(-#ppt_w*0.10)" calcmode="lin" valueType="num">
                                          <p:cBhvr>
                                            <p:cTn id="33" dur="50" autoRev="1" fill="hold">
                                              <p:stCondLst>
                                                <p:cond delay="0"/>
                                              </p:stCondLst>
                                            </p:cTn>
                                            <p:tgtEl>
                                              <p:spTgt spid="10"/>
                                            </p:tgtEl>
                                            <p:attrNameLst>
                                              <p:attrName>ppt_y</p:attrName>
                                            </p:attrNameLst>
                                          </p:cBhvr>
                                        </p:anim>
                                        <p:animRot by="-480000">
                                          <p:cBhvr>
                                            <p:cTn id="34" dur="50" autoRev="1" fill="hold">
                                              <p:stCondLst>
                                                <p:cond delay="0"/>
                                              </p:stCondLst>
                                            </p:cTn>
                                            <p:tgtEl>
                                              <p:spTgt spid="10"/>
                                            </p:tgtEl>
                                            <p:attrNameLst>
                                              <p:attrName>r</p:attrName>
                                            </p:attrNameLst>
                                          </p:cBhvr>
                                        </p:animRot>
                                      </p:childTnLst>
                                    </p:cTn>
                                  </p:par>
                                </p:childTnLst>
                              </p:cTn>
                            </p:par>
                            <p:par>
                              <p:cTn id="35" fill="hold">
                                <p:stCondLst>
                                  <p:cond delay="322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200"/>
                                            <p:tgtEl>
                                              <p:spTgt spid="11"/>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1"/>
                                            </p:tgtEl>
                                          </p:cBhvr>
                                          <p:to x="80000" y="100000"/>
                                        </p:animScale>
                                        <p:anim by="(#ppt_w*0.10)" calcmode="lin" valueType="num">
                                          <p:cBhvr>
                                            <p:cTn id="41" dur="50" autoRev="1" fill="hold">
                                              <p:stCondLst>
                                                <p:cond delay="0"/>
                                              </p:stCondLst>
                                            </p:cTn>
                                            <p:tgtEl>
                                              <p:spTgt spid="11"/>
                                            </p:tgtEl>
                                            <p:attrNameLst>
                                              <p:attrName>ppt_x</p:attrName>
                                            </p:attrNameLst>
                                          </p:cBhvr>
                                        </p:anim>
                                        <p:anim by="(-#ppt_w*0.10)" calcmode="lin" valueType="num">
                                          <p:cBhvr>
                                            <p:cTn id="42" dur="50" autoRev="1" fill="hold">
                                              <p:stCondLst>
                                                <p:cond delay="0"/>
                                              </p:stCondLst>
                                            </p:cTn>
                                            <p:tgtEl>
                                              <p:spTgt spid="11"/>
                                            </p:tgtEl>
                                            <p:attrNameLst>
                                              <p:attrName>ppt_y</p:attrName>
                                            </p:attrNameLst>
                                          </p:cBhvr>
                                        </p:anim>
                                        <p:animRot by="-480000">
                                          <p:cBhvr>
                                            <p:cTn id="4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rrowheads="1"/>
          </p:cNvSpPr>
          <p:nvPr/>
        </p:nvSpPr>
        <p:spPr bwMode="auto">
          <a:xfrm>
            <a:off x="1228086" y="1069368"/>
            <a:ext cx="3767556" cy="3769936"/>
          </a:xfrm>
          <a:prstGeom prst="ellipse">
            <a:avLst/>
          </a:prstGeom>
          <a:noFill/>
          <a:ln w="9">
            <a:solidFill>
              <a:srgbClr val="3381C7"/>
            </a:solidFill>
            <a:prstDash val="dash"/>
            <a:bevel/>
          </a:ln>
          <a:extLst>
            <a:ext uri="{909E8E84-426E-40DD-AFC4-6F175D3DCCD1}">
              <a14:hiddenFill xmlns:a14="http://schemas.microsoft.com/office/drawing/2010/main">
                <a:solidFill>
                  <a:srgbClr val="FFFFFF"/>
                </a:solidFill>
              </a14:hiddenFill>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b="1"/>
          </a:p>
        </p:txBody>
      </p:sp>
      <p:sp>
        <p:nvSpPr>
          <p:cNvPr id="8" name="Oval 10"/>
          <p:cNvSpPr>
            <a:spLocks noChangeArrowheads="1"/>
          </p:cNvSpPr>
          <p:nvPr/>
        </p:nvSpPr>
        <p:spPr bwMode="auto">
          <a:xfrm>
            <a:off x="4051968" y="1240729"/>
            <a:ext cx="439112" cy="440302"/>
          </a:xfrm>
          <a:prstGeom prst="ellipse">
            <a:avLst/>
          </a:prstGeom>
          <a:solidFill>
            <a:srgbClr val="3381C7"/>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Oval 11"/>
          <p:cNvSpPr>
            <a:spLocks noChangeArrowheads="1"/>
          </p:cNvSpPr>
          <p:nvPr/>
        </p:nvSpPr>
        <p:spPr bwMode="auto">
          <a:xfrm>
            <a:off x="4051968" y="4227642"/>
            <a:ext cx="439112" cy="440302"/>
          </a:xfrm>
          <a:prstGeom prst="ellipse">
            <a:avLst/>
          </a:prstGeom>
          <a:solidFill>
            <a:srgbClr val="3381C7"/>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Oval 12"/>
          <p:cNvSpPr>
            <a:spLocks noChangeArrowheads="1"/>
          </p:cNvSpPr>
          <p:nvPr/>
        </p:nvSpPr>
        <p:spPr bwMode="auto">
          <a:xfrm>
            <a:off x="4580331" y="3535059"/>
            <a:ext cx="440302" cy="437922"/>
          </a:xfrm>
          <a:prstGeom prst="ellipse">
            <a:avLst/>
          </a:prstGeom>
          <a:solidFill>
            <a:srgbClr val="3381C7"/>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Oval 13"/>
          <p:cNvSpPr>
            <a:spLocks noChangeArrowheads="1"/>
          </p:cNvSpPr>
          <p:nvPr/>
        </p:nvSpPr>
        <p:spPr bwMode="auto">
          <a:xfrm>
            <a:off x="4580331" y="1935692"/>
            <a:ext cx="440302" cy="437922"/>
          </a:xfrm>
          <a:prstGeom prst="ellipse">
            <a:avLst/>
          </a:prstGeom>
          <a:solidFill>
            <a:srgbClr val="3381C7"/>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Oval 14"/>
          <p:cNvSpPr>
            <a:spLocks noChangeArrowheads="1"/>
          </p:cNvSpPr>
          <p:nvPr/>
        </p:nvSpPr>
        <p:spPr bwMode="auto">
          <a:xfrm>
            <a:off x="4751691" y="2735375"/>
            <a:ext cx="439112" cy="437922"/>
          </a:xfrm>
          <a:prstGeom prst="ellipse">
            <a:avLst/>
          </a:prstGeom>
          <a:solidFill>
            <a:srgbClr val="3381C7"/>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9"/>
          <p:cNvSpPr>
            <a:spLocks noChangeArrowheads="1"/>
          </p:cNvSpPr>
          <p:nvPr/>
        </p:nvSpPr>
        <p:spPr bwMode="auto">
          <a:xfrm>
            <a:off x="4751692" y="1069368"/>
            <a:ext cx="2709641" cy="50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350" b="1" dirty="0">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a:t>
            </a:r>
            <a:endParaRPr lang="zh-CN" altLang="en-US" sz="1575" dirty="0"/>
          </a:p>
        </p:txBody>
      </p:sp>
      <p:sp>
        <p:nvSpPr>
          <p:cNvPr id="14" name="TextBox 20"/>
          <p:cNvSpPr>
            <a:spLocks noChangeArrowheads="1"/>
          </p:cNvSpPr>
          <p:nvPr/>
        </p:nvSpPr>
        <p:spPr bwMode="auto">
          <a:xfrm>
            <a:off x="5130113" y="1857152"/>
            <a:ext cx="2710832" cy="50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350" b="1">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a:t>
            </a:r>
            <a:endParaRPr lang="zh-CN" altLang="en-US" sz="1575"/>
          </a:p>
        </p:txBody>
      </p:sp>
      <p:sp>
        <p:nvSpPr>
          <p:cNvPr id="15" name="TextBox 21"/>
          <p:cNvSpPr>
            <a:spLocks noChangeArrowheads="1"/>
          </p:cNvSpPr>
          <p:nvPr/>
        </p:nvSpPr>
        <p:spPr bwMode="auto">
          <a:xfrm>
            <a:off x="5263394" y="2706816"/>
            <a:ext cx="2709641" cy="50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350" b="1">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a:t>
            </a:r>
            <a:endParaRPr lang="zh-CN" altLang="en-US" sz="1575"/>
          </a:p>
        </p:txBody>
      </p:sp>
      <p:sp>
        <p:nvSpPr>
          <p:cNvPr id="16" name="TextBox 22"/>
          <p:cNvSpPr>
            <a:spLocks noChangeArrowheads="1"/>
          </p:cNvSpPr>
          <p:nvPr/>
        </p:nvSpPr>
        <p:spPr bwMode="auto">
          <a:xfrm>
            <a:off x="5069422" y="3565999"/>
            <a:ext cx="2708452" cy="50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350" b="1">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a:t>
            </a:r>
            <a:endParaRPr lang="zh-CN" altLang="en-US" sz="1575"/>
          </a:p>
        </p:txBody>
      </p:sp>
      <p:sp>
        <p:nvSpPr>
          <p:cNvPr id="17" name="TextBox 23"/>
          <p:cNvSpPr>
            <a:spLocks noChangeArrowheads="1"/>
          </p:cNvSpPr>
          <p:nvPr/>
        </p:nvSpPr>
        <p:spPr bwMode="auto">
          <a:xfrm>
            <a:off x="4700520" y="4272862"/>
            <a:ext cx="2708452" cy="50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350" b="1">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a:t>
            </a:r>
            <a:endParaRPr lang="zh-CN" altLang="en-US" sz="1575"/>
          </a:p>
        </p:txBody>
      </p:sp>
      <p:sp>
        <p:nvSpPr>
          <p:cNvPr id="18" name="Oval 7"/>
          <p:cNvSpPr>
            <a:spLocks noChangeArrowheads="1"/>
          </p:cNvSpPr>
          <p:nvPr/>
        </p:nvSpPr>
        <p:spPr bwMode="auto">
          <a:xfrm>
            <a:off x="1145976" y="1274049"/>
            <a:ext cx="3337964" cy="333677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b="1"/>
          </a:p>
        </p:txBody>
      </p:sp>
      <p:sp>
        <p:nvSpPr>
          <p:cNvPr id="19" name="Oval 8"/>
          <p:cNvSpPr>
            <a:spLocks noChangeArrowheads="1"/>
          </p:cNvSpPr>
          <p:nvPr/>
        </p:nvSpPr>
        <p:spPr bwMode="auto">
          <a:xfrm>
            <a:off x="1374457" y="1502530"/>
            <a:ext cx="2881002" cy="2879813"/>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b="1"/>
          </a:p>
        </p:txBody>
      </p:sp>
      <p:sp>
        <p:nvSpPr>
          <p:cNvPr id="20" name="Oval 9"/>
          <p:cNvSpPr>
            <a:spLocks noChangeArrowheads="1"/>
          </p:cNvSpPr>
          <p:nvPr/>
        </p:nvSpPr>
        <p:spPr bwMode="auto">
          <a:xfrm>
            <a:off x="1218565" y="3544579"/>
            <a:ext cx="813964" cy="813964"/>
          </a:xfrm>
          <a:prstGeom prst="ellipse">
            <a:avLst/>
          </a:prstGeom>
          <a:solidFill>
            <a:srgbClr val="3381C7"/>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b="1"/>
          </a:p>
        </p:txBody>
      </p:sp>
      <p:sp>
        <p:nvSpPr>
          <p:cNvPr id="21" name="TextBox 18"/>
          <p:cNvSpPr>
            <a:spLocks noChangeArrowheads="1"/>
          </p:cNvSpPr>
          <p:nvPr/>
        </p:nvSpPr>
        <p:spPr bwMode="auto">
          <a:xfrm>
            <a:off x="1335186" y="3682620"/>
            <a:ext cx="580723" cy="5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21" presetClass="entr" presetSubtype="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p:cBhvr>
                                        <p:cTn id="33" dur="1000"/>
                                        <p:tgtEl>
                                          <p:spTgt spid="19"/>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p:cBhvr>
                                        <p:cTn id="43" dur="500"/>
                                        <p:tgtEl>
                                          <p:spTgt spid="7"/>
                                        </p:tgtEl>
                                      </p:cBhvr>
                                    </p:animEffect>
                                  </p:childTnLst>
                                </p:cTn>
                              </p:par>
                            </p:childTnLst>
                          </p:cTn>
                        </p:par>
                        <p:par>
                          <p:cTn id="44" fill="hold">
                            <p:stCondLst>
                              <p:cond delay="500"/>
                            </p:stCondLst>
                            <p:childTnLst>
                              <p:par>
                                <p:cTn id="45" presetID="52"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Scale>
                                      <p:cBhvr>
                                        <p:cTn id="4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1000" decel="50000" fill="hold">
                                          <p:stCondLst>
                                            <p:cond delay="0"/>
                                          </p:stCondLst>
                                        </p:cTn>
                                        <p:tgtEl>
                                          <p:spTgt spid="20"/>
                                        </p:tgtEl>
                                        <p:attrNameLst>
                                          <p:attrName>ppt_x</p:attrName>
                                          <p:attrName>ppt_y</p:attrName>
                                        </p:attrNameLst>
                                      </p:cBhvr>
                                      <p:rCtr x="0" y="0"/>
                                    </p:animMotion>
                                    <p:animEffect>
                                      <p:cBhvr>
                                        <p:cTn id="49" dur="1000"/>
                                        <p:tgtEl>
                                          <p:spTgt spid="20"/>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Scale>
                                      <p:cBhvr>
                                        <p:cTn id="5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1000" decel="50000" fill="hold">
                                          <p:stCondLst>
                                            <p:cond delay="0"/>
                                          </p:stCondLst>
                                        </p:cTn>
                                        <p:tgtEl>
                                          <p:spTgt spid="21"/>
                                        </p:tgtEl>
                                        <p:attrNameLst>
                                          <p:attrName>ppt_x</p:attrName>
                                          <p:attrName>ppt_y</p:attrName>
                                        </p:attrNameLst>
                                      </p:cBhvr>
                                      <p:rCtr x="0" y="0"/>
                                    </p:animMotion>
                                    <p:animEffect>
                                      <p:cBhvr>
                                        <p:cTn id="54" dur="1000"/>
                                        <p:tgtEl>
                                          <p:spTgt spid="21"/>
                                        </p:tgtEl>
                                      </p:cBhvr>
                                    </p:animEffect>
                                  </p:childTnLst>
                                </p:cTn>
                              </p:par>
                            </p:childTnLst>
                          </p:cTn>
                        </p:par>
                        <p:par>
                          <p:cTn id="55" fill="hold">
                            <p:stCondLst>
                              <p:cond delay="1500"/>
                            </p:stCondLst>
                            <p:childTnLst>
                              <p:par>
                                <p:cTn id="56" presetID="1"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35" presetClass="path" presetSubtype="0" accel="50000" decel="50000" fill="hold" grpId="1" nodeType="withEffect">
                                  <p:stCondLst>
                                    <p:cond delay="0"/>
                                  </p:stCondLst>
                                  <p:childTnLst>
                                    <p:animMotion origin="layout" path="M 2.29608E-6 1.11111E-6 L -0.17354 0.29051 " pathEditMode="relative" rAng="0" ptsTypes="AA">
                                      <p:cBhvr>
                                        <p:cTn id="67" dur="500" spd="-99900" fill="hold"/>
                                        <p:tgtEl>
                                          <p:spTgt spid="8"/>
                                        </p:tgtEl>
                                        <p:attrNameLst>
                                          <p:attrName>ppt_x</p:attrName>
                                          <p:attrName>ppt_y</p:attrName>
                                        </p:attrNameLst>
                                      </p:cBhvr>
                                      <p:rCtr x="-860000" y="1450000"/>
                                    </p:animMotion>
                                  </p:childTnLst>
                                </p:cTn>
                              </p:par>
                              <p:par>
                                <p:cTn id="68" presetID="35" presetClass="path" presetSubtype="0" accel="50000" decel="50000" fill="hold" grpId="1" nodeType="withEffect">
                                  <p:stCondLst>
                                    <p:cond delay="0"/>
                                  </p:stCondLst>
                                  <p:childTnLst>
                                    <p:animMotion origin="layout" path="M 2.35202E-6 -2.59259E-6 L -0.23143 0.15556 " pathEditMode="relative" rAng="0" ptsTypes="AA">
                                      <p:cBhvr>
                                        <p:cTn id="69" dur="500" spd="-99900" fill="hold"/>
                                        <p:tgtEl>
                                          <p:spTgt spid="11"/>
                                        </p:tgtEl>
                                        <p:attrNameLst>
                                          <p:attrName>ppt_x</p:attrName>
                                          <p:attrName>ppt_y</p:attrName>
                                        </p:attrNameLst>
                                      </p:cBhvr>
                                      <p:rCtr x="-1150000" y="780000"/>
                                    </p:animMotion>
                                  </p:childTnLst>
                                </p:cTn>
                              </p:par>
                              <p:par>
                                <p:cTn id="70" presetID="35" presetClass="path" presetSubtype="0" accel="50000" decel="50000" fill="hold" grpId="1" nodeType="withEffect">
                                  <p:stCondLst>
                                    <p:cond delay="0"/>
                                  </p:stCondLst>
                                  <p:childTnLst>
                                    <p:animMotion origin="layout" path="M 0 0 L -0.25 0 E" pathEditMode="relative" rAng="0" ptsTypes="">
                                      <p:cBhvr>
                                        <p:cTn id="71" dur="500" spd="-99900" fill="hold"/>
                                        <p:tgtEl>
                                          <p:spTgt spid="12"/>
                                        </p:tgtEl>
                                        <p:attrNameLst>
                                          <p:attrName>ppt_x</p:attrName>
                                          <p:attrName>ppt_y</p:attrName>
                                        </p:attrNameLst>
                                      </p:cBhvr>
                                      <p:rCtr x="0" y="0"/>
                                    </p:animMotion>
                                  </p:childTnLst>
                                </p:cTn>
                              </p:par>
                              <p:par>
                                <p:cTn id="72" presetID="35" presetClass="path" presetSubtype="0" accel="50000" decel="50000" fill="hold" grpId="1" nodeType="withEffect">
                                  <p:stCondLst>
                                    <p:cond delay="0"/>
                                  </p:stCondLst>
                                  <p:childTnLst>
                                    <p:animMotion origin="layout" path="M 2.35202E-6 -3.7037E-6 L -0.23143 -0.15555 " pathEditMode="relative" rAng="0" ptsTypes="AA">
                                      <p:cBhvr>
                                        <p:cTn id="73" dur="500" spd="-99900" fill="hold"/>
                                        <p:tgtEl>
                                          <p:spTgt spid="10"/>
                                        </p:tgtEl>
                                        <p:attrNameLst>
                                          <p:attrName>ppt_x</p:attrName>
                                          <p:attrName>ppt_y</p:attrName>
                                        </p:attrNameLst>
                                      </p:cBhvr>
                                      <p:rCtr x="-1150000" y="-770000"/>
                                    </p:animMotion>
                                  </p:childTnLst>
                                </p:cTn>
                              </p:par>
                              <p:par>
                                <p:cTn id="74" presetID="35" presetClass="path" presetSubtype="0" accel="50000" decel="50000" fill="hold" grpId="1" nodeType="withEffect">
                                  <p:stCondLst>
                                    <p:cond delay="0"/>
                                  </p:stCondLst>
                                  <p:childTnLst>
                                    <p:animMotion origin="layout" path="M 2.29608E-6 2.59259E-6 L -0.17354 -0.29051 " pathEditMode="relative" rAng="0" ptsTypes="AA">
                                      <p:cBhvr>
                                        <p:cTn id="75" dur="500" spd="-99900" fill="hold"/>
                                        <p:tgtEl>
                                          <p:spTgt spid="9"/>
                                        </p:tgtEl>
                                        <p:attrNameLst>
                                          <p:attrName>ppt_x</p:attrName>
                                          <p:attrName>ppt_y</p:attrName>
                                        </p:attrNameLst>
                                      </p:cBhvr>
                                      <p:rCtr x="-860000" y="-1440000"/>
                                    </p:animMotion>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p:cBhvr>
                                        <p:cTn id="79" dur="500"/>
                                        <p:tgtEl>
                                          <p:spTgt spid="1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p:cBhvr>
                                        <p:cTn id="82" dur="500"/>
                                        <p:tgtEl>
                                          <p:spTgt spid="1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p:cBhvr>
                                        <p:cTn id="85" dur="500"/>
                                        <p:tgtEl>
                                          <p:spTgt spid="1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p:cBhvr>
                                        <p:cTn id="88" dur="500"/>
                                        <p:tgtEl>
                                          <p:spTgt spid="16"/>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bldLvl="0" animBg="1" autoUpdateAnimBg="0"/>
      <p:bldP spid="8" grpId="0" bldLvl="0" animBg="1" autoUpdateAnimBg="0"/>
      <p:bldP spid="8" grpId="1" bldLvl="0" animBg="1" autoUpdateAnimBg="0"/>
      <p:bldP spid="9" grpId="0" bldLvl="0" animBg="1" autoUpdateAnimBg="0"/>
      <p:bldP spid="9" grpId="1" bldLvl="0" animBg="1" autoUpdateAnimBg="0"/>
      <p:bldP spid="10" grpId="0" bldLvl="0" animBg="1" autoUpdateAnimBg="0"/>
      <p:bldP spid="10" grpId="1" bldLvl="0" animBg="1" autoUpdateAnimBg="0"/>
      <p:bldP spid="11" grpId="0" bldLvl="0" animBg="1" autoUpdateAnimBg="0"/>
      <p:bldP spid="11" grpId="1" bldLvl="0" animBg="1" autoUpdateAnimBg="0"/>
      <p:bldP spid="12" grpId="0" bldLvl="0" animBg="1" autoUpdateAnimBg="0"/>
      <p:bldP spid="12" grpId="1" bldLvl="0" animBg="1" autoUpdateAnimBg="0"/>
      <p:bldP spid="13" grpId="0" bldLvl="0" autoUpdateAnimBg="0"/>
      <p:bldP spid="14" grpId="0" bldLvl="0" autoUpdateAnimBg="0"/>
      <p:bldP spid="15" grpId="0" bldLvl="0" autoUpdateAnimBg="0"/>
      <p:bldP spid="16" grpId="0" bldLvl="0" autoUpdateAnimBg="0"/>
      <p:bldP spid="17" grpId="0" bldLvl="0" autoUpdateAnimBg="0"/>
      <p:bldP spid="18" grpId="0" bldLvl="0" animBg="1" autoUpdateAnimBg="0"/>
      <p:bldP spid="19" grpId="0" bldLvl="0" animBg="1" autoUpdateAnimBg="0"/>
      <p:bldP spid="20" grpId="0" bldLvl="0" animBg="1" autoUpdateAnimBg="0"/>
      <p:bldP spid="21"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齿轮1"/>
          <p:cNvSpPr/>
          <p:nvPr/>
        </p:nvSpPr>
        <p:spPr>
          <a:xfrm>
            <a:off x="3954625" y="2274379"/>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3381C7"/>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chemeClr val="bg1">
                    <a:lumMod val="85000"/>
                  </a:schemeClr>
                </a:solidFill>
                <a:effectLst/>
                <a:uLnTx/>
                <a:uFillTx/>
                <a:latin typeface="Calibri"/>
                <a:ea typeface="微软雅黑" panose="020B0503020204020204" pitchFamily="34" charset="-122"/>
                <a:cs typeface="+mn-cs"/>
              </a:rPr>
              <a:t>文本</a:t>
            </a:r>
            <a:r>
              <a:rPr kumimoji="0" lang="en-US" altLang="zh-CN" sz="2800" b="1" i="0" u="none" strike="noStrike" kern="0" cap="none" spc="0" normalizeH="0" baseline="0" noProof="0" dirty="0" smtClean="0">
                <a:ln>
                  <a:noFill/>
                </a:ln>
                <a:solidFill>
                  <a:schemeClr val="bg1">
                    <a:lumMod val="85000"/>
                  </a:schemeClr>
                </a:solidFill>
                <a:effectLst/>
                <a:uLnTx/>
                <a:uFillTx/>
                <a:latin typeface="Calibri"/>
                <a:ea typeface="微软雅黑" panose="020B0503020204020204" pitchFamily="34" charset="-122"/>
                <a:cs typeface="+mn-cs"/>
              </a:rPr>
              <a:t>1</a:t>
            </a:r>
            <a:endParaRPr kumimoji="0" lang="zh-CN" altLang="en-US" sz="2800" b="1" i="0" u="none" strike="noStrike" kern="0" cap="none" spc="0" normalizeH="0" baseline="0" noProof="0" dirty="0">
              <a:ln>
                <a:noFill/>
              </a:ln>
              <a:solidFill>
                <a:schemeClr val="bg1">
                  <a:lumMod val="85000"/>
                </a:schemeClr>
              </a:solidFill>
              <a:effectLst/>
              <a:uLnTx/>
              <a:uFillTx/>
              <a:latin typeface="Calibri"/>
              <a:ea typeface="微软雅黑" panose="020B0503020204020204" pitchFamily="34" charset="-122"/>
              <a:cs typeface="+mn-cs"/>
            </a:endParaRPr>
          </a:p>
        </p:txBody>
      </p:sp>
      <p:sp>
        <p:nvSpPr>
          <p:cNvPr id="8" name="齿轮2"/>
          <p:cNvSpPr/>
          <p:nvPr/>
        </p:nvSpPr>
        <p:spPr>
          <a:xfrm>
            <a:off x="2715032" y="1758890"/>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rgbClr val="3381C7"/>
          </a:solidFill>
          <a:ln w="3175"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1" i="0" u="none" strike="noStrike" kern="0" cap="none" spc="0" normalizeH="0" baseline="0" noProof="0" dirty="0" smtClean="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0" cap="none" spc="0" normalizeH="0" baseline="0" noProof="0" dirty="0">
              <a:ln>
                <a:noFill/>
              </a:ln>
              <a:solidFill>
                <a:schemeClr val="bg1">
                  <a:lumMod val="8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箭头1"/>
          <p:cNvSpPr/>
          <p:nvPr/>
        </p:nvSpPr>
        <p:spPr>
          <a:xfrm>
            <a:off x="3842217" y="1950730"/>
            <a:ext cx="2861056" cy="2861056"/>
          </a:xfrm>
          <a:prstGeom prst="circularArrow">
            <a:avLst>
              <a:gd name="adj1" fmla="val 4687"/>
              <a:gd name="adj2" fmla="val 299029"/>
              <a:gd name="adj3" fmla="val 2513083"/>
              <a:gd name="adj4" fmla="val 15867933"/>
              <a:gd name="adj5" fmla="val 5469"/>
            </a:avLst>
          </a:prstGeom>
          <a:solidFill>
            <a:srgbClr val="3381C7"/>
          </a:solidFill>
          <a:ln w="3175" cap="flat" cmpd="sng" algn="ctr">
            <a:noFill/>
            <a:prstDash val="solid"/>
          </a:ln>
          <a:effectLst>
            <a:outerShdw blurRad="50800" dist="38100" algn="l" rotWithShape="0">
              <a:prstClr val="black">
                <a:alpha val="40000"/>
              </a:prstClr>
            </a:outerShdw>
          </a:effectLst>
        </p:spPr>
      </p:sp>
      <p:sp>
        <p:nvSpPr>
          <p:cNvPr id="10" name="箭头2"/>
          <p:cNvSpPr/>
          <p:nvPr/>
        </p:nvSpPr>
        <p:spPr>
          <a:xfrm>
            <a:off x="2427141" y="1399765"/>
            <a:ext cx="2078736" cy="2078736"/>
          </a:xfrm>
          <a:prstGeom prst="leftCircularArrow">
            <a:avLst>
              <a:gd name="adj1" fmla="val 6452"/>
              <a:gd name="adj2" fmla="val 429999"/>
              <a:gd name="adj3" fmla="val 10489124"/>
              <a:gd name="adj4" fmla="val 14837806"/>
              <a:gd name="adj5" fmla="val 7527"/>
            </a:avLst>
          </a:prstGeom>
          <a:solidFill>
            <a:srgbClr val="3381C7"/>
          </a:solidFill>
          <a:ln w="25400" cap="flat" cmpd="sng" algn="ctr">
            <a:noFill/>
            <a:prstDash val="solid"/>
          </a:ln>
          <a:effectLst>
            <a:outerShdw blurRad="50800" dist="38100" algn="l" rotWithShape="0">
              <a:prstClr val="black">
                <a:alpha val="40000"/>
              </a:prstClr>
            </a:outerShdw>
          </a:effectLst>
        </p:spPr>
      </p:sp>
      <p:sp>
        <p:nvSpPr>
          <p:cNvPr id="11" name="Text Box 40"/>
          <p:cNvSpPr txBox="1">
            <a:spLocks noChangeArrowheads="1"/>
          </p:cNvSpPr>
          <p:nvPr/>
        </p:nvSpPr>
        <p:spPr bwMode="gray">
          <a:xfrm>
            <a:off x="602616" y="3803377"/>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smtClean="0">
              <a:solidFill>
                <a:srgbClr val="000000"/>
              </a:solidFill>
              <a:latin typeface="微软雅黑" panose="020B0503020204020204" pitchFamily="34" charset="-122"/>
              <a:ea typeface="微软雅黑" panose="020B0503020204020204" pitchFamily="34" charset="-122"/>
            </a:endParaRPr>
          </a:p>
          <a:p>
            <a:pPr lvl="0">
              <a:lnSpc>
                <a:spcPct val="120000"/>
              </a:lnSpc>
              <a:defRPr/>
            </a:pPr>
            <a:r>
              <a:rPr lang="zh-CN" altLang="en-US" sz="14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gray">
          <a:xfrm>
            <a:off x="676636" y="3426507"/>
            <a:ext cx="2500330" cy="358775"/>
          </a:xfrm>
          <a:prstGeom prst="rect">
            <a:avLst/>
          </a:prstGeom>
          <a:noFill/>
          <a:ln>
            <a:noFill/>
          </a:ln>
        </p:spPr>
        <p:txBody>
          <a:bodyPr lIns="0" tIns="0" rIns="0" bIns="0" anchor="ctr"/>
          <a:lstStyle/>
          <a:p>
            <a:pPr lvl="0">
              <a:lnSpc>
                <a:spcPct val="120000"/>
              </a:lnSpc>
              <a:defRPr/>
            </a:pPr>
            <a:r>
              <a:rPr lang="zh-CN" altLang="en-US" sz="2000" b="1" kern="0" dirty="0">
                <a:latin typeface="微软雅黑" panose="020B0503020204020204" pitchFamily="34" charset="-122"/>
                <a:ea typeface="微软雅黑" panose="020B0503020204020204" pitchFamily="34" charset="-122"/>
              </a:rPr>
              <a:t>单击此处</a:t>
            </a:r>
            <a:r>
              <a:rPr lang="zh-CN" altLang="en-US" sz="2000" b="1" kern="0" dirty="0" smtClean="0">
                <a:latin typeface="微软雅黑" panose="020B0503020204020204" pitchFamily="34" charset="-122"/>
                <a:ea typeface="微软雅黑" panose="020B0503020204020204" pitchFamily="34" charset="-122"/>
              </a:rPr>
              <a:t>输入小标题</a:t>
            </a:r>
            <a:endParaRPr lang="zh-CN" altLang="en-US" sz="2000" b="1" kern="0" dirty="0">
              <a:latin typeface="微软雅黑" panose="020B0503020204020204" pitchFamily="34" charset="-122"/>
              <a:ea typeface="微软雅黑" panose="020B0503020204020204" pitchFamily="34" charset="-122"/>
            </a:endParaRPr>
          </a:p>
        </p:txBody>
      </p:sp>
      <p:sp>
        <p:nvSpPr>
          <p:cNvPr id="13" name="Text Box 40"/>
          <p:cNvSpPr txBox="1">
            <a:spLocks noChangeArrowheads="1"/>
          </p:cNvSpPr>
          <p:nvPr/>
        </p:nvSpPr>
        <p:spPr bwMode="gray">
          <a:xfrm>
            <a:off x="5442128" y="1160925"/>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smtClean="0">
              <a:solidFill>
                <a:srgbClr val="000000"/>
              </a:solidFill>
              <a:latin typeface="微软雅黑" panose="020B0503020204020204" pitchFamily="34" charset="-122"/>
              <a:ea typeface="微软雅黑" panose="020B0503020204020204" pitchFamily="34" charset="-122"/>
            </a:endParaRPr>
          </a:p>
          <a:p>
            <a:pPr lvl="0">
              <a:lnSpc>
                <a:spcPct val="120000"/>
              </a:lnSpc>
              <a:defRPr/>
            </a:pPr>
            <a:r>
              <a:rPr lang="zh-CN" altLang="en-US" sz="14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14" name="Rectangle 11"/>
          <p:cNvSpPr>
            <a:spLocks noChangeArrowheads="1"/>
          </p:cNvSpPr>
          <p:nvPr/>
        </p:nvSpPr>
        <p:spPr bwMode="gray">
          <a:xfrm>
            <a:off x="5516148" y="784055"/>
            <a:ext cx="2500330" cy="358775"/>
          </a:xfrm>
          <a:prstGeom prst="rect">
            <a:avLst/>
          </a:prstGeom>
          <a:noFill/>
          <a:ln>
            <a:noFill/>
          </a:ln>
        </p:spPr>
        <p:txBody>
          <a:bodyPr lIns="0" tIns="0" rIns="0" bIns="0" anchor="ctr"/>
          <a:lstStyle/>
          <a:p>
            <a:pPr lvl="0">
              <a:lnSpc>
                <a:spcPct val="120000"/>
              </a:lnSpc>
              <a:defRPr/>
            </a:pPr>
            <a:r>
              <a:rPr lang="zh-CN" altLang="en-US" sz="2000" b="1" kern="0" dirty="0">
                <a:latin typeface="微软雅黑" panose="020B0503020204020204" pitchFamily="34" charset="-122"/>
                <a:ea typeface="微软雅黑" panose="020B0503020204020204" pitchFamily="34" charset="-122"/>
              </a:rPr>
              <a:t>单击此处</a:t>
            </a:r>
            <a:r>
              <a:rPr lang="zh-CN" altLang="en-US" sz="2000" b="1" kern="0" dirty="0" smtClean="0">
                <a:latin typeface="微软雅黑" panose="020B0503020204020204" pitchFamily="34" charset="-122"/>
                <a:ea typeface="微软雅黑" panose="020B0503020204020204" pitchFamily="34" charset="-122"/>
              </a:rPr>
              <a:t>输入小标题</a:t>
            </a:r>
            <a:endParaRPr lang="zh-CN" altLang="en-US" sz="2000" b="1"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2000"/>
                            </p:stCondLst>
                            <p:childTnLst>
                              <p:par>
                                <p:cTn id="43" presetID="22" presetClass="entr" presetSubtype="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2500"/>
                            </p:stCondLst>
                            <p:childTnLst>
                              <p:par>
                                <p:cTn id="47" presetID="8" presetClass="emph" presetSubtype="0" repeatCount="indefinite" fill="hold" grpId="1" nodeType="afterEffect">
                                  <p:stCondLst>
                                    <p:cond delay="0"/>
                                  </p:stCondLst>
                                  <p:childTnLst>
                                    <p:animRot by="21600000">
                                      <p:cBhvr>
                                        <p:cTn id="48" dur="3000" fill="hold"/>
                                        <p:tgtEl>
                                          <p:spTgt spid="7"/>
                                        </p:tgtEl>
                                        <p:attrNameLst>
                                          <p:attrName>r</p:attrName>
                                        </p:attrNameLst>
                                      </p:cBhvr>
                                    </p:animRot>
                                  </p:childTnLst>
                                </p:cTn>
                              </p:par>
                              <p:par>
                                <p:cTn id="49" presetID="8" presetClass="emph" presetSubtype="0" repeatCount="indefinite" fill="hold" grpId="1" nodeType="withEffect">
                                  <p:stCondLst>
                                    <p:cond delay="0"/>
                                  </p:stCondLst>
                                  <p:childTnLst>
                                    <p:animRot by="-21600000">
                                      <p:cBhvr>
                                        <p:cTn id="50" dur="2000" fill="hold"/>
                                        <p:tgtEl>
                                          <p:spTgt spid="8"/>
                                        </p:tgtEl>
                                        <p:attrNameLst>
                                          <p:attrName>r</p:attrName>
                                        </p:attrNameLst>
                                      </p:cBhvr>
                                    </p:animRot>
                                  </p:childTnLst>
                                </p:cTn>
                              </p:par>
                            </p:childTnLst>
                          </p:cTn>
                        </p:par>
                        <p:par>
                          <p:cTn id="51" fill="hold">
                            <p:stCondLst>
                              <p:cond delay="5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2"/>
                                        </p:tgtEl>
                                        <p:attrNameLst>
                                          <p:attrName>ppt_y</p:attrName>
                                        </p:attrNameLst>
                                      </p:cBhvr>
                                      <p:tavLst>
                                        <p:tav tm="0">
                                          <p:val>
                                            <p:strVal val="#ppt_y"/>
                                          </p:val>
                                        </p:tav>
                                        <p:tav tm="100000">
                                          <p:val>
                                            <p:strVal val="#ppt_y"/>
                                          </p:val>
                                        </p:tav>
                                      </p:tavLst>
                                    </p:anim>
                                    <p:anim calcmode="lin" valueType="num">
                                      <p:cBhvr>
                                        <p:cTn id="5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2"/>
                                        </p:tgtEl>
                                      </p:cBhvr>
                                    </p:animEffect>
                                  </p:childTnLst>
                                </p:cTn>
                              </p:par>
                            </p:childTnLst>
                          </p:cTn>
                        </p:par>
                        <p:par>
                          <p:cTn id="59" fill="hold">
                            <p:stCondLst>
                              <p:cond delay="64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750"/>
                                        <p:tgtEl>
                                          <p:spTgt spid="11"/>
                                        </p:tgtEl>
                                      </p:cBhvr>
                                    </p:animEffect>
                                    <p:anim calcmode="lin" valueType="num">
                                      <p:cBhvr>
                                        <p:cTn id="63" dur="750" fill="hold"/>
                                        <p:tgtEl>
                                          <p:spTgt spid="11"/>
                                        </p:tgtEl>
                                        <p:attrNameLst>
                                          <p:attrName>ppt_x</p:attrName>
                                        </p:attrNameLst>
                                      </p:cBhvr>
                                      <p:tavLst>
                                        <p:tav tm="0">
                                          <p:val>
                                            <p:strVal val="#ppt_x"/>
                                          </p:val>
                                        </p:tav>
                                        <p:tav tm="100000">
                                          <p:val>
                                            <p:strVal val="#ppt_x"/>
                                          </p:val>
                                        </p:tav>
                                      </p:tavLst>
                                    </p:anim>
                                    <p:anim calcmode="lin" valueType="num">
                                      <p:cBhvr>
                                        <p:cTn id="64" dur="75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74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4"/>
                                        </p:tgtEl>
                                        <p:attrNameLst>
                                          <p:attrName>ppt_y</p:attrName>
                                        </p:attrNameLst>
                                      </p:cBhvr>
                                      <p:tavLst>
                                        <p:tav tm="0">
                                          <p:val>
                                            <p:strVal val="#ppt_y"/>
                                          </p:val>
                                        </p:tav>
                                        <p:tav tm="100000">
                                          <p:val>
                                            <p:strVal val="#ppt_y"/>
                                          </p:val>
                                        </p:tav>
                                      </p:tavLst>
                                    </p:anim>
                                    <p:anim calcmode="lin" valueType="num">
                                      <p:cBhvr>
                                        <p:cTn id="7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4"/>
                                        </p:tgtEl>
                                      </p:cBhvr>
                                    </p:animEffect>
                                  </p:childTnLst>
                                </p:cTn>
                              </p:par>
                            </p:childTnLst>
                          </p:cTn>
                        </p:par>
                        <p:par>
                          <p:cTn id="73" fill="hold">
                            <p:stCondLst>
                              <p:cond delay="8050"/>
                            </p:stCondLst>
                            <p:childTnLst>
                              <p:par>
                                <p:cTn id="74" presetID="42"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750"/>
                                        <p:tgtEl>
                                          <p:spTgt spid="13"/>
                                        </p:tgtEl>
                                      </p:cBhvr>
                                    </p:animEffect>
                                    <p:anim calcmode="lin" valueType="num">
                                      <p:cBhvr>
                                        <p:cTn id="77" dur="750" fill="hold"/>
                                        <p:tgtEl>
                                          <p:spTgt spid="13"/>
                                        </p:tgtEl>
                                        <p:attrNameLst>
                                          <p:attrName>ppt_x</p:attrName>
                                        </p:attrNameLst>
                                      </p:cBhvr>
                                      <p:tavLst>
                                        <p:tav tm="0">
                                          <p:val>
                                            <p:strVal val="#ppt_x"/>
                                          </p:val>
                                        </p:tav>
                                        <p:tav tm="100000">
                                          <p:val>
                                            <p:strVal val="#ppt_x"/>
                                          </p:val>
                                        </p:tav>
                                      </p:tavLst>
                                    </p:anim>
                                    <p:anim calcmode="lin" valueType="num">
                                      <p:cBhvr>
                                        <p:cTn id="78"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7" grpId="1" animBg="1"/>
      <p:bldP spid="8" grpId="0" animBg="1"/>
      <p:bldP spid="8" grpId="1" animBg="1"/>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1548452" y="2636415"/>
            <a:ext cx="1863481" cy="1863481"/>
          </a:xfrm>
          <a:prstGeom prst="ellipse">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8" name="椭圆 7"/>
          <p:cNvSpPr/>
          <p:nvPr/>
        </p:nvSpPr>
        <p:spPr>
          <a:xfrm>
            <a:off x="3762121" y="1232624"/>
            <a:ext cx="432354" cy="432476"/>
          </a:xfrm>
          <a:prstGeom prst="ellipse">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1</a:t>
            </a:r>
            <a:endParaRPr lang="zh-CN" altLang="en-US" sz="1010" dirty="0">
              <a:latin typeface="Impact MT Std" pitchFamily="34" charset="0"/>
              <a:ea typeface="微软雅黑" panose="020B0503020204020204" pitchFamily="34" charset="-122"/>
            </a:endParaRPr>
          </a:p>
        </p:txBody>
      </p:sp>
      <p:cxnSp>
        <p:nvCxnSpPr>
          <p:cNvPr id="9" name="直接连接符 8"/>
          <p:cNvCxnSpPr/>
          <p:nvPr/>
        </p:nvCxnSpPr>
        <p:spPr>
          <a:xfrm>
            <a:off x="4194862" y="1461188"/>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 name="TextBox 22"/>
          <p:cNvSpPr txBox="1"/>
          <p:nvPr/>
        </p:nvSpPr>
        <p:spPr>
          <a:xfrm>
            <a:off x="1727741" y="3413090"/>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dirty="0" smtClean="0">
                <a:solidFill>
                  <a:schemeClr val="bg1"/>
                </a:solidFill>
              </a:rPr>
              <a:t>单击添加标题</a:t>
            </a:r>
            <a:endParaRPr lang="en-US" altLang="zh-CN" sz="1800" b="1" dirty="0">
              <a:solidFill>
                <a:schemeClr val="bg1"/>
              </a:solidFill>
            </a:endParaRPr>
          </a:p>
        </p:txBody>
      </p:sp>
      <p:sp>
        <p:nvSpPr>
          <p:cNvPr id="11" name="椭圆 10"/>
          <p:cNvSpPr/>
          <p:nvPr/>
        </p:nvSpPr>
        <p:spPr>
          <a:xfrm>
            <a:off x="1548452" y="1124640"/>
            <a:ext cx="1863481" cy="1863481"/>
          </a:xfrm>
          <a:prstGeom prst="ellipse">
            <a:avLst/>
          </a:prstGeom>
          <a:solidFill>
            <a:srgbClr val="3381C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2" name="KSO_Shape"/>
          <p:cNvSpPr/>
          <p:nvPr/>
        </p:nvSpPr>
        <p:spPr bwMode="auto">
          <a:xfrm>
            <a:off x="1851912" y="1655721"/>
            <a:ext cx="1235770" cy="86298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rgbClr val="FFFFFF"/>
              </a:solidFill>
              <a:ea typeface="宋体" panose="02010600030101010101" pitchFamily="2" charset="-122"/>
            </a:endParaRPr>
          </a:p>
        </p:txBody>
      </p:sp>
      <p:sp>
        <p:nvSpPr>
          <p:cNvPr id="13" name="标题 11"/>
          <p:cNvSpPr txBox="1"/>
          <p:nvPr/>
        </p:nvSpPr>
        <p:spPr>
          <a:xfrm>
            <a:off x="4966816" y="1295790"/>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3762122" y="1772544"/>
            <a:ext cx="432354" cy="432476"/>
          </a:xfrm>
          <a:prstGeom prst="ellipse">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2</a:t>
            </a:r>
            <a:endParaRPr lang="zh-CN" altLang="en-US" sz="1010" dirty="0">
              <a:latin typeface="Impact MT Std" pitchFamily="34" charset="0"/>
              <a:ea typeface="微软雅黑" panose="020B0503020204020204" pitchFamily="34" charset="-122"/>
            </a:endParaRPr>
          </a:p>
        </p:txBody>
      </p:sp>
      <p:cxnSp>
        <p:nvCxnSpPr>
          <p:cNvPr id="15" name="直接连接符 14"/>
          <p:cNvCxnSpPr/>
          <p:nvPr/>
        </p:nvCxnSpPr>
        <p:spPr>
          <a:xfrm>
            <a:off x="4194863" y="2001108"/>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标题 11"/>
          <p:cNvSpPr txBox="1"/>
          <p:nvPr/>
        </p:nvSpPr>
        <p:spPr>
          <a:xfrm>
            <a:off x="4966817" y="1835710"/>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3762122" y="2325060"/>
            <a:ext cx="432354" cy="432476"/>
          </a:xfrm>
          <a:prstGeom prst="ellipse">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3</a:t>
            </a:r>
            <a:endParaRPr lang="zh-CN" altLang="en-US" sz="1010" dirty="0">
              <a:latin typeface="Impact MT Std" pitchFamily="34" charset="0"/>
              <a:ea typeface="微软雅黑" panose="020B0503020204020204" pitchFamily="34" charset="-122"/>
            </a:endParaRPr>
          </a:p>
        </p:txBody>
      </p:sp>
      <p:cxnSp>
        <p:nvCxnSpPr>
          <p:cNvPr id="18" name="直接连接符 17"/>
          <p:cNvCxnSpPr/>
          <p:nvPr/>
        </p:nvCxnSpPr>
        <p:spPr>
          <a:xfrm>
            <a:off x="4194863" y="2553624"/>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p:cNvSpPr txBox="1"/>
          <p:nvPr/>
        </p:nvSpPr>
        <p:spPr>
          <a:xfrm>
            <a:off x="4966817" y="2388226"/>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3762122" y="2864979"/>
            <a:ext cx="432354" cy="432476"/>
          </a:xfrm>
          <a:prstGeom prst="ellipse">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4</a:t>
            </a:r>
            <a:endParaRPr lang="zh-CN" altLang="en-US" sz="1010" dirty="0">
              <a:latin typeface="Impact MT Std" pitchFamily="34" charset="0"/>
              <a:ea typeface="微软雅黑" panose="020B0503020204020204" pitchFamily="34" charset="-122"/>
            </a:endParaRPr>
          </a:p>
        </p:txBody>
      </p:sp>
      <p:cxnSp>
        <p:nvCxnSpPr>
          <p:cNvPr id="21" name="直接连接符 20"/>
          <p:cNvCxnSpPr/>
          <p:nvPr/>
        </p:nvCxnSpPr>
        <p:spPr>
          <a:xfrm>
            <a:off x="4194863" y="3093543"/>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标题 11"/>
          <p:cNvSpPr txBox="1"/>
          <p:nvPr/>
        </p:nvSpPr>
        <p:spPr>
          <a:xfrm>
            <a:off x="4966818" y="2928145"/>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3762122" y="3404898"/>
            <a:ext cx="432354" cy="432476"/>
          </a:xfrm>
          <a:prstGeom prst="ellipse">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5</a:t>
            </a:r>
            <a:endParaRPr lang="zh-CN" altLang="en-US" sz="1010" dirty="0">
              <a:latin typeface="Impact MT Std" pitchFamily="34" charset="0"/>
              <a:ea typeface="微软雅黑" panose="020B0503020204020204" pitchFamily="34" charset="-122"/>
            </a:endParaRPr>
          </a:p>
        </p:txBody>
      </p:sp>
      <p:cxnSp>
        <p:nvCxnSpPr>
          <p:cNvPr id="24" name="直接连接符 23"/>
          <p:cNvCxnSpPr/>
          <p:nvPr/>
        </p:nvCxnSpPr>
        <p:spPr>
          <a:xfrm>
            <a:off x="4194863" y="3633462"/>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5" name="标题 11"/>
          <p:cNvSpPr txBox="1"/>
          <p:nvPr/>
        </p:nvSpPr>
        <p:spPr>
          <a:xfrm>
            <a:off x="4966817" y="3468065"/>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3762122" y="3944818"/>
            <a:ext cx="432354" cy="432476"/>
          </a:xfrm>
          <a:prstGeom prst="ellipse">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0" dirty="0">
                <a:latin typeface="Impact MT Std" pitchFamily="34" charset="0"/>
                <a:ea typeface="微软雅黑" panose="020B0503020204020204" pitchFamily="34" charset="-122"/>
              </a:rPr>
              <a:t>6</a:t>
            </a:r>
            <a:endParaRPr lang="zh-CN" altLang="en-US" sz="1010" dirty="0">
              <a:latin typeface="Impact MT Std" pitchFamily="34" charset="0"/>
              <a:ea typeface="微软雅黑" panose="020B0503020204020204" pitchFamily="34" charset="-122"/>
            </a:endParaRPr>
          </a:p>
        </p:txBody>
      </p:sp>
      <p:cxnSp>
        <p:nvCxnSpPr>
          <p:cNvPr id="27" name="直接连接符 26"/>
          <p:cNvCxnSpPr/>
          <p:nvPr/>
        </p:nvCxnSpPr>
        <p:spPr>
          <a:xfrm>
            <a:off x="4194863" y="4173382"/>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8" name="标题 11"/>
          <p:cNvSpPr txBox="1"/>
          <p:nvPr/>
        </p:nvSpPr>
        <p:spPr>
          <a:xfrm>
            <a:off x="4966818" y="4007984"/>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53" presetClass="entr" presetSubtype="52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fltVal val="0.5"/>
                                          </p:val>
                                        </p:tav>
                                        <p:tav tm="100000">
                                          <p:val>
                                            <p:strVal val="#ppt_x"/>
                                          </p:val>
                                        </p:tav>
                                      </p:tavLst>
                                    </p:anim>
                                    <p:anim calcmode="lin" valueType="num">
                                      <p:cBhvr>
                                        <p:cTn id="36" dur="500" fill="hold"/>
                                        <p:tgtEl>
                                          <p:spTgt spid="12"/>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fltVal val="0.5"/>
                                          </p:val>
                                        </p:tav>
                                        <p:tav tm="100000">
                                          <p:val>
                                            <p:strVal val="#ppt_x"/>
                                          </p:val>
                                        </p:tav>
                                      </p:tavLst>
                                    </p:anim>
                                    <p:anim calcmode="lin" valueType="num">
                                      <p:cBhvr>
                                        <p:cTn id="43" dur="500" fill="hold"/>
                                        <p:tgtEl>
                                          <p:spTgt spid="11"/>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25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anim calcmode="lin" valueType="num">
                                      <p:cBhvr>
                                        <p:cTn id="49" dur="500" fill="hold"/>
                                        <p:tgtEl>
                                          <p:spTgt spid="10"/>
                                        </p:tgtEl>
                                        <p:attrNameLst>
                                          <p:attrName>ppt_x</p:attrName>
                                        </p:attrNameLst>
                                      </p:cBhvr>
                                      <p:tavLst>
                                        <p:tav tm="0">
                                          <p:val>
                                            <p:fltVal val="0.5"/>
                                          </p:val>
                                        </p:tav>
                                        <p:tav tm="100000">
                                          <p:val>
                                            <p:strVal val="#ppt_x"/>
                                          </p:val>
                                        </p:tav>
                                      </p:tavLst>
                                    </p:anim>
                                    <p:anim calcmode="lin" valueType="num">
                                      <p:cBhvr>
                                        <p:cTn id="50" dur="500" fill="hold"/>
                                        <p:tgtEl>
                                          <p:spTgt spid="10"/>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25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anim calcmode="lin" valueType="num">
                                      <p:cBhvr>
                                        <p:cTn id="56" dur="500" fill="hold"/>
                                        <p:tgtEl>
                                          <p:spTgt spid="7"/>
                                        </p:tgtEl>
                                        <p:attrNameLst>
                                          <p:attrName>ppt_x</p:attrName>
                                        </p:attrNameLst>
                                      </p:cBhvr>
                                      <p:tavLst>
                                        <p:tav tm="0">
                                          <p:val>
                                            <p:fltVal val="0.5"/>
                                          </p:val>
                                        </p:tav>
                                        <p:tav tm="100000">
                                          <p:val>
                                            <p:strVal val="#ppt_x"/>
                                          </p:val>
                                        </p:tav>
                                      </p:tavLst>
                                    </p:anim>
                                    <p:anim calcmode="lin" valueType="num">
                                      <p:cBhvr>
                                        <p:cTn id="57" dur="500" fill="hold"/>
                                        <p:tgtEl>
                                          <p:spTgt spid="7"/>
                                        </p:tgtEl>
                                        <p:attrNameLst>
                                          <p:attrName>ppt_y</p:attrName>
                                        </p:attrNameLst>
                                      </p:cBhvr>
                                      <p:tavLst>
                                        <p:tav tm="0">
                                          <p:val>
                                            <p:fltVal val="0.5"/>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1500"/>
                            </p:stCondLst>
                            <p:childTnLst>
                              <p:par>
                                <p:cTn id="67" presetID="53" presetClass="entr" presetSubtype="16"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par>
                          <p:cTn id="76" fill="hold">
                            <p:stCondLst>
                              <p:cond delay="2500"/>
                            </p:stCondLst>
                            <p:childTnLst>
                              <p:par>
                                <p:cTn id="77" presetID="22" presetClass="entr" presetSubtype="8"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childTnLst>
                          </p:cTn>
                        </p:par>
                        <p:par>
                          <p:cTn id="80" fill="hold">
                            <p:stCondLst>
                              <p:cond delay="30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3500"/>
                            </p:stCondLst>
                            <p:childTnLst>
                              <p:par>
                                <p:cTn id="87" presetID="10"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par>
                          <p:cTn id="90" fill="hold">
                            <p:stCondLst>
                              <p:cond delay="4000"/>
                            </p:stCondLst>
                            <p:childTnLst>
                              <p:par>
                                <p:cTn id="91" presetID="22"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ipe(left)">
                                      <p:cBhvr>
                                        <p:cTn id="93" dur="500"/>
                                        <p:tgtEl>
                                          <p:spTgt spid="18"/>
                                        </p:tgtEl>
                                      </p:cBhvr>
                                    </p:animEffect>
                                  </p:childTnLst>
                                </p:cTn>
                              </p:par>
                            </p:childTnLst>
                          </p:cTn>
                        </p:par>
                        <p:par>
                          <p:cTn id="94" fill="hold">
                            <p:stCondLst>
                              <p:cond delay="4500"/>
                            </p:stCondLst>
                            <p:childTnLst>
                              <p:par>
                                <p:cTn id="95" presetID="53" presetClass="entr" presetSubtype="16"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par>
                          <p:cTn id="104" fill="hold">
                            <p:stCondLst>
                              <p:cond delay="5500"/>
                            </p:stCondLst>
                            <p:childTnLst>
                              <p:par>
                                <p:cTn id="105" presetID="22" presetClass="entr" presetSubtype="8"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left)">
                                      <p:cBhvr>
                                        <p:cTn id="107" dur="500"/>
                                        <p:tgtEl>
                                          <p:spTgt spid="21"/>
                                        </p:tgtEl>
                                      </p:cBhvr>
                                    </p:animEffect>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p:cTn id="111" dur="500" fill="hold"/>
                                        <p:tgtEl>
                                          <p:spTgt spid="22"/>
                                        </p:tgtEl>
                                        <p:attrNameLst>
                                          <p:attrName>ppt_w</p:attrName>
                                        </p:attrNameLst>
                                      </p:cBhvr>
                                      <p:tavLst>
                                        <p:tav tm="0">
                                          <p:val>
                                            <p:fltVal val="0"/>
                                          </p:val>
                                        </p:tav>
                                        <p:tav tm="100000">
                                          <p:val>
                                            <p:strVal val="#ppt_w"/>
                                          </p:val>
                                        </p:tav>
                                      </p:tavLst>
                                    </p:anim>
                                    <p:anim calcmode="lin" valueType="num">
                                      <p:cBhvr>
                                        <p:cTn id="112" dur="500" fill="hold"/>
                                        <p:tgtEl>
                                          <p:spTgt spid="22"/>
                                        </p:tgtEl>
                                        <p:attrNameLst>
                                          <p:attrName>ppt_h</p:attrName>
                                        </p:attrNameLst>
                                      </p:cBhvr>
                                      <p:tavLst>
                                        <p:tav tm="0">
                                          <p:val>
                                            <p:fltVal val="0"/>
                                          </p:val>
                                        </p:tav>
                                        <p:tav tm="100000">
                                          <p:val>
                                            <p:strVal val="#ppt_h"/>
                                          </p:val>
                                        </p:tav>
                                      </p:tavLst>
                                    </p:anim>
                                    <p:animEffect transition="in" filter="fade">
                                      <p:cBhvr>
                                        <p:cTn id="113" dur="500"/>
                                        <p:tgtEl>
                                          <p:spTgt spid="22"/>
                                        </p:tgtEl>
                                      </p:cBhvr>
                                    </p:animEffect>
                                  </p:childTnLst>
                                </p:cTn>
                              </p:par>
                            </p:childTnLst>
                          </p:cTn>
                        </p:par>
                        <p:par>
                          <p:cTn id="114" fill="hold">
                            <p:stCondLst>
                              <p:cond delay="6500"/>
                            </p:stCondLst>
                            <p:childTnLst>
                              <p:par>
                                <p:cTn id="115" presetID="10" presetClass="entr" presetSubtype="0" fill="hold" grpId="0"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childTnLst>
                          </p:cTn>
                        </p:par>
                        <p:par>
                          <p:cTn id="118" fill="hold">
                            <p:stCondLst>
                              <p:cond delay="7000"/>
                            </p:stCondLst>
                            <p:childTnLst>
                              <p:par>
                                <p:cTn id="119" presetID="22" presetClass="entr" presetSubtype="8" fill="hold"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left)">
                                      <p:cBhvr>
                                        <p:cTn id="121" dur="500"/>
                                        <p:tgtEl>
                                          <p:spTgt spid="24"/>
                                        </p:tgtEl>
                                      </p:cBhvr>
                                    </p:animEffect>
                                  </p:childTnLst>
                                </p:cTn>
                              </p:par>
                            </p:childTnLst>
                          </p:cTn>
                        </p:par>
                        <p:par>
                          <p:cTn id="122" fill="hold">
                            <p:stCondLst>
                              <p:cond delay="7500"/>
                            </p:stCondLst>
                            <p:childTnLst>
                              <p:par>
                                <p:cTn id="123" presetID="53" presetClass="entr" presetSubtype="16"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500" fill="hold"/>
                                        <p:tgtEl>
                                          <p:spTgt spid="25"/>
                                        </p:tgtEl>
                                        <p:attrNameLst>
                                          <p:attrName>ppt_w</p:attrName>
                                        </p:attrNameLst>
                                      </p:cBhvr>
                                      <p:tavLst>
                                        <p:tav tm="0">
                                          <p:val>
                                            <p:fltVal val="0"/>
                                          </p:val>
                                        </p:tav>
                                        <p:tav tm="100000">
                                          <p:val>
                                            <p:strVal val="#ppt_w"/>
                                          </p:val>
                                        </p:tav>
                                      </p:tavLst>
                                    </p:anim>
                                    <p:anim calcmode="lin" valueType="num">
                                      <p:cBhvr>
                                        <p:cTn id="126" dur="500" fill="hold"/>
                                        <p:tgtEl>
                                          <p:spTgt spid="25"/>
                                        </p:tgtEl>
                                        <p:attrNameLst>
                                          <p:attrName>ppt_h</p:attrName>
                                        </p:attrNameLst>
                                      </p:cBhvr>
                                      <p:tavLst>
                                        <p:tav tm="0">
                                          <p:val>
                                            <p:fltVal val="0"/>
                                          </p:val>
                                        </p:tav>
                                        <p:tav tm="100000">
                                          <p:val>
                                            <p:strVal val="#ppt_h"/>
                                          </p:val>
                                        </p:tav>
                                      </p:tavLst>
                                    </p:anim>
                                    <p:animEffect transition="in" filter="fade">
                                      <p:cBhvr>
                                        <p:cTn id="127" dur="500"/>
                                        <p:tgtEl>
                                          <p:spTgt spid="25"/>
                                        </p:tgtEl>
                                      </p:cBhvr>
                                    </p:animEffect>
                                  </p:childTnLst>
                                </p:cTn>
                              </p:par>
                            </p:childTnLst>
                          </p:cTn>
                        </p:par>
                        <p:par>
                          <p:cTn id="128" fill="hold">
                            <p:stCondLst>
                              <p:cond delay="8000"/>
                            </p:stCondLst>
                            <p:childTnLst>
                              <p:par>
                                <p:cTn id="129" presetID="10" presetClass="entr" presetSubtype="0" fill="hold" grpId="0"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childTnLst>
                          </p:cTn>
                        </p:par>
                        <p:par>
                          <p:cTn id="132" fill="hold">
                            <p:stCondLst>
                              <p:cond delay="8500"/>
                            </p:stCondLst>
                            <p:childTnLst>
                              <p:par>
                                <p:cTn id="133" presetID="22" presetClass="entr" presetSubtype="8" fill="hold"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left)">
                                      <p:cBhvr>
                                        <p:cTn id="135" dur="500"/>
                                        <p:tgtEl>
                                          <p:spTgt spid="27"/>
                                        </p:tgtEl>
                                      </p:cBhvr>
                                    </p:animEffect>
                                  </p:childTnLst>
                                </p:cTn>
                              </p:par>
                            </p:childTnLst>
                          </p:cTn>
                        </p:par>
                        <p:par>
                          <p:cTn id="136" fill="hold">
                            <p:stCondLst>
                              <p:cond delay="9000"/>
                            </p:stCondLst>
                            <p:childTnLst>
                              <p:par>
                                <p:cTn id="137" presetID="53" presetClass="entr" presetSubtype="16" fill="hold" grpId="0" nodeType="afterEffect">
                                  <p:stCondLst>
                                    <p:cond delay="0"/>
                                  </p:stCondLst>
                                  <p:childTnLst>
                                    <p:set>
                                      <p:cBhvr>
                                        <p:cTn id="138" dur="1" fill="hold">
                                          <p:stCondLst>
                                            <p:cond delay="0"/>
                                          </p:stCondLst>
                                        </p:cTn>
                                        <p:tgtEl>
                                          <p:spTgt spid="28"/>
                                        </p:tgtEl>
                                        <p:attrNameLst>
                                          <p:attrName>style.visibility</p:attrName>
                                        </p:attrNameLst>
                                      </p:cBhvr>
                                      <p:to>
                                        <p:strVal val="visible"/>
                                      </p:to>
                                    </p:set>
                                    <p:anim calcmode="lin" valueType="num">
                                      <p:cBhvr>
                                        <p:cTn id="139" dur="500" fill="hold"/>
                                        <p:tgtEl>
                                          <p:spTgt spid="28"/>
                                        </p:tgtEl>
                                        <p:attrNameLst>
                                          <p:attrName>ppt_w</p:attrName>
                                        </p:attrNameLst>
                                      </p:cBhvr>
                                      <p:tavLst>
                                        <p:tav tm="0">
                                          <p:val>
                                            <p:fltVal val="0"/>
                                          </p:val>
                                        </p:tav>
                                        <p:tav tm="100000">
                                          <p:val>
                                            <p:strVal val="#ppt_w"/>
                                          </p:val>
                                        </p:tav>
                                      </p:tavLst>
                                    </p:anim>
                                    <p:anim calcmode="lin" valueType="num">
                                      <p:cBhvr>
                                        <p:cTn id="140" dur="500" fill="hold"/>
                                        <p:tgtEl>
                                          <p:spTgt spid="28"/>
                                        </p:tgtEl>
                                        <p:attrNameLst>
                                          <p:attrName>ppt_h</p:attrName>
                                        </p:attrNameLst>
                                      </p:cBhvr>
                                      <p:tavLst>
                                        <p:tav tm="0">
                                          <p:val>
                                            <p:fltVal val="0"/>
                                          </p:val>
                                        </p:tav>
                                        <p:tav tm="100000">
                                          <p:val>
                                            <p:strVal val="#ppt_h"/>
                                          </p:val>
                                        </p:tav>
                                      </p:tavLst>
                                    </p:anim>
                                    <p:animEffect transition="in" filter="fade">
                                      <p:cBhvr>
                                        <p:cTn id="1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10" grpId="0"/>
      <p:bldP spid="11" grpId="0" animBg="1"/>
      <p:bldP spid="12" grpId="0" animBg="1"/>
      <p:bldP spid="13" grpId="0"/>
      <p:bldP spid="14" grpId="0" animBg="1"/>
      <p:bldP spid="16" grpId="0"/>
      <p:bldP spid="17" grpId="0" animBg="1"/>
      <p:bldP spid="19" grpId="0"/>
      <p:bldP spid="20" grpId="0" animBg="1"/>
      <p:bldP spid="22" grpId="0"/>
      <p:bldP spid="23" grpId="0" animBg="1"/>
      <p:bldP spid="25" grpId="0"/>
      <p:bldP spid="26"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268CD4"/>
                </a:solidFill>
                <a:latin typeface="微软雅黑" panose="020B0503020204020204" pitchFamily="34" charset="-122"/>
                <a:ea typeface="微软雅黑" panose="020B0503020204020204" pitchFamily="34" charset="-122"/>
              </a:rPr>
              <a:t>目录</a:t>
            </a:r>
            <a:r>
              <a:rPr lang="en-US" altLang="zh-CN" b="1" dirty="0">
                <a:solidFill>
                  <a:srgbClr val="268CD4"/>
                </a:solidFill>
                <a:latin typeface="微软雅黑" panose="020B0503020204020204" pitchFamily="34" charset="-122"/>
                <a:ea typeface="微软雅黑" panose="020B0503020204020204" pitchFamily="34" charset="-122"/>
              </a:rPr>
              <a:t>/</a:t>
            </a:r>
            <a:r>
              <a:rPr lang="en-US" altLang="zh-CN" sz="1800" b="1" dirty="0">
                <a:solidFill>
                  <a:srgbClr val="268CD4"/>
                </a:solidFill>
                <a:latin typeface="微软雅黑" panose="020B0503020204020204" pitchFamily="34" charset="-122"/>
                <a:ea typeface="微软雅黑" panose="020B0503020204020204" pitchFamily="34" charset="-122"/>
              </a:rPr>
              <a:t>Contents</a:t>
            </a:r>
            <a:endParaRPr lang="en-GB" sz="1800" b="1" dirty="0">
              <a:solidFill>
                <a:srgbClr val="268CD4"/>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738572" y="1059582"/>
            <a:ext cx="7649852" cy="0"/>
          </a:xfrm>
          <a:prstGeom prst="line">
            <a:avLst/>
          </a:prstGeom>
          <a:ln>
            <a:solidFill>
              <a:srgbClr val="4CA6C6"/>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339753" y="1419622"/>
            <a:ext cx="894259" cy="489631"/>
            <a:chOff x="2215144" y="927951"/>
            <a:chExt cx="1244730" cy="897673"/>
          </a:xfrm>
        </p:grpSpPr>
        <p:sp>
          <p:nvSpPr>
            <p:cNvPr id="7" name="平行四边形 6"/>
            <p:cNvSpPr/>
            <p:nvPr/>
          </p:nvSpPr>
          <p:spPr>
            <a:xfrm>
              <a:off x="2215144" y="982844"/>
              <a:ext cx="1120898" cy="842780"/>
            </a:xfrm>
            <a:prstGeom prst="parallelogram">
              <a:avLst>
                <a:gd name="adj" fmla="val 48207"/>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8"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9" name="组合 8"/>
          <p:cNvGrpSpPr/>
          <p:nvPr/>
        </p:nvGrpSpPr>
        <p:grpSpPr>
          <a:xfrm>
            <a:off x="2339753" y="2099236"/>
            <a:ext cx="894259" cy="504163"/>
            <a:chOff x="2215144" y="1952311"/>
            <a:chExt cx="1244730" cy="924318"/>
          </a:xfrm>
        </p:grpSpPr>
        <p:sp>
          <p:nvSpPr>
            <p:cNvPr id="10" name="平行四边形 9"/>
            <p:cNvSpPr/>
            <p:nvPr/>
          </p:nvSpPr>
          <p:spPr>
            <a:xfrm>
              <a:off x="2215144" y="2033848"/>
              <a:ext cx="1120898" cy="842781"/>
            </a:xfrm>
            <a:prstGeom prst="parallelogram">
              <a:avLst>
                <a:gd name="adj" fmla="val 48207"/>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11"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12" name="组合 11"/>
          <p:cNvGrpSpPr/>
          <p:nvPr/>
        </p:nvGrpSpPr>
        <p:grpSpPr>
          <a:xfrm>
            <a:off x="2339753" y="2801084"/>
            <a:ext cx="894259" cy="496081"/>
            <a:chOff x="2215144" y="3018134"/>
            <a:chExt cx="1244730" cy="909499"/>
          </a:xfrm>
        </p:grpSpPr>
        <p:sp>
          <p:nvSpPr>
            <p:cNvPr id="13" name="平行四边形 12"/>
            <p:cNvSpPr/>
            <p:nvPr/>
          </p:nvSpPr>
          <p:spPr>
            <a:xfrm>
              <a:off x="2215144" y="3084852"/>
              <a:ext cx="1120898" cy="842781"/>
            </a:xfrm>
            <a:prstGeom prst="parallelogram">
              <a:avLst>
                <a:gd name="adj" fmla="val 48207"/>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14" name="文本框 13"/>
            <p:cNvSpPr txBox="1"/>
            <p:nvPr/>
          </p:nvSpPr>
          <p:spPr>
            <a:xfrm>
              <a:off x="2393075" y="3018134"/>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15" name="组合 14"/>
          <p:cNvGrpSpPr/>
          <p:nvPr/>
        </p:nvGrpSpPr>
        <p:grpSpPr>
          <a:xfrm>
            <a:off x="2339753" y="3483574"/>
            <a:ext cx="894259" cy="508134"/>
            <a:chOff x="2215144" y="4047039"/>
            <a:chExt cx="1244730" cy="931598"/>
          </a:xfrm>
        </p:grpSpPr>
        <p:sp>
          <p:nvSpPr>
            <p:cNvPr id="16" name="平行四边形 15"/>
            <p:cNvSpPr/>
            <p:nvPr/>
          </p:nvSpPr>
          <p:spPr>
            <a:xfrm>
              <a:off x="2215144" y="4135856"/>
              <a:ext cx="1120898" cy="842781"/>
            </a:xfrm>
            <a:prstGeom prst="parallelogram">
              <a:avLst>
                <a:gd name="adj" fmla="val 48207"/>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17" name="文本框 12"/>
            <p:cNvSpPr txBox="1"/>
            <p:nvPr/>
          </p:nvSpPr>
          <p:spPr>
            <a:xfrm>
              <a:off x="2393075" y="4047039"/>
              <a:ext cx="1066799" cy="816506"/>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18" name="组合 17"/>
          <p:cNvGrpSpPr/>
          <p:nvPr/>
        </p:nvGrpSpPr>
        <p:grpSpPr>
          <a:xfrm>
            <a:off x="2339752" y="4183115"/>
            <a:ext cx="884486" cy="502735"/>
            <a:chOff x="2215144" y="5107938"/>
            <a:chExt cx="1231128" cy="921702"/>
          </a:xfrm>
        </p:grpSpPr>
        <p:sp>
          <p:nvSpPr>
            <p:cNvPr id="19" name="平行四边形 18"/>
            <p:cNvSpPr/>
            <p:nvPr/>
          </p:nvSpPr>
          <p:spPr>
            <a:xfrm>
              <a:off x="2215144" y="5186859"/>
              <a:ext cx="1120898" cy="842781"/>
            </a:xfrm>
            <a:prstGeom prst="parallelogram">
              <a:avLst>
                <a:gd name="adj" fmla="val 48207"/>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20" name="文本框 13"/>
            <p:cNvSpPr txBox="1"/>
            <p:nvPr/>
          </p:nvSpPr>
          <p:spPr>
            <a:xfrm>
              <a:off x="2379473" y="5107938"/>
              <a:ext cx="1066799" cy="816510"/>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21" name="组合 20"/>
          <p:cNvGrpSpPr/>
          <p:nvPr/>
        </p:nvGrpSpPr>
        <p:grpSpPr>
          <a:xfrm>
            <a:off x="3019006" y="1432933"/>
            <a:ext cx="3857250" cy="459690"/>
            <a:chOff x="4315150" y="953426"/>
            <a:chExt cx="3857250" cy="540057"/>
          </a:xfrm>
        </p:grpSpPr>
        <p:sp>
          <p:nvSpPr>
            <p:cNvPr id="22" name="矩形 21"/>
            <p:cNvSpPr/>
            <p:nvPr/>
          </p:nvSpPr>
          <p:spPr>
            <a:xfrm>
              <a:off x="4841196" y="1036090"/>
              <a:ext cx="2827147" cy="325426"/>
            </a:xfrm>
            <a:prstGeom prst="rect">
              <a:avLst/>
            </a:prstGeom>
            <a:ln w="15875">
              <a:noFill/>
            </a:ln>
          </p:spPr>
          <p:txBody>
            <a:bodyPr wrap="square" lIns="68580" tIns="34290" rIns="68580" bIns="3429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平行四边形 22"/>
            <p:cNvSpPr/>
            <p:nvPr/>
          </p:nvSpPr>
          <p:spPr>
            <a:xfrm>
              <a:off x="4315150" y="953426"/>
              <a:ext cx="3857250" cy="540057"/>
            </a:xfrm>
            <a:prstGeom prst="parallelogram">
              <a:avLst>
                <a:gd name="adj" fmla="val 48207"/>
              </a:avLst>
            </a:prstGeom>
            <a:noFill/>
            <a:ln w="15875">
              <a:solidFill>
                <a:srgbClr val="3381C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24" name="组合 23"/>
          <p:cNvGrpSpPr/>
          <p:nvPr/>
        </p:nvGrpSpPr>
        <p:grpSpPr>
          <a:xfrm>
            <a:off x="3019006" y="2127086"/>
            <a:ext cx="3857250" cy="459690"/>
            <a:chOff x="4315150" y="1647579"/>
            <a:chExt cx="3857250" cy="540057"/>
          </a:xfrm>
        </p:grpSpPr>
        <p:sp>
          <p:nvSpPr>
            <p:cNvPr id="25" name="矩形 24"/>
            <p:cNvSpPr/>
            <p:nvPr/>
          </p:nvSpPr>
          <p:spPr>
            <a:xfrm>
              <a:off x="4841196" y="1730243"/>
              <a:ext cx="2827147" cy="325426"/>
            </a:xfrm>
            <a:prstGeom prst="rect">
              <a:avLst/>
            </a:prstGeom>
            <a:ln w="15875">
              <a:noFill/>
            </a:ln>
          </p:spPr>
          <p:txBody>
            <a:bodyPr wrap="square" lIns="68580" tIns="34290" rIns="68580" bIns="3429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平行四边形 25"/>
            <p:cNvSpPr/>
            <p:nvPr/>
          </p:nvSpPr>
          <p:spPr>
            <a:xfrm>
              <a:off x="4315150" y="1647579"/>
              <a:ext cx="3857250" cy="540057"/>
            </a:xfrm>
            <a:prstGeom prst="parallelogram">
              <a:avLst>
                <a:gd name="adj" fmla="val 48207"/>
              </a:avLst>
            </a:prstGeom>
            <a:noFill/>
            <a:ln w="15875">
              <a:solidFill>
                <a:srgbClr val="3381C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27" name="组合 26"/>
          <p:cNvGrpSpPr/>
          <p:nvPr/>
        </p:nvGrpSpPr>
        <p:grpSpPr>
          <a:xfrm>
            <a:off x="3019006" y="2821238"/>
            <a:ext cx="3857250" cy="459690"/>
            <a:chOff x="4315150" y="2341731"/>
            <a:chExt cx="3857250" cy="540057"/>
          </a:xfrm>
        </p:grpSpPr>
        <p:sp>
          <p:nvSpPr>
            <p:cNvPr id="28" name="矩形 27"/>
            <p:cNvSpPr/>
            <p:nvPr/>
          </p:nvSpPr>
          <p:spPr>
            <a:xfrm>
              <a:off x="4841197" y="2424395"/>
              <a:ext cx="2827146" cy="325426"/>
            </a:xfrm>
            <a:prstGeom prst="rect">
              <a:avLst/>
            </a:prstGeom>
            <a:ln w="15875">
              <a:noFill/>
            </a:ln>
          </p:spPr>
          <p:txBody>
            <a:bodyPr wrap="square" lIns="68580" tIns="34290" rIns="68580" bIns="3429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平行四边形 28"/>
            <p:cNvSpPr/>
            <p:nvPr/>
          </p:nvSpPr>
          <p:spPr>
            <a:xfrm>
              <a:off x="4315150" y="2341731"/>
              <a:ext cx="3857250" cy="540057"/>
            </a:xfrm>
            <a:prstGeom prst="parallelogram">
              <a:avLst>
                <a:gd name="adj" fmla="val 48207"/>
              </a:avLst>
            </a:prstGeom>
            <a:noFill/>
            <a:ln w="15875">
              <a:solidFill>
                <a:srgbClr val="3381C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0" name="组合 29"/>
          <p:cNvGrpSpPr/>
          <p:nvPr/>
        </p:nvGrpSpPr>
        <p:grpSpPr>
          <a:xfrm>
            <a:off x="3019006" y="3515391"/>
            <a:ext cx="3857250" cy="459690"/>
            <a:chOff x="4315150" y="3035884"/>
            <a:chExt cx="3857250" cy="540057"/>
          </a:xfrm>
        </p:grpSpPr>
        <p:sp>
          <p:nvSpPr>
            <p:cNvPr id="31" name="矩形 30"/>
            <p:cNvSpPr/>
            <p:nvPr/>
          </p:nvSpPr>
          <p:spPr>
            <a:xfrm>
              <a:off x="4841196" y="3118548"/>
              <a:ext cx="2827147" cy="325426"/>
            </a:xfrm>
            <a:prstGeom prst="rect">
              <a:avLst/>
            </a:prstGeom>
            <a:ln w="15875">
              <a:noFill/>
            </a:ln>
          </p:spPr>
          <p:txBody>
            <a:bodyPr wrap="square" lIns="68580" tIns="34290" rIns="68580" bIns="3429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平行四边形 31"/>
            <p:cNvSpPr/>
            <p:nvPr/>
          </p:nvSpPr>
          <p:spPr>
            <a:xfrm>
              <a:off x="4315150" y="3035884"/>
              <a:ext cx="3857250" cy="540057"/>
            </a:xfrm>
            <a:prstGeom prst="parallelogram">
              <a:avLst>
                <a:gd name="adj" fmla="val 48207"/>
              </a:avLst>
            </a:prstGeom>
            <a:noFill/>
            <a:ln w="15875">
              <a:solidFill>
                <a:srgbClr val="3381C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3" name="组合 32"/>
          <p:cNvGrpSpPr/>
          <p:nvPr/>
        </p:nvGrpSpPr>
        <p:grpSpPr>
          <a:xfrm>
            <a:off x="3019006" y="4209545"/>
            <a:ext cx="3857250" cy="459690"/>
            <a:chOff x="4315150" y="3730038"/>
            <a:chExt cx="3857250" cy="540057"/>
          </a:xfrm>
        </p:grpSpPr>
        <p:sp>
          <p:nvSpPr>
            <p:cNvPr id="34" name="矩形 33"/>
            <p:cNvSpPr/>
            <p:nvPr/>
          </p:nvSpPr>
          <p:spPr>
            <a:xfrm>
              <a:off x="4841197" y="3812702"/>
              <a:ext cx="2827146" cy="325426"/>
            </a:xfrm>
            <a:prstGeom prst="rect">
              <a:avLst/>
            </a:prstGeom>
            <a:ln w="15875">
              <a:noFill/>
            </a:ln>
          </p:spPr>
          <p:txBody>
            <a:bodyPr wrap="square" lIns="68580" tIns="34290" rIns="68580" bIns="3429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平行四边形 34"/>
            <p:cNvSpPr/>
            <p:nvPr/>
          </p:nvSpPr>
          <p:spPr>
            <a:xfrm>
              <a:off x="4315150" y="3730038"/>
              <a:ext cx="3857250" cy="540057"/>
            </a:xfrm>
            <a:prstGeom prst="parallelogram">
              <a:avLst>
                <a:gd name="adj" fmla="val 48207"/>
              </a:avLst>
            </a:prstGeom>
            <a:noFill/>
            <a:ln w="15875">
              <a:solidFill>
                <a:srgbClr val="3381C7"/>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6" name="组合 35"/>
          <p:cNvGrpSpPr/>
          <p:nvPr/>
        </p:nvGrpSpPr>
        <p:grpSpPr>
          <a:xfrm>
            <a:off x="7824839" y="598610"/>
            <a:ext cx="397019" cy="397019"/>
            <a:chOff x="8179277" y="3748642"/>
            <a:chExt cx="1500028" cy="1500029"/>
          </a:xfrm>
          <a:effectLst>
            <a:reflection blurRad="88900" stA="83000" endPos="63000" dist="50800" dir="5400000" sy="-100000" algn="bl" rotWithShape="0"/>
          </a:effectLst>
        </p:grpSpPr>
        <p:sp>
          <p:nvSpPr>
            <p:cNvPr id="37" name="椭圆 36"/>
            <p:cNvSpPr/>
            <p:nvPr/>
          </p:nvSpPr>
          <p:spPr>
            <a:xfrm>
              <a:off x="8179277" y="3748642"/>
              <a:ext cx="1500028" cy="150002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38" name="组合 37"/>
            <p:cNvGrpSpPr/>
            <p:nvPr/>
          </p:nvGrpSpPr>
          <p:grpSpPr>
            <a:xfrm>
              <a:off x="8605283" y="4234099"/>
              <a:ext cx="630396" cy="548323"/>
              <a:chOff x="11250613" y="919163"/>
              <a:chExt cx="573087" cy="498475"/>
            </a:xfrm>
          </p:grpSpPr>
          <p:sp>
            <p:nvSpPr>
              <p:cNvPr id="39"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1" name="组合 40"/>
          <p:cNvGrpSpPr/>
          <p:nvPr/>
        </p:nvGrpSpPr>
        <p:grpSpPr>
          <a:xfrm>
            <a:off x="6040700" y="593187"/>
            <a:ext cx="397019" cy="397019"/>
            <a:chOff x="1682477" y="2278669"/>
            <a:chExt cx="1164618" cy="1164619"/>
          </a:xfrm>
          <a:effectLst>
            <a:reflection blurRad="88900" stA="83000" endPos="63000" dist="50800" dir="5400000" sy="-100000" algn="bl" rotWithShape="0"/>
          </a:effectLst>
        </p:grpSpPr>
        <p:sp>
          <p:nvSpPr>
            <p:cNvPr id="42" name="椭圆 41"/>
            <p:cNvSpPr/>
            <p:nvPr/>
          </p:nvSpPr>
          <p:spPr>
            <a:xfrm>
              <a:off x="1682477"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tx1"/>
                </a:solidFill>
                <a:latin typeface="Chelsea" panose="02000500000000000000" pitchFamily="2" charset="0"/>
              </a:endParaRPr>
            </a:p>
          </p:txBody>
        </p:sp>
        <p:sp>
          <p:nvSpPr>
            <p:cNvPr id="43" name="KSO_Shape"/>
            <p:cNvSpPr/>
            <p:nvPr/>
          </p:nvSpPr>
          <p:spPr bwMode="auto">
            <a:xfrm>
              <a:off x="1991148" y="2643393"/>
              <a:ext cx="499821" cy="465667"/>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44" name="组合 43"/>
          <p:cNvGrpSpPr/>
          <p:nvPr/>
        </p:nvGrpSpPr>
        <p:grpSpPr>
          <a:xfrm>
            <a:off x="6634735" y="598610"/>
            <a:ext cx="397018" cy="397019"/>
            <a:chOff x="3211798" y="2284092"/>
            <a:chExt cx="1164617" cy="1164619"/>
          </a:xfrm>
          <a:effectLst>
            <a:reflection blurRad="88900" stA="83000" endPos="63000" dist="50800" dir="5400000" sy="-100000" algn="bl" rotWithShape="0"/>
          </a:effectLst>
        </p:grpSpPr>
        <p:sp>
          <p:nvSpPr>
            <p:cNvPr id="45" name="椭圆 44"/>
            <p:cNvSpPr/>
            <p:nvPr/>
          </p:nvSpPr>
          <p:spPr>
            <a:xfrm>
              <a:off x="3211798" y="2284092"/>
              <a:ext cx="1164617"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46" name="KSO_Shape"/>
            <p:cNvSpPr/>
            <p:nvPr/>
          </p:nvSpPr>
          <p:spPr bwMode="auto">
            <a:xfrm>
              <a:off x="3583891" y="2632626"/>
              <a:ext cx="395692" cy="499821"/>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47" name="组合 46"/>
          <p:cNvGrpSpPr/>
          <p:nvPr/>
        </p:nvGrpSpPr>
        <p:grpSpPr>
          <a:xfrm>
            <a:off x="7232832" y="593187"/>
            <a:ext cx="397019" cy="397019"/>
            <a:chOff x="4732991" y="2278669"/>
            <a:chExt cx="1164618" cy="1164619"/>
          </a:xfrm>
          <a:effectLst>
            <a:reflection blurRad="88900" stA="83000" endPos="63000" dist="50800" dir="5400000" sy="-100000" algn="bl" rotWithShape="0"/>
          </a:effectLst>
        </p:grpSpPr>
        <p:sp>
          <p:nvSpPr>
            <p:cNvPr id="48" name="椭圆 47"/>
            <p:cNvSpPr/>
            <p:nvPr/>
          </p:nvSpPr>
          <p:spPr>
            <a:xfrm>
              <a:off x="4732991"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49" name="KSO_Shape"/>
            <p:cNvSpPr/>
            <p:nvPr/>
          </p:nvSpPr>
          <p:spPr bwMode="auto">
            <a:xfrm>
              <a:off x="5076643" y="2662172"/>
              <a:ext cx="499821" cy="431512"/>
            </a:xfrm>
            <a:custGeom>
              <a:avLst/>
              <a:gdLst>
                <a:gd name="T0" fmla="*/ 432306676 w 6235"/>
                <a:gd name="T1" fmla="*/ 188202068 h 5380"/>
                <a:gd name="T2" fmla="*/ 425585249 w 6235"/>
                <a:gd name="T3" fmla="*/ 175686526 h 5380"/>
                <a:gd name="T4" fmla="*/ 419517664 w 6235"/>
                <a:gd name="T5" fmla="*/ 168307917 h 5380"/>
                <a:gd name="T6" fmla="*/ 411302791 w 6235"/>
                <a:gd name="T7" fmla="*/ 163077441 h 5380"/>
                <a:gd name="T8" fmla="*/ 405981623 w 6235"/>
                <a:gd name="T9" fmla="*/ 161396108 h 5380"/>
                <a:gd name="T10" fmla="*/ 398980328 w 6235"/>
                <a:gd name="T11" fmla="*/ 160368660 h 5380"/>
                <a:gd name="T12" fmla="*/ 391979033 w 6235"/>
                <a:gd name="T13" fmla="*/ 160648984 h 5380"/>
                <a:gd name="T14" fmla="*/ 385164419 w 6235"/>
                <a:gd name="T15" fmla="*/ 162423555 h 5380"/>
                <a:gd name="T16" fmla="*/ 378816659 w 6235"/>
                <a:gd name="T17" fmla="*/ 165412355 h 5380"/>
                <a:gd name="T18" fmla="*/ 373122435 w 6235"/>
                <a:gd name="T19" fmla="*/ 169522146 h 5380"/>
                <a:gd name="T20" fmla="*/ 368361310 w 6235"/>
                <a:gd name="T21" fmla="*/ 174752316 h 5380"/>
                <a:gd name="T22" fmla="*/ 364533895 w 6235"/>
                <a:gd name="T23" fmla="*/ 181103783 h 5380"/>
                <a:gd name="T24" fmla="*/ 268103009 w 6235"/>
                <a:gd name="T25" fmla="*/ 29888304 h 5380"/>
                <a:gd name="T26" fmla="*/ 266049214 w 6235"/>
                <a:gd name="T27" fmla="*/ 22789713 h 5380"/>
                <a:gd name="T28" fmla="*/ 262781841 w 6235"/>
                <a:gd name="T29" fmla="*/ 16438552 h 5380"/>
                <a:gd name="T30" fmla="*/ 258394383 w 6235"/>
                <a:gd name="T31" fmla="*/ 10927752 h 5380"/>
                <a:gd name="T32" fmla="*/ 252980028 w 6235"/>
                <a:gd name="T33" fmla="*/ 6444705 h 5380"/>
                <a:gd name="T34" fmla="*/ 246912443 w 6235"/>
                <a:gd name="T35" fmla="*/ 2988800 h 5380"/>
                <a:gd name="T36" fmla="*/ 240191016 w 6235"/>
                <a:gd name="T37" fmla="*/ 840667 h 5380"/>
                <a:gd name="T38" fmla="*/ 233189721 w 6235"/>
                <a:gd name="T39" fmla="*/ 0 h 5380"/>
                <a:gd name="T40" fmla="*/ 225815064 w 6235"/>
                <a:gd name="T41" fmla="*/ 560343 h 5380"/>
                <a:gd name="T42" fmla="*/ 218346914 w 6235"/>
                <a:gd name="T43" fmla="*/ 2802019 h 5380"/>
                <a:gd name="T44" fmla="*/ 209665492 w 6235"/>
                <a:gd name="T45" fmla="*/ 7845714 h 5380"/>
                <a:gd name="T46" fmla="*/ 202944065 w 6235"/>
                <a:gd name="T47" fmla="*/ 14943999 h 5380"/>
                <a:gd name="T48" fmla="*/ 198183245 w 6235"/>
                <a:gd name="T49" fmla="*/ 23630380 h 5380"/>
                <a:gd name="T50" fmla="*/ 0 w 6235"/>
                <a:gd name="T51" fmla="*/ 395364689 h 5380"/>
                <a:gd name="T52" fmla="*/ 99885245 w 6235"/>
                <a:gd name="T53" fmla="*/ 395644708 h 5380"/>
                <a:gd name="T54" fmla="*/ 106606366 w 6235"/>
                <a:gd name="T55" fmla="*/ 395177603 h 5380"/>
                <a:gd name="T56" fmla="*/ 113047619 w 6235"/>
                <a:gd name="T57" fmla="*/ 393589812 h 5380"/>
                <a:gd name="T58" fmla="*/ 119022017 w 6235"/>
                <a:gd name="T59" fmla="*/ 390974574 h 5380"/>
                <a:gd name="T60" fmla="*/ 122569258 w 6235"/>
                <a:gd name="T61" fmla="*/ 388639660 h 5380"/>
                <a:gd name="T62" fmla="*/ 126303486 w 6235"/>
                <a:gd name="T63" fmla="*/ 385557623 h 5380"/>
                <a:gd name="T64" fmla="*/ 133304781 w 6235"/>
                <a:gd name="T65" fmla="*/ 376590918 h 5380"/>
                <a:gd name="T66" fmla="*/ 218907262 w 6235"/>
                <a:gd name="T67" fmla="*/ 166439803 h 5380"/>
                <a:gd name="T68" fmla="*/ 275104304 w 6235"/>
                <a:gd name="T69" fmla="*/ 476249371 h 5380"/>
                <a:gd name="T70" fmla="*/ 277811329 w 6235"/>
                <a:gd name="T71" fmla="*/ 483067637 h 5380"/>
                <a:gd name="T72" fmla="*/ 281731932 w 6235"/>
                <a:gd name="T73" fmla="*/ 488951999 h 5380"/>
                <a:gd name="T74" fmla="*/ 286493057 w 6235"/>
                <a:gd name="T75" fmla="*/ 493995389 h 5380"/>
                <a:gd name="T76" fmla="*/ 292280774 w 6235"/>
                <a:gd name="T77" fmla="*/ 497918399 h 5380"/>
                <a:gd name="T78" fmla="*/ 298721721 w 6235"/>
                <a:gd name="T79" fmla="*/ 500813655 h 5380"/>
                <a:gd name="T80" fmla="*/ 305629828 w 6235"/>
                <a:gd name="T81" fmla="*/ 502308208 h 5380"/>
                <a:gd name="T82" fmla="*/ 312817804 w 6235"/>
                <a:gd name="T83" fmla="*/ 502401446 h 5380"/>
                <a:gd name="T84" fmla="*/ 318885695 w 6235"/>
                <a:gd name="T85" fmla="*/ 501467541 h 5380"/>
                <a:gd name="T86" fmla="*/ 327660611 w 6235"/>
                <a:gd name="T87" fmla="*/ 498011636 h 5380"/>
                <a:gd name="T88" fmla="*/ 335128455 w 6235"/>
                <a:gd name="T89" fmla="*/ 492501142 h 5380"/>
                <a:gd name="T90" fmla="*/ 340916478 w 6235"/>
                <a:gd name="T91" fmla="*/ 485496095 h 5380"/>
                <a:gd name="T92" fmla="*/ 343996864 w 6235"/>
                <a:gd name="T93" fmla="*/ 479331714 h 5380"/>
                <a:gd name="T94" fmla="*/ 345303936 w 6235"/>
                <a:gd name="T95" fmla="*/ 475221923 h 5380"/>
                <a:gd name="T96" fmla="*/ 437721031 w 6235"/>
                <a:gd name="T97" fmla="*/ 371267204 h 5380"/>
                <a:gd name="T98" fmla="*/ 443975298 w 6235"/>
                <a:gd name="T99" fmla="*/ 381261051 h 5380"/>
                <a:gd name="T100" fmla="*/ 453030387 w 6235"/>
                <a:gd name="T101" fmla="*/ 388546423 h 5380"/>
                <a:gd name="T102" fmla="*/ 463672417 w 6235"/>
                <a:gd name="T103" fmla="*/ 392562670 h 5380"/>
                <a:gd name="T104" fmla="*/ 472447333 w 6235"/>
                <a:gd name="T105" fmla="*/ 393403031 h 5380"/>
                <a:gd name="T106" fmla="*/ 493918073 w 6235"/>
                <a:gd name="T107" fmla="*/ 320550845 h 5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35" h="5380">
                  <a:moveTo>
                    <a:pt x="5291" y="3432"/>
                  </a:moveTo>
                  <a:lnTo>
                    <a:pt x="4652" y="2060"/>
                  </a:lnTo>
                  <a:lnTo>
                    <a:pt x="4631" y="2015"/>
                  </a:lnTo>
                  <a:lnTo>
                    <a:pt x="4610" y="1969"/>
                  </a:lnTo>
                  <a:lnTo>
                    <a:pt x="4586" y="1924"/>
                  </a:lnTo>
                  <a:lnTo>
                    <a:pt x="4573" y="1902"/>
                  </a:lnTo>
                  <a:lnTo>
                    <a:pt x="4559" y="1881"/>
                  </a:lnTo>
                  <a:lnTo>
                    <a:pt x="4544" y="1860"/>
                  </a:lnTo>
                  <a:lnTo>
                    <a:pt x="4529" y="1839"/>
                  </a:lnTo>
                  <a:lnTo>
                    <a:pt x="4512" y="1820"/>
                  </a:lnTo>
                  <a:lnTo>
                    <a:pt x="4494" y="1802"/>
                  </a:lnTo>
                  <a:lnTo>
                    <a:pt x="4475" y="1786"/>
                  </a:lnTo>
                  <a:lnTo>
                    <a:pt x="4454" y="1771"/>
                  </a:lnTo>
                  <a:lnTo>
                    <a:pt x="4431" y="1757"/>
                  </a:lnTo>
                  <a:lnTo>
                    <a:pt x="4406" y="1746"/>
                  </a:lnTo>
                  <a:lnTo>
                    <a:pt x="4387" y="1739"/>
                  </a:lnTo>
                  <a:lnTo>
                    <a:pt x="4369" y="1733"/>
                  </a:lnTo>
                  <a:lnTo>
                    <a:pt x="4349" y="1728"/>
                  </a:lnTo>
                  <a:lnTo>
                    <a:pt x="4331" y="1723"/>
                  </a:lnTo>
                  <a:lnTo>
                    <a:pt x="4312" y="1720"/>
                  </a:lnTo>
                  <a:lnTo>
                    <a:pt x="4292" y="1718"/>
                  </a:lnTo>
                  <a:lnTo>
                    <a:pt x="4274" y="1717"/>
                  </a:lnTo>
                  <a:lnTo>
                    <a:pt x="4254" y="1717"/>
                  </a:lnTo>
                  <a:lnTo>
                    <a:pt x="4236" y="1717"/>
                  </a:lnTo>
                  <a:lnTo>
                    <a:pt x="4217" y="1718"/>
                  </a:lnTo>
                  <a:lnTo>
                    <a:pt x="4199" y="1720"/>
                  </a:lnTo>
                  <a:lnTo>
                    <a:pt x="4180" y="1724"/>
                  </a:lnTo>
                  <a:lnTo>
                    <a:pt x="4162" y="1728"/>
                  </a:lnTo>
                  <a:lnTo>
                    <a:pt x="4143" y="1733"/>
                  </a:lnTo>
                  <a:lnTo>
                    <a:pt x="4126" y="1739"/>
                  </a:lnTo>
                  <a:lnTo>
                    <a:pt x="4109" y="1746"/>
                  </a:lnTo>
                  <a:lnTo>
                    <a:pt x="4091" y="1754"/>
                  </a:lnTo>
                  <a:lnTo>
                    <a:pt x="4074" y="1761"/>
                  </a:lnTo>
                  <a:lnTo>
                    <a:pt x="4058" y="1771"/>
                  </a:lnTo>
                  <a:lnTo>
                    <a:pt x="4042" y="1781"/>
                  </a:lnTo>
                  <a:lnTo>
                    <a:pt x="4027" y="1792"/>
                  </a:lnTo>
                  <a:lnTo>
                    <a:pt x="4012" y="1803"/>
                  </a:lnTo>
                  <a:lnTo>
                    <a:pt x="3997" y="1815"/>
                  </a:lnTo>
                  <a:lnTo>
                    <a:pt x="3984" y="1828"/>
                  </a:lnTo>
                  <a:lnTo>
                    <a:pt x="3970" y="1841"/>
                  </a:lnTo>
                  <a:lnTo>
                    <a:pt x="3958" y="1856"/>
                  </a:lnTo>
                  <a:lnTo>
                    <a:pt x="3946" y="1871"/>
                  </a:lnTo>
                  <a:lnTo>
                    <a:pt x="3935" y="1887"/>
                  </a:lnTo>
                  <a:lnTo>
                    <a:pt x="3923" y="1903"/>
                  </a:lnTo>
                  <a:lnTo>
                    <a:pt x="3915" y="1920"/>
                  </a:lnTo>
                  <a:lnTo>
                    <a:pt x="3905" y="1939"/>
                  </a:lnTo>
                  <a:lnTo>
                    <a:pt x="3898" y="1957"/>
                  </a:lnTo>
                  <a:lnTo>
                    <a:pt x="3430" y="3400"/>
                  </a:lnTo>
                  <a:lnTo>
                    <a:pt x="2872" y="320"/>
                  </a:lnTo>
                  <a:lnTo>
                    <a:pt x="2868" y="300"/>
                  </a:lnTo>
                  <a:lnTo>
                    <a:pt x="2863" y="281"/>
                  </a:lnTo>
                  <a:lnTo>
                    <a:pt x="2857" y="263"/>
                  </a:lnTo>
                  <a:lnTo>
                    <a:pt x="2850" y="244"/>
                  </a:lnTo>
                  <a:lnTo>
                    <a:pt x="2842" y="226"/>
                  </a:lnTo>
                  <a:lnTo>
                    <a:pt x="2834" y="209"/>
                  </a:lnTo>
                  <a:lnTo>
                    <a:pt x="2825" y="192"/>
                  </a:lnTo>
                  <a:lnTo>
                    <a:pt x="2815" y="176"/>
                  </a:lnTo>
                  <a:lnTo>
                    <a:pt x="2804" y="160"/>
                  </a:lnTo>
                  <a:lnTo>
                    <a:pt x="2793" y="146"/>
                  </a:lnTo>
                  <a:lnTo>
                    <a:pt x="2781" y="131"/>
                  </a:lnTo>
                  <a:lnTo>
                    <a:pt x="2768" y="117"/>
                  </a:lnTo>
                  <a:lnTo>
                    <a:pt x="2755" y="105"/>
                  </a:lnTo>
                  <a:lnTo>
                    <a:pt x="2740" y="93"/>
                  </a:lnTo>
                  <a:lnTo>
                    <a:pt x="2725" y="80"/>
                  </a:lnTo>
                  <a:lnTo>
                    <a:pt x="2710" y="69"/>
                  </a:lnTo>
                  <a:lnTo>
                    <a:pt x="2696" y="59"/>
                  </a:lnTo>
                  <a:lnTo>
                    <a:pt x="2678" y="49"/>
                  </a:lnTo>
                  <a:lnTo>
                    <a:pt x="2662" y="41"/>
                  </a:lnTo>
                  <a:lnTo>
                    <a:pt x="2645" y="32"/>
                  </a:lnTo>
                  <a:lnTo>
                    <a:pt x="2628" y="26"/>
                  </a:lnTo>
                  <a:lnTo>
                    <a:pt x="2610" y="20"/>
                  </a:lnTo>
                  <a:lnTo>
                    <a:pt x="2592" y="14"/>
                  </a:lnTo>
                  <a:lnTo>
                    <a:pt x="2573" y="9"/>
                  </a:lnTo>
                  <a:lnTo>
                    <a:pt x="2555" y="5"/>
                  </a:lnTo>
                  <a:lnTo>
                    <a:pt x="2536" y="2"/>
                  </a:lnTo>
                  <a:lnTo>
                    <a:pt x="2517" y="1"/>
                  </a:lnTo>
                  <a:lnTo>
                    <a:pt x="2498" y="0"/>
                  </a:lnTo>
                  <a:lnTo>
                    <a:pt x="2478" y="0"/>
                  </a:lnTo>
                  <a:lnTo>
                    <a:pt x="2459" y="1"/>
                  </a:lnTo>
                  <a:lnTo>
                    <a:pt x="2439" y="2"/>
                  </a:lnTo>
                  <a:lnTo>
                    <a:pt x="2419" y="6"/>
                  </a:lnTo>
                  <a:lnTo>
                    <a:pt x="2391" y="12"/>
                  </a:lnTo>
                  <a:lnTo>
                    <a:pt x="2365" y="20"/>
                  </a:lnTo>
                  <a:lnTo>
                    <a:pt x="2339" y="30"/>
                  </a:lnTo>
                  <a:lnTo>
                    <a:pt x="2314" y="41"/>
                  </a:lnTo>
                  <a:lnTo>
                    <a:pt x="2291" y="54"/>
                  </a:lnTo>
                  <a:lnTo>
                    <a:pt x="2267" y="68"/>
                  </a:lnTo>
                  <a:lnTo>
                    <a:pt x="2246" y="84"/>
                  </a:lnTo>
                  <a:lnTo>
                    <a:pt x="2227" y="101"/>
                  </a:lnTo>
                  <a:lnTo>
                    <a:pt x="2207" y="120"/>
                  </a:lnTo>
                  <a:lnTo>
                    <a:pt x="2190" y="139"/>
                  </a:lnTo>
                  <a:lnTo>
                    <a:pt x="2174" y="160"/>
                  </a:lnTo>
                  <a:lnTo>
                    <a:pt x="2159" y="183"/>
                  </a:lnTo>
                  <a:lnTo>
                    <a:pt x="2145" y="205"/>
                  </a:lnTo>
                  <a:lnTo>
                    <a:pt x="2134" y="228"/>
                  </a:lnTo>
                  <a:lnTo>
                    <a:pt x="2123" y="253"/>
                  </a:lnTo>
                  <a:lnTo>
                    <a:pt x="2116" y="279"/>
                  </a:lnTo>
                  <a:lnTo>
                    <a:pt x="823" y="3453"/>
                  </a:lnTo>
                  <a:lnTo>
                    <a:pt x="3" y="3453"/>
                  </a:lnTo>
                  <a:lnTo>
                    <a:pt x="0" y="4233"/>
                  </a:lnTo>
                  <a:lnTo>
                    <a:pt x="1033" y="4233"/>
                  </a:lnTo>
                  <a:lnTo>
                    <a:pt x="1052" y="4235"/>
                  </a:lnTo>
                  <a:lnTo>
                    <a:pt x="1070" y="4236"/>
                  </a:lnTo>
                  <a:lnTo>
                    <a:pt x="1088" y="4236"/>
                  </a:lnTo>
                  <a:lnTo>
                    <a:pt x="1106" y="4235"/>
                  </a:lnTo>
                  <a:lnTo>
                    <a:pt x="1123" y="4234"/>
                  </a:lnTo>
                  <a:lnTo>
                    <a:pt x="1142" y="4231"/>
                  </a:lnTo>
                  <a:lnTo>
                    <a:pt x="1159" y="4229"/>
                  </a:lnTo>
                  <a:lnTo>
                    <a:pt x="1176" y="4225"/>
                  </a:lnTo>
                  <a:lnTo>
                    <a:pt x="1194" y="4220"/>
                  </a:lnTo>
                  <a:lnTo>
                    <a:pt x="1211" y="4214"/>
                  </a:lnTo>
                  <a:lnTo>
                    <a:pt x="1227" y="4208"/>
                  </a:lnTo>
                  <a:lnTo>
                    <a:pt x="1243" y="4202"/>
                  </a:lnTo>
                  <a:lnTo>
                    <a:pt x="1259" y="4194"/>
                  </a:lnTo>
                  <a:lnTo>
                    <a:pt x="1275" y="4186"/>
                  </a:lnTo>
                  <a:lnTo>
                    <a:pt x="1291" y="4177"/>
                  </a:lnTo>
                  <a:lnTo>
                    <a:pt x="1306" y="4167"/>
                  </a:lnTo>
                  <a:lnTo>
                    <a:pt x="1313" y="4161"/>
                  </a:lnTo>
                  <a:lnTo>
                    <a:pt x="1331" y="4148"/>
                  </a:lnTo>
                  <a:lnTo>
                    <a:pt x="1353" y="4128"/>
                  </a:lnTo>
                  <a:lnTo>
                    <a:pt x="1375" y="4107"/>
                  </a:lnTo>
                  <a:lnTo>
                    <a:pt x="1395" y="4083"/>
                  </a:lnTo>
                  <a:lnTo>
                    <a:pt x="1412" y="4059"/>
                  </a:lnTo>
                  <a:lnTo>
                    <a:pt x="1428" y="4032"/>
                  </a:lnTo>
                  <a:lnTo>
                    <a:pt x="1442" y="4004"/>
                  </a:lnTo>
                  <a:lnTo>
                    <a:pt x="1454" y="3976"/>
                  </a:lnTo>
                  <a:lnTo>
                    <a:pt x="1463" y="3946"/>
                  </a:lnTo>
                  <a:lnTo>
                    <a:pt x="2345" y="1782"/>
                  </a:lnTo>
                  <a:lnTo>
                    <a:pt x="2939" y="5061"/>
                  </a:lnTo>
                  <a:lnTo>
                    <a:pt x="2942" y="5080"/>
                  </a:lnTo>
                  <a:lnTo>
                    <a:pt x="2947" y="5099"/>
                  </a:lnTo>
                  <a:lnTo>
                    <a:pt x="2953" y="5118"/>
                  </a:lnTo>
                  <a:lnTo>
                    <a:pt x="2960" y="5136"/>
                  </a:lnTo>
                  <a:lnTo>
                    <a:pt x="2968" y="5155"/>
                  </a:lnTo>
                  <a:lnTo>
                    <a:pt x="2976" y="5172"/>
                  </a:lnTo>
                  <a:lnTo>
                    <a:pt x="2986" y="5188"/>
                  </a:lnTo>
                  <a:lnTo>
                    <a:pt x="2995" y="5204"/>
                  </a:lnTo>
                  <a:lnTo>
                    <a:pt x="3007" y="5220"/>
                  </a:lnTo>
                  <a:lnTo>
                    <a:pt x="3018" y="5235"/>
                  </a:lnTo>
                  <a:lnTo>
                    <a:pt x="3030" y="5250"/>
                  </a:lnTo>
                  <a:lnTo>
                    <a:pt x="3042" y="5263"/>
                  </a:lnTo>
                  <a:lnTo>
                    <a:pt x="3056" y="5277"/>
                  </a:lnTo>
                  <a:lnTo>
                    <a:pt x="3069" y="5289"/>
                  </a:lnTo>
                  <a:lnTo>
                    <a:pt x="3084" y="5300"/>
                  </a:lnTo>
                  <a:lnTo>
                    <a:pt x="3099" y="5311"/>
                  </a:lnTo>
                  <a:lnTo>
                    <a:pt x="3115" y="5321"/>
                  </a:lnTo>
                  <a:lnTo>
                    <a:pt x="3131" y="5331"/>
                  </a:lnTo>
                  <a:lnTo>
                    <a:pt x="3148" y="5340"/>
                  </a:lnTo>
                  <a:lnTo>
                    <a:pt x="3164" y="5348"/>
                  </a:lnTo>
                  <a:lnTo>
                    <a:pt x="3182" y="5356"/>
                  </a:lnTo>
                  <a:lnTo>
                    <a:pt x="3200" y="5362"/>
                  </a:lnTo>
                  <a:lnTo>
                    <a:pt x="3218" y="5367"/>
                  </a:lnTo>
                  <a:lnTo>
                    <a:pt x="3236" y="5372"/>
                  </a:lnTo>
                  <a:lnTo>
                    <a:pt x="3255" y="5375"/>
                  </a:lnTo>
                  <a:lnTo>
                    <a:pt x="3274" y="5378"/>
                  </a:lnTo>
                  <a:lnTo>
                    <a:pt x="3293" y="5380"/>
                  </a:lnTo>
                  <a:lnTo>
                    <a:pt x="3313" y="5380"/>
                  </a:lnTo>
                  <a:lnTo>
                    <a:pt x="3332" y="5380"/>
                  </a:lnTo>
                  <a:lnTo>
                    <a:pt x="3351" y="5379"/>
                  </a:lnTo>
                  <a:lnTo>
                    <a:pt x="3371" y="5378"/>
                  </a:lnTo>
                  <a:lnTo>
                    <a:pt x="3390" y="5374"/>
                  </a:lnTo>
                  <a:lnTo>
                    <a:pt x="3416" y="5369"/>
                  </a:lnTo>
                  <a:lnTo>
                    <a:pt x="3441" y="5362"/>
                  </a:lnTo>
                  <a:lnTo>
                    <a:pt x="3466" y="5353"/>
                  </a:lnTo>
                  <a:lnTo>
                    <a:pt x="3488" y="5343"/>
                  </a:lnTo>
                  <a:lnTo>
                    <a:pt x="3510" y="5332"/>
                  </a:lnTo>
                  <a:lnTo>
                    <a:pt x="3532" y="5319"/>
                  </a:lnTo>
                  <a:lnTo>
                    <a:pt x="3552" y="5305"/>
                  </a:lnTo>
                  <a:lnTo>
                    <a:pt x="3572" y="5290"/>
                  </a:lnTo>
                  <a:lnTo>
                    <a:pt x="3590" y="5273"/>
                  </a:lnTo>
                  <a:lnTo>
                    <a:pt x="3608" y="5256"/>
                  </a:lnTo>
                  <a:lnTo>
                    <a:pt x="3624" y="5237"/>
                  </a:lnTo>
                  <a:lnTo>
                    <a:pt x="3638" y="5217"/>
                  </a:lnTo>
                  <a:lnTo>
                    <a:pt x="3652" y="5198"/>
                  </a:lnTo>
                  <a:lnTo>
                    <a:pt x="3664" y="5177"/>
                  </a:lnTo>
                  <a:lnTo>
                    <a:pt x="3675" y="5155"/>
                  </a:lnTo>
                  <a:lnTo>
                    <a:pt x="3685" y="5132"/>
                  </a:lnTo>
                  <a:lnTo>
                    <a:pt x="3691" y="5110"/>
                  </a:lnTo>
                  <a:lnTo>
                    <a:pt x="3699" y="5088"/>
                  </a:lnTo>
                  <a:lnTo>
                    <a:pt x="4317" y="3181"/>
                  </a:lnTo>
                  <a:lnTo>
                    <a:pt x="4676" y="3944"/>
                  </a:lnTo>
                  <a:lnTo>
                    <a:pt x="4689" y="3975"/>
                  </a:lnTo>
                  <a:lnTo>
                    <a:pt x="4702" y="4003"/>
                  </a:lnTo>
                  <a:lnTo>
                    <a:pt x="4718" y="4032"/>
                  </a:lnTo>
                  <a:lnTo>
                    <a:pt x="4737" y="4057"/>
                  </a:lnTo>
                  <a:lnTo>
                    <a:pt x="4756" y="4082"/>
                  </a:lnTo>
                  <a:lnTo>
                    <a:pt x="4779" y="4104"/>
                  </a:lnTo>
                  <a:lnTo>
                    <a:pt x="4802" y="4124"/>
                  </a:lnTo>
                  <a:lnTo>
                    <a:pt x="4827" y="4143"/>
                  </a:lnTo>
                  <a:lnTo>
                    <a:pt x="4853" y="4160"/>
                  </a:lnTo>
                  <a:lnTo>
                    <a:pt x="4880" y="4173"/>
                  </a:lnTo>
                  <a:lnTo>
                    <a:pt x="4908" y="4186"/>
                  </a:lnTo>
                  <a:lnTo>
                    <a:pt x="4938" y="4196"/>
                  </a:lnTo>
                  <a:lnTo>
                    <a:pt x="4967" y="4203"/>
                  </a:lnTo>
                  <a:lnTo>
                    <a:pt x="4998" y="4208"/>
                  </a:lnTo>
                  <a:lnTo>
                    <a:pt x="5029" y="4211"/>
                  </a:lnTo>
                  <a:lnTo>
                    <a:pt x="5061" y="4212"/>
                  </a:lnTo>
                  <a:lnTo>
                    <a:pt x="5074" y="4212"/>
                  </a:lnTo>
                  <a:lnTo>
                    <a:pt x="6235" y="4212"/>
                  </a:lnTo>
                  <a:lnTo>
                    <a:pt x="6235" y="3432"/>
                  </a:lnTo>
                  <a:lnTo>
                    <a:pt x="5291" y="34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 presetClass="entr" presetSubtype="2" accel="53300" fill="hold" nodeType="afterEffect" p14:presetBounceEnd="53000">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14:bounceEnd="53000">
                                          <p:cBhvr additive="base">
                                            <p:cTn id="15" dur="1500" fill="hold"/>
                                            <p:tgtEl>
                                              <p:spTgt spid="41"/>
                                            </p:tgtEl>
                                            <p:attrNameLst>
                                              <p:attrName>ppt_x</p:attrName>
                                            </p:attrNameLst>
                                          </p:cBhvr>
                                          <p:tavLst>
                                            <p:tav tm="0">
                                              <p:val>
                                                <p:strVal val="1+#ppt_w/2"/>
                                              </p:val>
                                            </p:tav>
                                            <p:tav tm="100000">
                                              <p:val>
                                                <p:strVal val="#ppt_x"/>
                                              </p:val>
                                            </p:tav>
                                          </p:tavLst>
                                        </p:anim>
                                        <p:anim calcmode="lin" valueType="num" p14:bounceEnd="53000">
                                          <p:cBhvr additive="base">
                                            <p:cTn id="16" dur="15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accel="53300" fill="hold" nodeType="withEffect" p14:presetBounceEnd="53000">
                                      <p:stCondLst>
                                        <p:cond delay="100"/>
                                      </p:stCondLst>
                                      <p:childTnLst>
                                        <p:set>
                                          <p:cBhvr>
                                            <p:cTn id="18" dur="1" fill="hold">
                                              <p:stCondLst>
                                                <p:cond delay="0"/>
                                              </p:stCondLst>
                                            </p:cTn>
                                            <p:tgtEl>
                                              <p:spTgt spid="44"/>
                                            </p:tgtEl>
                                            <p:attrNameLst>
                                              <p:attrName>style.visibility</p:attrName>
                                            </p:attrNameLst>
                                          </p:cBhvr>
                                          <p:to>
                                            <p:strVal val="visible"/>
                                          </p:to>
                                        </p:set>
                                        <p:anim calcmode="lin" valueType="num" p14:bounceEnd="53000">
                                          <p:cBhvr additive="base">
                                            <p:cTn id="19" dur="1500" fill="hold"/>
                                            <p:tgtEl>
                                              <p:spTgt spid="44"/>
                                            </p:tgtEl>
                                            <p:attrNameLst>
                                              <p:attrName>ppt_x</p:attrName>
                                            </p:attrNameLst>
                                          </p:cBhvr>
                                          <p:tavLst>
                                            <p:tav tm="0">
                                              <p:val>
                                                <p:strVal val="1+#ppt_w/2"/>
                                              </p:val>
                                            </p:tav>
                                            <p:tav tm="100000">
                                              <p:val>
                                                <p:strVal val="#ppt_x"/>
                                              </p:val>
                                            </p:tav>
                                          </p:tavLst>
                                        </p:anim>
                                        <p:anim calcmode="lin" valueType="num" p14:bounceEnd="53000">
                                          <p:cBhvr additive="base">
                                            <p:cTn id="20" dur="15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2" accel="53300" fill="hold" nodeType="withEffect" p14:presetBounceEnd="53000">
                                      <p:stCondLst>
                                        <p:cond delay="200"/>
                                      </p:stCondLst>
                                      <p:childTnLst>
                                        <p:set>
                                          <p:cBhvr>
                                            <p:cTn id="22" dur="1" fill="hold">
                                              <p:stCondLst>
                                                <p:cond delay="0"/>
                                              </p:stCondLst>
                                            </p:cTn>
                                            <p:tgtEl>
                                              <p:spTgt spid="47"/>
                                            </p:tgtEl>
                                            <p:attrNameLst>
                                              <p:attrName>style.visibility</p:attrName>
                                            </p:attrNameLst>
                                          </p:cBhvr>
                                          <p:to>
                                            <p:strVal val="visible"/>
                                          </p:to>
                                        </p:set>
                                        <p:anim calcmode="lin" valueType="num" p14:bounceEnd="53000">
                                          <p:cBhvr additive="base">
                                            <p:cTn id="23" dur="1500" fill="hold"/>
                                            <p:tgtEl>
                                              <p:spTgt spid="47"/>
                                            </p:tgtEl>
                                            <p:attrNameLst>
                                              <p:attrName>ppt_x</p:attrName>
                                            </p:attrNameLst>
                                          </p:cBhvr>
                                          <p:tavLst>
                                            <p:tav tm="0">
                                              <p:val>
                                                <p:strVal val="1+#ppt_w/2"/>
                                              </p:val>
                                            </p:tav>
                                            <p:tav tm="100000">
                                              <p:val>
                                                <p:strVal val="#ppt_x"/>
                                              </p:val>
                                            </p:tav>
                                          </p:tavLst>
                                        </p:anim>
                                        <p:anim calcmode="lin" valueType="num" p14:bounceEnd="53000">
                                          <p:cBhvr additive="base">
                                            <p:cTn id="24" dur="15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2" accel="53300" fill="hold" nodeType="withEffect" p14:presetBounceEnd="53000">
                                      <p:stCondLst>
                                        <p:cond delay="300"/>
                                      </p:stCondLst>
                                      <p:childTnLst>
                                        <p:set>
                                          <p:cBhvr>
                                            <p:cTn id="26" dur="1" fill="hold">
                                              <p:stCondLst>
                                                <p:cond delay="0"/>
                                              </p:stCondLst>
                                            </p:cTn>
                                            <p:tgtEl>
                                              <p:spTgt spid="36"/>
                                            </p:tgtEl>
                                            <p:attrNameLst>
                                              <p:attrName>style.visibility</p:attrName>
                                            </p:attrNameLst>
                                          </p:cBhvr>
                                          <p:to>
                                            <p:strVal val="visible"/>
                                          </p:to>
                                        </p:set>
                                        <p:anim calcmode="lin" valueType="num" p14:bounceEnd="53000">
                                          <p:cBhvr additive="base">
                                            <p:cTn id="27" dur="1500" fill="hold"/>
                                            <p:tgtEl>
                                              <p:spTgt spid="36"/>
                                            </p:tgtEl>
                                            <p:attrNameLst>
                                              <p:attrName>ppt_x</p:attrName>
                                            </p:attrNameLst>
                                          </p:cBhvr>
                                          <p:tavLst>
                                            <p:tav tm="0">
                                              <p:val>
                                                <p:strVal val="1+#ppt_w/2"/>
                                              </p:val>
                                            </p:tav>
                                            <p:tav tm="100000">
                                              <p:val>
                                                <p:strVal val="#ppt_x"/>
                                              </p:val>
                                            </p:tav>
                                          </p:tavLst>
                                        </p:anim>
                                        <p:anim calcmode="lin" valueType="num" p14:bounceEnd="53000">
                                          <p:cBhvr additive="base">
                                            <p:cTn id="28" dur="150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1+#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1+#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8"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1+#ppt_w/2"/>
                                              </p:val>
                                            </p:tav>
                                            <p:tav tm="100000">
                                              <p:val>
                                                <p:strVal val="#ppt_x"/>
                                              </p:val>
                                            </p:tav>
                                          </p:tavLst>
                                        </p:anim>
                                        <p:anim calcmode="lin" valueType="num">
                                          <p:cBhvr additive="base">
                                            <p:cTn id="64" dur="500" fill="hold"/>
                                            <p:tgtEl>
                                              <p:spTgt spid="30"/>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0-#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fill="hold"/>
                                            <p:tgtEl>
                                              <p:spTgt spid="33"/>
                                            </p:tgtEl>
                                            <p:attrNameLst>
                                              <p:attrName>ppt_x</p:attrName>
                                            </p:attrNameLst>
                                          </p:cBhvr>
                                          <p:tavLst>
                                            <p:tav tm="0">
                                              <p:val>
                                                <p:strVal val="1+#ppt_w/2"/>
                                              </p:val>
                                            </p:tav>
                                            <p:tav tm="100000">
                                              <p:val>
                                                <p:strVal val="#ppt_x"/>
                                              </p:val>
                                            </p:tav>
                                          </p:tavLst>
                                        </p:anim>
                                        <p:anim calcmode="lin" valueType="num">
                                          <p:cBhvr additive="base">
                                            <p:cTn id="73"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 presetClass="entr" presetSubtype="2" accel="5330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500" fill="hold"/>
                                            <p:tgtEl>
                                              <p:spTgt spid="41"/>
                                            </p:tgtEl>
                                            <p:attrNameLst>
                                              <p:attrName>ppt_x</p:attrName>
                                            </p:attrNameLst>
                                          </p:cBhvr>
                                          <p:tavLst>
                                            <p:tav tm="0">
                                              <p:val>
                                                <p:strVal val="1+#ppt_w/2"/>
                                              </p:val>
                                            </p:tav>
                                            <p:tav tm="100000">
                                              <p:val>
                                                <p:strVal val="#ppt_x"/>
                                              </p:val>
                                            </p:tav>
                                          </p:tavLst>
                                        </p:anim>
                                        <p:anim calcmode="lin" valueType="num">
                                          <p:cBhvr additive="base">
                                            <p:cTn id="16" dur="15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accel="53300" fill="hold" nodeType="withEffect">
                                      <p:stCondLst>
                                        <p:cond delay="1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500" fill="hold"/>
                                            <p:tgtEl>
                                              <p:spTgt spid="44"/>
                                            </p:tgtEl>
                                            <p:attrNameLst>
                                              <p:attrName>ppt_x</p:attrName>
                                            </p:attrNameLst>
                                          </p:cBhvr>
                                          <p:tavLst>
                                            <p:tav tm="0">
                                              <p:val>
                                                <p:strVal val="1+#ppt_w/2"/>
                                              </p:val>
                                            </p:tav>
                                            <p:tav tm="100000">
                                              <p:val>
                                                <p:strVal val="#ppt_x"/>
                                              </p:val>
                                            </p:tav>
                                          </p:tavLst>
                                        </p:anim>
                                        <p:anim calcmode="lin" valueType="num">
                                          <p:cBhvr additive="base">
                                            <p:cTn id="20" dur="15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2" accel="53300" fill="hold" nodeType="withEffect">
                                      <p:stCondLst>
                                        <p:cond delay="2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1500" fill="hold"/>
                                            <p:tgtEl>
                                              <p:spTgt spid="47"/>
                                            </p:tgtEl>
                                            <p:attrNameLst>
                                              <p:attrName>ppt_x</p:attrName>
                                            </p:attrNameLst>
                                          </p:cBhvr>
                                          <p:tavLst>
                                            <p:tav tm="0">
                                              <p:val>
                                                <p:strVal val="1+#ppt_w/2"/>
                                              </p:val>
                                            </p:tav>
                                            <p:tav tm="100000">
                                              <p:val>
                                                <p:strVal val="#ppt_x"/>
                                              </p:val>
                                            </p:tav>
                                          </p:tavLst>
                                        </p:anim>
                                        <p:anim calcmode="lin" valueType="num">
                                          <p:cBhvr additive="base">
                                            <p:cTn id="24" dur="15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2" accel="53300" fill="hold" nodeType="withEffect">
                                      <p:stCondLst>
                                        <p:cond delay="30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500" fill="hold"/>
                                            <p:tgtEl>
                                              <p:spTgt spid="36"/>
                                            </p:tgtEl>
                                            <p:attrNameLst>
                                              <p:attrName>ppt_x</p:attrName>
                                            </p:attrNameLst>
                                          </p:cBhvr>
                                          <p:tavLst>
                                            <p:tav tm="0">
                                              <p:val>
                                                <p:strVal val="1+#ppt_w/2"/>
                                              </p:val>
                                            </p:tav>
                                            <p:tav tm="100000">
                                              <p:val>
                                                <p:strVal val="#ppt_x"/>
                                              </p:val>
                                            </p:tav>
                                          </p:tavLst>
                                        </p:anim>
                                        <p:anim calcmode="lin" valueType="num">
                                          <p:cBhvr additive="base">
                                            <p:cTn id="28" dur="150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1+#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1+#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8"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1+#ppt_w/2"/>
                                              </p:val>
                                            </p:tav>
                                            <p:tav tm="100000">
                                              <p:val>
                                                <p:strVal val="#ppt_x"/>
                                              </p:val>
                                            </p:tav>
                                          </p:tavLst>
                                        </p:anim>
                                        <p:anim calcmode="lin" valueType="num">
                                          <p:cBhvr additive="base">
                                            <p:cTn id="64" dur="500" fill="hold"/>
                                            <p:tgtEl>
                                              <p:spTgt spid="30"/>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0-#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fill="hold"/>
                                            <p:tgtEl>
                                              <p:spTgt spid="33"/>
                                            </p:tgtEl>
                                            <p:attrNameLst>
                                              <p:attrName>ppt_x</p:attrName>
                                            </p:attrNameLst>
                                          </p:cBhvr>
                                          <p:tavLst>
                                            <p:tav tm="0">
                                              <p:val>
                                                <p:strVal val="1+#ppt_w/2"/>
                                              </p:val>
                                            </p:tav>
                                            <p:tav tm="100000">
                                              <p:val>
                                                <p:strVal val="#ppt_x"/>
                                              </p:val>
                                            </p:tav>
                                          </p:tavLst>
                                        </p:anim>
                                        <p:anim calcmode="lin" valueType="num">
                                          <p:cBhvr additive="base">
                                            <p:cTn id="73"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19"/>
          <p:cNvSpPr>
            <a:spLocks noChangeArrowheads="1"/>
          </p:cNvSpPr>
          <p:nvPr/>
        </p:nvSpPr>
        <p:spPr bwMode="auto">
          <a:xfrm>
            <a:off x="1096216" y="1313161"/>
            <a:ext cx="1556147" cy="1554956"/>
          </a:xfrm>
          <a:prstGeom prst="ellipse">
            <a:avLst/>
          </a:prstGeom>
          <a:solidFill>
            <a:srgbClr val="3381C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椭圆 20"/>
          <p:cNvSpPr>
            <a:spLocks noChangeArrowheads="1"/>
          </p:cNvSpPr>
          <p:nvPr/>
        </p:nvSpPr>
        <p:spPr bwMode="auto">
          <a:xfrm>
            <a:off x="2938113" y="1313161"/>
            <a:ext cx="1554956" cy="1554956"/>
          </a:xfrm>
          <a:prstGeom prst="ellipse">
            <a:avLst/>
          </a:prstGeom>
          <a:solidFill>
            <a:srgbClr val="3381C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9" name="椭圆 21"/>
          <p:cNvSpPr>
            <a:spLocks noChangeArrowheads="1"/>
          </p:cNvSpPr>
          <p:nvPr/>
        </p:nvSpPr>
        <p:spPr bwMode="auto">
          <a:xfrm>
            <a:off x="4778820" y="1313161"/>
            <a:ext cx="1554956" cy="1554956"/>
          </a:xfrm>
          <a:prstGeom prst="ellipse">
            <a:avLst/>
          </a:prstGeom>
          <a:solidFill>
            <a:srgbClr val="3381C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椭圆 22"/>
          <p:cNvSpPr>
            <a:spLocks noChangeArrowheads="1"/>
          </p:cNvSpPr>
          <p:nvPr/>
        </p:nvSpPr>
        <p:spPr bwMode="auto">
          <a:xfrm>
            <a:off x="6619526" y="1313161"/>
            <a:ext cx="1556147" cy="1554956"/>
          </a:xfrm>
          <a:prstGeom prst="ellipse">
            <a:avLst/>
          </a:prstGeom>
          <a:solidFill>
            <a:srgbClr val="3381C7"/>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1" name="Group 4"/>
          <p:cNvGrpSpPr/>
          <p:nvPr/>
        </p:nvGrpSpPr>
        <p:grpSpPr bwMode="auto">
          <a:xfrm>
            <a:off x="1521269" y="1759644"/>
            <a:ext cx="706041" cy="661988"/>
            <a:chOff x="0" y="0"/>
            <a:chExt cx="796" cy="747"/>
          </a:xfrm>
        </p:grpSpPr>
        <p:sp>
          <p:nvSpPr>
            <p:cNvPr id="12" name="Line 5"/>
            <p:cNvSpPr>
              <a:spLocks noChangeShapeType="1"/>
            </p:cNvSpPr>
            <p:nvPr/>
          </p:nvSpPr>
          <p:spPr bwMode="auto">
            <a:xfrm>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 name="Freeform 6"/>
            <p:cNvSpPr>
              <a:spLocks noEditPoints="1"/>
            </p:cNvSpPr>
            <p:nvPr/>
          </p:nvSpPr>
          <p:spPr bwMode="auto">
            <a:xfrm>
              <a:off x="0" y="50"/>
              <a:ext cx="796" cy="697"/>
            </a:xfrm>
            <a:custGeom>
              <a:avLst/>
              <a:gdLst>
                <a:gd name="T0" fmla="*/ 796 w 796"/>
                <a:gd name="T1" fmla="*/ 597 h 697"/>
                <a:gd name="T2" fmla="*/ 796 w 796"/>
                <a:gd name="T3" fmla="*/ 0 h 697"/>
                <a:gd name="T4" fmla="*/ 0 w 796"/>
                <a:gd name="T5" fmla="*/ 0 h 697"/>
                <a:gd name="T6" fmla="*/ 0 w 796"/>
                <a:gd name="T7" fmla="*/ 597 h 697"/>
                <a:gd name="T8" fmla="*/ 348 w 796"/>
                <a:gd name="T9" fmla="*/ 597 h 697"/>
                <a:gd name="T10" fmla="*/ 348 w 796"/>
                <a:gd name="T11" fmla="*/ 647 h 697"/>
                <a:gd name="T12" fmla="*/ 200 w 796"/>
                <a:gd name="T13" fmla="*/ 647 h 697"/>
                <a:gd name="T14" fmla="*/ 200 w 796"/>
                <a:gd name="T15" fmla="*/ 697 h 697"/>
                <a:gd name="T16" fmla="*/ 599 w 796"/>
                <a:gd name="T17" fmla="*/ 697 h 697"/>
                <a:gd name="T18" fmla="*/ 599 w 796"/>
                <a:gd name="T19" fmla="*/ 647 h 697"/>
                <a:gd name="T20" fmla="*/ 448 w 796"/>
                <a:gd name="T21" fmla="*/ 647 h 697"/>
                <a:gd name="T22" fmla="*/ 448 w 796"/>
                <a:gd name="T23" fmla="*/ 597 h 697"/>
                <a:gd name="T24" fmla="*/ 796 w 796"/>
                <a:gd name="T25" fmla="*/ 597 h 697"/>
                <a:gd name="T26" fmla="*/ 100 w 796"/>
                <a:gd name="T27" fmla="*/ 101 h 697"/>
                <a:gd name="T28" fmla="*/ 696 w 796"/>
                <a:gd name="T29" fmla="*/ 101 h 697"/>
                <a:gd name="T30" fmla="*/ 696 w 796"/>
                <a:gd name="T31" fmla="*/ 499 h 697"/>
                <a:gd name="T32" fmla="*/ 100 w 796"/>
                <a:gd name="T33" fmla="*/ 499 h 697"/>
                <a:gd name="T34" fmla="*/ 100 w 796"/>
                <a:gd name="T35" fmla="*/ 101 h 6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6" h="697">
                  <a:moveTo>
                    <a:pt x="796" y="597"/>
                  </a:moveTo>
                  <a:lnTo>
                    <a:pt x="796" y="0"/>
                  </a:lnTo>
                  <a:lnTo>
                    <a:pt x="0" y="0"/>
                  </a:lnTo>
                  <a:lnTo>
                    <a:pt x="0" y="597"/>
                  </a:lnTo>
                  <a:lnTo>
                    <a:pt x="348" y="597"/>
                  </a:lnTo>
                  <a:lnTo>
                    <a:pt x="348" y="647"/>
                  </a:lnTo>
                  <a:lnTo>
                    <a:pt x="200" y="647"/>
                  </a:lnTo>
                  <a:lnTo>
                    <a:pt x="200" y="697"/>
                  </a:lnTo>
                  <a:lnTo>
                    <a:pt x="599" y="697"/>
                  </a:lnTo>
                  <a:lnTo>
                    <a:pt x="599" y="647"/>
                  </a:lnTo>
                  <a:lnTo>
                    <a:pt x="448" y="647"/>
                  </a:lnTo>
                  <a:lnTo>
                    <a:pt x="448" y="597"/>
                  </a:lnTo>
                  <a:lnTo>
                    <a:pt x="796" y="597"/>
                  </a:lnTo>
                  <a:close/>
                  <a:moveTo>
                    <a:pt x="100" y="101"/>
                  </a:moveTo>
                  <a:lnTo>
                    <a:pt x="696" y="101"/>
                  </a:lnTo>
                  <a:lnTo>
                    <a:pt x="696" y="499"/>
                  </a:lnTo>
                  <a:lnTo>
                    <a:pt x="100" y="499"/>
                  </a:lnTo>
                  <a:lnTo>
                    <a:pt x="100"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Group 9"/>
          <p:cNvGrpSpPr/>
          <p:nvPr/>
        </p:nvGrpSpPr>
        <p:grpSpPr bwMode="auto">
          <a:xfrm>
            <a:off x="3392932" y="1652488"/>
            <a:ext cx="803672" cy="711994"/>
            <a:chOff x="0" y="0"/>
            <a:chExt cx="741" cy="656"/>
          </a:xfrm>
        </p:grpSpPr>
        <p:sp>
          <p:nvSpPr>
            <p:cNvPr id="15" name="Line 10"/>
            <p:cNvSpPr>
              <a:spLocks noChangeShapeType="1"/>
            </p:cNvSpPr>
            <p:nvPr/>
          </p:nvSpPr>
          <p:spPr bwMode="auto">
            <a:xfrm>
              <a:off x="741"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Freeform 11"/>
            <p:cNvSpPr>
              <a:spLocks noEditPoints="1"/>
            </p:cNvSpPr>
            <p:nvPr/>
          </p:nvSpPr>
          <p:spPr bwMode="auto">
            <a:xfrm>
              <a:off x="0" y="44"/>
              <a:ext cx="675" cy="612"/>
            </a:xfrm>
            <a:custGeom>
              <a:avLst/>
              <a:gdLst>
                <a:gd name="T0" fmla="*/ 6361 w 286"/>
                <a:gd name="T1" fmla="*/ 6174 h 259"/>
                <a:gd name="T2" fmla="*/ 6205 w 286"/>
                <a:gd name="T3" fmla="*/ 5702 h 259"/>
                <a:gd name="T4" fmla="*/ 6795 w 286"/>
                <a:gd name="T5" fmla="*/ 4579 h 259"/>
                <a:gd name="T6" fmla="*/ 6958 w 286"/>
                <a:gd name="T7" fmla="*/ 3641 h 259"/>
                <a:gd name="T8" fmla="*/ 5549 w 286"/>
                <a:gd name="T9" fmla="*/ 1687 h 259"/>
                <a:gd name="T10" fmla="*/ 4128 w 286"/>
                <a:gd name="T11" fmla="*/ 3641 h 259"/>
                <a:gd name="T12" fmla="*/ 4312 w 286"/>
                <a:gd name="T13" fmla="*/ 4579 h 259"/>
                <a:gd name="T14" fmla="*/ 4902 w 286"/>
                <a:gd name="T15" fmla="*/ 5702 h 259"/>
                <a:gd name="T16" fmla="*/ 4718 w 286"/>
                <a:gd name="T17" fmla="*/ 6174 h 259"/>
                <a:gd name="T18" fmla="*/ 2233 w 286"/>
                <a:gd name="T19" fmla="*/ 8074 h 259"/>
                <a:gd name="T20" fmla="*/ 8874 w 286"/>
                <a:gd name="T21" fmla="*/ 8074 h 259"/>
                <a:gd name="T22" fmla="*/ 6361 w 286"/>
                <a:gd name="T23" fmla="*/ 6174 h 259"/>
                <a:gd name="T24" fmla="*/ 2986 w 286"/>
                <a:gd name="T25" fmla="*/ 6333 h 259"/>
                <a:gd name="T26" fmla="*/ 4222 w 286"/>
                <a:gd name="T27" fmla="*/ 5740 h 259"/>
                <a:gd name="T28" fmla="*/ 3809 w 286"/>
                <a:gd name="T29" fmla="*/ 4957 h 259"/>
                <a:gd name="T30" fmla="*/ 3510 w 286"/>
                <a:gd name="T31" fmla="*/ 4482 h 259"/>
                <a:gd name="T32" fmla="*/ 3443 w 286"/>
                <a:gd name="T33" fmla="*/ 3892 h 259"/>
                <a:gd name="T34" fmla="*/ 3564 w 286"/>
                <a:gd name="T35" fmla="*/ 3495 h 259"/>
                <a:gd name="T36" fmla="*/ 3993 w 286"/>
                <a:gd name="T37" fmla="*/ 1713 h 259"/>
                <a:gd name="T38" fmla="*/ 4775 w 286"/>
                <a:gd name="T39" fmla="*/ 1250 h 259"/>
                <a:gd name="T40" fmla="*/ 3325 w 286"/>
                <a:gd name="T41" fmla="*/ 0 h 259"/>
                <a:gd name="T42" fmla="*/ 1921 w 286"/>
                <a:gd name="T43" fmla="*/ 1994 h 259"/>
                <a:gd name="T44" fmla="*/ 2077 w 286"/>
                <a:gd name="T45" fmla="*/ 2904 h 259"/>
                <a:gd name="T46" fmla="*/ 2669 w 286"/>
                <a:gd name="T47" fmla="*/ 4026 h 259"/>
                <a:gd name="T48" fmla="*/ 2511 w 286"/>
                <a:gd name="T49" fmla="*/ 4482 h 259"/>
                <a:gd name="T50" fmla="*/ 0 w 286"/>
                <a:gd name="T51" fmla="*/ 6387 h 259"/>
                <a:gd name="T52" fmla="*/ 2851 w 286"/>
                <a:gd name="T53" fmla="*/ 6387 h 259"/>
                <a:gd name="T54" fmla="*/ 2986 w 286"/>
                <a:gd name="T55" fmla="*/ 6333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6" h="259">
                  <a:moveTo>
                    <a:pt x="205" y="198"/>
                  </a:moveTo>
                  <a:cubicBezTo>
                    <a:pt x="200" y="197"/>
                    <a:pt x="200" y="183"/>
                    <a:pt x="200" y="183"/>
                  </a:cubicBezTo>
                  <a:cubicBezTo>
                    <a:pt x="200" y="183"/>
                    <a:pt x="215" y="167"/>
                    <a:pt x="219" y="147"/>
                  </a:cubicBezTo>
                  <a:cubicBezTo>
                    <a:pt x="228" y="147"/>
                    <a:pt x="234" y="125"/>
                    <a:pt x="224" y="117"/>
                  </a:cubicBezTo>
                  <a:cubicBezTo>
                    <a:pt x="225" y="109"/>
                    <a:pt x="236" y="54"/>
                    <a:pt x="179" y="54"/>
                  </a:cubicBezTo>
                  <a:cubicBezTo>
                    <a:pt x="121" y="54"/>
                    <a:pt x="133" y="109"/>
                    <a:pt x="133" y="117"/>
                  </a:cubicBezTo>
                  <a:cubicBezTo>
                    <a:pt x="124" y="125"/>
                    <a:pt x="130" y="147"/>
                    <a:pt x="139" y="147"/>
                  </a:cubicBezTo>
                  <a:cubicBezTo>
                    <a:pt x="142" y="167"/>
                    <a:pt x="158" y="183"/>
                    <a:pt x="158" y="183"/>
                  </a:cubicBezTo>
                  <a:cubicBezTo>
                    <a:pt x="158" y="183"/>
                    <a:pt x="158" y="197"/>
                    <a:pt x="152" y="198"/>
                  </a:cubicBezTo>
                  <a:cubicBezTo>
                    <a:pt x="135" y="201"/>
                    <a:pt x="72" y="228"/>
                    <a:pt x="72" y="259"/>
                  </a:cubicBezTo>
                  <a:cubicBezTo>
                    <a:pt x="286" y="259"/>
                    <a:pt x="286" y="259"/>
                    <a:pt x="286" y="259"/>
                  </a:cubicBezTo>
                  <a:cubicBezTo>
                    <a:pt x="286" y="228"/>
                    <a:pt x="222" y="201"/>
                    <a:pt x="205" y="198"/>
                  </a:cubicBezTo>
                  <a:close/>
                  <a:moveTo>
                    <a:pt x="96" y="203"/>
                  </a:moveTo>
                  <a:cubicBezTo>
                    <a:pt x="108" y="195"/>
                    <a:pt x="123" y="188"/>
                    <a:pt x="136" y="184"/>
                  </a:cubicBezTo>
                  <a:cubicBezTo>
                    <a:pt x="131" y="178"/>
                    <a:pt x="126" y="169"/>
                    <a:pt x="123" y="159"/>
                  </a:cubicBezTo>
                  <a:cubicBezTo>
                    <a:pt x="119" y="156"/>
                    <a:pt x="115" y="151"/>
                    <a:pt x="113" y="144"/>
                  </a:cubicBezTo>
                  <a:cubicBezTo>
                    <a:pt x="111" y="138"/>
                    <a:pt x="110" y="131"/>
                    <a:pt x="111" y="125"/>
                  </a:cubicBezTo>
                  <a:cubicBezTo>
                    <a:pt x="111" y="120"/>
                    <a:pt x="113" y="116"/>
                    <a:pt x="115" y="112"/>
                  </a:cubicBezTo>
                  <a:cubicBezTo>
                    <a:pt x="113" y="99"/>
                    <a:pt x="113" y="74"/>
                    <a:pt x="129" y="55"/>
                  </a:cubicBezTo>
                  <a:cubicBezTo>
                    <a:pt x="136" y="48"/>
                    <a:pt x="144" y="43"/>
                    <a:pt x="154" y="40"/>
                  </a:cubicBezTo>
                  <a:cubicBezTo>
                    <a:pt x="152" y="22"/>
                    <a:pt x="143" y="0"/>
                    <a:pt x="107" y="0"/>
                  </a:cubicBezTo>
                  <a:cubicBezTo>
                    <a:pt x="50" y="0"/>
                    <a:pt x="61" y="56"/>
                    <a:pt x="62" y="64"/>
                  </a:cubicBezTo>
                  <a:cubicBezTo>
                    <a:pt x="52" y="71"/>
                    <a:pt x="58" y="93"/>
                    <a:pt x="67" y="93"/>
                  </a:cubicBezTo>
                  <a:cubicBezTo>
                    <a:pt x="71" y="114"/>
                    <a:pt x="86" y="129"/>
                    <a:pt x="86" y="129"/>
                  </a:cubicBezTo>
                  <a:cubicBezTo>
                    <a:pt x="86" y="129"/>
                    <a:pt x="86" y="143"/>
                    <a:pt x="81" y="144"/>
                  </a:cubicBezTo>
                  <a:cubicBezTo>
                    <a:pt x="64" y="147"/>
                    <a:pt x="0" y="175"/>
                    <a:pt x="0" y="205"/>
                  </a:cubicBezTo>
                  <a:cubicBezTo>
                    <a:pt x="92" y="205"/>
                    <a:pt x="92" y="205"/>
                    <a:pt x="92" y="205"/>
                  </a:cubicBezTo>
                  <a:cubicBezTo>
                    <a:pt x="93" y="205"/>
                    <a:pt x="95" y="204"/>
                    <a:pt x="96" y="2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 name="Group 14"/>
          <p:cNvGrpSpPr/>
          <p:nvPr/>
        </p:nvGrpSpPr>
        <p:grpSpPr bwMode="auto">
          <a:xfrm>
            <a:off x="5258641" y="1773932"/>
            <a:ext cx="595313" cy="634604"/>
            <a:chOff x="0" y="0"/>
            <a:chExt cx="550" cy="587"/>
          </a:xfrm>
        </p:grpSpPr>
        <p:sp>
          <p:nvSpPr>
            <p:cNvPr id="18" name="Line 15"/>
            <p:cNvSpPr>
              <a:spLocks noChangeShapeType="1"/>
            </p:cNvSpPr>
            <p:nvPr/>
          </p:nvSpPr>
          <p:spPr bwMode="auto">
            <a:xfrm>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 name="Freeform 16"/>
            <p:cNvSpPr>
              <a:spLocks noEditPoints="1"/>
            </p:cNvSpPr>
            <p:nvPr/>
          </p:nvSpPr>
          <p:spPr bwMode="auto">
            <a:xfrm>
              <a:off x="36" y="0"/>
              <a:ext cx="514" cy="587"/>
            </a:xfrm>
            <a:custGeom>
              <a:avLst/>
              <a:gdLst>
                <a:gd name="T0" fmla="*/ 74 w 514"/>
                <a:gd name="T1" fmla="*/ 587 h 587"/>
                <a:gd name="T2" fmla="*/ 439 w 514"/>
                <a:gd name="T3" fmla="*/ 587 h 587"/>
                <a:gd name="T4" fmla="*/ 478 w 514"/>
                <a:gd name="T5" fmla="*/ 185 h 587"/>
                <a:gd name="T6" fmla="*/ 38 w 514"/>
                <a:gd name="T7" fmla="*/ 185 h 587"/>
                <a:gd name="T8" fmla="*/ 74 w 514"/>
                <a:gd name="T9" fmla="*/ 587 h 587"/>
                <a:gd name="T10" fmla="*/ 330 w 514"/>
                <a:gd name="T11" fmla="*/ 74 h 587"/>
                <a:gd name="T12" fmla="*/ 330 w 514"/>
                <a:gd name="T13" fmla="*/ 0 h 587"/>
                <a:gd name="T14" fmla="*/ 184 w 514"/>
                <a:gd name="T15" fmla="*/ 0 h 587"/>
                <a:gd name="T16" fmla="*/ 184 w 514"/>
                <a:gd name="T17" fmla="*/ 74 h 587"/>
                <a:gd name="T18" fmla="*/ 0 w 514"/>
                <a:gd name="T19" fmla="*/ 74 h 587"/>
                <a:gd name="T20" fmla="*/ 0 w 514"/>
                <a:gd name="T21" fmla="*/ 185 h 587"/>
                <a:gd name="T22" fmla="*/ 38 w 514"/>
                <a:gd name="T23" fmla="*/ 146 h 587"/>
                <a:gd name="T24" fmla="*/ 478 w 514"/>
                <a:gd name="T25" fmla="*/ 146 h 587"/>
                <a:gd name="T26" fmla="*/ 514 w 514"/>
                <a:gd name="T27" fmla="*/ 185 h 587"/>
                <a:gd name="T28" fmla="*/ 514 w 514"/>
                <a:gd name="T29" fmla="*/ 74 h 587"/>
                <a:gd name="T30" fmla="*/ 330 w 514"/>
                <a:gd name="T31" fmla="*/ 74 h 587"/>
                <a:gd name="T32" fmla="*/ 294 w 514"/>
                <a:gd name="T33" fmla="*/ 74 h 587"/>
                <a:gd name="T34" fmla="*/ 220 w 514"/>
                <a:gd name="T35" fmla="*/ 74 h 587"/>
                <a:gd name="T36" fmla="*/ 220 w 514"/>
                <a:gd name="T37" fmla="*/ 36 h 587"/>
                <a:gd name="T38" fmla="*/ 294 w 514"/>
                <a:gd name="T39" fmla="*/ 36 h 587"/>
                <a:gd name="T40" fmla="*/ 294 w 514"/>
                <a:gd name="T41" fmla="*/ 74 h 5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4" h="587">
                  <a:moveTo>
                    <a:pt x="74" y="587"/>
                  </a:moveTo>
                  <a:lnTo>
                    <a:pt x="439" y="587"/>
                  </a:lnTo>
                  <a:lnTo>
                    <a:pt x="478" y="185"/>
                  </a:lnTo>
                  <a:lnTo>
                    <a:pt x="38" y="185"/>
                  </a:lnTo>
                  <a:lnTo>
                    <a:pt x="74" y="587"/>
                  </a:lnTo>
                  <a:close/>
                  <a:moveTo>
                    <a:pt x="330" y="74"/>
                  </a:moveTo>
                  <a:lnTo>
                    <a:pt x="330" y="0"/>
                  </a:lnTo>
                  <a:lnTo>
                    <a:pt x="184" y="0"/>
                  </a:lnTo>
                  <a:lnTo>
                    <a:pt x="184" y="74"/>
                  </a:lnTo>
                  <a:lnTo>
                    <a:pt x="0" y="74"/>
                  </a:lnTo>
                  <a:lnTo>
                    <a:pt x="0" y="185"/>
                  </a:lnTo>
                  <a:lnTo>
                    <a:pt x="38" y="146"/>
                  </a:lnTo>
                  <a:lnTo>
                    <a:pt x="478" y="146"/>
                  </a:lnTo>
                  <a:lnTo>
                    <a:pt x="514" y="185"/>
                  </a:lnTo>
                  <a:lnTo>
                    <a:pt x="514" y="74"/>
                  </a:lnTo>
                  <a:lnTo>
                    <a:pt x="330" y="74"/>
                  </a:lnTo>
                  <a:close/>
                  <a:moveTo>
                    <a:pt x="294" y="74"/>
                  </a:moveTo>
                  <a:lnTo>
                    <a:pt x="220" y="74"/>
                  </a:lnTo>
                  <a:lnTo>
                    <a:pt x="220" y="36"/>
                  </a:lnTo>
                  <a:lnTo>
                    <a:pt x="294" y="36"/>
                  </a:lnTo>
                  <a:lnTo>
                    <a:pt x="294" y="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20" name="Group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386" y="1709638"/>
            <a:ext cx="64889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44"/>
          <p:cNvSpPr txBox="1">
            <a:spLocks noChangeArrowheads="1"/>
          </p:cNvSpPr>
          <p:nvPr/>
        </p:nvSpPr>
        <p:spPr bwMode="auto">
          <a:xfrm>
            <a:off x="1442688" y="2930030"/>
            <a:ext cx="8834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2" name="文本框 45"/>
          <p:cNvSpPr txBox="1">
            <a:spLocks noChangeArrowheads="1"/>
          </p:cNvSpPr>
          <p:nvPr/>
        </p:nvSpPr>
        <p:spPr bwMode="auto">
          <a:xfrm>
            <a:off x="1199801" y="3207444"/>
            <a:ext cx="1350169"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dirty="0">
                <a:solidFill>
                  <a:srgbClr val="5F6D78"/>
                </a:solidFill>
                <a:latin typeface="微软雅黑" panose="020B0503020204020204" pitchFamily="34" charset="-122"/>
                <a:ea typeface="微软雅黑" panose="020B0503020204020204" pitchFamily="34" charset="-122"/>
              </a:rPr>
              <a:t>这里填具体描述这里填具体描述</a:t>
            </a:r>
            <a:endParaRPr lang="zh-CN" altLang="en-US" dirty="0">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dirty="0">
                <a:solidFill>
                  <a:srgbClr val="5F6D78"/>
                </a:solidFill>
                <a:latin typeface="微软雅黑" panose="020B0503020204020204" pitchFamily="34" charset="-122"/>
                <a:ea typeface="微软雅黑" panose="020B0503020204020204" pitchFamily="34" charset="-122"/>
              </a:rPr>
              <a:t>这里填具体描述</a:t>
            </a:r>
            <a:endParaRPr lang="zh-CN" altLang="en-US" dirty="0">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dirty="0">
                <a:solidFill>
                  <a:srgbClr val="5F6D78"/>
                </a:solidFill>
                <a:latin typeface="微软雅黑" panose="020B0503020204020204" pitchFamily="34" charset="-122"/>
                <a:ea typeface="微软雅黑" panose="020B0503020204020204" pitchFamily="34" charset="-122"/>
              </a:rPr>
              <a:t>这里填具体描述</a:t>
            </a:r>
            <a:endParaRPr lang="zh-CN" altLang="en-US" dirty="0">
              <a:solidFill>
                <a:srgbClr val="5F6D78"/>
              </a:solidFill>
              <a:latin typeface="微软雅黑" panose="020B0503020204020204" pitchFamily="34" charset="-122"/>
              <a:ea typeface="微软雅黑" panose="020B0503020204020204" pitchFamily="34" charset="-122"/>
            </a:endParaRPr>
          </a:p>
        </p:txBody>
      </p:sp>
      <p:sp>
        <p:nvSpPr>
          <p:cNvPr id="23" name="文本框 46"/>
          <p:cNvSpPr txBox="1">
            <a:spLocks noChangeArrowheads="1"/>
          </p:cNvSpPr>
          <p:nvPr/>
        </p:nvSpPr>
        <p:spPr bwMode="auto">
          <a:xfrm>
            <a:off x="3266726" y="2930030"/>
            <a:ext cx="88463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4" name="文本框 47"/>
          <p:cNvSpPr txBox="1">
            <a:spLocks noChangeArrowheads="1"/>
          </p:cNvSpPr>
          <p:nvPr/>
        </p:nvSpPr>
        <p:spPr bwMode="auto">
          <a:xfrm>
            <a:off x="3025029" y="3207444"/>
            <a:ext cx="1348978"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5" name="文本框 48"/>
          <p:cNvSpPr txBox="1">
            <a:spLocks noChangeArrowheads="1"/>
          </p:cNvSpPr>
          <p:nvPr/>
        </p:nvSpPr>
        <p:spPr bwMode="auto">
          <a:xfrm>
            <a:off x="5232448" y="2930030"/>
            <a:ext cx="8834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6" name="文本框 49"/>
          <p:cNvSpPr txBox="1">
            <a:spLocks noChangeArrowheads="1"/>
          </p:cNvSpPr>
          <p:nvPr/>
        </p:nvSpPr>
        <p:spPr bwMode="auto">
          <a:xfrm>
            <a:off x="4989560" y="3207444"/>
            <a:ext cx="1348978"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7" name="文本框 50"/>
          <p:cNvSpPr txBox="1">
            <a:spLocks noChangeArrowheads="1"/>
          </p:cNvSpPr>
          <p:nvPr/>
        </p:nvSpPr>
        <p:spPr bwMode="auto">
          <a:xfrm>
            <a:off x="6973142" y="2930030"/>
            <a:ext cx="8834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标题内容</a:t>
            </a:r>
            <a:endParaRPr lang="zh-CN" altLang="en-US">
              <a:solidFill>
                <a:srgbClr val="5F6D78"/>
              </a:solidFill>
              <a:latin typeface="微软雅黑" panose="020B0503020204020204" pitchFamily="34" charset="-122"/>
              <a:ea typeface="微软雅黑" panose="020B0503020204020204" pitchFamily="34" charset="-122"/>
            </a:endParaRPr>
          </a:p>
        </p:txBody>
      </p:sp>
      <p:sp>
        <p:nvSpPr>
          <p:cNvPr id="28" name="文本框 51"/>
          <p:cNvSpPr txBox="1">
            <a:spLocks noChangeArrowheads="1"/>
          </p:cNvSpPr>
          <p:nvPr/>
        </p:nvSpPr>
        <p:spPr bwMode="auto">
          <a:xfrm>
            <a:off x="6730254" y="3207444"/>
            <a:ext cx="1350169"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a:solidFill>
                  <a:srgbClr val="5F6D78"/>
                </a:solidFill>
                <a:latin typeface="微软雅黑" panose="020B0503020204020204" pitchFamily="34" charset="-122"/>
                <a:ea typeface="微软雅黑" panose="020B0503020204020204" pitchFamily="34" charset="-122"/>
              </a:rPr>
              <a:t>这里填具体描述</a:t>
            </a:r>
            <a:endParaRPr lang="zh-CN" altLang="en-US">
              <a:solidFill>
                <a:srgbClr val="5F6D7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500"/>
                            </p:stCondLst>
                            <p:childTnLst>
                              <p:par>
                                <p:cTn id="51" presetID="42"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1500"/>
                            </p:stCondLst>
                            <p:childTnLst>
                              <p:par>
                                <p:cTn id="72" presetID="42" presetClass="entr" presetSubtype="0"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anim calcmode="lin" valueType="num">
                                      <p:cBhvr>
                                        <p:cTn id="85" dur="1000" fill="hold"/>
                                        <p:tgtEl>
                                          <p:spTgt spid="25"/>
                                        </p:tgtEl>
                                        <p:attrNameLst>
                                          <p:attrName>ppt_x</p:attrName>
                                        </p:attrNameLst>
                                      </p:cBhvr>
                                      <p:tavLst>
                                        <p:tav tm="0">
                                          <p:val>
                                            <p:strVal val="#ppt_x"/>
                                          </p:val>
                                        </p:tav>
                                        <p:tav tm="100000">
                                          <p:val>
                                            <p:strVal val="#ppt_x"/>
                                          </p:val>
                                        </p:tav>
                                      </p:tavLst>
                                    </p:anim>
                                    <p:anim calcmode="lin" valueType="num">
                                      <p:cBhvr>
                                        <p:cTn id="86" dur="1000" fill="hold"/>
                                        <p:tgtEl>
                                          <p:spTgt spid="2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1000"/>
                                        <p:tgtEl>
                                          <p:spTgt spid="26"/>
                                        </p:tgtEl>
                                      </p:cBhvr>
                                    </p:animEffect>
                                    <p:anim calcmode="lin" valueType="num">
                                      <p:cBhvr>
                                        <p:cTn id="90" dur="1000" fill="hold"/>
                                        <p:tgtEl>
                                          <p:spTgt spid="26"/>
                                        </p:tgtEl>
                                        <p:attrNameLst>
                                          <p:attrName>ppt_x</p:attrName>
                                        </p:attrNameLst>
                                      </p:cBhvr>
                                      <p:tavLst>
                                        <p:tav tm="0">
                                          <p:val>
                                            <p:strVal val="#ppt_x"/>
                                          </p:val>
                                        </p:tav>
                                        <p:tav tm="100000">
                                          <p:val>
                                            <p:strVal val="#ppt_x"/>
                                          </p:val>
                                        </p:tav>
                                      </p:tavLst>
                                    </p:anim>
                                    <p:anim calcmode="lin" valueType="num">
                                      <p:cBhvr>
                                        <p:cTn id="91" dur="1000" fill="hold"/>
                                        <p:tgtEl>
                                          <p:spTgt spid="26"/>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1000"/>
                                        <p:tgtEl>
                                          <p:spTgt spid="20"/>
                                        </p:tgtEl>
                                      </p:cBhvr>
                                    </p:animEffect>
                                    <p:anim calcmode="lin" valueType="num">
                                      <p:cBhvr>
                                        <p:cTn id="96" dur="1000" fill="hold"/>
                                        <p:tgtEl>
                                          <p:spTgt spid="20"/>
                                        </p:tgtEl>
                                        <p:attrNameLst>
                                          <p:attrName>ppt_x</p:attrName>
                                        </p:attrNameLst>
                                      </p:cBhvr>
                                      <p:tavLst>
                                        <p:tav tm="0">
                                          <p:val>
                                            <p:strVal val="#ppt_x"/>
                                          </p:val>
                                        </p:tav>
                                        <p:tav tm="100000">
                                          <p:val>
                                            <p:strVal val="#ppt_x"/>
                                          </p:val>
                                        </p:tav>
                                      </p:tavLst>
                                    </p:anim>
                                    <p:anim calcmode="lin" valueType="num">
                                      <p:cBhvr>
                                        <p:cTn id="97" dur="1000" fill="hold"/>
                                        <p:tgtEl>
                                          <p:spTgt spid="2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1000"/>
                                        <p:tgtEl>
                                          <p:spTgt spid="27"/>
                                        </p:tgtEl>
                                      </p:cBhvr>
                                    </p:animEffect>
                                    <p:anim calcmode="lin" valueType="num">
                                      <p:cBhvr>
                                        <p:cTn id="106" dur="1000" fill="hold"/>
                                        <p:tgtEl>
                                          <p:spTgt spid="27"/>
                                        </p:tgtEl>
                                        <p:attrNameLst>
                                          <p:attrName>ppt_x</p:attrName>
                                        </p:attrNameLst>
                                      </p:cBhvr>
                                      <p:tavLst>
                                        <p:tav tm="0">
                                          <p:val>
                                            <p:strVal val="#ppt_x"/>
                                          </p:val>
                                        </p:tav>
                                        <p:tav tm="100000">
                                          <p:val>
                                            <p:strVal val="#ppt_x"/>
                                          </p:val>
                                        </p:tav>
                                      </p:tavLst>
                                    </p:anim>
                                    <p:anim calcmode="lin" valueType="num">
                                      <p:cBhvr>
                                        <p:cTn id="107" dur="1000" fill="hold"/>
                                        <p:tgtEl>
                                          <p:spTgt spid="2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1000"/>
                                        <p:tgtEl>
                                          <p:spTgt spid="28"/>
                                        </p:tgtEl>
                                      </p:cBhvr>
                                    </p:animEffect>
                                    <p:anim calcmode="lin" valueType="num">
                                      <p:cBhvr>
                                        <p:cTn id="111" dur="1000" fill="hold"/>
                                        <p:tgtEl>
                                          <p:spTgt spid="28"/>
                                        </p:tgtEl>
                                        <p:attrNameLst>
                                          <p:attrName>ppt_x</p:attrName>
                                        </p:attrNameLst>
                                      </p:cBhvr>
                                      <p:tavLst>
                                        <p:tav tm="0">
                                          <p:val>
                                            <p:strVal val="#ppt_x"/>
                                          </p:val>
                                        </p:tav>
                                        <p:tav tm="100000">
                                          <p:val>
                                            <p:strVal val="#ppt_x"/>
                                          </p:val>
                                        </p:tav>
                                      </p:tavLst>
                                    </p:anim>
                                    <p:anim calcmode="lin" valueType="num">
                                      <p:cBhvr>
                                        <p:cTn id="1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autoUpdateAnimBg="0"/>
      <p:bldP spid="8" grpId="0" animBg="1" autoUpdateAnimBg="0"/>
      <p:bldP spid="9" grpId="0" animBg="1" autoUpdateAnimBg="0"/>
      <p:bldP spid="10" grpId="0" animBg="1"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651830"/>
            <a:ext cx="9144000" cy="1814777"/>
            <a:chOff x="170694" y="177982"/>
            <a:chExt cx="3936004" cy="781165"/>
          </a:xfrm>
        </p:grpSpPr>
        <p:sp>
          <p:nvSpPr>
            <p:cNvPr id="5" name="等腰三角形 4"/>
            <p:cNvSpPr/>
            <p:nvPr/>
          </p:nvSpPr>
          <p:spPr>
            <a:xfrm>
              <a:off x="1233863" y="177982"/>
              <a:ext cx="355284" cy="356514"/>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等腰三角形 5"/>
            <p:cNvSpPr/>
            <p:nvPr/>
          </p:nvSpPr>
          <p:spPr>
            <a:xfrm flipV="1">
              <a:off x="200258" y="602633"/>
              <a:ext cx="355284" cy="356514"/>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70694" y="261768"/>
              <a:ext cx="3936004" cy="611981"/>
            </a:xfrm>
            <a:prstGeom prst="rect">
              <a:avLst/>
            </a:prstGeom>
            <a:solidFill>
              <a:srgbClr val="C4C7C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4CA6C6"/>
                </a:solidFill>
              </a:endParaRPr>
            </a:p>
          </p:txBody>
        </p:sp>
        <p:sp>
          <p:nvSpPr>
            <p:cNvPr id="8" name="平行四边形 7"/>
            <p:cNvSpPr/>
            <p:nvPr/>
          </p:nvSpPr>
          <p:spPr>
            <a:xfrm>
              <a:off x="376965" y="178257"/>
              <a:ext cx="1036076" cy="779005"/>
            </a:xfrm>
            <a:prstGeom prst="parallelogram">
              <a:avLst>
                <a:gd name="adj" fmla="val 48207"/>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文本框 8"/>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05</a:t>
              </a:r>
              <a:endParaRPr lang="zh-CN" altLang="en-US" sz="8000" dirty="0">
                <a:solidFill>
                  <a:schemeClr val="bg1">
                    <a:lumMod val="95000"/>
                  </a:schemeClr>
                </a:solidFill>
                <a:latin typeface="Impact" panose="020B0806030902050204" pitchFamily="34" charset="0"/>
              </a:endParaRPr>
            </a:p>
          </p:txBody>
        </p:sp>
      </p:grpSp>
      <p:sp>
        <p:nvSpPr>
          <p:cNvPr id="10"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6355405" y="1439874"/>
            <a:ext cx="397019" cy="397019"/>
            <a:chOff x="8179277" y="3748642"/>
            <a:chExt cx="1500028" cy="1500029"/>
          </a:xfrm>
          <a:effectLst>
            <a:reflection blurRad="88900" stA="83000" endPos="63000" dist="50800" dir="5400000" sy="-100000" algn="bl" rotWithShape="0"/>
          </a:effectLst>
        </p:grpSpPr>
        <p:sp>
          <p:nvSpPr>
            <p:cNvPr id="13" name="椭圆 12"/>
            <p:cNvSpPr/>
            <p:nvPr/>
          </p:nvSpPr>
          <p:spPr>
            <a:xfrm>
              <a:off x="8179277" y="3748642"/>
              <a:ext cx="1500028" cy="150002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14" name="组合 13"/>
            <p:cNvGrpSpPr/>
            <p:nvPr/>
          </p:nvGrpSpPr>
          <p:grpSpPr>
            <a:xfrm>
              <a:off x="8605283" y="4234099"/>
              <a:ext cx="630396" cy="548323"/>
              <a:chOff x="11250613" y="919163"/>
              <a:chExt cx="573087" cy="498475"/>
            </a:xfrm>
          </p:grpSpPr>
          <p:sp>
            <p:nvSpPr>
              <p:cNvPr id="15"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7" name="组合 16"/>
          <p:cNvGrpSpPr/>
          <p:nvPr/>
        </p:nvGrpSpPr>
        <p:grpSpPr>
          <a:xfrm>
            <a:off x="4571266" y="1434451"/>
            <a:ext cx="397019" cy="397019"/>
            <a:chOff x="1682477" y="2278669"/>
            <a:chExt cx="1164618" cy="1164619"/>
          </a:xfrm>
          <a:effectLst>
            <a:reflection blurRad="88900" stA="83000" endPos="63000" dist="50800" dir="5400000" sy="-100000" algn="bl" rotWithShape="0"/>
          </a:effectLst>
        </p:grpSpPr>
        <p:sp>
          <p:nvSpPr>
            <p:cNvPr id="18" name="椭圆 17"/>
            <p:cNvSpPr/>
            <p:nvPr/>
          </p:nvSpPr>
          <p:spPr>
            <a:xfrm>
              <a:off x="1682477"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tx1"/>
                </a:solidFill>
                <a:latin typeface="Chelsea" panose="02000500000000000000" pitchFamily="2" charset="0"/>
              </a:endParaRPr>
            </a:p>
          </p:txBody>
        </p:sp>
        <p:sp>
          <p:nvSpPr>
            <p:cNvPr id="19" name="KSO_Shape"/>
            <p:cNvSpPr/>
            <p:nvPr/>
          </p:nvSpPr>
          <p:spPr bwMode="auto">
            <a:xfrm>
              <a:off x="1991148" y="2643393"/>
              <a:ext cx="499821" cy="465667"/>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5165301" y="1439874"/>
            <a:ext cx="397018" cy="397019"/>
            <a:chOff x="3211798" y="2284092"/>
            <a:chExt cx="1164617" cy="1164619"/>
          </a:xfrm>
          <a:effectLst>
            <a:reflection blurRad="88900" stA="83000" endPos="63000" dist="50800" dir="5400000" sy="-100000" algn="bl" rotWithShape="0"/>
          </a:effectLst>
        </p:grpSpPr>
        <p:sp>
          <p:nvSpPr>
            <p:cNvPr id="21" name="椭圆 20"/>
            <p:cNvSpPr/>
            <p:nvPr/>
          </p:nvSpPr>
          <p:spPr>
            <a:xfrm>
              <a:off x="3211798" y="2284092"/>
              <a:ext cx="1164617"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2" name="KSO_Shape"/>
            <p:cNvSpPr/>
            <p:nvPr/>
          </p:nvSpPr>
          <p:spPr bwMode="auto">
            <a:xfrm>
              <a:off x="3583891" y="2632626"/>
              <a:ext cx="395692" cy="499821"/>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3" name="组合 22"/>
          <p:cNvGrpSpPr/>
          <p:nvPr/>
        </p:nvGrpSpPr>
        <p:grpSpPr>
          <a:xfrm>
            <a:off x="5763398" y="1434451"/>
            <a:ext cx="397019" cy="397019"/>
            <a:chOff x="4732991" y="2278669"/>
            <a:chExt cx="1164618" cy="1164619"/>
          </a:xfrm>
          <a:effectLst>
            <a:reflection blurRad="88900" stA="83000" endPos="63000" dist="50800" dir="5400000" sy="-100000" algn="bl" rotWithShape="0"/>
          </a:effectLst>
        </p:grpSpPr>
        <p:sp>
          <p:nvSpPr>
            <p:cNvPr id="24" name="椭圆 23"/>
            <p:cNvSpPr/>
            <p:nvPr/>
          </p:nvSpPr>
          <p:spPr>
            <a:xfrm>
              <a:off x="4732991"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5" name="KSO_Shape"/>
            <p:cNvSpPr/>
            <p:nvPr/>
          </p:nvSpPr>
          <p:spPr bwMode="auto">
            <a:xfrm>
              <a:off x="5076643" y="2662172"/>
              <a:ext cx="499821" cy="431512"/>
            </a:xfrm>
            <a:custGeom>
              <a:avLst/>
              <a:gdLst>
                <a:gd name="T0" fmla="*/ 432306676 w 6235"/>
                <a:gd name="T1" fmla="*/ 188202068 h 5380"/>
                <a:gd name="T2" fmla="*/ 425585249 w 6235"/>
                <a:gd name="T3" fmla="*/ 175686526 h 5380"/>
                <a:gd name="T4" fmla="*/ 419517664 w 6235"/>
                <a:gd name="T5" fmla="*/ 168307917 h 5380"/>
                <a:gd name="T6" fmla="*/ 411302791 w 6235"/>
                <a:gd name="T7" fmla="*/ 163077441 h 5380"/>
                <a:gd name="T8" fmla="*/ 405981623 w 6235"/>
                <a:gd name="T9" fmla="*/ 161396108 h 5380"/>
                <a:gd name="T10" fmla="*/ 398980328 w 6235"/>
                <a:gd name="T11" fmla="*/ 160368660 h 5380"/>
                <a:gd name="T12" fmla="*/ 391979033 w 6235"/>
                <a:gd name="T13" fmla="*/ 160648984 h 5380"/>
                <a:gd name="T14" fmla="*/ 385164419 w 6235"/>
                <a:gd name="T15" fmla="*/ 162423555 h 5380"/>
                <a:gd name="T16" fmla="*/ 378816659 w 6235"/>
                <a:gd name="T17" fmla="*/ 165412355 h 5380"/>
                <a:gd name="T18" fmla="*/ 373122435 w 6235"/>
                <a:gd name="T19" fmla="*/ 169522146 h 5380"/>
                <a:gd name="T20" fmla="*/ 368361310 w 6235"/>
                <a:gd name="T21" fmla="*/ 174752316 h 5380"/>
                <a:gd name="T22" fmla="*/ 364533895 w 6235"/>
                <a:gd name="T23" fmla="*/ 181103783 h 5380"/>
                <a:gd name="T24" fmla="*/ 268103009 w 6235"/>
                <a:gd name="T25" fmla="*/ 29888304 h 5380"/>
                <a:gd name="T26" fmla="*/ 266049214 w 6235"/>
                <a:gd name="T27" fmla="*/ 22789713 h 5380"/>
                <a:gd name="T28" fmla="*/ 262781841 w 6235"/>
                <a:gd name="T29" fmla="*/ 16438552 h 5380"/>
                <a:gd name="T30" fmla="*/ 258394383 w 6235"/>
                <a:gd name="T31" fmla="*/ 10927752 h 5380"/>
                <a:gd name="T32" fmla="*/ 252980028 w 6235"/>
                <a:gd name="T33" fmla="*/ 6444705 h 5380"/>
                <a:gd name="T34" fmla="*/ 246912443 w 6235"/>
                <a:gd name="T35" fmla="*/ 2988800 h 5380"/>
                <a:gd name="T36" fmla="*/ 240191016 w 6235"/>
                <a:gd name="T37" fmla="*/ 840667 h 5380"/>
                <a:gd name="T38" fmla="*/ 233189721 w 6235"/>
                <a:gd name="T39" fmla="*/ 0 h 5380"/>
                <a:gd name="T40" fmla="*/ 225815064 w 6235"/>
                <a:gd name="T41" fmla="*/ 560343 h 5380"/>
                <a:gd name="T42" fmla="*/ 218346914 w 6235"/>
                <a:gd name="T43" fmla="*/ 2802019 h 5380"/>
                <a:gd name="T44" fmla="*/ 209665492 w 6235"/>
                <a:gd name="T45" fmla="*/ 7845714 h 5380"/>
                <a:gd name="T46" fmla="*/ 202944065 w 6235"/>
                <a:gd name="T47" fmla="*/ 14943999 h 5380"/>
                <a:gd name="T48" fmla="*/ 198183245 w 6235"/>
                <a:gd name="T49" fmla="*/ 23630380 h 5380"/>
                <a:gd name="T50" fmla="*/ 0 w 6235"/>
                <a:gd name="T51" fmla="*/ 395364689 h 5380"/>
                <a:gd name="T52" fmla="*/ 99885245 w 6235"/>
                <a:gd name="T53" fmla="*/ 395644708 h 5380"/>
                <a:gd name="T54" fmla="*/ 106606366 w 6235"/>
                <a:gd name="T55" fmla="*/ 395177603 h 5380"/>
                <a:gd name="T56" fmla="*/ 113047619 w 6235"/>
                <a:gd name="T57" fmla="*/ 393589812 h 5380"/>
                <a:gd name="T58" fmla="*/ 119022017 w 6235"/>
                <a:gd name="T59" fmla="*/ 390974574 h 5380"/>
                <a:gd name="T60" fmla="*/ 122569258 w 6235"/>
                <a:gd name="T61" fmla="*/ 388639660 h 5380"/>
                <a:gd name="T62" fmla="*/ 126303486 w 6235"/>
                <a:gd name="T63" fmla="*/ 385557623 h 5380"/>
                <a:gd name="T64" fmla="*/ 133304781 w 6235"/>
                <a:gd name="T65" fmla="*/ 376590918 h 5380"/>
                <a:gd name="T66" fmla="*/ 218907262 w 6235"/>
                <a:gd name="T67" fmla="*/ 166439803 h 5380"/>
                <a:gd name="T68" fmla="*/ 275104304 w 6235"/>
                <a:gd name="T69" fmla="*/ 476249371 h 5380"/>
                <a:gd name="T70" fmla="*/ 277811329 w 6235"/>
                <a:gd name="T71" fmla="*/ 483067637 h 5380"/>
                <a:gd name="T72" fmla="*/ 281731932 w 6235"/>
                <a:gd name="T73" fmla="*/ 488951999 h 5380"/>
                <a:gd name="T74" fmla="*/ 286493057 w 6235"/>
                <a:gd name="T75" fmla="*/ 493995389 h 5380"/>
                <a:gd name="T76" fmla="*/ 292280774 w 6235"/>
                <a:gd name="T77" fmla="*/ 497918399 h 5380"/>
                <a:gd name="T78" fmla="*/ 298721721 w 6235"/>
                <a:gd name="T79" fmla="*/ 500813655 h 5380"/>
                <a:gd name="T80" fmla="*/ 305629828 w 6235"/>
                <a:gd name="T81" fmla="*/ 502308208 h 5380"/>
                <a:gd name="T82" fmla="*/ 312817804 w 6235"/>
                <a:gd name="T83" fmla="*/ 502401446 h 5380"/>
                <a:gd name="T84" fmla="*/ 318885695 w 6235"/>
                <a:gd name="T85" fmla="*/ 501467541 h 5380"/>
                <a:gd name="T86" fmla="*/ 327660611 w 6235"/>
                <a:gd name="T87" fmla="*/ 498011636 h 5380"/>
                <a:gd name="T88" fmla="*/ 335128455 w 6235"/>
                <a:gd name="T89" fmla="*/ 492501142 h 5380"/>
                <a:gd name="T90" fmla="*/ 340916478 w 6235"/>
                <a:gd name="T91" fmla="*/ 485496095 h 5380"/>
                <a:gd name="T92" fmla="*/ 343996864 w 6235"/>
                <a:gd name="T93" fmla="*/ 479331714 h 5380"/>
                <a:gd name="T94" fmla="*/ 345303936 w 6235"/>
                <a:gd name="T95" fmla="*/ 475221923 h 5380"/>
                <a:gd name="T96" fmla="*/ 437721031 w 6235"/>
                <a:gd name="T97" fmla="*/ 371267204 h 5380"/>
                <a:gd name="T98" fmla="*/ 443975298 w 6235"/>
                <a:gd name="T99" fmla="*/ 381261051 h 5380"/>
                <a:gd name="T100" fmla="*/ 453030387 w 6235"/>
                <a:gd name="T101" fmla="*/ 388546423 h 5380"/>
                <a:gd name="T102" fmla="*/ 463672417 w 6235"/>
                <a:gd name="T103" fmla="*/ 392562670 h 5380"/>
                <a:gd name="T104" fmla="*/ 472447333 w 6235"/>
                <a:gd name="T105" fmla="*/ 393403031 h 5380"/>
                <a:gd name="T106" fmla="*/ 493918073 w 6235"/>
                <a:gd name="T107" fmla="*/ 320550845 h 5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35" h="5380">
                  <a:moveTo>
                    <a:pt x="5291" y="3432"/>
                  </a:moveTo>
                  <a:lnTo>
                    <a:pt x="4652" y="2060"/>
                  </a:lnTo>
                  <a:lnTo>
                    <a:pt x="4631" y="2015"/>
                  </a:lnTo>
                  <a:lnTo>
                    <a:pt x="4610" y="1969"/>
                  </a:lnTo>
                  <a:lnTo>
                    <a:pt x="4586" y="1924"/>
                  </a:lnTo>
                  <a:lnTo>
                    <a:pt x="4573" y="1902"/>
                  </a:lnTo>
                  <a:lnTo>
                    <a:pt x="4559" y="1881"/>
                  </a:lnTo>
                  <a:lnTo>
                    <a:pt x="4544" y="1860"/>
                  </a:lnTo>
                  <a:lnTo>
                    <a:pt x="4529" y="1839"/>
                  </a:lnTo>
                  <a:lnTo>
                    <a:pt x="4512" y="1820"/>
                  </a:lnTo>
                  <a:lnTo>
                    <a:pt x="4494" y="1802"/>
                  </a:lnTo>
                  <a:lnTo>
                    <a:pt x="4475" y="1786"/>
                  </a:lnTo>
                  <a:lnTo>
                    <a:pt x="4454" y="1771"/>
                  </a:lnTo>
                  <a:lnTo>
                    <a:pt x="4431" y="1757"/>
                  </a:lnTo>
                  <a:lnTo>
                    <a:pt x="4406" y="1746"/>
                  </a:lnTo>
                  <a:lnTo>
                    <a:pt x="4387" y="1739"/>
                  </a:lnTo>
                  <a:lnTo>
                    <a:pt x="4369" y="1733"/>
                  </a:lnTo>
                  <a:lnTo>
                    <a:pt x="4349" y="1728"/>
                  </a:lnTo>
                  <a:lnTo>
                    <a:pt x="4331" y="1723"/>
                  </a:lnTo>
                  <a:lnTo>
                    <a:pt x="4312" y="1720"/>
                  </a:lnTo>
                  <a:lnTo>
                    <a:pt x="4292" y="1718"/>
                  </a:lnTo>
                  <a:lnTo>
                    <a:pt x="4274" y="1717"/>
                  </a:lnTo>
                  <a:lnTo>
                    <a:pt x="4254" y="1717"/>
                  </a:lnTo>
                  <a:lnTo>
                    <a:pt x="4236" y="1717"/>
                  </a:lnTo>
                  <a:lnTo>
                    <a:pt x="4217" y="1718"/>
                  </a:lnTo>
                  <a:lnTo>
                    <a:pt x="4199" y="1720"/>
                  </a:lnTo>
                  <a:lnTo>
                    <a:pt x="4180" y="1724"/>
                  </a:lnTo>
                  <a:lnTo>
                    <a:pt x="4162" y="1728"/>
                  </a:lnTo>
                  <a:lnTo>
                    <a:pt x="4143" y="1733"/>
                  </a:lnTo>
                  <a:lnTo>
                    <a:pt x="4126" y="1739"/>
                  </a:lnTo>
                  <a:lnTo>
                    <a:pt x="4109" y="1746"/>
                  </a:lnTo>
                  <a:lnTo>
                    <a:pt x="4091" y="1754"/>
                  </a:lnTo>
                  <a:lnTo>
                    <a:pt x="4074" y="1761"/>
                  </a:lnTo>
                  <a:lnTo>
                    <a:pt x="4058" y="1771"/>
                  </a:lnTo>
                  <a:lnTo>
                    <a:pt x="4042" y="1781"/>
                  </a:lnTo>
                  <a:lnTo>
                    <a:pt x="4027" y="1792"/>
                  </a:lnTo>
                  <a:lnTo>
                    <a:pt x="4012" y="1803"/>
                  </a:lnTo>
                  <a:lnTo>
                    <a:pt x="3997" y="1815"/>
                  </a:lnTo>
                  <a:lnTo>
                    <a:pt x="3984" y="1828"/>
                  </a:lnTo>
                  <a:lnTo>
                    <a:pt x="3970" y="1841"/>
                  </a:lnTo>
                  <a:lnTo>
                    <a:pt x="3958" y="1856"/>
                  </a:lnTo>
                  <a:lnTo>
                    <a:pt x="3946" y="1871"/>
                  </a:lnTo>
                  <a:lnTo>
                    <a:pt x="3935" y="1887"/>
                  </a:lnTo>
                  <a:lnTo>
                    <a:pt x="3923" y="1903"/>
                  </a:lnTo>
                  <a:lnTo>
                    <a:pt x="3915" y="1920"/>
                  </a:lnTo>
                  <a:lnTo>
                    <a:pt x="3905" y="1939"/>
                  </a:lnTo>
                  <a:lnTo>
                    <a:pt x="3898" y="1957"/>
                  </a:lnTo>
                  <a:lnTo>
                    <a:pt x="3430" y="3400"/>
                  </a:lnTo>
                  <a:lnTo>
                    <a:pt x="2872" y="320"/>
                  </a:lnTo>
                  <a:lnTo>
                    <a:pt x="2868" y="300"/>
                  </a:lnTo>
                  <a:lnTo>
                    <a:pt x="2863" y="281"/>
                  </a:lnTo>
                  <a:lnTo>
                    <a:pt x="2857" y="263"/>
                  </a:lnTo>
                  <a:lnTo>
                    <a:pt x="2850" y="244"/>
                  </a:lnTo>
                  <a:lnTo>
                    <a:pt x="2842" y="226"/>
                  </a:lnTo>
                  <a:lnTo>
                    <a:pt x="2834" y="209"/>
                  </a:lnTo>
                  <a:lnTo>
                    <a:pt x="2825" y="192"/>
                  </a:lnTo>
                  <a:lnTo>
                    <a:pt x="2815" y="176"/>
                  </a:lnTo>
                  <a:lnTo>
                    <a:pt x="2804" y="160"/>
                  </a:lnTo>
                  <a:lnTo>
                    <a:pt x="2793" y="146"/>
                  </a:lnTo>
                  <a:lnTo>
                    <a:pt x="2781" y="131"/>
                  </a:lnTo>
                  <a:lnTo>
                    <a:pt x="2768" y="117"/>
                  </a:lnTo>
                  <a:lnTo>
                    <a:pt x="2755" y="105"/>
                  </a:lnTo>
                  <a:lnTo>
                    <a:pt x="2740" y="93"/>
                  </a:lnTo>
                  <a:lnTo>
                    <a:pt x="2725" y="80"/>
                  </a:lnTo>
                  <a:lnTo>
                    <a:pt x="2710" y="69"/>
                  </a:lnTo>
                  <a:lnTo>
                    <a:pt x="2696" y="59"/>
                  </a:lnTo>
                  <a:lnTo>
                    <a:pt x="2678" y="49"/>
                  </a:lnTo>
                  <a:lnTo>
                    <a:pt x="2662" y="41"/>
                  </a:lnTo>
                  <a:lnTo>
                    <a:pt x="2645" y="32"/>
                  </a:lnTo>
                  <a:lnTo>
                    <a:pt x="2628" y="26"/>
                  </a:lnTo>
                  <a:lnTo>
                    <a:pt x="2610" y="20"/>
                  </a:lnTo>
                  <a:lnTo>
                    <a:pt x="2592" y="14"/>
                  </a:lnTo>
                  <a:lnTo>
                    <a:pt x="2573" y="9"/>
                  </a:lnTo>
                  <a:lnTo>
                    <a:pt x="2555" y="5"/>
                  </a:lnTo>
                  <a:lnTo>
                    <a:pt x="2536" y="2"/>
                  </a:lnTo>
                  <a:lnTo>
                    <a:pt x="2517" y="1"/>
                  </a:lnTo>
                  <a:lnTo>
                    <a:pt x="2498" y="0"/>
                  </a:lnTo>
                  <a:lnTo>
                    <a:pt x="2478" y="0"/>
                  </a:lnTo>
                  <a:lnTo>
                    <a:pt x="2459" y="1"/>
                  </a:lnTo>
                  <a:lnTo>
                    <a:pt x="2439" y="2"/>
                  </a:lnTo>
                  <a:lnTo>
                    <a:pt x="2419" y="6"/>
                  </a:lnTo>
                  <a:lnTo>
                    <a:pt x="2391" y="12"/>
                  </a:lnTo>
                  <a:lnTo>
                    <a:pt x="2365" y="20"/>
                  </a:lnTo>
                  <a:lnTo>
                    <a:pt x="2339" y="30"/>
                  </a:lnTo>
                  <a:lnTo>
                    <a:pt x="2314" y="41"/>
                  </a:lnTo>
                  <a:lnTo>
                    <a:pt x="2291" y="54"/>
                  </a:lnTo>
                  <a:lnTo>
                    <a:pt x="2267" y="68"/>
                  </a:lnTo>
                  <a:lnTo>
                    <a:pt x="2246" y="84"/>
                  </a:lnTo>
                  <a:lnTo>
                    <a:pt x="2227" y="101"/>
                  </a:lnTo>
                  <a:lnTo>
                    <a:pt x="2207" y="120"/>
                  </a:lnTo>
                  <a:lnTo>
                    <a:pt x="2190" y="139"/>
                  </a:lnTo>
                  <a:lnTo>
                    <a:pt x="2174" y="160"/>
                  </a:lnTo>
                  <a:lnTo>
                    <a:pt x="2159" y="183"/>
                  </a:lnTo>
                  <a:lnTo>
                    <a:pt x="2145" y="205"/>
                  </a:lnTo>
                  <a:lnTo>
                    <a:pt x="2134" y="228"/>
                  </a:lnTo>
                  <a:lnTo>
                    <a:pt x="2123" y="253"/>
                  </a:lnTo>
                  <a:lnTo>
                    <a:pt x="2116" y="279"/>
                  </a:lnTo>
                  <a:lnTo>
                    <a:pt x="823" y="3453"/>
                  </a:lnTo>
                  <a:lnTo>
                    <a:pt x="3" y="3453"/>
                  </a:lnTo>
                  <a:lnTo>
                    <a:pt x="0" y="4233"/>
                  </a:lnTo>
                  <a:lnTo>
                    <a:pt x="1033" y="4233"/>
                  </a:lnTo>
                  <a:lnTo>
                    <a:pt x="1052" y="4235"/>
                  </a:lnTo>
                  <a:lnTo>
                    <a:pt x="1070" y="4236"/>
                  </a:lnTo>
                  <a:lnTo>
                    <a:pt x="1088" y="4236"/>
                  </a:lnTo>
                  <a:lnTo>
                    <a:pt x="1106" y="4235"/>
                  </a:lnTo>
                  <a:lnTo>
                    <a:pt x="1123" y="4234"/>
                  </a:lnTo>
                  <a:lnTo>
                    <a:pt x="1142" y="4231"/>
                  </a:lnTo>
                  <a:lnTo>
                    <a:pt x="1159" y="4229"/>
                  </a:lnTo>
                  <a:lnTo>
                    <a:pt x="1176" y="4225"/>
                  </a:lnTo>
                  <a:lnTo>
                    <a:pt x="1194" y="4220"/>
                  </a:lnTo>
                  <a:lnTo>
                    <a:pt x="1211" y="4214"/>
                  </a:lnTo>
                  <a:lnTo>
                    <a:pt x="1227" y="4208"/>
                  </a:lnTo>
                  <a:lnTo>
                    <a:pt x="1243" y="4202"/>
                  </a:lnTo>
                  <a:lnTo>
                    <a:pt x="1259" y="4194"/>
                  </a:lnTo>
                  <a:lnTo>
                    <a:pt x="1275" y="4186"/>
                  </a:lnTo>
                  <a:lnTo>
                    <a:pt x="1291" y="4177"/>
                  </a:lnTo>
                  <a:lnTo>
                    <a:pt x="1306" y="4167"/>
                  </a:lnTo>
                  <a:lnTo>
                    <a:pt x="1313" y="4161"/>
                  </a:lnTo>
                  <a:lnTo>
                    <a:pt x="1331" y="4148"/>
                  </a:lnTo>
                  <a:lnTo>
                    <a:pt x="1353" y="4128"/>
                  </a:lnTo>
                  <a:lnTo>
                    <a:pt x="1375" y="4107"/>
                  </a:lnTo>
                  <a:lnTo>
                    <a:pt x="1395" y="4083"/>
                  </a:lnTo>
                  <a:lnTo>
                    <a:pt x="1412" y="4059"/>
                  </a:lnTo>
                  <a:lnTo>
                    <a:pt x="1428" y="4032"/>
                  </a:lnTo>
                  <a:lnTo>
                    <a:pt x="1442" y="4004"/>
                  </a:lnTo>
                  <a:lnTo>
                    <a:pt x="1454" y="3976"/>
                  </a:lnTo>
                  <a:lnTo>
                    <a:pt x="1463" y="3946"/>
                  </a:lnTo>
                  <a:lnTo>
                    <a:pt x="2345" y="1782"/>
                  </a:lnTo>
                  <a:lnTo>
                    <a:pt x="2939" y="5061"/>
                  </a:lnTo>
                  <a:lnTo>
                    <a:pt x="2942" y="5080"/>
                  </a:lnTo>
                  <a:lnTo>
                    <a:pt x="2947" y="5099"/>
                  </a:lnTo>
                  <a:lnTo>
                    <a:pt x="2953" y="5118"/>
                  </a:lnTo>
                  <a:lnTo>
                    <a:pt x="2960" y="5136"/>
                  </a:lnTo>
                  <a:lnTo>
                    <a:pt x="2968" y="5155"/>
                  </a:lnTo>
                  <a:lnTo>
                    <a:pt x="2976" y="5172"/>
                  </a:lnTo>
                  <a:lnTo>
                    <a:pt x="2986" y="5188"/>
                  </a:lnTo>
                  <a:lnTo>
                    <a:pt x="2995" y="5204"/>
                  </a:lnTo>
                  <a:lnTo>
                    <a:pt x="3007" y="5220"/>
                  </a:lnTo>
                  <a:lnTo>
                    <a:pt x="3018" y="5235"/>
                  </a:lnTo>
                  <a:lnTo>
                    <a:pt x="3030" y="5250"/>
                  </a:lnTo>
                  <a:lnTo>
                    <a:pt x="3042" y="5263"/>
                  </a:lnTo>
                  <a:lnTo>
                    <a:pt x="3056" y="5277"/>
                  </a:lnTo>
                  <a:lnTo>
                    <a:pt x="3069" y="5289"/>
                  </a:lnTo>
                  <a:lnTo>
                    <a:pt x="3084" y="5300"/>
                  </a:lnTo>
                  <a:lnTo>
                    <a:pt x="3099" y="5311"/>
                  </a:lnTo>
                  <a:lnTo>
                    <a:pt x="3115" y="5321"/>
                  </a:lnTo>
                  <a:lnTo>
                    <a:pt x="3131" y="5331"/>
                  </a:lnTo>
                  <a:lnTo>
                    <a:pt x="3148" y="5340"/>
                  </a:lnTo>
                  <a:lnTo>
                    <a:pt x="3164" y="5348"/>
                  </a:lnTo>
                  <a:lnTo>
                    <a:pt x="3182" y="5356"/>
                  </a:lnTo>
                  <a:lnTo>
                    <a:pt x="3200" y="5362"/>
                  </a:lnTo>
                  <a:lnTo>
                    <a:pt x="3218" y="5367"/>
                  </a:lnTo>
                  <a:lnTo>
                    <a:pt x="3236" y="5372"/>
                  </a:lnTo>
                  <a:lnTo>
                    <a:pt x="3255" y="5375"/>
                  </a:lnTo>
                  <a:lnTo>
                    <a:pt x="3274" y="5378"/>
                  </a:lnTo>
                  <a:lnTo>
                    <a:pt x="3293" y="5380"/>
                  </a:lnTo>
                  <a:lnTo>
                    <a:pt x="3313" y="5380"/>
                  </a:lnTo>
                  <a:lnTo>
                    <a:pt x="3332" y="5380"/>
                  </a:lnTo>
                  <a:lnTo>
                    <a:pt x="3351" y="5379"/>
                  </a:lnTo>
                  <a:lnTo>
                    <a:pt x="3371" y="5378"/>
                  </a:lnTo>
                  <a:lnTo>
                    <a:pt x="3390" y="5374"/>
                  </a:lnTo>
                  <a:lnTo>
                    <a:pt x="3416" y="5369"/>
                  </a:lnTo>
                  <a:lnTo>
                    <a:pt x="3441" y="5362"/>
                  </a:lnTo>
                  <a:lnTo>
                    <a:pt x="3466" y="5353"/>
                  </a:lnTo>
                  <a:lnTo>
                    <a:pt x="3488" y="5343"/>
                  </a:lnTo>
                  <a:lnTo>
                    <a:pt x="3510" y="5332"/>
                  </a:lnTo>
                  <a:lnTo>
                    <a:pt x="3532" y="5319"/>
                  </a:lnTo>
                  <a:lnTo>
                    <a:pt x="3552" y="5305"/>
                  </a:lnTo>
                  <a:lnTo>
                    <a:pt x="3572" y="5290"/>
                  </a:lnTo>
                  <a:lnTo>
                    <a:pt x="3590" y="5273"/>
                  </a:lnTo>
                  <a:lnTo>
                    <a:pt x="3608" y="5256"/>
                  </a:lnTo>
                  <a:lnTo>
                    <a:pt x="3624" y="5237"/>
                  </a:lnTo>
                  <a:lnTo>
                    <a:pt x="3638" y="5217"/>
                  </a:lnTo>
                  <a:lnTo>
                    <a:pt x="3652" y="5198"/>
                  </a:lnTo>
                  <a:lnTo>
                    <a:pt x="3664" y="5177"/>
                  </a:lnTo>
                  <a:lnTo>
                    <a:pt x="3675" y="5155"/>
                  </a:lnTo>
                  <a:lnTo>
                    <a:pt x="3685" y="5132"/>
                  </a:lnTo>
                  <a:lnTo>
                    <a:pt x="3691" y="5110"/>
                  </a:lnTo>
                  <a:lnTo>
                    <a:pt x="3699" y="5088"/>
                  </a:lnTo>
                  <a:lnTo>
                    <a:pt x="4317" y="3181"/>
                  </a:lnTo>
                  <a:lnTo>
                    <a:pt x="4676" y="3944"/>
                  </a:lnTo>
                  <a:lnTo>
                    <a:pt x="4689" y="3975"/>
                  </a:lnTo>
                  <a:lnTo>
                    <a:pt x="4702" y="4003"/>
                  </a:lnTo>
                  <a:lnTo>
                    <a:pt x="4718" y="4032"/>
                  </a:lnTo>
                  <a:lnTo>
                    <a:pt x="4737" y="4057"/>
                  </a:lnTo>
                  <a:lnTo>
                    <a:pt x="4756" y="4082"/>
                  </a:lnTo>
                  <a:lnTo>
                    <a:pt x="4779" y="4104"/>
                  </a:lnTo>
                  <a:lnTo>
                    <a:pt x="4802" y="4124"/>
                  </a:lnTo>
                  <a:lnTo>
                    <a:pt x="4827" y="4143"/>
                  </a:lnTo>
                  <a:lnTo>
                    <a:pt x="4853" y="4160"/>
                  </a:lnTo>
                  <a:lnTo>
                    <a:pt x="4880" y="4173"/>
                  </a:lnTo>
                  <a:lnTo>
                    <a:pt x="4908" y="4186"/>
                  </a:lnTo>
                  <a:lnTo>
                    <a:pt x="4938" y="4196"/>
                  </a:lnTo>
                  <a:lnTo>
                    <a:pt x="4967" y="4203"/>
                  </a:lnTo>
                  <a:lnTo>
                    <a:pt x="4998" y="4208"/>
                  </a:lnTo>
                  <a:lnTo>
                    <a:pt x="5029" y="4211"/>
                  </a:lnTo>
                  <a:lnTo>
                    <a:pt x="5061" y="4212"/>
                  </a:lnTo>
                  <a:lnTo>
                    <a:pt x="5074" y="4212"/>
                  </a:lnTo>
                  <a:lnTo>
                    <a:pt x="6235" y="4212"/>
                  </a:lnTo>
                  <a:lnTo>
                    <a:pt x="6235" y="3432"/>
                  </a:lnTo>
                  <a:lnTo>
                    <a:pt x="5291" y="34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accel="53300" fill="hold" nodeType="afterEffect" p14:presetBounceEnd="53000">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14:bounceEnd="53000">
                                          <p:cBhvr additive="base">
                                            <p:cTn id="12" dur="1500" fill="hold"/>
                                            <p:tgtEl>
                                              <p:spTgt spid="17"/>
                                            </p:tgtEl>
                                            <p:attrNameLst>
                                              <p:attrName>ppt_x</p:attrName>
                                            </p:attrNameLst>
                                          </p:cBhvr>
                                          <p:tavLst>
                                            <p:tav tm="0">
                                              <p:val>
                                                <p:strVal val="1+#ppt_w/2"/>
                                              </p:val>
                                            </p:tav>
                                            <p:tav tm="100000">
                                              <p:val>
                                                <p:strVal val="#ppt_x"/>
                                              </p:val>
                                            </p:tav>
                                          </p:tavLst>
                                        </p:anim>
                                        <p:anim calcmode="lin" valueType="num" p14:bounceEnd="53000">
                                          <p:cBhvr additive="base">
                                            <p:cTn id="13" dur="1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accel="53300" fill="hold" nodeType="withEffect" p14:presetBounceEnd="53000">
                                      <p:stCondLst>
                                        <p:cond delay="100"/>
                                      </p:stCondLst>
                                      <p:childTnLst>
                                        <p:set>
                                          <p:cBhvr>
                                            <p:cTn id="15" dur="1" fill="hold">
                                              <p:stCondLst>
                                                <p:cond delay="0"/>
                                              </p:stCondLst>
                                            </p:cTn>
                                            <p:tgtEl>
                                              <p:spTgt spid="20"/>
                                            </p:tgtEl>
                                            <p:attrNameLst>
                                              <p:attrName>style.visibility</p:attrName>
                                            </p:attrNameLst>
                                          </p:cBhvr>
                                          <p:to>
                                            <p:strVal val="visible"/>
                                          </p:to>
                                        </p:set>
                                        <p:anim calcmode="lin" valueType="num" p14:bounceEnd="53000">
                                          <p:cBhvr additive="base">
                                            <p:cTn id="16" dur="1500" fill="hold"/>
                                            <p:tgtEl>
                                              <p:spTgt spid="20"/>
                                            </p:tgtEl>
                                            <p:attrNameLst>
                                              <p:attrName>ppt_x</p:attrName>
                                            </p:attrNameLst>
                                          </p:cBhvr>
                                          <p:tavLst>
                                            <p:tav tm="0">
                                              <p:val>
                                                <p:strVal val="1+#ppt_w/2"/>
                                              </p:val>
                                            </p:tav>
                                            <p:tav tm="100000">
                                              <p:val>
                                                <p:strVal val="#ppt_x"/>
                                              </p:val>
                                            </p:tav>
                                          </p:tavLst>
                                        </p:anim>
                                        <p:anim calcmode="lin" valueType="num" p14:bounceEnd="53000">
                                          <p:cBhvr additive="base">
                                            <p:cTn id="17" dur="1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accel="53300" fill="hold" nodeType="withEffect" p14:presetBounceEnd="53000">
                                      <p:stCondLst>
                                        <p:cond delay="200"/>
                                      </p:stCondLst>
                                      <p:childTnLst>
                                        <p:set>
                                          <p:cBhvr>
                                            <p:cTn id="19" dur="1" fill="hold">
                                              <p:stCondLst>
                                                <p:cond delay="0"/>
                                              </p:stCondLst>
                                            </p:cTn>
                                            <p:tgtEl>
                                              <p:spTgt spid="23"/>
                                            </p:tgtEl>
                                            <p:attrNameLst>
                                              <p:attrName>style.visibility</p:attrName>
                                            </p:attrNameLst>
                                          </p:cBhvr>
                                          <p:to>
                                            <p:strVal val="visible"/>
                                          </p:to>
                                        </p:set>
                                        <p:anim calcmode="lin" valueType="num" p14:bounceEnd="53000">
                                          <p:cBhvr additive="base">
                                            <p:cTn id="20" dur="1500" fill="hold"/>
                                            <p:tgtEl>
                                              <p:spTgt spid="23"/>
                                            </p:tgtEl>
                                            <p:attrNameLst>
                                              <p:attrName>ppt_x</p:attrName>
                                            </p:attrNameLst>
                                          </p:cBhvr>
                                          <p:tavLst>
                                            <p:tav tm="0">
                                              <p:val>
                                                <p:strVal val="1+#ppt_w/2"/>
                                              </p:val>
                                            </p:tav>
                                            <p:tav tm="100000">
                                              <p:val>
                                                <p:strVal val="#ppt_x"/>
                                              </p:val>
                                            </p:tav>
                                          </p:tavLst>
                                        </p:anim>
                                        <p:anim calcmode="lin" valueType="num" p14:bounceEnd="53000">
                                          <p:cBhvr additive="base">
                                            <p:cTn id="21" dur="1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3300" fill="hold" nodeType="withEffect" p14:presetBounceEnd="53000">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14:bounceEnd="53000">
                                          <p:cBhvr additive="base">
                                            <p:cTn id="24" dur="1500" fill="hold"/>
                                            <p:tgtEl>
                                              <p:spTgt spid="12"/>
                                            </p:tgtEl>
                                            <p:attrNameLst>
                                              <p:attrName>ppt_x</p:attrName>
                                            </p:attrNameLst>
                                          </p:cBhvr>
                                          <p:tavLst>
                                            <p:tav tm="0">
                                              <p:val>
                                                <p:strVal val="1+#ppt_w/2"/>
                                              </p:val>
                                            </p:tav>
                                            <p:tav tm="100000">
                                              <p:val>
                                                <p:strVal val="#ppt_x"/>
                                              </p:val>
                                            </p:tav>
                                          </p:tavLst>
                                        </p:anim>
                                        <p:anim calcmode="lin" valueType="num" p14:bounceEnd="53000">
                                          <p:cBhvr additive="base">
                                            <p:cTn id="25" dur="1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0"/>
                                            </p:tgtEl>
                                          </p:cBhvr>
                                          <p:to x="80000" y="100000"/>
                                        </p:animScale>
                                        <p:anim by="(#ppt_w*0.10)" calcmode="lin" valueType="num">
                                          <p:cBhvr>
                                            <p:cTn id="32" dur="50" autoRev="1" fill="hold">
                                              <p:stCondLst>
                                                <p:cond delay="0"/>
                                              </p:stCondLst>
                                            </p:cTn>
                                            <p:tgtEl>
                                              <p:spTgt spid="10"/>
                                            </p:tgtEl>
                                            <p:attrNameLst>
                                              <p:attrName>ppt_x</p:attrName>
                                            </p:attrNameLst>
                                          </p:cBhvr>
                                        </p:anim>
                                        <p:anim by="(-#ppt_w*0.10)" calcmode="lin" valueType="num">
                                          <p:cBhvr>
                                            <p:cTn id="33" dur="50" autoRev="1" fill="hold">
                                              <p:stCondLst>
                                                <p:cond delay="0"/>
                                              </p:stCondLst>
                                            </p:cTn>
                                            <p:tgtEl>
                                              <p:spTgt spid="10"/>
                                            </p:tgtEl>
                                            <p:attrNameLst>
                                              <p:attrName>ppt_y</p:attrName>
                                            </p:attrNameLst>
                                          </p:cBhvr>
                                        </p:anim>
                                        <p:animRot by="-480000">
                                          <p:cBhvr>
                                            <p:cTn id="34" dur="50" autoRev="1" fill="hold">
                                              <p:stCondLst>
                                                <p:cond delay="0"/>
                                              </p:stCondLst>
                                            </p:cTn>
                                            <p:tgtEl>
                                              <p:spTgt spid="10"/>
                                            </p:tgtEl>
                                            <p:attrNameLst>
                                              <p:attrName>r</p:attrName>
                                            </p:attrNameLst>
                                          </p:cBhvr>
                                        </p:animRot>
                                      </p:childTnLst>
                                    </p:cTn>
                                  </p:par>
                                </p:childTnLst>
                              </p:cTn>
                            </p:par>
                            <p:par>
                              <p:cTn id="35" fill="hold">
                                <p:stCondLst>
                                  <p:cond delay="322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200"/>
                                            <p:tgtEl>
                                              <p:spTgt spid="11"/>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1"/>
                                            </p:tgtEl>
                                          </p:cBhvr>
                                          <p:to x="80000" y="100000"/>
                                        </p:animScale>
                                        <p:anim by="(#ppt_w*0.10)" calcmode="lin" valueType="num">
                                          <p:cBhvr>
                                            <p:cTn id="41" dur="50" autoRev="1" fill="hold">
                                              <p:stCondLst>
                                                <p:cond delay="0"/>
                                              </p:stCondLst>
                                            </p:cTn>
                                            <p:tgtEl>
                                              <p:spTgt spid="11"/>
                                            </p:tgtEl>
                                            <p:attrNameLst>
                                              <p:attrName>ppt_x</p:attrName>
                                            </p:attrNameLst>
                                          </p:cBhvr>
                                        </p:anim>
                                        <p:anim by="(-#ppt_w*0.10)" calcmode="lin" valueType="num">
                                          <p:cBhvr>
                                            <p:cTn id="42" dur="50" autoRev="1" fill="hold">
                                              <p:stCondLst>
                                                <p:cond delay="0"/>
                                              </p:stCondLst>
                                            </p:cTn>
                                            <p:tgtEl>
                                              <p:spTgt spid="11"/>
                                            </p:tgtEl>
                                            <p:attrNameLst>
                                              <p:attrName>ppt_y</p:attrName>
                                            </p:attrNameLst>
                                          </p:cBhvr>
                                        </p:anim>
                                        <p:animRot by="-480000">
                                          <p:cBhvr>
                                            <p:cTn id="4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accel="533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500" fill="hold"/>
                                            <p:tgtEl>
                                              <p:spTgt spid="17"/>
                                            </p:tgtEl>
                                            <p:attrNameLst>
                                              <p:attrName>ppt_x</p:attrName>
                                            </p:attrNameLst>
                                          </p:cBhvr>
                                          <p:tavLst>
                                            <p:tav tm="0">
                                              <p:val>
                                                <p:strVal val="1+#ppt_w/2"/>
                                              </p:val>
                                            </p:tav>
                                            <p:tav tm="100000">
                                              <p:val>
                                                <p:strVal val="#ppt_x"/>
                                              </p:val>
                                            </p:tav>
                                          </p:tavLst>
                                        </p:anim>
                                        <p:anim calcmode="lin" valueType="num">
                                          <p:cBhvr additive="base">
                                            <p:cTn id="13" dur="1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accel="53300" fill="hold" nodeType="withEffect">
                                      <p:stCondLst>
                                        <p:cond delay="1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500" fill="hold"/>
                                            <p:tgtEl>
                                              <p:spTgt spid="20"/>
                                            </p:tgtEl>
                                            <p:attrNameLst>
                                              <p:attrName>ppt_x</p:attrName>
                                            </p:attrNameLst>
                                          </p:cBhvr>
                                          <p:tavLst>
                                            <p:tav tm="0">
                                              <p:val>
                                                <p:strVal val="1+#ppt_w/2"/>
                                              </p:val>
                                            </p:tav>
                                            <p:tav tm="100000">
                                              <p:val>
                                                <p:strVal val="#ppt_x"/>
                                              </p:val>
                                            </p:tav>
                                          </p:tavLst>
                                        </p:anim>
                                        <p:anim calcmode="lin" valueType="num">
                                          <p:cBhvr additive="base">
                                            <p:cTn id="17" dur="1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accel="53300" fill="hold" nodeType="withEffect">
                                      <p:stCondLst>
                                        <p:cond delay="2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500" fill="hold"/>
                                            <p:tgtEl>
                                              <p:spTgt spid="23"/>
                                            </p:tgtEl>
                                            <p:attrNameLst>
                                              <p:attrName>ppt_x</p:attrName>
                                            </p:attrNameLst>
                                          </p:cBhvr>
                                          <p:tavLst>
                                            <p:tav tm="0">
                                              <p:val>
                                                <p:strVal val="1+#ppt_w/2"/>
                                              </p:val>
                                            </p:tav>
                                            <p:tav tm="100000">
                                              <p:val>
                                                <p:strVal val="#ppt_x"/>
                                              </p:val>
                                            </p:tav>
                                          </p:tavLst>
                                        </p:anim>
                                        <p:anim calcmode="lin" valueType="num">
                                          <p:cBhvr additive="base">
                                            <p:cTn id="21" dur="1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3300" fill="hold" nodeType="withEffect">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500" fill="hold"/>
                                            <p:tgtEl>
                                              <p:spTgt spid="12"/>
                                            </p:tgtEl>
                                            <p:attrNameLst>
                                              <p:attrName>ppt_x</p:attrName>
                                            </p:attrNameLst>
                                          </p:cBhvr>
                                          <p:tavLst>
                                            <p:tav tm="0">
                                              <p:val>
                                                <p:strVal val="1+#ppt_w/2"/>
                                              </p:val>
                                            </p:tav>
                                            <p:tav tm="100000">
                                              <p:val>
                                                <p:strVal val="#ppt_x"/>
                                              </p:val>
                                            </p:tav>
                                          </p:tavLst>
                                        </p:anim>
                                        <p:anim calcmode="lin" valueType="num">
                                          <p:cBhvr additive="base">
                                            <p:cTn id="25" dur="1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0"/>
                                            </p:tgtEl>
                                          </p:cBhvr>
                                          <p:to x="80000" y="100000"/>
                                        </p:animScale>
                                        <p:anim by="(#ppt_w*0.10)" calcmode="lin" valueType="num">
                                          <p:cBhvr>
                                            <p:cTn id="32" dur="50" autoRev="1" fill="hold">
                                              <p:stCondLst>
                                                <p:cond delay="0"/>
                                              </p:stCondLst>
                                            </p:cTn>
                                            <p:tgtEl>
                                              <p:spTgt spid="10"/>
                                            </p:tgtEl>
                                            <p:attrNameLst>
                                              <p:attrName>ppt_x</p:attrName>
                                            </p:attrNameLst>
                                          </p:cBhvr>
                                        </p:anim>
                                        <p:anim by="(-#ppt_w*0.10)" calcmode="lin" valueType="num">
                                          <p:cBhvr>
                                            <p:cTn id="33" dur="50" autoRev="1" fill="hold">
                                              <p:stCondLst>
                                                <p:cond delay="0"/>
                                              </p:stCondLst>
                                            </p:cTn>
                                            <p:tgtEl>
                                              <p:spTgt spid="10"/>
                                            </p:tgtEl>
                                            <p:attrNameLst>
                                              <p:attrName>ppt_y</p:attrName>
                                            </p:attrNameLst>
                                          </p:cBhvr>
                                        </p:anim>
                                        <p:animRot by="-480000">
                                          <p:cBhvr>
                                            <p:cTn id="34" dur="50" autoRev="1" fill="hold">
                                              <p:stCondLst>
                                                <p:cond delay="0"/>
                                              </p:stCondLst>
                                            </p:cTn>
                                            <p:tgtEl>
                                              <p:spTgt spid="10"/>
                                            </p:tgtEl>
                                            <p:attrNameLst>
                                              <p:attrName>r</p:attrName>
                                            </p:attrNameLst>
                                          </p:cBhvr>
                                        </p:animRot>
                                      </p:childTnLst>
                                    </p:cTn>
                                  </p:par>
                                </p:childTnLst>
                              </p:cTn>
                            </p:par>
                            <p:par>
                              <p:cTn id="35" fill="hold">
                                <p:stCondLst>
                                  <p:cond delay="322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200"/>
                                            <p:tgtEl>
                                              <p:spTgt spid="11"/>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1"/>
                                            </p:tgtEl>
                                          </p:cBhvr>
                                          <p:to x="80000" y="100000"/>
                                        </p:animScale>
                                        <p:anim by="(#ppt_w*0.10)" calcmode="lin" valueType="num">
                                          <p:cBhvr>
                                            <p:cTn id="41" dur="50" autoRev="1" fill="hold">
                                              <p:stCondLst>
                                                <p:cond delay="0"/>
                                              </p:stCondLst>
                                            </p:cTn>
                                            <p:tgtEl>
                                              <p:spTgt spid="11"/>
                                            </p:tgtEl>
                                            <p:attrNameLst>
                                              <p:attrName>ppt_x</p:attrName>
                                            </p:attrNameLst>
                                          </p:cBhvr>
                                        </p:anim>
                                        <p:anim by="(-#ppt_w*0.10)" calcmode="lin" valueType="num">
                                          <p:cBhvr>
                                            <p:cTn id="42" dur="50" autoRev="1" fill="hold">
                                              <p:stCondLst>
                                                <p:cond delay="0"/>
                                              </p:stCondLst>
                                            </p:cTn>
                                            <p:tgtEl>
                                              <p:spTgt spid="11"/>
                                            </p:tgtEl>
                                            <p:attrNameLst>
                                              <p:attrName>ppt_y</p:attrName>
                                            </p:attrNameLst>
                                          </p:cBhvr>
                                        </p:anim>
                                        <p:animRot by="-480000">
                                          <p:cBhvr>
                                            <p:cTn id="4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589360" y="3660938"/>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669082" y="3660938"/>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4748804" y="3660938"/>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851011" y="3660938"/>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latin typeface="微软雅黑" panose="020B0503020204020204" pitchFamily="34" charset="-122"/>
              <a:ea typeface="微软雅黑" panose="020B0503020204020204" pitchFamily="34" charset="-122"/>
            </a:endParaRPr>
          </a:p>
        </p:txBody>
      </p:sp>
      <p:cxnSp>
        <p:nvCxnSpPr>
          <p:cNvPr id="11" name="Straight Connector 32"/>
          <p:cNvCxnSpPr/>
          <p:nvPr/>
        </p:nvCxnSpPr>
        <p:spPr>
          <a:xfrm>
            <a:off x="786939" y="4523226"/>
            <a:ext cx="1177384" cy="0"/>
          </a:xfrm>
          <a:prstGeom prst="line">
            <a:avLst/>
          </a:prstGeom>
          <a:ln w="19050">
            <a:solidFill>
              <a:srgbClr val="3381C7"/>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32"/>
          <p:cNvCxnSpPr/>
          <p:nvPr/>
        </p:nvCxnSpPr>
        <p:spPr>
          <a:xfrm>
            <a:off x="2851062" y="4523226"/>
            <a:ext cx="1177384" cy="0"/>
          </a:xfrm>
          <a:prstGeom prst="line">
            <a:avLst/>
          </a:prstGeom>
          <a:ln w="19050">
            <a:solidFill>
              <a:srgbClr val="3381C7"/>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32"/>
          <p:cNvCxnSpPr/>
          <p:nvPr/>
        </p:nvCxnSpPr>
        <p:spPr>
          <a:xfrm>
            <a:off x="4975698" y="4523226"/>
            <a:ext cx="1177384" cy="0"/>
          </a:xfrm>
          <a:prstGeom prst="line">
            <a:avLst/>
          </a:prstGeom>
          <a:ln w="19050">
            <a:solidFill>
              <a:srgbClr val="3381C7"/>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32"/>
          <p:cNvCxnSpPr/>
          <p:nvPr/>
        </p:nvCxnSpPr>
        <p:spPr>
          <a:xfrm>
            <a:off x="7039821" y="4523226"/>
            <a:ext cx="1177384" cy="0"/>
          </a:xfrm>
          <a:prstGeom prst="line">
            <a:avLst/>
          </a:prstGeom>
          <a:ln w="19050">
            <a:solidFill>
              <a:srgbClr val="3381C7"/>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rcRect l="28401" t="121" r="5209"/>
          <a:stretch>
            <a:fillRect/>
          </a:stretch>
        </p:blipFill>
        <p:spPr>
          <a:xfrm>
            <a:off x="589360" y="1823403"/>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rcRect l="13658" t="5204" r="17137" b="2341"/>
          <a:stretch>
            <a:fillRect/>
          </a:stretch>
        </p:blipFill>
        <p:spPr>
          <a:xfrm>
            <a:off x="2669082" y="1823403"/>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rcRect l="46203" t="11391" r="507" b="8793"/>
          <a:stretch>
            <a:fillRect/>
          </a:stretch>
        </p:blipFill>
        <p:spPr>
          <a:xfrm>
            <a:off x="4732929" y="1824726"/>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rcRect l="20047" t="1371" r="16382" b="3201"/>
          <a:stretch>
            <a:fillRect/>
          </a:stretch>
        </p:blipFill>
        <p:spPr>
          <a:xfrm>
            <a:off x="6860279" y="1824726"/>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 presetClass="entr" presetSubtype="4" fill="hold" nodeType="withEffect">
                                  <p:stCondLst>
                                    <p:cond delay="25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5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5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25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5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25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5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ppt_x"/>
                                          </p:val>
                                        </p:tav>
                                        <p:tav tm="100000">
                                          <p:val>
                                            <p:strVal val="#ppt_x"/>
                                          </p:val>
                                        </p:tav>
                                      </p:tavLst>
                                    </p:anim>
                                    <p:anim calcmode="lin" valueType="num">
                                      <p:cBhvr additive="base">
                                        <p:cTn id="7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ppt_x"/>
                                          </p:val>
                                        </p:tav>
                                        <p:tav tm="100000">
                                          <p:val>
                                            <p:strVal val="#ppt_x"/>
                                          </p:val>
                                        </p:tav>
                                      </p:tavLst>
                                    </p:anim>
                                    <p:anim calcmode="lin" valueType="num">
                                      <p:cBhvr additive="base">
                                        <p:cTn id="8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11"/>
          <p:cNvSpPr/>
          <p:nvPr/>
        </p:nvSpPr>
        <p:spPr bwMode="auto">
          <a:xfrm>
            <a:off x="3925456" y="2067956"/>
            <a:ext cx="1456247" cy="1500317"/>
          </a:xfrm>
          <a:custGeom>
            <a:avLst/>
            <a:gdLst>
              <a:gd name="T0" fmla="*/ 276 w 322"/>
              <a:gd name="T1" fmla="*/ 284 h 332"/>
              <a:gd name="T2" fmla="*/ 162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2" y="332"/>
                </a:cubicBezTo>
                <a:cubicBezTo>
                  <a:pt x="72" y="332"/>
                  <a:pt x="0" y="259"/>
                  <a:pt x="0" y="170"/>
                </a:cubicBezTo>
                <a:cubicBezTo>
                  <a:pt x="0" y="125"/>
                  <a:pt x="18" y="81"/>
                  <a:pt x="47" y="51"/>
                </a:cubicBezTo>
                <a:cubicBezTo>
                  <a:pt x="77" y="22"/>
                  <a:pt x="117" y="0"/>
                  <a:pt x="162" y="0"/>
                </a:cubicBezTo>
                <a:cubicBezTo>
                  <a:pt x="322" y="0"/>
                  <a:pt x="322" y="0"/>
                  <a:pt x="322" y="0"/>
                </a:cubicBezTo>
                <a:cubicBezTo>
                  <a:pt x="322" y="170"/>
                  <a:pt x="322" y="170"/>
                  <a:pt x="322" y="170"/>
                </a:cubicBezTo>
                <a:cubicBezTo>
                  <a:pt x="322" y="214"/>
                  <a:pt x="305" y="255"/>
                  <a:pt x="276" y="284"/>
                </a:cubicBezTo>
                <a:close/>
              </a:path>
            </a:pathLst>
          </a:custGeom>
          <a:solidFill>
            <a:srgbClr val="3381C7"/>
          </a:solidFill>
          <a:ln>
            <a:noFill/>
          </a:ln>
          <a:effectLst>
            <a:outerShdw blurRad="254000" algn="tl" rotWithShape="0">
              <a:schemeClr val="bg1">
                <a:alpha val="80000"/>
              </a:schemeClr>
            </a:outerShdw>
          </a:effectLst>
        </p:spPr>
        <p:txBody>
          <a:bodyPr vert="horz" wrap="square" lIns="68580" tIns="486000" rIns="68580" bIns="34290" numCol="1" anchor="t" anchorCtr="0" compatLnSpc="1"/>
          <a:lstStyle/>
          <a:p>
            <a:pPr algn="ctr"/>
            <a:r>
              <a:rPr lang="en-US" altLang="zh-CN" sz="5400">
                <a:solidFill>
                  <a:schemeClr val="bg1"/>
                </a:solidFill>
                <a:latin typeface="微软雅黑" panose="020B0503020204020204" pitchFamily="34" charset="-122"/>
                <a:ea typeface="微软雅黑" panose="020B0503020204020204" pitchFamily="34" charset="-122"/>
                <a:cs typeface="UKIJ Qolyazma" pitchFamily="18" charset="0"/>
              </a:rPr>
              <a:t>43</a:t>
            </a:r>
            <a:r>
              <a:rPr lang="en-US" altLang="zh-CN" sz="3000">
                <a:solidFill>
                  <a:schemeClr val="bg1"/>
                </a:solidFill>
                <a:latin typeface="微软雅黑" panose="020B0503020204020204" pitchFamily="34" charset="-122"/>
                <a:ea typeface="微软雅黑" panose="020B0503020204020204" pitchFamily="34" charset="-122"/>
                <a:cs typeface="UKIJ Qolyazma" pitchFamily="18" charset="0"/>
              </a:rPr>
              <a:t>%</a:t>
            </a:r>
            <a:endParaRPr lang="zh-CN" altLang="en-US" sz="300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8" name="Freeform 6"/>
          <p:cNvSpPr/>
          <p:nvPr/>
        </p:nvSpPr>
        <p:spPr bwMode="auto">
          <a:xfrm>
            <a:off x="1699817" y="2067956"/>
            <a:ext cx="1456247" cy="1500317"/>
          </a:xfrm>
          <a:custGeom>
            <a:avLst/>
            <a:gdLst>
              <a:gd name="T0" fmla="*/ 276 w 322"/>
              <a:gd name="T1" fmla="*/ 284 h 332"/>
              <a:gd name="T2" fmla="*/ 161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1" y="332"/>
                </a:cubicBezTo>
                <a:cubicBezTo>
                  <a:pt x="72" y="332"/>
                  <a:pt x="0" y="259"/>
                  <a:pt x="0" y="170"/>
                </a:cubicBezTo>
                <a:cubicBezTo>
                  <a:pt x="0" y="125"/>
                  <a:pt x="18" y="81"/>
                  <a:pt x="47" y="51"/>
                </a:cubicBezTo>
                <a:cubicBezTo>
                  <a:pt x="76" y="22"/>
                  <a:pt x="117" y="0"/>
                  <a:pt x="162" y="0"/>
                </a:cubicBezTo>
                <a:cubicBezTo>
                  <a:pt x="322" y="0"/>
                  <a:pt x="322" y="0"/>
                  <a:pt x="322" y="0"/>
                </a:cubicBezTo>
                <a:cubicBezTo>
                  <a:pt x="322" y="170"/>
                  <a:pt x="322" y="170"/>
                  <a:pt x="322" y="170"/>
                </a:cubicBezTo>
                <a:cubicBezTo>
                  <a:pt x="322" y="214"/>
                  <a:pt x="305" y="255"/>
                  <a:pt x="276" y="284"/>
                </a:cubicBezTo>
                <a:close/>
              </a:path>
            </a:pathLst>
          </a:custGeom>
          <a:solidFill>
            <a:srgbClr val="3381C7"/>
          </a:solidFill>
          <a:ln>
            <a:noFill/>
          </a:ln>
          <a:effectLst>
            <a:outerShdw blurRad="254000" algn="tl" rotWithShape="0">
              <a:schemeClr val="bg1">
                <a:alpha val="80000"/>
              </a:schemeClr>
            </a:outerShdw>
          </a:effectLst>
        </p:spPr>
        <p:txBody>
          <a:bodyPr vert="horz" wrap="square" lIns="68580" tIns="486000" rIns="68580" bIns="34290" numCol="1" anchor="t" anchorCtr="0" compatLnSpc="1"/>
          <a:lstStyle/>
          <a:p>
            <a:pPr algn="ctr"/>
            <a:r>
              <a:rPr lang="en-US" altLang="zh-CN" sz="5400">
                <a:solidFill>
                  <a:schemeClr val="bg1"/>
                </a:solidFill>
                <a:latin typeface="微软雅黑" panose="020B0503020204020204" pitchFamily="34" charset="-122"/>
                <a:ea typeface="微软雅黑" panose="020B0503020204020204" pitchFamily="34" charset="-122"/>
                <a:cs typeface="UKIJ Qolyazma" pitchFamily="18" charset="0"/>
              </a:rPr>
              <a:t>31</a:t>
            </a:r>
            <a:r>
              <a:rPr lang="en-US" altLang="zh-CN" sz="3000">
                <a:solidFill>
                  <a:schemeClr val="bg1"/>
                </a:solidFill>
                <a:latin typeface="微软雅黑" panose="020B0503020204020204" pitchFamily="34" charset="-122"/>
                <a:ea typeface="微软雅黑" panose="020B0503020204020204" pitchFamily="34" charset="-122"/>
                <a:cs typeface="UKIJ Qolyazma" pitchFamily="18" charset="0"/>
              </a:rPr>
              <a:t>%</a:t>
            </a:r>
            <a:endParaRPr lang="zh-CN" altLang="en-US" sz="300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9" name="Freeform 16"/>
          <p:cNvSpPr/>
          <p:nvPr/>
        </p:nvSpPr>
        <p:spPr bwMode="auto">
          <a:xfrm>
            <a:off x="6151095" y="2067956"/>
            <a:ext cx="1458162" cy="1500317"/>
          </a:xfrm>
          <a:custGeom>
            <a:avLst/>
            <a:gdLst>
              <a:gd name="T0" fmla="*/ 276 w 322"/>
              <a:gd name="T1" fmla="*/ 284 h 332"/>
              <a:gd name="T2" fmla="*/ 162 w 322"/>
              <a:gd name="T3" fmla="*/ 332 h 332"/>
              <a:gd name="T4" fmla="*/ 0 w 322"/>
              <a:gd name="T5" fmla="*/ 170 h 332"/>
              <a:gd name="T6" fmla="*/ 48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7" y="332"/>
                  <a:pt x="162" y="332"/>
                </a:cubicBezTo>
                <a:cubicBezTo>
                  <a:pt x="72" y="332"/>
                  <a:pt x="0" y="259"/>
                  <a:pt x="0" y="170"/>
                </a:cubicBezTo>
                <a:cubicBezTo>
                  <a:pt x="0" y="125"/>
                  <a:pt x="18" y="81"/>
                  <a:pt x="48" y="51"/>
                </a:cubicBezTo>
                <a:cubicBezTo>
                  <a:pt x="77" y="22"/>
                  <a:pt x="118" y="0"/>
                  <a:pt x="162" y="0"/>
                </a:cubicBezTo>
                <a:cubicBezTo>
                  <a:pt x="322" y="0"/>
                  <a:pt x="322" y="0"/>
                  <a:pt x="322" y="0"/>
                </a:cubicBezTo>
                <a:cubicBezTo>
                  <a:pt x="322" y="170"/>
                  <a:pt x="322" y="170"/>
                  <a:pt x="322" y="170"/>
                </a:cubicBezTo>
                <a:cubicBezTo>
                  <a:pt x="322" y="214"/>
                  <a:pt x="305" y="255"/>
                  <a:pt x="276" y="284"/>
                </a:cubicBezTo>
                <a:close/>
              </a:path>
            </a:pathLst>
          </a:custGeom>
          <a:solidFill>
            <a:srgbClr val="3381C7"/>
          </a:solidFill>
          <a:ln>
            <a:noFill/>
          </a:ln>
          <a:effectLst>
            <a:outerShdw blurRad="254000" algn="tl" rotWithShape="0">
              <a:schemeClr val="bg1">
                <a:alpha val="80000"/>
              </a:schemeClr>
            </a:outerShdw>
          </a:effectLst>
        </p:spPr>
        <p:txBody>
          <a:bodyPr vert="horz" wrap="square" lIns="68580" tIns="486000" rIns="68580" bIns="34290" numCol="1" anchor="t" anchorCtr="0" compatLnSpc="1"/>
          <a:lstStyle/>
          <a:p>
            <a:pPr algn="ctr"/>
            <a:r>
              <a:rPr lang="en-US" altLang="zh-CN" sz="5400" dirty="0">
                <a:solidFill>
                  <a:schemeClr val="bg1"/>
                </a:solidFill>
                <a:latin typeface="微软雅黑" panose="020B0503020204020204" pitchFamily="34" charset="-122"/>
                <a:ea typeface="微软雅黑" panose="020B0503020204020204" pitchFamily="34" charset="-122"/>
                <a:cs typeface="UKIJ Qolyazma" pitchFamily="18" charset="0"/>
              </a:rPr>
              <a:t>82</a:t>
            </a:r>
            <a:r>
              <a:rPr lang="en-US" altLang="zh-CN" sz="3000" dirty="0">
                <a:solidFill>
                  <a:schemeClr val="bg1"/>
                </a:solidFill>
                <a:latin typeface="微软雅黑" panose="020B0503020204020204" pitchFamily="34" charset="-122"/>
                <a:ea typeface="微软雅黑" panose="020B0503020204020204" pitchFamily="34" charset="-122"/>
                <a:cs typeface="UKIJ Qolyazma" pitchFamily="18" charset="0"/>
              </a:rPr>
              <a:t>%</a:t>
            </a:r>
            <a:endParaRPr lang="zh-CN" altLang="en-US" sz="3000"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10" name="TextBox 31"/>
          <p:cNvSpPr txBox="1"/>
          <p:nvPr/>
        </p:nvSpPr>
        <p:spPr>
          <a:xfrm>
            <a:off x="1700892" y="3580124"/>
            <a:ext cx="1531188" cy="923330"/>
          </a:xfrm>
          <a:prstGeom prst="rect">
            <a:avLst/>
          </a:prstGeom>
          <a:noFill/>
        </p:spPr>
        <p:txBody>
          <a:bodyPr wrap="none" rtlCol="0" anchor="t">
            <a:spAutoFit/>
          </a:bodyPr>
          <a:lstStyle/>
          <a:p>
            <a:pPr algn="ctr">
              <a:lnSpc>
                <a:spcPct val="150000"/>
              </a:lnSpc>
            </a:pPr>
            <a:endParaRPr lang="en-US" altLang="zh-CN" sz="450">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1050">
                <a:latin typeface="微软雅黑" panose="020B0503020204020204" pitchFamily="34" charset="-122"/>
                <a:ea typeface="微软雅黑" panose="020B0503020204020204" pitchFamily="34" charset="-122"/>
                <a:cs typeface="华文黑体" pitchFamily="2" charset="-122"/>
              </a:rPr>
              <a:t>单击添加文本单击添加</a:t>
            </a:r>
            <a:endParaRPr lang="en-US" altLang="zh-CN" sz="1050">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1050">
                <a:latin typeface="微软雅黑" panose="020B0503020204020204" pitchFamily="34" charset="-122"/>
                <a:ea typeface="微软雅黑" panose="020B0503020204020204" pitchFamily="34" charset="-122"/>
                <a:cs typeface="华文黑体" pitchFamily="2" charset="-122"/>
              </a:rPr>
              <a:t>文本单击添加文本单击</a:t>
            </a:r>
            <a:endParaRPr lang="en-US" altLang="zh-CN" sz="1050">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1050">
                <a:latin typeface="微软雅黑" panose="020B0503020204020204" pitchFamily="34" charset="-122"/>
                <a:ea typeface="微软雅黑" panose="020B0503020204020204" pitchFamily="34" charset="-122"/>
                <a:cs typeface="华文黑体" pitchFamily="2" charset="-122"/>
              </a:rPr>
              <a:t>添加文本单击添加文本</a:t>
            </a:r>
            <a:endParaRPr lang="zh-CN" altLang="en-US" sz="1050">
              <a:latin typeface="微软雅黑" panose="020B0503020204020204" pitchFamily="34" charset="-122"/>
              <a:ea typeface="微软雅黑" panose="020B0503020204020204" pitchFamily="34" charset="-122"/>
              <a:cs typeface="华文黑体" pitchFamily="2" charset="-122"/>
            </a:endParaRPr>
          </a:p>
        </p:txBody>
      </p:sp>
      <p:sp>
        <p:nvSpPr>
          <p:cNvPr id="11" name="TextBox 32"/>
          <p:cNvSpPr txBox="1"/>
          <p:nvPr/>
        </p:nvSpPr>
        <p:spPr>
          <a:xfrm>
            <a:off x="3858346" y="3580124"/>
            <a:ext cx="1531188" cy="923330"/>
          </a:xfrm>
          <a:prstGeom prst="rect">
            <a:avLst/>
          </a:prstGeom>
          <a:noFill/>
        </p:spPr>
        <p:txBody>
          <a:bodyPr wrap="none" rtlCol="0" anchor="t">
            <a:spAutoFit/>
          </a:bodyPr>
          <a:lstStyle/>
          <a:p>
            <a:pPr algn="ctr">
              <a:lnSpc>
                <a:spcPct val="150000"/>
              </a:lnSpc>
            </a:pPr>
            <a:endParaRPr lang="en-US" altLang="zh-CN" sz="450">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1050">
                <a:latin typeface="微软雅黑" panose="020B0503020204020204" pitchFamily="34" charset="-122"/>
                <a:ea typeface="微软雅黑" panose="020B0503020204020204" pitchFamily="34" charset="-122"/>
                <a:cs typeface="华文黑体" pitchFamily="2" charset="-122"/>
              </a:rPr>
              <a:t>单击添加文本单击添加</a:t>
            </a:r>
            <a:endParaRPr lang="en-US" altLang="zh-CN" sz="1050">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1050">
                <a:latin typeface="微软雅黑" panose="020B0503020204020204" pitchFamily="34" charset="-122"/>
                <a:ea typeface="微软雅黑" panose="020B0503020204020204" pitchFamily="34" charset="-122"/>
                <a:cs typeface="华文黑体" pitchFamily="2" charset="-122"/>
              </a:rPr>
              <a:t>文本单击添加文本单击</a:t>
            </a:r>
            <a:endParaRPr lang="en-US" altLang="zh-CN" sz="1050">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1050">
                <a:latin typeface="微软雅黑" panose="020B0503020204020204" pitchFamily="34" charset="-122"/>
                <a:ea typeface="微软雅黑" panose="020B0503020204020204" pitchFamily="34" charset="-122"/>
                <a:cs typeface="华文黑体" pitchFamily="2" charset="-122"/>
              </a:rPr>
              <a:t>添加文本单击添加文本</a:t>
            </a:r>
            <a:endParaRPr lang="zh-CN" altLang="en-US" sz="1050">
              <a:latin typeface="微软雅黑" panose="020B0503020204020204" pitchFamily="34" charset="-122"/>
              <a:ea typeface="微软雅黑" panose="020B0503020204020204" pitchFamily="34" charset="-122"/>
              <a:cs typeface="华文黑体" pitchFamily="2" charset="-122"/>
            </a:endParaRPr>
          </a:p>
        </p:txBody>
      </p:sp>
      <p:sp>
        <p:nvSpPr>
          <p:cNvPr id="12" name="TextBox 33"/>
          <p:cNvSpPr txBox="1"/>
          <p:nvPr/>
        </p:nvSpPr>
        <p:spPr>
          <a:xfrm>
            <a:off x="6126598" y="3580124"/>
            <a:ext cx="1531188" cy="923330"/>
          </a:xfrm>
          <a:prstGeom prst="rect">
            <a:avLst/>
          </a:prstGeom>
          <a:noFill/>
        </p:spPr>
        <p:txBody>
          <a:bodyPr wrap="none" rtlCol="0" anchor="t">
            <a:spAutoFit/>
          </a:bodyPr>
          <a:lstStyle/>
          <a:p>
            <a:pPr algn="ctr">
              <a:lnSpc>
                <a:spcPct val="150000"/>
              </a:lnSpc>
            </a:pPr>
            <a:endParaRPr lang="en-US" altLang="zh-CN" sz="450">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1050">
                <a:latin typeface="微软雅黑" panose="020B0503020204020204" pitchFamily="34" charset="-122"/>
                <a:ea typeface="微软雅黑" panose="020B0503020204020204" pitchFamily="34" charset="-122"/>
                <a:cs typeface="华文黑体" pitchFamily="2" charset="-122"/>
              </a:rPr>
              <a:t>单击添加文本单击添加</a:t>
            </a:r>
            <a:endParaRPr lang="en-US" altLang="zh-CN" sz="1050">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1050">
                <a:latin typeface="微软雅黑" panose="020B0503020204020204" pitchFamily="34" charset="-122"/>
                <a:ea typeface="微软雅黑" panose="020B0503020204020204" pitchFamily="34" charset="-122"/>
                <a:cs typeface="华文黑体" pitchFamily="2" charset="-122"/>
              </a:rPr>
              <a:t>文本单击添加文本单击</a:t>
            </a:r>
            <a:endParaRPr lang="en-US" altLang="zh-CN" sz="1050">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1050">
                <a:latin typeface="微软雅黑" panose="020B0503020204020204" pitchFamily="34" charset="-122"/>
                <a:ea typeface="微软雅黑" panose="020B0503020204020204" pitchFamily="34" charset="-122"/>
                <a:cs typeface="华文黑体" pitchFamily="2" charset="-122"/>
              </a:rPr>
              <a:t>添加文本单击添加文本</a:t>
            </a:r>
            <a:endParaRPr lang="zh-CN" altLang="en-US" sz="1050">
              <a:latin typeface="微软雅黑" panose="020B0503020204020204" pitchFamily="34" charset="-122"/>
              <a:ea typeface="微软雅黑" panose="020B0503020204020204" pitchFamily="34" charset="-122"/>
              <a:cs typeface="华文黑体" pitchFamily="2" charset="-122"/>
            </a:endParaRPr>
          </a:p>
        </p:txBody>
      </p:sp>
      <p:sp>
        <p:nvSpPr>
          <p:cNvPr id="13" name="TextBox 34"/>
          <p:cNvSpPr txBox="1"/>
          <p:nvPr/>
        </p:nvSpPr>
        <p:spPr>
          <a:xfrm>
            <a:off x="1989433" y="1581072"/>
            <a:ext cx="954107" cy="323165"/>
          </a:xfrm>
          <a:prstGeom prst="rect">
            <a:avLst/>
          </a:prstGeom>
          <a:noFill/>
        </p:spPr>
        <p:txBody>
          <a:bodyPr wrap="none" rtlCol="0">
            <a:spAutoFit/>
          </a:bodyPr>
          <a:lstStyle/>
          <a:p>
            <a:pPr algn="ctr"/>
            <a:r>
              <a:rPr lang="zh-CN" altLang="en-US" sz="1500">
                <a:latin typeface="微软雅黑" panose="020B0503020204020204" pitchFamily="34" charset="-122"/>
                <a:ea typeface="微软雅黑" panose="020B0503020204020204" pitchFamily="34" charset="-122"/>
                <a:cs typeface="华文黑体" pitchFamily="2" charset="-122"/>
              </a:rPr>
              <a:t>添加标题</a:t>
            </a:r>
            <a:endParaRPr lang="zh-CN" altLang="en-US" sz="1050">
              <a:latin typeface="微软雅黑" panose="020B0503020204020204" pitchFamily="34" charset="-122"/>
              <a:ea typeface="微软雅黑" panose="020B0503020204020204" pitchFamily="34" charset="-122"/>
              <a:cs typeface="华文黑体" pitchFamily="2" charset="-122"/>
            </a:endParaRPr>
          </a:p>
        </p:txBody>
      </p:sp>
      <p:sp>
        <p:nvSpPr>
          <p:cNvPr id="14" name="TextBox 35"/>
          <p:cNvSpPr txBox="1"/>
          <p:nvPr/>
        </p:nvSpPr>
        <p:spPr>
          <a:xfrm>
            <a:off x="4325101" y="1581072"/>
            <a:ext cx="954107" cy="323165"/>
          </a:xfrm>
          <a:prstGeom prst="rect">
            <a:avLst/>
          </a:prstGeom>
          <a:noFill/>
        </p:spPr>
        <p:txBody>
          <a:bodyPr wrap="none" rtlCol="0">
            <a:spAutoFit/>
          </a:bodyPr>
          <a:lstStyle/>
          <a:p>
            <a:pPr algn="ctr"/>
            <a:r>
              <a:rPr lang="zh-CN" altLang="en-US" sz="1500">
                <a:latin typeface="微软雅黑" panose="020B0503020204020204" pitchFamily="34" charset="-122"/>
                <a:ea typeface="微软雅黑" panose="020B0503020204020204" pitchFamily="34" charset="-122"/>
                <a:cs typeface="华文黑体" pitchFamily="2" charset="-122"/>
              </a:rPr>
              <a:t>添加标题</a:t>
            </a:r>
            <a:endParaRPr lang="zh-CN" altLang="en-US" sz="1050">
              <a:latin typeface="微软雅黑" panose="020B0503020204020204" pitchFamily="34" charset="-122"/>
              <a:ea typeface="微软雅黑" panose="020B0503020204020204" pitchFamily="34" charset="-122"/>
              <a:cs typeface="华文黑体" pitchFamily="2" charset="-122"/>
            </a:endParaRPr>
          </a:p>
        </p:txBody>
      </p:sp>
      <p:sp>
        <p:nvSpPr>
          <p:cNvPr id="15" name="TextBox 36"/>
          <p:cNvSpPr txBox="1"/>
          <p:nvPr/>
        </p:nvSpPr>
        <p:spPr>
          <a:xfrm>
            <a:off x="6575746" y="1581072"/>
            <a:ext cx="954107" cy="323165"/>
          </a:xfrm>
          <a:prstGeom prst="rect">
            <a:avLst/>
          </a:prstGeom>
          <a:noFill/>
        </p:spPr>
        <p:txBody>
          <a:bodyPr wrap="none" rtlCol="0">
            <a:spAutoFit/>
          </a:bodyPr>
          <a:lstStyle/>
          <a:p>
            <a:pPr algn="ctr"/>
            <a:r>
              <a:rPr lang="zh-CN" altLang="en-US" sz="1500">
                <a:latin typeface="微软雅黑" panose="020B0503020204020204" pitchFamily="34" charset="-122"/>
                <a:ea typeface="微软雅黑" panose="020B0503020204020204" pitchFamily="34" charset="-122"/>
                <a:cs typeface="华文黑体" pitchFamily="2" charset="-122"/>
              </a:rPr>
              <a:t>添加标题</a:t>
            </a:r>
            <a:endParaRPr lang="zh-CN" altLang="en-US" sz="1050">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2" presetClass="entr" presetSubtype="8" decel="10000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3500"/>
                            </p:stCondLst>
                            <p:childTnLst>
                              <p:par>
                                <p:cTn id="64" presetID="10"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下箭头 10"/>
          <p:cNvSpPr>
            <a:spLocks noChangeArrowheads="1"/>
          </p:cNvSpPr>
          <p:nvPr/>
        </p:nvSpPr>
        <p:spPr bwMode="auto">
          <a:xfrm>
            <a:off x="3603308" y="2831783"/>
            <a:ext cx="1940243" cy="2007394"/>
          </a:xfrm>
          <a:prstGeom prst="downArrow">
            <a:avLst>
              <a:gd name="adj1" fmla="val 50000"/>
              <a:gd name="adj2" fmla="val 49992"/>
            </a:avLst>
          </a:prstGeom>
          <a:solidFill>
            <a:srgbClr val="3381C7"/>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 name="下箭头 11"/>
          <p:cNvSpPr>
            <a:spLocks noChangeArrowheads="1"/>
          </p:cNvSpPr>
          <p:nvPr/>
        </p:nvSpPr>
        <p:spPr bwMode="auto">
          <a:xfrm flipH="1" flipV="1">
            <a:off x="3604737" y="878682"/>
            <a:ext cx="1940243" cy="1944528"/>
          </a:xfrm>
          <a:prstGeom prst="downArrow">
            <a:avLst>
              <a:gd name="adj1" fmla="val 50000"/>
              <a:gd name="adj2" fmla="val 50004"/>
            </a:avLst>
          </a:prstGeom>
          <a:solidFill>
            <a:srgbClr val="3381C7"/>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 name="Freeform 14"/>
          <p:cNvSpPr>
            <a:spLocks noEditPoints="1" noChangeArrowheads="1"/>
          </p:cNvSpPr>
          <p:nvPr/>
        </p:nvSpPr>
        <p:spPr bwMode="auto">
          <a:xfrm>
            <a:off x="4340543" y="2118837"/>
            <a:ext cx="451485" cy="401478"/>
          </a:xfrm>
          <a:custGeom>
            <a:avLst/>
            <a:gdLst>
              <a:gd name="T0" fmla="*/ 2147483647 w 300"/>
              <a:gd name="T1" fmla="*/ 2147483647 h 266"/>
              <a:gd name="T2" fmla="*/ 2147483647 w 300"/>
              <a:gd name="T3" fmla="*/ 2147483647 h 266"/>
              <a:gd name="T4" fmla="*/ 2147483647 w 300"/>
              <a:gd name="T5" fmla="*/ 2147483647 h 266"/>
              <a:gd name="T6" fmla="*/ 2147483647 w 300"/>
              <a:gd name="T7" fmla="*/ 2147483647 h 266"/>
              <a:gd name="T8" fmla="*/ 0 w 300"/>
              <a:gd name="T9" fmla="*/ 2147483647 h 266"/>
              <a:gd name="T10" fmla="*/ 2147483647 w 300"/>
              <a:gd name="T11" fmla="*/ 0 h 266"/>
              <a:gd name="T12" fmla="*/ 2147483647 w 300"/>
              <a:gd name="T13" fmla="*/ 2147483647 h 266"/>
              <a:gd name="T14" fmla="*/ 2147483647 w 300"/>
              <a:gd name="T15" fmla="*/ 0 h 266"/>
              <a:gd name="T16" fmla="*/ 2147483647 w 300"/>
              <a:gd name="T17" fmla="*/ 2147483647 h 266"/>
              <a:gd name="T18" fmla="*/ 2147483647 w 300"/>
              <a:gd name="T19" fmla="*/ 2147483647 h 266"/>
              <a:gd name="T20" fmla="*/ 2147483647 w 300"/>
              <a:gd name="T21" fmla="*/ 2147483647 h 266"/>
              <a:gd name="T22" fmla="*/ 2147483647 w 300"/>
              <a:gd name="T23" fmla="*/ 2147483647 h 266"/>
              <a:gd name="T24" fmla="*/ 2147483647 w 300"/>
              <a:gd name="T25" fmla="*/ 2147483647 h 266"/>
              <a:gd name="T26" fmla="*/ 2147483647 w 300"/>
              <a:gd name="T27" fmla="*/ 2147483647 h 266"/>
              <a:gd name="T28" fmla="*/ 2147483647 w 300"/>
              <a:gd name="T29" fmla="*/ 2147483647 h 266"/>
              <a:gd name="T30" fmla="*/ 2147483647 w 300"/>
              <a:gd name="T31" fmla="*/ 2147483647 h 266"/>
              <a:gd name="T32" fmla="*/ 2147483647 w 300"/>
              <a:gd name="T33" fmla="*/ 2147483647 h 266"/>
              <a:gd name="T34" fmla="*/ 2147483647 w 300"/>
              <a:gd name="T35" fmla="*/ 2147483647 h 266"/>
              <a:gd name="T36" fmla="*/ 2147483647 w 300"/>
              <a:gd name="T37" fmla="*/ 2147483647 h 266"/>
              <a:gd name="T38" fmla="*/ 2147483647 w 300"/>
              <a:gd name="T39" fmla="*/ 2147483647 h 266"/>
              <a:gd name="T40" fmla="*/ 2147483647 w 300"/>
              <a:gd name="T41" fmla="*/ 2147483647 h 266"/>
              <a:gd name="T42" fmla="*/ 2147483647 w 300"/>
              <a:gd name="T43" fmla="*/ 2147483647 h 266"/>
              <a:gd name="T44" fmla="*/ 2147483647 w 300"/>
              <a:gd name="T45" fmla="*/ 2147483647 h 266"/>
              <a:gd name="T46" fmla="*/ 2147483647 w 300"/>
              <a:gd name="T47" fmla="*/ 2147483647 h 266"/>
              <a:gd name="T48" fmla="*/ 2147483647 w 300"/>
              <a:gd name="T49" fmla="*/ 2147483647 h 266"/>
              <a:gd name="T50" fmla="*/ 2147483647 w 300"/>
              <a:gd name="T51" fmla="*/ 2147483647 h 266"/>
              <a:gd name="T52" fmla="*/ 2147483647 w 300"/>
              <a:gd name="T53" fmla="*/ 2147483647 h 266"/>
              <a:gd name="T54" fmla="*/ 2147483647 w 300"/>
              <a:gd name="T55" fmla="*/ 2147483647 h 266"/>
              <a:gd name="T56" fmla="*/ 2147483647 w 300"/>
              <a:gd name="T57" fmla="*/ 2147483647 h 266"/>
              <a:gd name="T58" fmla="*/ 2147483647 w 300"/>
              <a:gd name="T59" fmla="*/ 2147483647 h 266"/>
              <a:gd name="T60" fmla="*/ 2147483647 w 300"/>
              <a:gd name="T61" fmla="*/ 2147483647 h 266"/>
              <a:gd name="T62" fmla="*/ 2147483647 w 300"/>
              <a:gd name="T63" fmla="*/ 2147483647 h 266"/>
              <a:gd name="T64" fmla="*/ 2147483647 w 300"/>
              <a:gd name="T65" fmla="*/ 2147483647 h 266"/>
              <a:gd name="T66" fmla="*/ 2147483647 w 300"/>
              <a:gd name="T67" fmla="*/ 2147483647 h 266"/>
              <a:gd name="T68" fmla="*/ 2147483647 w 300"/>
              <a:gd name="T69" fmla="*/ 2147483647 h 266"/>
              <a:gd name="T70" fmla="*/ 2147483647 w 300"/>
              <a:gd name="T71" fmla="*/ 2147483647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
              <a:gd name="T109" fmla="*/ 0 h 266"/>
              <a:gd name="T110" fmla="*/ 300 w 300"/>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75549" tIns="37775" rIns="75549" bIns="37775"/>
          <a:lstStyle/>
          <a:p>
            <a:endParaRPr lang="zh-CN" altLang="en-US"/>
          </a:p>
        </p:txBody>
      </p:sp>
      <p:pic>
        <p:nvPicPr>
          <p:cNvPr id="10" name="Picture 3" descr="C:\Users\Jonahs\Dropbox\Projects SCOTT\MEET Windows Azure\source\Background\tile-icon-big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3154680"/>
            <a:ext cx="788670" cy="78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4"/>
          <p:cNvSpPr>
            <a:spLocks noChangeArrowheads="1"/>
          </p:cNvSpPr>
          <p:nvPr/>
        </p:nvSpPr>
        <p:spPr bwMode="auto">
          <a:xfrm>
            <a:off x="4319112" y="985838"/>
            <a:ext cx="51006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520" b="1">
                <a:solidFill>
                  <a:schemeClr val="bg1"/>
                </a:solidFill>
                <a:latin typeface="方正姚体" panose="02010601030101010101" pitchFamily="2" charset="-122"/>
                <a:ea typeface="方正姚体" panose="02010601030101010101" pitchFamily="2" charset="-122"/>
                <a:sym typeface="方正姚体" panose="02010601030101010101" pitchFamily="2" charset="-122"/>
              </a:rPr>
              <a:t>    01</a:t>
            </a:r>
            <a:endParaRPr lang="zh-CN" altLang="en-US" sz="2520" b="1">
              <a:solidFill>
                <a:schemeClr val="bg1"/>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12" name="TextBox 15"/>
          <p:cNvSpPr>
            <a:spLocks noChangeArrowheads="1"/>
          </p:cNvSpPr>
          <p:nvPr/>
        </p:nvSpPr>
        <p:spPr bwMode="auto">
          <a:xfrm>
            <a:off x="4319112" y="4144805"/>
            <a:ext cx="51006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520" b="1">
                <a:solidFill>
                  <a:schemeClr val="bg1"/>
                </a:solidFill>
                <a:latin typeface="方正姚体" panose="02010601030101010101" pitchFamily="2" charset="-122"/>
                <a:ea typeface="方正姚体" panose="02010601030101010101" pitchFamily="2" charset="-122"/>
                <a:sym typeface="方正姚体" panose="02010601030101010101" pitchFamily="2" charset="-122"/>
              </a:rPr>
              <a:t>02</a:t>
            </a:r>
            <a:endParaRPr lang="zh-CN" altLang="en-US" sz="2520" b="1">
              <a:solidFill>
                <a:schemeClr val="bg1"/>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13" name="TextBox 16"/>
          <p:cNvSpPr>
            <a:spLocks noChangeArrowheads="1"/>
          </p:cNvSpPr>
          <p:nvPr/>
        </p:nvSpPr>
        <p:spPr bwMode="auto">
          <a:xfrm>
            <a:off x="928688" y="1850232"/>
            <a:ext cx="2541747"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080" dirty="0">
                <a:solidFill>
                  <a:srgbClr val="3F3F3F"/>
                </a:solidFill>
                <a:latin typeface="华文楷体" panose="02010600040101010101" pitchFamily="2" charset="-122"/>
                <a:ea typeface="华文楷体" panose="02010600040101010101" pitchFamily="2" charset="-122"/>
                <a:sym typeface="宋体" panose="02010600030101010101" pitchFamily="2" charset="-122"/>
              </a:rPr>
              <a:t>这里输入简单的文字概述这里输入简单文字概述简单的文字概述这里输入简单的文字概述这里输入简单</a:t>
            </a:r>
            <a:endParaRPr lang="zh-CN" altLang="en-US" sz="1080" dirty="0">
              <a:solidFill>
                <a:srgbClr val="3F3F3F"/>
              </a:solidFill>
              <a:latin typeface="华文楷体" panose="02010600040101010101" pitchFamily="2" charset="-122"/>
              <a:ea typeface="华文楷体" panose="02010600040101010101" pitchFamily="2" charset="-122"/>
              <a:sym typeface="宋体" panose="02010600030101010101" pitchFamily="2" charset="-122"/>
            </a:endParaRPr>
          </a:p>
        </p:txBody>
      </p:sp>
      <p:sp>
        <p:nvSpPr>
          <p:cNvPr id="14" name="矩形 17"/>
          <p:cNvSpPr>
            <a:spLocks noChangeArrowheads="1"/>
          </p:cNvSpPr>
          <p:nvPr/>
        </p:nvSpPr>
        <p:spPr bwMode="auto">
          <a:xfrm>
            <a:off x="942975" y="1525905"/>
            <a:ext cx="181879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3381C7"/>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b="1" dirty="0">
              <a:solidFill>
                <a:srgbClr val="3381C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18"/>
          <p:cNvSpPr>
            <a:spLocks noChangeArrowheads="1"/>
          </p:cNvSpPr>
          <p:nvPr/>
        </p:nvSpPr>
        <p:spPr bwMode="auto">
          <a:xfrm>
            <a:off x="5867877" y="3467577"/>
            <a:ext cx="2541746"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080">
                <a:solidFill>
                  <a:srgbClr val="3F3F3F"/>
                </a:solidFill>
                <a:latin typeface="华文楷体" panose="02010600040101010101" pitchFamily="2" charset="-122"/>
                <a:ea typeface="华文楷体" panose="02010600040101010101" pitchFamily="2" charset="-122"/>
                <a:sym typeface="宋体" panose="02010600030101010101" pitchFamily="2" charset="-122"/>
              </a:rPr>
              <a:t>这里输入简单的文字概述这里输入简单文字概述简单的文字概述这里输入简单的文字概述这里输入简单</a:t>
            </a:r>
            <a:endParaRPr lang="zh-CN" altLang="en-US" sz="1080">
              <a:solidFill>
                <a:srgbClr val="3F3F3F"/>
              </a:solidFill>
              <a:latin typeface="华文楷体" panose="02010600040101010101" pitchFamily="2" charset="-122"/>
              <a:ea typeface="华文楷体" panose="02010600040101010101" pitchFamily="2" charset="-122"/>
              <a:sym typeface="宋体" panose="02010600030101010101" pitchFamily="2" charset="-122"/>
            </a:endParaRPr>
          </a:p>
        </p:txBody>
      </p:sp>
      <p:sp>
        <p:nvSpPr>
          <p:cNvPr id="16" name="矩形 19"/>
          <p:cNvSpPr>
            <a:spLocks noChangeArrowheads="1"/>
          </p:cNvSpPr>
          <p:nvPr/>
        </p:nvSpPr>
        <p:spPr bwMode="auto">
          <a:xfrm>
            <a:off x="5883593" y="3143250"/>
            <a:ext cx="181737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3381C7"/>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b="1" dirty="0">
              <a:solidFill>
                <a:srgbClr val="3381C7"/>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p:cBhvr>
                                        <p:cTn id="33" dur="500"/>
                                        <p:tgtEl>
                                          <p:spTgt spid="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500"/>
                                        <p:tgtEl>
                                          <p:spTgt spid="7"/>
                                        </p:tgtEl>
                                      </p:cBhvr>
                                    </p:animEffec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par>
                          <p:cTn id="42" fill="hold">
                            <p:stCondLst>
                              <p:cond delay="1000"/>
                            </p:stCondLst>
                            <p:childTnLst>
                              <p:par>
                                <p:cTn id="43" presetID="2" presetClass="entr" presetSubtype="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1"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ppt_x</p:attrName>
                                        </p:attrNameLst>
                                      </p:cBhvr>
                                      <p:tavLst>
                                        <p:tav tm="0">
                                          <p:val>
                                            <p:strVal val="#ppt_x"/>
                                          </p:val>
                                        </p:tav>
                                        <p:tav tm="100000">
                                          <p:val>
                                            <p:strVal val="#ppt_x"/>
                                          </p:val>
                                        </p:tav>
                                      </p:tavLst>
                                    </p:anim>
                                    <p:anim calcmode="lin" valueType="num">
                                      <p:cBhvr>
                                        <p:cTn id="51" dur="500" fill="hold"/>
                                        <p:tgtEl>
                                          <p:spTgt spid="12"/>
                                        </p:tgtEl>
                                        <p:attrNameLst>
                                          <p:attrName>ppt_y</p:attrName>
                                        </p:attrNameLst>
                                      </p:cBhvr>
                                      <p:tavLst>
                                        <p:tav tm="0">
                                          <p:val>
                                            <p:strVal val="0-#ppt_h/2"/>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42"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bldLvl="0" animBg="1" autoUpdateAnimBg="0"/>
      <p:bldP spid="8" grpId="0" bldLvl="0" animBg="1" autoUpdateAnimBg="0"/>
      <p:bldP spid="9" grpId="0" animBg="1"/>
      <p:bldP spid="11" grpId="0" bldLvl="0" autoUpdateAnimBg="0"/>
      <p:bldP spid="12" grpId="0" bldLvl="0" autoUpdateAnimBg="0"/>
      <p:bldP spid="13" grpId="0" bldLvl="0" autoUpdateAnimBg="0"/>
      <p:bldP spid="14" grpId="0" bldLvl="0" autoUpdateAnimBg="0"/>
      <p:bldP spid="15" grpId="0" bldLvl="0" autoUpdateAnimBg="0"/>
      <p:bldP spid="16"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1">
            <a:extLst>
              <a:ext uri="{28A0092B-C50C-407E-A947-70E740481C1C}">
                <a14:useLocalDpi xmlns:a14="http://schemas.microsoft.com/office/drawing/2010/main" val="0"/>
              </a:ext>
            </a:extLst>
          </a:blip>
          <a:srcRect t="24207"/>
          <a:stretch>
            <a:fillRect/>
          </a:stretch>
        </p:blipFill>
        <p:spPr bwMode="auto">
          <a:xfrm>
            <a:off x="-2821" y="-20241"/>
            <a:ext cx="9140428" cy="517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7"/>
          <p:cNvSpPr>
            <a:spLocks noChangeArrowheads="1"/>
          </p:cNvSpPr>
          <p:nvPr/>
        </p:nvSpPr>
        <p:spPr bwMode="auto">
          <a:xfrm>
            <a:off x="0" y="2200275"/>
            <a:ext cx="9144000" cy="1434704"/>
          </a:xfrm>
          <a:prstGeom prst="rect">
            <a:avLst/>
          </a:prstGeom>
          <a:solidFill>
            <a:schemeClr val="bg1">
              <a:alpha val="8117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文本框 92"/>
          <p:cNvSpPr txBox="1">
            <a:spLocks noChangeArrowheads="1"/>
          </p:cNvSpPr>
          <p:nvPr/>
        </p:nvSpPr>
        <p:spPr bwMode="auto">
          <a:xfrm>
            <a:off x="1616869" y="2272904"/>
            <a:ext cx="3981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smtClean="0">
                <a:solidFill>
                  <a:srgbClr val="268CD4"/>
                </a:solidFill>
                <a:latin typeface="微软雅黑" panose="020B0503020204020204" pitchFamily="34" charset="-122"/>
                <a:ea typeface="微软雅黑" panose="020B0503020204020204" pitchFamily="34" charset="-122"/>
              </a:rPr>
              <a:t>演示完毕，谢谢观看</a:t>
            </a:r>
            <a:endParaRPr lang="zh-CN" altLang="en-US" sz="3200" b="1" dirty="0">
              <a:solidFill>
                <a:srgbClr val="268CD4"/>
              </a:solidFill>
              <a:latin typeface="微软雅黑" panose="020B0503020204020204" pitchFamily="34" charset="-122"/>
              <a:ea typeface="微软雅黑" panose="020B0503020204020204" pitchFamily="34" charset="-122"/>
            </a:endParaRPr>
          </a:p>
        </p:txBody>
      </p:sp>
      <p:sp>
        <p:nvSpPr>
          <p:cNvPr id="7" name="文本框 36"/>
          <p:cNvSpPr txBox="1">
            <a:spLocks noChangeArrowheads="1"/>
          </p:cNvSpPr>
          <p:nvPr/>
        </p:nvSpPr>
        <p:spPr bwMode="auto">
          <a:xfrm>
            <a:off x="1658542" y="2855119"/>
            <a:ext cx="3630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200" dirty="0">
                <a:solidFill>
                  <a:srgbClr val="268CD4"/>
                </a:solidFill>
                <a:latin typeface="Arial" panose="020B0604020202020204" pitchFamily="34" charset="0"/>
                <a:ea typeface="微软雅黑" panose="020B0503020204020204" pitchFamily="34" charset="-122"/>
              </a:rPr>
              <a:t>THE PROFESSIONNAL BUSINESS TEMPALTE</a:t>
            </a:r>
            <a:endParaRPr lang="zh-CN" altLang="en-US" sz="1200" dirty="0">
              <a:solidFill>
                <a:srgbClr val="268CD4"/>
              </a:solidFill>
              <a:latin typeface="Arial" panose="020B0604020202020204" pitchFamily="34" charset="0"/>
              <a:ea typeface="微软雅黑" panose="020B0503020204020204" pitchFamily="34" charset="-122"/>
            </a:endParaRPr>
          </a:p>
        </p:txBody>
      </p:sp>
      <p:grpSp>
        <p:nvGrpSpPr>
          <p:cNvPr id="13" name="组合 12"/>
          <p:cNvGrpSpPr/>
          <p:nvPr/>
        </p:nvGrpSpPr>
        <p:grpSpPr>
          <a:xfrm>
            <a:off x="1725217" y="3219450"/>
            <a:ext cx="863202" cy="646331"/>
            <a:chOff x="1725217" y="3219450"/>
            <a:chExt cx="863202" cy="646331"/>
          </a:xfrm>
        </p:grpSpPr>
        <p:sp>
          <p:nvSpPr>
            <p:cNvPr id="8" name="矩形 8"/>
            <p:cNvSpPr>
              <a:spLocks noChangeArrowheads="1"/>
            </p:cNvSpPr>
            <p:nvPr/>
          </p:nvSpPr>
          <p:spPr bwMode="auto">
            <a:xfrm>
              <a:off x="1725217" y="3219450"/>
              <a:ext cx="810815" cy="273844"/>
            </a:xfrm>
            <a:prstGeom prst="rect">
              <a:avLst/>
            </a:prstGeom>
            <a:solidFill>
              <a:srgbClr val="268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文本框 93"/>
            <p:cNvSpPr txBox="1">
              <a:spLocks noChangeArrowheads="1"/>
            </p:cNvSpPr>
            <p:nvPr/>
          </p:nvSpPr>
          <p:spPr bwMode="auto">
            <a:xfrm>
              <a:off x="1800225" y="3219450"/>
              <a:ext cx="7881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dirty="0">
                  <a:solidFill>
                    <a:schemeClr val="bg1"/>
                  </a:solidFill>
                  <a:latin typeface="微软雅黑" panose="020B0503020204020204" pitchFamily="34" charset="-122"/>
                  <a:ea typeface="微软雅黑" panose="020B0503020204020204" pitchFamily="34" charset="-122"/>
                </a:rPr>
                <a:t>汇报人</a:t>
              </a:r>
              <a:endParaRPr lang="zh-CN"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643187" y="3219450"/>
            <a:ext cx="1443039" cy="300082"/>
            <a:chOff x="2643187" y="3219450"/>
            <a:chExt cx="1443039" cy="300082"/>
          </a:xfrm>
        </p:grpSpPr>
        <p:sp>
          <p:nvSpPr>
            <p:cNvPr id="10" name="矩形 10"/>
            <p:cNvSpPr>
              <a:spLocks noChangeArrowheads="1"/>
            </p:cNvSpPr>
            <p:nvPr/>
          </p:nvSpPr>
          <p:spPr bwMode="auto">
            <a:xfrm>
              <a:off x="2643187" y="3219450"/>
              <a:ext cx="1443038" cy="273844"/>
            </a:xfrm>
            <a:prstGeom prst="rect">
              <a:avLst/>
            </a:prstGeom>
            <a:solidFill>
              <a:srgbClr val="268C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 name="文本框 93"/>
            <p:cNvSpPr txBox="1">
              <a:spLocks noChangeArrowheads="1"/>
            </p:cNvSpPr>
            <p:nvPr/>
          </p:nvSpPr>
          <p:spPr bwMode="auto">
            <a:xfrm>
              <a:off x="2689623" y="3219450"/>
              <a:ext cx="139660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smtClean="0">
                  <a:solidFill>
                    <a:schemeClr val="bg1"/>
                  </a:solidFill>
                  <a:latin typeface="微软雅黑" panose="020B0503020204020204" pitchFamily="34" charset="-122"/>
                  <a:ea typeface="微软雅黑" panose="020B0503020204020204" pitchFamily="34" charset="-122"/>
                </a:rPr>
                <a:t>包图设计师</a:t>
              </a:r>
              <a:endParaRPr lang="zh-CN" altLang="zh-CN" dirty="0">
                <a:solidFill>
                  <a:schemeClr val="bg1"/>
                </a:solidFill>
                <a:latin typeface="微软雅黑" panose="020B0503020204020204" pitchFamily="34" charset="-122"/>
                <a:ea typeface="微软雅黑" panose="020B0503020204020204" pitchFamily="34" charset="-122"/>
              </a:endParaRPr>
            </a:p>
          </p:txBody>
        </p:sp>
      </p:grpSp>
      <p:sp>
        <p:nvSpPr>
          <p:cNvPr id="12" name="Freeform 193"/>
          <p:cNvSpPr>
            <a:spLocks noEditPoints="1"/>
          </p:cNvSpPr>
          <p:nvPr/>
        </p:nvSpPr>
        <p:spPr bwMode="auto">
          <a:xfrm>
            <a:off x="508398" y="2513410"/>
            <a:ext cx="859631" cy="842963"/>
          </a:xfrm>
          <a:custGeom>
            <a:avLst/>
            <a:gdLst>
              <a:gd name="T0" fmla="*/ 2147483647 w 2674"/>
              <a:gd name="T1" fmla="*/ 2147483647 h 2622"/>
              <a:gd name="T2" fmla="*/ 2147483647 w 2674"/>
              <a:gd name="T3" fmla="*/ 2147483647 h 2622"/>
              <a:gd name="T4" fmla="*/ 2147483647 w 2674"/>
              <a:gd name="T5" fmla="*/ 78829103 h 2622"/>
              <a:gd name="T6" fmla="*/ 2147483647 w 2674"/>
              <a:gd name="T7" fmla="*/ 1496648305 h 2622"/>
              <a:gd name="T8" fmla="*/ 2147483647 w 2674"/>
              <a:gd name="T9" fmla="*/ 2147483647 h 2622"/>
              <a:gd name="T10" fmla="*/ 2147483647 w 2674"/>
              <a:gd name="T11" fmla="*/ 2147483647 h 2622"/>
              <a:gd name="T12" fmla="*/ 2147483647 w 2674"/>
              <a:gd name="T13" fmla="*/ 2147483647 h 2622"/>
              <a:gd name="T14" fmla="*/ 2047666070 w 2674"/>
              <a:gd name="T15" fmla="*/ 2147483647 h 2622"/>
              <a:gd name="T16" fmla="*/ 0 w 2674"/>
              <a:gd name="T17" fmla="*/ 2147483647 h 2622"/>
              <a:gd name="T18" fmla="*/ 1968846178 w 2674"/>
              <a:gd name="T19" fmla="*/ 2147483647 h 2622"/>
              <a:gd name="T20" fmla="*/ 2147483647 w 2674"/>
              <a:gd name="T21" fmla="*/ 2147483647 h 2622"/>
              <a:gd name="T22" fmla="*/ 2147483647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2147483647 h 2622"/>
              <a:gd name="T50" fmla="*/ 2147483647 w 2674"/>
              <a:gd name="T51" fmla="*/ 2147483647 h 2622"/>
              <a:gd name="T52" fmla="*/ 2147483647 w 2674"/>
              <a:gd name="T53" fmla="*/ 78829103 h 2622"/>
              <a:gd name="T54" fmla="*/ 2147483647 w 2674"/>
              <a:gd name="T55" fmla="*/ 1654122187 h 2622"/>
              <a:gd name="T56" fmla="*/ 2147483647 w 2674"/>
              <a:gd name="T57" fmla="*/ 2147483647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147483647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strVal val="4/3*#ppt_w"/>
                                          </p:val>
                                        </p:tav>
                                        <p:tav tm="100000">
                                          <p:val>
                                            <p:strVal val="#ppt_w"/>
                                          </p:val>
                                        </p:tav>
                                      </p:tavLst>
                                    </p:anim>
                                    <p:anim calcmode="lin" valueType="num">
                                      <p:cBhvr>
                                        <p:cTn id="8" dur="15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80">
                                          <p:stCondLst>
                                            <p:cond delay="0"/>
                                          </p:stCondLst>
                                        </p:cTn>
                                        <p:tgtEl>
                                          <p:spTgt spid="12"/>
                                        </p:tgtEl>
                                      </p:cBhvr>
                                    </p:animEffect>
                                    <p:anim calcmode="lin" valueType="num">
                                      <p:cBhvr>
                                        <p:cTn id="1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4" dur="26">
                                          <p:stCondLst>
                                            <p:cond delay="650"/>
                                          </p:stCondLst>
                                        </p:cTn>
                                        <p:tgtEl>
                                          <p:spTgt spid="12"/>
                                        </p:tgtEl>
                                      </p:cBhvr>
                                      <p:to x="100000" y="60000"/>
                                    </p:animScale>
                                    <p:animScale>
                                      <p:cBhvr>
                                        <p:cTn id="25" dur="166" decel="50000">
                                          <p:stCondLst>
                                            <p:cond delay="676"/>
                                          </p:stCondLst>
                                        </p:cTn>
                                        <p:tgtEl>
                                          <p:spTgt spid="12"/>
                                        </p:tgtEl>
                                      </p:cBhvr>
                                      <p:to x="100000" y="100000"/>
                                    </p:animScale>
                                    <p:animScale>
                                      <p:cBhvr>
                                        <p:cTn id="26" dur="26">
                                          <p:stCondLst>
                                            <p:cond delay="1312"/>
                                          </p:stCondLst>
                                        </p:cTn>
                                        <p:tgtEl>
                                          <p:spTgt spid="12"/>
                                        </p:tgtEl>
                                      </p:cBhvr>
                                      <p:to x="100000" y="80000"/>
                                    </p:animScale>
                                    <p:animScale>
                                      <p:cBhvr>
                                        <p:cTn id="27" dur="166" decel="50000">
                                          <p:stCondLst>
                                            <p:cond delay="1338"/>
                                          </p:stCondLst>
                                        </p:cTn>
                                        <p:tgtEl>
                                          <p:spTgt spid="12"/>
                                        </p:tgtEl>
                                      </p:cBhvr>
                                      <p:to x="100000" y="100000"/>
                                    </p:animScale>
                                    <p:animScale>
                                      <p:cBhvr>
                                        <p:cTn id="28" dur="26">
                                          <p:stCondLst>
                                            <p:cond delay="1642"/>
                                          </p:stCondLst>
                                        </p:cTn>
                                        <p:tgtEl>
                                          <p:spTgt spid="12"/>
                                        </p:tgtEl>
                                      </p:cBhvr>
                                      <p:to x="100000" y="90000"/>
                                    </p:animScale>
                                    <p:animScale>
                                      <p:cBhvr>
                                        <p:cTn id="29" dur="166" decel="50000">
                                          <p:stCondLst>
                                            <p:cond delay="1668"/>
                                          </p:stCondLst>
                                        </p:cTn>
                                        <p:tgtEl>
                                          <p:spTgt spid="12"/>
                                        </p:tgtEl>
                                      </p:cBhvr>
                                      <p:to x="100000" y="100000"/>
                                    </p:animScale>
                                    <p:animScale>
                                      <p:cBhvr>
                                        <p:cTn id="30" dur="26">
                                          <p:stCondLst>
                                            <p:cond delay="1808"/>
                                          </p:stCondLst>
                                        </p:cTn>
                                        <p:tgtEl>
                                          <p:spTgt spid="12"/>
                                        </p:tgtEl>
                                      </p:cBhvr>
                                      <p:to x="100000" y="95000"/>
                                    </p:animScale>
                                    <p:animScale>
                                      <p:cBhvr>
                                        <p:cTn id="31" dur="166" decel="50000">
                                          <p:stCondLst>
                                            <p:cond delay="1834"/>
                                          </p:stCondLst>
                                        </p:cTn>
                                        <p:tgtEl>
                                          <p:spTgt spid="1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Scale>
                                      <p:cBhvr>
                                        <p:cTn id="3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
                                        </p:tgtEl>
                                        <p:attrNameLst>
                                          <p:attrName>ppt_x</p:attrName>
                                          <p:attrName>ppt_y</p:attrName>
                                        </p:attrNameLst>
                                      </p:cBhvr>
                                    </p:animMotion>
                                    <p:animEffect transition="in" filter="fade">
                                      <p:cBhvr>
                                        <p:cTn id="38" dur="1000"/>
                                        <p:tgtEl>
                                          <p:spTgt spid="6"/>
                                        </p:tgtEl>
                                      </p:cBhvr>
                                    </p:animEffect>
                                  </p:childTnLst>
                                </p:cTn>
                              </p:par>
                              <p:par>
                                <p:cTn id="39" presetID="52" presetClass="entr" presetSubtype="0" fill="hold" grpId="0" nodeType="withEffect">
                                  <p:stCondLst>
                                    <p:cond delay="0"/>
                                  </p:stCondLst>
                                  <p:iterate type="lt">
                                    <p:tmPct val="3226"/>
                                  </p:iterate>
                                  <p:childTnLst>
                                    <p:set>
                                      <p:cBhvr>
                                        <p:cTn id="40" dur="1" fill="hold">
                                          <p:stCondLst>
                                            <p:cond delay="0"/>
                                          </p:stCondLst>
                                        </p:cTn>
                                        <p:tgtEl>
                                          <p:spTgt spid="7"/>
                                        </p:tgtEl>
                                        <p:attrNameLst>
                                          <p:attrName>style.visibility</p:attrName>
                                        </p:attrNameLst>
                                      </p:cBhvr>
                                      <p:to>
                                        <p:strVal val="visible"/>
                                      </p:to>
                                    </p:set>
                                    <p:animScale>
                                      <p:cBhvr>
                                        <p:cTn id="4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7"/>
                                        </p:tgtEl>
                                        <p:attrNameLst>
                                          <p:attrName>ppt_x</p:attrName>
                                          <p:attrName>ppt_y</p:attrName>
                                        </p:attrNameLst>
                                      </p:cBhvr>
                                    </p:animMotion>
                                    <p:animEffect transition="in" filter="fade">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6455"/>
            <a:ext cx="9134475" cy="760730"/>
            <a:chOff x="4445" y="846455"/>
            <a:chExt cx="9134475" cy="760730"/>
          </a:xfrm>
        </p:grpSpPr>
        <p:sp>
          <p:nvSpPr>
            <p:cNvPr id="749" name="矩形"/>
            <p:cNvSpPr>
              <a:spLocks/>
            </p:cNvSpPr>
            <p:nvPr/>
          </p:nvSpPr>
          <p:spPr>
            <a:xfrm rot="0">
              <a:off x="4445" y="846455"/>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auto" defTabSz="685800" eaLnBrk="0" latinLnBrk="0">
                <a:lnSpc>
                  <a:spcPct val="100000"/>
                </a:lnSpc>
                <a:spcBef>
                  <a:spcPts val="0"/>
                </a:spcBef>
                <a:spcAft>
                  <a:spcPts val="0"/>
                </a:spcAft>
                <a:buFontTx/>
                <a:buNone/>
              </a:pPr>
              <a:endParaRPr lang="ko-KR" altLang="en-US" sz="1200" cap="none" dirty="0" smtClean="0" b="0" strike="noStrike">
                <a:latin typeface="Calibri" charset="0"/>
                <a:ea typeface="Calibri" charset="0"/>
              </a:endParaRPr>
            </a:p>
          </p:txBody>
        </p:sp>
        <p:sp>
          <p:nvSpPr>
            <p:cNvPr id="750" name="更多资源请关注微信公众号：学苑君"/>
            <p:cNvSpPr txBox="1">
              <a:spLocks/>
            </p:cNvSpPr>
            <p:nvPr/>
          </p:nvSpPr>
          <p:spPr>
            <a:xfrm rot="0">
              <a:off x="4445" y="1076960"/>
              <a:ext cx="9135110" cy="300355"/>
            </a:xfrm>
            <a:prstGeom prst="rect"/>
            <a:noFill/>
            <a:ln w="0">
              <a:noFill/>
              <a:prstDash/>
            </a:ln>
          </p:spPr>
          <p:txBody>
            <a:bodyPr wrap="square" lIns="0" tIns="0" rIns="0" bIns="0" numCol="1" vert="horz" anchor="ctr">
              <a:spAutoFit/>
            </a:bodyPr>
            <a:lstStyle/>
            <a:p>
              <a:pPr marL="0" indent="0" algn="ctr" fontAlgn="auto" defTabSz="6858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3052_8118000/fImage27348726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644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651830"/>
            <a:ext cx="9144000" cy="1814777"/>
            <a:chOff x="170694" y="177982"/>
            <a:chExt cx="3936004" cy="781165"/>
          </a:xfrm>
        </p:grpSpPr>
        <p:sp>
          <p:nvSpPr>
            <p:cNvPr id="5" name="等腰三角形 4"/>
            <p:cNvSpPr/>
            <p:nvPr/>
          </p:nvSpPr>
          <p:spPr>
            <a:xfrm>
              <a:off x="1233863" y="177982"/>
              <a:ext cx="355284" cy="356514"/>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等腰三角形 5"/>
            <p:cNvSpPr/>
            <p:nvPr/>
          </p:nvSpPr>
          <p:spPr>
            <a:xfrm flipV="1">
              <a:off x="200258" y="602633"/>
              <a:ext cx="355284" cy="356514"/>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70694" y="261768"/>
              <a:ext cx="3936004" cy="611981"/>
            </a:xfrm>
            <a:prstGeom prst="rect">
              <a:avLst/>
            </a:prstGeom>
            <a:solidFill>
              <a:srgbClr val="C4C7C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4CA6C6"/>
                </a:solidFill>
              </a:endParaRPr>
            </a:p>
          </p:txBody>
        </p:sp>
        <p:sp>
          <p:nvSpPr>
            <p:cNvPr id="8" name="平行四边形 7"/>
            <p:cNvSpPr/>
            <p:nvPr/>
          </p:nvSpPr>
          <p:spPr>
            <a:xfrm>
              <a:off x="376965" y="178257"/>
              <a:ext cx="1036076" cy="779005"/>
            </a:xfrm>
            <a:prstGeom prst="parallelogram">
              <a:avLst>
                <a:gd name="adj" fmla="val 48207"/>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文本框 8"/>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10"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6355405" y="1439874"/>
            <a:ext cx="397019" cy="397019"/>
            <a:chOff x="8179277" y="3748642"/>
            <a:chExt cx="1500028" cy="1500029"/>
          </a:xfrm>
          <a:effectLst>
            <a:reflection blurRad="88900" stA="83000" endPos="63000" dist="50800" dir="5400000" sy="-100000" algn="bl" rotWithShape="0"/>
          </a:effectLst>
        </p:grpSpPr>
        <p:sp>
          <p:nvSpPr>
            <p:cNvPr id="13" name="椭圆 12"/>
            <p:cNvSpPr/>
            <p:nvPr/>
          </p:nvSpPr>
          <p:spPr>
            <a:xfrm>
              <a:off x="8179277" y="3748642"/>
              <a:ext cx="1500028" cy="150002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14" name="组合 13"/>
            <p:cNvGrpSpPr/>
            <p:nvPr/>
          </p:nvGrpSpPr>
          <p:grpSpPr>
            <a:xfrm>
              <a:off x="8605283" y="4234099"/>
              <a:ext cx="630396" cy="548323"/>
              <a:chOff x="11250613" y="919163"/>
              <a:chExt cx="573087" cy="498475"/>
            </a:xfrm>
          </p:grpSpPr>
          <p:sp>
            <p:nvSpPr>
              <p:cNvPr id="15"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7" name="组合 16"/>
          <p:cNvGrpSpPr/>
          <p:nvPr/>
        </p:nvGrpSpPr>
        <p:grpSpPr>
          <a:xfrm>
            <a:off x="4571266" y="1434451"/>
            <a:ext cx="397019" cy="397019"/>
            <a:chOff x="1682477" y="2278669"/>
            <a:chExt cx="1164618" cy="1164619"/>
          </a:xfrm>
          <a:effectLst>
            <a:reflection blurRad="88900" stA="83000" endPos="63000" dist="50800" dir="5400000" sy="-100000" algn="bl" rotWithShape="0"/>
          </a:effectLst>
        </p:grpSpPr>
        <p:sp>
          <p:nvSpPr>
            <p:cNvPr id="18" name="椭圆 17"/>
            <p:cNvSpPr/>
            <p:nvPr/>
          </p:nvSpPr>
          <p:spPr>
            <a:xfrm>
              <a:off x="1682477"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tx1"/>
                </a:solidFill>
                <a:latin typeface="Chelsea" panose="02000500000000000000" pitchFamily="2" charset="0"/>
              </a:endParaRPr>
            </a:p>
          </p:txBody>
        </p:sp>
        <p:sp>
          <p:nvSpPr>
            <p:cNvPr id="19" name="KSO_Shape"/>
            <p:cNvSpPr/>
            <p:nvPr/>
          </p:nvSpPr>
          <p:spPr bwMode="auto">
            <a:xfrm>
              <a:off x="1991148" y="2643393"/>
              <a:ext cx="499821" cy="465667"/>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5165301" y="1439874"/>
            <a:ext cx="397018" cy="397019"/>
            <a:chOff x="3211798" y="2284092"/>
            <a:chExt cx="1164617" cy="1164619"/>
          </a:xfrm>
          <a:effectLst>
            <a:reflection blurRad="88900" stA="83000" endPos="63000" dist="50800" dir="5400000" sy="-100000" algn="bl" rotWithShape="0"/>
          </a:effectLst>
        </p:grpSpPr>
        <p:sp>
          <p:nvSpPr>
            <p:cNvPr id="21" name="椭圆 20"/>
            <p:cNvSpPr/>
            <p:nvPr/>
          </p:nvSpPr>
          <p:spPr>
            <a:xfrm>
              <a:off x="3211798" y="2284092"/>
              <a:ext cx="1164617"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2" name="KSO_Shape"/>
            <p:cNvSpPr/>
            <p:nvPr/>
          </p:nvSpPr>
          <p:spPr bwMode="auto">
            <a:xfrm>
              <a:off x="3583891" y="2632626"/>
              <a:ext cx="395692" cy="499821"/>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3" name="组合 22"/>
          <p:cNvGrpSpPr/>
          <p:nvPr/>
        </p:nvGrpSpPr>
        <p:grpSpPr>
          <a:xfrm>
            <a:off x="5763398" y="1434451"/>
            <a:ext cx="397019" cy="397019"/>
            <a:chOff x="4732991" y="2278669"/>
            <a:chExt cx="1164618" cy="1164619"/>
          </a:xfrm>
          <a:effectLst>
            <a:reflection blurRad="88900" stA="83000" endPos="63000" dist="50800" dir="5400000" sy="-100000" algn="bl" rotWithShape="0"/>
          </a:effectLst>
        </p:grpSpPr>
        <p:sp>
          <p:nvSpPr>
            <p:cNvPr id="24" name="椭圆 23"/>
            <p:cNvSpPr/>
            <p:nvPr/>
          </p:nvSpPr>
          <p:spPr>
            <a:xfrm>
              <a:off x="4732991"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5" name="KSO_Shape"/>
            <p:cNvSpPr/>
            <p:nvPr/>
          </p:nvSpPr>
          <p:spPr bwMode="auto">
            <a:xfrm>
              <a:off x="5076643" y="2662172"/>
              <a:ext cx="499821" cy="431512"/>
            </a:xfrm>
            <a:custGeom>
              <a:avLst/>
              <a:gdLst>
                <a:gd name="T0" fmla="*/ 432306676 w 6235"/>
                <a:gd name="T1" fmla="*/ 188202068 h 5380"/>
                <a:gd name="T2" fmla="*/ 425585249 w 6235"/>
                <a:gd name="T3" fmla="*/ 175686526 h 5380"/>
                <a:gd name="T4" fmla="*/ 419517664 w 6235"/>
                <a:gd name="T5" fmla="*/ 168307917 h 5380"/>
                <a:gd name="T6" fmla="*/ 411302791 w 6235"/>
                <a:gd name="T7" fmla="*/ 163077441 h 5380"/>
                <a:gd name="T8" fmla="*/ 405981623 w 6235"/>
                <a:gd name="T9" fmla="*/ 161396108 h 5380"/>
                <a:gd name="T10" fmla="*/ 398980328 w 6235"/>
                <a:gd name="T11" fmla="*/ 160368660 h 5380"/>
                <a:gd name="T12" fmla="*/ 391979033 w 6235"/>
                <a:gd name="T13" fmla="*/ 160648984 h 5380"/>
                <a:gd name="T14" fmla="*/ 385164419 w 6235"/>
                <a:gd name="T15" fmla="*/ 162423555 h 5380"/>
                <a:gd name="T16" fmla="*/ 378816659 w 6235"/>
                <a:gd name="T17" fmla="*/ 165412355 h 5380"/>
                <a:gd name="T18" fmla="*/ 373122435 w 6235"/>
                <a:gd name="T19" fmla="*/ 169522146 h 5380"/>
                <a:gd name="T20" fmla="*/ 368361310 w 6235"/>
                <a:gd name="T21" fmla="*/ 174752316 h 5380"/>
                <a:gd name="T22" fmla="*/ 364533895 w 6235"/>
                <a:gd name="T23" fmla="*/ 181103783 h 5380"/>
                <a:gd name="T24" fmla="*/ 268103009 w 6235"/>
                <a:gd name="T25" fmla="*/ 29888304 h 5380"/>
                <a:gd name="T26" fmla="*/ 266049214 w 6235"/>
                <a:gd name="T27" fmla="*/ 22789713 h 5380"/>
                <a:gd name="T28" fmla="*/ 262781841 w 6235"/>
                <a:gd name="T29" fmla="*/ 16438552 h 5380"/>
                <a:gd name="T30" fmla="*/ 258394383 w 6235"/>
                <a:gd name="T31" fmla="*/ 10927752 h 5380"/>
                <a:gd name="T32" fmla="*/ 252980028 w 6235"/>
                <a:gd name="T33" fmla="*/ 6444705 h 5380"/>
                <a:gd name="T34" fmla="*/ 246912443 w 6235"/>
                <a:gd name="T35" fmla="*/ 2988800 h 5380"/>
                <a:gd name="T36" fmla="*/ 240191016 w 6235"/>
                <a:gd name="T37" fmla="*/ 840667 h 5380"/>
                <a:gd name="T38" fmla="*/ 233189721 w 6235"/>
                <a:gd name="T39" fmla="*/ 0 h 5380"/>
                <a:gd name="T40" fmla="*/ 225815064 w 6235"/>
                <a:gd name="T41" fmla="*/ 560343 h 5380"/>
                <a:gd name="T42" fmla="*/ 218346914 w 6235"/>
                <a:gd name="T43" fmla="*/ 2802019 h 5380"/>
                <a:gd name="T44" fmla="*/ 209665492 w 6235"/>
                <a:gd name="T45" fmla="*/ 7845714 h 5380"/>
                <a:gd name="T46" fmla="*/ 202944065 w 6235"/>
                <a:gd name="T47" fmla="*/ 14943999 h 5380"/>
                <a:gd name="T48" fmla="*/ 198183245 w 6235"/>
                <a:gd name="T49" fmla="*/ 23630380 h 5380"/>
                <a:gd name="T50" fmla="*/ 0 w 6235"/>
                <a:gd name="T51" fmla="*/ 395364689 h 5380"/>
                <a:gd name="T52" fmla="*/ 99885245 w 6235"/>
                <a:gd name="T53" fmla="*/ 395644708 h 5380"/>
                <a:gd name="T54" fmla="*/ 106606366 w 6235"/>
                <a:gd name="T55" fmla="*/ 395177603 h 5380"/>
                <a:gd name="T56" fmla="*/ 113047619 w 6235"/>
                <a:gd name="T57" fmla="*/ 393589812 h 5380"/>
                <a:gd name="T58" fmla="*/ 119022017 w 6235"/>
                <a:gd name="T59" fmla="*/ 390974574 h 5380"/>
                <a:gd name="T60" fmla="*/ 122569258 w 6235"/>
                <a:gd name="T61" fmla="*/ 388639660 h 5380"/>
                <a:gd name="T62" fmla="*/ 126303486 w 6235"/>
                <a:gd name="T63" fmla="*/ 385557623 h 5380"/>
                <a:gd name="T64" fmla="*/ 133304781 w 6235"/>
                <a:gd name="T65" fmla="*/ 376590918 h 5380"/>
                <a:gd name="T66" fmla="*/ 218907262 w 6235"/>
                <a:gd name="T67" fmla="*/ 166439803 h 5380"/>
                <a:gd name="T68" fmla="*/ 275104304 w 6235"/>
                <a:gd name="T69" fmla="*/ 476249371 h 5380"/>
                <a:gd name="T70" fmla="*/ 277811329 w 6235"/>
                <a:gd name="T71" fmla="*/ 483067637 h 5380"/>
                <a:gd name="T72" fmla="*/ 281731932 w 6235"/>
                <a:gd name="T73" fmla="*/ 488951999 h 5380"/>
                <a:gd name="T74" fmla="*/ 286493057 w 6235"/>
                <a:gd name="T75" fmla="*/ 493995389 h 5380"/>
                <a:gd name="T76" fmla="*/ 292280774 w 6235"/>
                <a:gd name="T77" fmla="*/ 497918399 h 5380"/>
                <a:gd name="T78" fmla="*/ 298721721 w 6235"/>
                <a:gd name="T79" fmla="*/ 500813655 h 5380"/>
                <a:gd name="T80" fmla="*/ 305629828 w 6235"/>
                <a:gd name="T81" fmla="*/ 502308208 h 5380"/>
                <a:gd name="T82" fmla="*/ 312817804 w 6235"/>
                <a:gd name="T83" fmla="*/ 502401446 h 5380"/>
                <a:gd name="T84" fmla="*/ 318885695 w 6235"/>
                <a:gd name="T85" fmla="*/ 501467541 h 5380"/>
                <a:gd name="T86" fmla="*/ 327660611 w 6235"/>
                <a:gd name="T87" fmla="*/ 498011636 h 5380"/>
                <a:gd name="T88" fmla="*/ 335128455 w 6235"/>
                <a:gd name="T89" fmla="*/ 492501142 h 5380"/>
                <a:gd name="T90" fmla="*/ 340916478 w 6235"/>
                <a:gd name="T91" fmla="*/ 485496095 h 5380"/>
                <a:gd name="T92" fmla="*/ 343996864 w 6235"/>
                <a:gd name="T93" fmla="*/ 479331714 h 5380"/>
                <a:gd name="T94" fmla="*/ 345303936 w 6235"/>
                <a:gd name="T95" fmla="*/ 475221923 h 5380"/>
                <a:gd name="T96" fmla="*/ 437721031 w 6235"/>
                <a:gd name="T97" fmla="*/ 371267204 h 5380"/>
                <a:gd name="T98" fmla="*/ 443975298 w 6235"/>
                <a:gd name="T99" fmla="*/ 381261051 h 5380"/>
                <a:gd name="T100" fmla="*/ 453030387 w 6235"/>
                <a:gd name="T101" fmla="*/ 388546423 h 5380"/>
                <a:gd name="T102" fmla="*/ 463672417 w 6235"/>
                <a:gd name="T103" fmla="*/ 392562670 h 5380"/>
                <a:gd name="T104" fmla="*/ 472447333 w 6235"/>
                <a:gd name="T105" fmla="*/ 393403031 h 5380"/>
                <a:gd name="T106" fmla="*/ 493918073 w 6235"/>
                <a:gd name="T107" fmla="*/ 320550845 h 5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35" h="5380">
                  <a:moveTo>
                    <a:pt x="5291" y="3432"/>
                  </a:moveTo>
                  <a:lnTo>
                    <a:pt x="4652" y="2060"/>
                  </a:lnTo>
                  <a:lnTo>
                    <a:pt x="4631" y="2015"/>
                  </a:lnTo>
                  <a:lnTo>
                    <a:pt x="4610" y="1969"/>
                  </a:lnTo>
                  <a:lnTo>
                    <a:pt x="4586" y="1924"/>
                  </a:lnTo>
                  <a:lnTo>
                    <a:pt x="4573" y="1902"/>
                  </a:lnTo>
                  <a:lnTo>
                    <a:pt x="4559" y="1881"/>
                  </a:lnTo>
                  <a:lnTo>
                    <a:pt x="4544" y="1860"/>
                  </a:lnTo>
                  <a:lnTo>
                    <a:pt x="4529" y="1839"/>
                  </a:lnTo>
                  <a:lnTo>
                    <a:pt x="4512" y="1820"/>
                  </a:lnTo>
                  <a:lnTo>
                    <a:pt x="4494" y="1802"/>
                  </a:lnTo>
                  <a:lnTo>
                    <a:pt x="4475" y="1786"/>
                  </a:lnTo>
                  <a:lnTo>
                    <a:pt x="4454" y="1771"/>
                  </a:lnTo>
                  <a:lnTo>
                    <a:pt x="4431" y="1757"/>
                  </a:lnTo>
                  <a:lnTo>
                    <a:pt x="4406" y="1746"/>
                  </a:lnTo>
                  <a:lnTo>
                    <a:pt x="4387" y="1739"/>
                  </a:lnTo>
                  <a:lnTo>
                    <a:pt x="4369" y="1733"/>
                  </a:lnTo>
                  <a:lnTo>
                    <a:pt x="4349" y="1728"/>
                  </a:lnTo>
                  <a:lnTo>
                    <a:pt x="4331" y="1723"/>
                  </a:lnTo>
                  <a:lnTo>
                    <a:pt x="4312" y="1720"/>
                  </a:lnTo>
                  <a:lnTo>
                    <a:pt x="4292" y="1718"/>
                  </a:lnTo>
                  <a:lnTo>
                    <a:pt x="4274" y="1717"/>
                  </a:lnTo>
                  <a:lnTo>
                    <a:pt x="4254" y="1717"/>
                  </a:lnTo>
                  <a:lnTo>
                    <a:pt x="4236" y="1717"/>
                  </a:lnTo>
                  <a:lnTo>
                    <a:pt x="4217" y="1718"/>
                  </a:lnTo>
                  <a:lnTo>
                    <a:pt x="4199" y="1720"/>
                  </a:lnTo>
                  <a:lnTo>
                    <a:pt x="4180" y="1724"/>
                  </a:lnTo>
                  <a:lnTo>
                    <a:pt x="4162" y="1728"/>
                  </a:lnTo>
                  <a:lnTo>
                    <a:pt x="4143" y="1733"/>
                  </a:lnTo>
                  <a:lnTo>
                    <a:pt x="4126" y="1739"/>
                  </a:lnTo>
                  <a:lnTo>
                    <a:pt x="4109" y="1746"/>
                  </a:lnTo>
                  <a:lnTo>
                    <a:pt x="4091" y="1754"/>
                  </a:lnTo>
                  <a:lnTo>
                    <a:pt x="4074" y="1761"/>
                  </a:lnTo>
                  <a:lnTo>
                    <a:pt x="4058" y="1771"/>
                  </a:lnTo>
                  <a:lnTo>
                    <a:pt x="4042" y="1781"/>
                  </a:lnTo>
                  <a:lnTo>
                    <a:pt x="4027" y="1792"/>
                  </a:lnTo>
                  <a:lnTo>
                    <a:pt x="4012" y="1803"/>
                  </a:lnTo>
                  <a:lnTo>
                    <a:pt x="3997" y="1815"/>
                  </a:lnTo>
                  <a:lnTo>
                    <a:pt x="3984" y="1828"/>
                  </a:lnTo>
                  <a:lnTo>
                    <a:pt x="3970" y="1841"/>
                  </a:lnTo>
                  <a:lnTo>
                    <a:pt x="3958" y="1856"/>
                  </a:lnTo>
                  <a:lnTo>
                    <a:pt x="3946" y="1871"/>
                  </a:lnTo>
                  <a:lnTo>
                    <a:pt x="3935" y="1887"/>
                  </a:lnTo>
                  <a:lnTo>
                    <a:pt x="3923" y="1903"/>
                  </a:lnTo>
                  <a:lnTo>
                    <a:pt x="3915" y="1920"/>
                  </a:lnTo>
                  <a:lnTo>
                    <a:pt x="3905" y="1939"/>
                  </a:lnTo>
                  <a:lnTo>
                    <a:pt x="3898" y="1957"/>
                  </a:lnTo>
                  <a:lnTo>
                    <a:pt x="3430" y="3400"/>
                  </a:lnTo>
                  <a:lnTo>
                    <a:pt x="2872" y="320"/>
                  </a:lnTo>
                  <a:lnTo>
                    <a:pt x="2868" y="300"/>
                  </a:lnTo>
                  <a:lnTo>
                    <a:pt x="2863" y="281"/>
                  </a:lnTo>
                  <a:lnTo>
                    <a:pt x="2857" y="263"/>
                  </a:lnTo>
                  <a:lnTo>
                    <a:pt x="2850" y="244"/>
                  </a:lnTo>
                  <a:lnTo>
                    <a:pt x="2842" y="226"/>
                  </a:lnTo>
                  <a:lnTo>
                    <a:pt x="2834" y="209"/>
                  </a:lnTo>
                  <a:lnTo>
                    <a:pt x="2825" y="192"/>
                  </a:lnTo>
                  <a:lnTo>
                    <a:pt x="2815" y="176"/>
                  </a:lnTo>
                  <a:lnTo>
                    <a:pt x="2804" y="160"/>
                  </a:lnTo>
                  <a:lnTo>
                    <a:pt x="2793" y="146"/>
                  </a:lnTo>
                  <a:lnTo>
                    <a:pt x="2781" y="131"/>
                  </a:lnTo>
                  <a:lnTo>
                    <a:pt x="2768" y="117"/>
                  </a:lnTo>
                  <a:lnTo>
                    <a:pt x="2755" y="105"/>
                  </a:lnTo>
                  <a:lnTo>
                    <a:pt x="2740" y="93"/>
                  </a:lnTo>
                  <a:lnTo>
                    <a:pt x="2725" y="80"/>
                  </a:lnTo>
                  <a:lnTo>
                    <a:pt x="2710" y="69"/>
                  </a:lnTo>
                  <a:lnTo>
                    <a:pt x="2696" y="59"/>
                  </a:lnTo>
                  <a:lnTo>
                    <a:pt x="2678" y="49"/>
                  </a:lnTo>
                  <a:lnTo>
                    <a:pt x="2662" y="41"/>
                  </a:lnTo>
                  <a:lnTo>
                    <a:pt x="2645" y="32"/>
                  </a:lnTo>
                  <a:lnTo>
                    <a:pt x="2628" y="26"/>
                  </a:lnTo>
                  <a:lnTo>
                    <a:pt x="2610" y="20"/>
                  </a:lnTo>
                  <a:lnTo>
                    <a:pt x="2592" y="14"/>
                  </a:lnTo>
                  <a:lnTo>
                    <a:pt x="2573" y="9"/>
                  </a:lnTo>
                  <a:lnTo>
                    <a:pt x="2555" y="5"/>
                  </a:lnTo>
                  <a:lnTo>
                    <a:pt x="2536" y="2"/>
                  </a:lnTo>
                  <a:lnTo>
                    <a:pt x="2517" y="1"/>
                  </a:lnTo>
                  <a:lnTo>
                    <a:pt x="2498" y="0"/>
                  </a:lnTo>
                  <a:lnTo>
                    <a:pt x="2478" y="0"/>
                  </a:lnTo>
                  <a:lnTo>
                    <a:pt x="2459" y="1"/>
                  </a:lnTo>
                  <a:lnTo>
                    <a:pt x="2439" y="2"/>
                  </a:lnTo>
                  <a:lnTo>
                    <a:pt x="2419" y="6"/>
                  </a:lnTo>
                  <a:lnTo>
                    <a:pt x="2391" y="12"/>
                  </a:lnTo>
                  <a:lnTo>
                    <a:pt x="2365" y="20"/>
                  </a:lnTo>
                  <a:lnTo>
                    <a:pt x="2339" y="30"/>
                  </a:lnTo>
                  <a:lnTo>
                    <a:pt x="2314" y="41"/>
                  </a:lnTo>
                  <a:lnTo>
                    <a:pt x="2291" y="54"/>
                  </a:lnTo>
                  <a:lnTo>
                    <a:pt x="2267" y="68"/>
                  </a:lnTo>
                  <a:lnTo>
                    <a:pt x="2246" y="84"/>
                  </a:lnTo>
                  <a:lnTo>
                    <a:pt x="2227" y="101"/>
                  </a:lnTo>
                  <a:lnTo>
                    <a:pt x="2207" y="120"/>
                  </a:lnTo>
                  <a:lnTo>
                    <a:pt x="2190" y="139"/>
                  </a:lnTo>
                  <a:lnTo>
                    <a:pt x="2174" y="160"/>
                  </a:lnTo>
                  <a:lnTo>
                    <a:pt x="2159" y="183"/>
                  </a:lnTo>
                  <a:lnTo>
                    <a:pt x="2145" y="205"/>
                  </a:lnTo>
                  <a:lnTo>
                    <a:pt x="2134" y="228"/>
                  </a:lnTo>
                  <a:lnTo>
                    <a:pt x="2123" y="253"/>
                  </a:lnTo>
                  <a:lnTo>
                    <a:pt x="2116" y="279"/>
                  </a:lnTo>
                  <a:lnTo>
                    <a:pt x="823" y="3453"/>
                  </a:lnTo>
                  <a:lnTo>
                    <a:pt x="3" y="3453"/>
                  </a:lnTo>
                  <a:lnTo>
                    <a:pt x="0" y="4233"/>
                  </a:lnTo>
                  <a:lnTo>
                    <a:pt x="1033" y="4233"/>
                  </a:lnTo>
                  <a:lnTo>
                    <a:pt x="1052" y="4235"/>
                  </a:lnTo>
                  <a:lnTo>
                    <a:pt x="1070" y="4236"/>
                  </a:lnTo>
                  <a:lnTo>
                    <a:pt x="1088" y="4236"/>
                  </a:lnTo>
                  <a:lnTo>
                    <a:pt x="1106" y="4235"/>
                  </a:lnTo>
                  <a:lnTo>
                    <a:pt x="1123" y="4234"/>
                  </a:lnTo>
                  <a:lnTo>
                    <a:pt x="1142" y="4231"/>
                  </a:lnTo>
                  <a:lnTo>
                    <a:pt x="1159" y="4229"/>
                  </a:lnTo>
                  <a:lnTo>
                    <a:pt x="1176" y="4225"/>
                  </a:lnTo>
                  <a:lnTo>
                    <a:pt x="1194" y="4220"/>
                  </a:lnTo>
                  <a:lnTo>
                    <a:pt x="1211" y="4214"/>
                  </a:lnTo>
                  <a:lnTo>
                    <a:pt x="1227" y="4208"/>
                  </a:lnTo>
                  <a:lnTo>
                    <a:pt x="1243" y="4202"/>
                  </a:lnTo>
                  <a:lnTo>
                    <a:pt x="1259" y="4194"/>
                  </a:lnTo>
                  <a:lnTo>
                    <a:pt x="1275" y="4186"/>
                  </a:lnTo>
                  <a:lnTo>
                    <a:pt x="1291" y="4177"/>
                  </a:lnTo>
                  <a:lnTo>
                    <a:pt x="1306" y="4167"/>
                  </a:lnTo>
                  <a:lnTo>
                    <a:pt x="1313" y="4161"/>
                  </a:lnTo>
                  <a:lnTo>
                    <a:pt x="1331" y="4148"/>
                  </a:lnTo>
                  <a:lnTo>
                    <a:pt x="1353" y="4128"/>
                  </a:lnTo>
                  <a:lnTo>
                    <a:pt x="1375" y="4107"/>
                  </a:lnTo>
                  <a:lnTo>
                    <a:pt x="1395" y="4083"/>
                  </a:lnTo>
                  <a:lnTo>
                    <a:pt x="1412" y="4059"/>
                  </a:lnTo>
                  <a:lnTo>
                    <a:pt x="1428" y="4032"/>
                  </a:lnTo>
                  <a:lnTo>
                    <a:pt x="1442" y="4004"/>
                  </a:lnTo>
                  <a:lnTo>
                    <a:pt x="1454" y="3976"/>
                  </a:lnTo>
                  <a:lnTo>
                    <a:pt x="1463" y="3946"/>
                  </a:lnTo>
                  <a:lnTo>
                    <a:pt x="2345" y="1782"/>
                  </a:lnTo>
                  <a:lnTo>
                    <a:pt x="2939" y="5061"/>
                  </a:lnTo>
                  <a:lnTo>
                    <a:pt x="2942" y="5080"/>
                  </a:lnTo>
                  <a:lnTo>
                    <a:pt x="2947" y="5099"/>
                  </a:lnTo>
                  <a:lnTo>
                    <a:pt x="2953" y="5118"/>
                  </a:lnTo>
                  <a:lnTo>
                    <a:pt x="2960" y="5136"/>
                  </a:lnTo>
                  <a:lnTo>
                    <a:pt x="2968" y="5155"/>
                  </a:lnTo>
                  <a:lnTo>
                    <a:pt x="2976" y="5172"/>
                  </a:lnTo>
                  <a:lnTo>
                    <a:pt x="2986" y="5188"/>
                  </a:lnTo>
                  <a:lnTo>
                    <a:pt x="2995" y="5204"/>
                  </a:lnTo>
                  <a:lnTo>
                    <a:pt x="3007" y="5220"/>
                  </a:lnTo>
                  <a:lnTo>
                    <a:pt x="3018" y="5235"/>
                  </a:lnTo>
                  <a:lnTo>
                    <a:pt x="3030" y="5250"/>
                  </a:lnTo>
                  <a:lnTo>
                    <a:pt x="3042" y="5263"/>
                  </a:lnTo>
                  <a:lnTo>
                    <a:pt x="3056" y="5277"/>
                  </a:lnTo>
                  <a:lnTo>
                    <a:pt x="3069" y="5289"/>
                  </a:lnTo>
                  <a:lnTo>
                    <a:pt x="3084" y="5300"/>
                  </a:lnTo>
                  <a:lnTo>
                    <a:pt x="3099" y="5311"/>
                  </a:lnTo>
                  <a:lnTo>
                    <a:pt x="3115" y="5321"/>
                  </a:lnTo>
                  <a:lnTo>
                    <a:pt x="3131" y="5331"/>
                  </a:lnTo>
                  <a:lnTo>
                    <a:pt x="3148" y="5340"/>
                  </a:lnTo>
                  <a:lnTo>
                    <a:pt x="3164" y="5348"/>
                  </a:lnTo>
                  <a:lnTo>
                    <a:pt x="3182" y="5356"/>
                  </a:lnTo>
                  <a:lnTo>
                    <a:pt x="3200" y="5362"/>
                  </a:lnTo>
                  <a:lnTo>
                    <a:pt x="3218" y="5367"/>
                  </a:lnTo>
                  <a:lnTo>
                    <a:pt x="3236" y="5372"/>
                  </a:lnTo>
                  <a:lnTo>
                    <a:pt x="3255" y="5375"/>
                  </a:lnTo>
                  <a:lnTo>
                    <a:pt x="3274" y="5378"/>
                  </a:lnTo>
                  <a:lnTo>
                    <a:pt x="3293" y="5380"/>
                  </a:lnTo>
                  <a:lnTo>
                    <a:pt x="3313" y="5380"/>
                  </a:lnTo>
                  <a:lnTo>
                    <a:pt x="3332" y="5380"/>
                  </a:lnTo>
                  <a:lnTo>
                    <a:pt x="3351" y="5379"/>
                  </a:lnTo>
                  <a:lnTo>
                    <a:pt x="3371" y="5378"/>
                  </a:lnTo>
                  <a:lnTo>
                    <a:pt x="3390" y="5374"/>
                  </a:lnTo>
                  <a:lnTo>
                    <a:pt x="3416" y="5369"/>
                  </a:lnTo>
                  <a:lnTo>
                    <a:pt x="3441" y="5362"/>
                  </a:lnTo>
                  <a:lnTo>
                    <a:pt x="3466" y="5353"/>
                  </a:lnTo>
                  <a:lnTo>
                    <a:pt x="3488" y="5343"/>
                  </a:lnTo>
                  <a:lnTo>
                    <a:pt x="3510" y="5332"/>
                  </a:lnTo>
                  <a:lnTo>
                    <a:pt x="3532" y="5319"/>
                  </a:lnTo>
                  <a:lnTo>
                    <a:pt x="3552" y="5305"/>
                  </a:lnTo>
                  <a:lnTo>
                    <a:pt x="3572" y="5290"/>
                  </a:lnTo>
                  <a:lnTo>
                    <a:pt x="3590" y="5273"/>
                  </a:lnTo>
                  <a:lnTo>
                    <a:pt x="3608" y="5256"/>
                  </a:lnTo>
                  <a:lnTo>
                    <a:pt x="3624" y="5237"/>
                  </a:lnTo>
                  <a:lnTo>
                    <a:pt x="3638" y="5217"/>
                  </a:lnTo>
                  <a:lnTo>
                    <a:pt x="3652" y="5198"/>
                  </a:lnTo>
                  <a:lnTo>
                    <a:pt x="3664" y="5177"/>
                  </a:lnTo>
                  <a:lnTo>
                    <a:pt x="3675" y="5155"/>
                  </a:lnTo>
                  <a:lnTo>
                    <a:pt x="3685" y="5132"/>
                  </a:lnTo>
                  <a:lnTo>
                    <a:pt x="3691" y="5110"/>
                  </a:lnTo>
                  <a:lnTo>
                    <a:pt x="3699" y="5088"/>
                  </a:lnTo>
                  <a:lnTo>
                    <a:pt x="4317" y="3181"/>
                  </a:lnTo>
                  <a:lnTo>
                    <a:pt x="4676" y="3944"/>
                  </a:lnTo>
                  <a:lnTo>
                    <a:pt x="4689" y="3975"/>
                  </a:lnTo>
                  <a:lnTo>
                    <a:pt x="4702" y="4003"/>
                  </a:lnTo>
                  <a:lnTo>
                    <a:pt x="4718" y="4032"/>
                  </a:lnTo>
                  <a:lnTo>
                    <a:pt x="4737" y="4057"/>
                  </a:lnTo>
                  <a:lnTo>
                    <a:pt x="4756" y="4082"/>
                  </a:lnTo>
                  <a:lnTo>
                    <a:pt x="4779" y="4104"/>
                  </a:lnTo>
                  <a:lnTo>
                    <a:pt x="4802" y="4124"/>
                  </a:lnTo>
                  <a:lnTo>
                    <a:pt x="4827" y="4143"/>
                  </a:lnTo>
                  <a:lnTo>
                    <a:pt x="4853" y="4160"/>
                  </a:lnTo>
                  <a:lnTo>
                    <a:pt x="4880" y="4173"/>
                  </a:lnTo>
                  <a:lnTo>
                    <a:pt x="4908" y="4186"/>
                  </a:lnTo>
                  <a:lnTo>
                    <a:pt x="4938" y="4196"/>
                  </a:lnTo>
                  <a:lnTo>
                    <a:pt x="4967" y="4203"/>
                  </a:lnTo>
                  <a:lnTo>
                    <a:pt x="4998" y="4208"/>
                  </a:lnTo>
                  <a:lnTo>
                    <a:pt x="5029" y="4211"/>
                  </a:lnTo>
                  <a:lnTo>
                    <a:pt x="5061" y="4212"/>
                  </a:lnTo>
                  <a:lnTo>
                    <a:pt x="5074" y="4212"/>
                  </a:lnTo>
                  <a:lnTo>
                    <a:pt x="6235" y="4212"/>
                  </a:lnTo>
                  <a:lnTo>
                    <a:pt x="6235" y="3432"/>
                  </a:lnTo>
                  <a:lnTo>
                    <a:pt x="5291" y="34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accel="53300" fill="hold" nodeType="afterEffect" p14:presetBounceEnd="53000">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14:bounceEnd="53000">
                                          <p:cBhvr additive="base">
                                            <p:cTn id="12" dur="1500" fill="hold"/>
                                            <p:tgtEl>
                                              <p:spTgt spid="17"/>
                                            </p:tgtEl>
                                            <p:attrNameLst>
                                              <p:attrName>ppt_x</p:attrName>
                                            </p:attrNameLst>
                                          </p:cBhvr>
                                          <p:tavLst>
                                            <p:tav tm="0">
                                              <p:val>
                                                <p:strVal val="1+#ppt_w/2"/>
                                              </p:val>
                                            </p:tav>
                                            <p:tav tm="100000">
                                              <p:val>
                                                <p:strVal val="#ppt_x"/>
                                              </p:val>
                                            </p:tav>
                                          </p:tavLst>
                                        </p:anim>
                                        <p:anim calcmode="lin" valueType="num" p14:bounceEnd="53000">
                                          <p:cBhvr additive="base">
                                            <p:cTn id="13" dur="1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accel="53300" fill="hold" nodeType="withEffect" p14:presetBounceEnd="53000">
                                      <p:stCondLst>
                                        <p:cond delay="100"/>
                                      </p:stCondLst>
                                      <p:childTnLst>
                                        <p:set>
                                          <p:cBhvr>
                                            <p:cTn id="15" dur="1" fill="hold">
                                              <p:stCondLst>
                                                <p:cond delay="0"/>
                                              </p:stCondLst>
                                            </p:cTn>
                                            <p:tgtEl>
                                              <p:spTgt spid="20"/>
                                            </p:tgtEl>
                                            <p:attrNameLst>
                                              <p:attrName>style.visibility</p:attrName>
                                            </p:attrNameLst>
                                          </p:cBhvr>
                                          <p:to>
                                            <p:strVal val="visible"/>
                                          </p:to>
                                        </p:set>
                                        <p:anim calcmode="lin" valueType="num" p14:bounceEnd="53000">
                                          <p:cBhvr additive="base">
                                            <p:cTn id="16" dur="1500" fill="hold"/>
                                            <p:tgtEl>
                                              <p:spTgt spid="20"/>
                                            </p:tgtEl>
                                            <p:attrNameLst>
                                              <p:attrName>ppt_x</p:attrName>
                                            </p:attrNameLst>
                                          </p:cBhvr>
                                          <p:tavLst>
                                            <p:tav tm="0">
                                              <p:val>
                                                <p:strVal val="1+#ppt_w/2"/>
                                              </p:val>
                                            </p:tav>
                                            <p:tav tm="100000">
                                              <p:val>
                                                <p:strVal val="#ppt_x"/>
                                              </p:val>
                                            </p:tav>
                                          </p:tavLst>
                                        </p:anim>
                                        <p:anim calcmode="lin" valueType="num" p14:bounceEnd="53000">
                                          <p:cBhvr additive="base">
                                            <p:cTn id="17" dur="1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accel="53300" fill="hold" nodeType="withEffect" p14:presetBounceEnd="53000">
                                      <p:stCondLst>
                                        <p:cond delay="200"/>
                                      </p:stCondLst>
                                      <p:childTnLst>
                                        <p:set>
                                          <p:cBhvr>
                                            <p:cTn id="19" dur="1" fill="hold">
                                              <p:stCondLst>
                                                <p:cond delay="0"/>
                                              </p:stCondLst>
                                            </p:cTn>
                                            <p:tgtEl>
                                              <p:spTgt spid="23"/>
                                            </p:tgtEl>
                                            <p:attrNameLst>
                                              <p:attrName>style.visibility</p:attrName>
                                            </p:attrNameLst>
                                          </p:cBhvr>
                                          <p:to>
                                            <p:strVal val="visible"/>
                                          </p:to>
                                        </p:set>
                                        <p:anim calcmode="lin" valueType="num" p14:bounceEnd="53000">
                                          <p:cBhvr additive="base">
                                            <p:cTn id="20" dur="1500" fill="hold"/>
                                            <p:tgtEl>
                                              <p:spTgt spid="23"/>
                                            </p:tgtEl>
                                            <p:attrNameLst>
                                              <p:attrName>ppt_x</p:attrName>
                                            </p:attrNameLst>
                                          </p:cBhvr>
                                          <p:tavLst>
                                            <p:tav tm="0">
                                              <p:val>
                                                <p:strVal val="1+#ppt_w/2"/>
                                              </p:val>
                                            </p:tav>
                                            <p:tav tm="100000">
                                              <p:val>
                                                <p:strVal val="#ppt_x"/>
                                              </p:val>
                                            </p:tav>
                                          </p:tavLst>
                                        </p:anim>
                                        <p:anim calcmode="lin" valueType="num" p14:bounceEnd="53000">
                                          <p:cBhvr additive="base">
                                            <p:cTn id="21" dur="1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3300" fill="hold" nodeType="withEffect" p14:presetBounceEnd="53000">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14:bounceEnd="53000">
                                          <p:cBhvr additive="base">
                                            <p:cTn id="24" dur="1500" fill="hold"/>
                                            <p:tgtEl>
                                              <p:spTgt spid="12"/>
                                            </p:tgtEl>
                                            <p:attrNameLst>
                                              <p:attrName>ppt_x</p:attrName>
                                            </p:attrNameLst>
                                          </p:cBhvr>
                                          <p:tavLst>
                                            <p:tav tm="0">
                                              <p:val>
                                                <p:strVal val="1+#ppt_w/2"/>
                                              </p:val>
                                            </p:tav>
                                            <p:tav tm="100000">
                                              <p:val>
                                                <p:strVal val="#ppt_x"/>
                                              </p:val>
                                            </p:tav>
                                          </p:tavLst>
                                        </p:anim>
                                        <p:anim calcmode="lin" valueType="num" p14:bounceEnd="53000">
                                          <p:cBhvr additive="base">
                                            <p:cTn id="25" dur="1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0"/>
                                            </p:tgtEl>
                                          </p:cBhvr>
                                          <p:to x="80000" y="100000"/>
                                        </p:animScale>
                                        <p:anim by="(#ppt_w*0.10)" calcmode="lin" valueType="num">
                                          <p:cBhvr>
                                            <p:cTn id="32" dur="50" autoRev="1" fill="hold">
                                              <p:stCondLst>
                                                <p:cond delay="0"/>
                                              </p:stCondLst>
                                            </p:cTn>
                                            <p:tgtEl>
                                              <p:spTgt spid="10"/>
                                            </p:tgtEl>
                                            <p:attrNameLst>
                                              <p:attrName>ppt_x</p:attrName>
                                            </p:attrNameLst>
                                          </p:cBhvr>
                                        </p:anim>
                                        <p:anim by="(-#ppt_w*0.10)" calcmode="lin" valueType="num">
                                          <p:cBhvr>
                                            <p:cTn id="33" dur="50" autoRev="1" fill="hold">
                                              <p:stCondLst>
                                                <p:cond delay="0"/>
                                              </p:stCondLst>
                                            </p:cTn>
                                            <p:tgtEl>
                                              <p:spTgt spid="10"/>
                                            </p:tgtEl>
                                            <p:attrNameLst>
                                              <p:attrName>ppt_y</p:attrName>
                                            </p:attrNameLst>
                                          </p:cBhvr>
                                        </p:anim>
                                        <p:animRot by="-480000">
                                          <p:cBhvr>
                                            <p:cTn id="34" dur="50" autoRev="1" fill="hold">
                                              <p:stCondLst>
                                                <p:cond delay="0"/>
                                              </p:stCondLst>
                                            </p:cTn>
                                            <p:tgtEl>
                                              <p:spTgt spid="10"/>
                                            </p:tgtEl>
                                            <p:attrNameLst>
                                              <p:attrName>r</p:attrName>
                                            </p:attrNameLst>
                                          </p:cBhvr>
                                        </p:animRot>
                                      </p:childTnLst>
                                    </p:cTn>
                                  </p:par>
                                </p:childTnLst>
                              </p:cTn>
                            </p:par>
                            <p:par>
                              <p:cTn id="35" fill="hold">
                                <p:stCondLst>
                                  <p:cond delay="322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200"/>
                                            <p:tgtEl>
                                              <p:spTgt spid="11"/>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1"/>
                                            </p:tgtEl>
                                          </p:cBhvr>
                                          <p:to x="80000" y="100000"/>
                                        </p:animScale>
                                        <p:anim by="(#ppt_w*0.10)" calcmode="lin" valueType="num">
                                          <p:cBhvr>
                                            <p:cTn id="41" dur="50" autoRev="1" fill="hold">
                                              <p:stCondLst>
                                                <p:cond delay="0"/>
                                              </p:stCondLst>
                                            </p:cTn>
                                            <p:tgtEl>
                                              <p:spTgt spid="11"/>
                                            </p:tgtEl>
                                            <p:attrNameLst>
                                              <p:attrName>ppt_x</p:attrName>
                                            </p:attrNameLst>
                                          </p:cBhvr>
                                        </p:anim>
                                        <p:anim by="(-#ppt_w*0.10)" calcmode="lin" valueType="num">
                                          <p:cBhvr>
                                            <p:cTn id="42" dur="50" autoRev="1" fill="hold">
                                              <p:stCondLst>
                                                <p:cond delay="0"/>
                                              </p:stCondLst>
                                            </p:cTn>
                                            <p:tgtEl>
                                              <p:spTgt spid="11"/>
                                            </p:tgtEl>
                                            <p:attrNameLst>
                                              <p:attrName>ppt_y</p:attrName>
                                            </p:attrNameLst>
                                          </p:cBhvr>
                                        </p:anim>
                                        <p:animRot by="-480000">
                                          <p:cBhvr>
                                            <p:cTn id="4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accel="533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500" fill="hold"/>
                                            <p:tgtEl>
                                              <p:spTgt spid="17"/>
                                            </p:tgtEl>
                                            <p:attrNameLst>
                                              <p:attrName>ppt_x</p:attrName>
                                            </p:attrNameLst>
                                          </p:cBhvr>
                                          <p:tavLst>
                                            <p:tav tm="0">
                                              <p:val>
                                                <p:strVal val="1+#ppt_w/2"/>
                                              </p:val>
                                            </p:tav>
                                            <p:tav tm="100000">
                                              <p:val>
                                                <p:strVal val="#ppt_x"/>
                                              </p:val>
                                            </p:tav>
                                          </p:tavLst>
                                        </p:anim>
                                        <p:anim calcmode="lin" valueType="num">
                                          <p:cBhvr additive="base">
                                            <p:cTn id="13" dur="1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accel="53300" fill="hold" nodeType="withEffect">
                                      <p:stCondLst>
                                        <p:cond delay="1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500" fill="hold"/>
                                            <p:tgtEl>
                                              <p:spTgt spid="20"/>
                                            </p:tgtEl>
                                            <p:attrNameLst>
                                              <p:attrName>ppt_x</p:attrName>
                                            </p:attrNameLst>
                                          </p:cBhvr>
                                          <p:tavLst>
                                            <p:tav tm="0">
                                              <p:val>
                                                <p:strVal val="1+#ppt_w/2"/>
                                              </p:val>
                                            </p:tav>
                                            <p:tav tm="100000">
                                              <p:val>
                                                <p:strVal val="#ppt_x"/>
                                              </p:val>
                                            </p:tav>
                                          </p:tavLst>
                                        </p:anim>
                                        <p:anim calcmode="lin" valueType="num">
                                          <p:cBhvr additive="base">
                                            <p:cTn id="17" dur="1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accel="53300" fill="hold" nodeType="withEffect">
                                      <p:stCondLst>
                                        <p:cond delay="2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500" fill="hold"/>
                                            <p:tgtEl>
                                              <p:spTgt spid="23"/>
                                            </p:tgtEl>
                                            <p:attrNameLst>
                                              <p:attrName>ppt_x</p:attrName>
                                            </p:attrNameLst>
                                          </p:cBhvr>
                                          <p:tavLst>
                                            <p:tav tm="0">
                                              <p:val>
                                                <p:strVal val="1+#ppt_w/2"/>
                                              </p:val>
                                            </p:tav>
                                            <p:tav tm="100000">
                                              <p:val>
                                                <p:strVal val="#ppt_x"/>
                                              </p:val>
                                            </p:tav>
                                          </p:tavLst>
                                        </p:anim>
                                        <p:anim calcmode="lin" valueType="num">
                                          <p:cBhvr additive="base">
                                            <p:cTn id="21" dur="1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3300" fill="hold" nodeType="withEffect">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500" fill="hold"/>
                                            <p:tgtEl>
                                              <p:spTgt spid="12"/>
                                            </p:tgtEl>
                                            <p:attrNameLst>
                                              <p:attrName>ppt_x</p:attrName>
                                            </p:attrNameLst>
                                          </p:cBhvr>
                                          <p:tavLst>
                                            <p:tav tm="0">
                                              <p:val>
                                                <p:strVal val="1+#ppt_w/2"/>
                                              </p:val>
                                            </p:tav>
                                            <p:tav tm="100000">
                                              <p:val>
                                                <p:strVal val="#ppt_x"/>
                                              </p:val>
                                            </p:tav>
                                          </p:tavLst>
                                        </p:anim>
                                        <p:anim calcmode="lin" valueType="num">
                                          <p:cBhvr additive="base">
                                            <p:cTn id="25" dur="1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0"/>
                                            </p:tgtEl>
                                          </p:cBhvr>
                                          <p:to x="80000" y="100000"/>
                                        </p:animScale>
                                        <p:anim by="(#ppt_w*0.10)" calcmode="lin" valueType="num">
                                          <p:cBhvr>
                                            <p:cTn id="32" dur="50" autoRev="1" fill="hold">
                                              <p:stCondLst>
                                                <p:cond delay="0"/>
                                              </p:stCondLst>
                                            </p:cTn>
                                            <p:tgtEl>
                                              <p:spTgt spid="10"/>
                                            </p:tgtEl>
                                            <p:attrNameLst>
                                              <p:attrName>ppt_x</p:attrName>
                                            </p:attrNameLst>
                                          </p:cBhvr>
                                        </p:anim>
                                        <p:anim by="(-#ppt_w*0.10)" calcmode="lin" valueType="num">
                                          <p:cBhvr>
                                            <p:cTn id="33" dur="50" autoRev="1" fill="hold">
                                              <p:stCondLst>
                                                <p:cond delay="0"/>
                                              </p:stCondLst>
                                            </p:cTn>
                                            <p:tgtEl>
                                              <p:spTgt spid="10"/>
                                            </p:tgtEl>
                                            <p:attrNameLst>
                                              <p:attrName>ppt_y</p:attrName>
                                            </p:attrNameLst>
                                          </p:cBhvr>
                                        </p:anim>
                                        <p:animRot by="-480000">
                                          <p:cBhvr>
                                            <p:cTn id="34" dur="50" autoRev="1" fill="hold">
                                              <p:stCondLst>
                                                <p:cond delay="0"/>
                                              </p:stCondLst>
                                            </p:cTn>
                                            <p:tgtEl>
                                              <p:spTgt spid="10"/>
                                            </p:tgtEl>
                                            <p:attrNameLst>
                                              <p:attrName>r</p:attrName>
                                            </p:attrNameLst>
                                          </p:cBhvr>
                                        </p:animRot>
                                      </p:childTnLst>
                                    </p:cTn>
                                  </p:par>
                                </p:childTnLst>
                              </p:cTn>
                            </p:par>
                            <p:par>
                              <p:cTn id="35" fill="hold">
                                <p:stCondLst>
                                  <p:cond delay="322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200"/>
                                            <p:tgtEl>
                                              <p:spTgt spid="11"/>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1"/>
                                            </p:tgtEl>
                                          </p:cBhvr>
                                          <p:to x="80000" y="100000"/>
                                        </p:animScale>
                                        <p:anim by="(#ppt_w*0.10)" calcmode="lin" valueType="num">
                                          <p:cBhvr>
                                            <p:cTn id="41" dur="50" autoRev="1" fill="hold">
                                              <p:stCondLst>
                                                <p:cond delay="0"/>
                                              </p:stCondLst>
                                            </p:cTn>
                                            <p:tgtEl>
                                              <p:spTgt spid="11"/>
                                            </p:tgtEl>
                                            <p:attrNameLst>
                                              <p:attrName>ppt_x</p:attrName>
                                            </p:attrNameLst>
                                          </p:cBhvr>
                                        </p:anim>
                                        <p:anim by="(-#ppt_w*0.10)" calcmode="lin" valueType="num">
                                          <p:cBhvr>
                                            <p:cTn id="42" dur="50" autoRev="1" fill="hold">
                                              <p:stCondLst>
                                                <p:cond delay="0"/>
                                              </p:stCondLst>
                                            </p:cTn>
                                            <p:tgtEl>
                                              <p:spTgt spid="11"/>
                                            </p:tgtEl>
                                            <p:attrNameLst>
                                              <p:attrName>ppt_y</p:attrName>
                                            </p:attrNameLst>
                                          </p:cBhvr>
                                        </p:anim>
                                        <p:animRot by="-480000">
                                          <p:cBhvr>
                                            <p:cTn id="4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任意多边形 33"/>
          <p:cNvSpPr/>
          <p:nvPr/>
        </p:nvSpPr>
        <p:spPr>
          <a:xfrm rot="19335404">
            <a:off x="1277845" y="1071681"/>
            <a:ext cx="3583852" cy="3536614"/>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68572" tIns="34287" rIns="68572" bIns="34287" rtlCol="0" anchor="ctr">
            <a:noAutofit/>
          </a:bodyPr>
          <a:lstStyle/>
          <a:p>
            <a:pPr algn="ctr"/>
            <a:endParaRPr lang="zh-CN" altLang="en-US"/>
          </a:p>
        </p:txBody>
      </p:sp>
      <p:grpSp>
        <p:nvGrpSpPr>
          <p:cNvPr id="35" name="组合 34"/>
          <p:cNvGrpSpPr/>
          <p:nvPr/>
        </p:nvGrpSpPr>
        <p:grpSpPr>
          <a:xfrm>
            <a:off x="1187747" y="1707715"/>
            <a:ext cx="2070722" cy="2071751"/>
            <a:chOff x="1689963" y="2421800"/>
            <a:chExt cx="2642282" cy="2642282"/>
          </a:xfrm>
        </p:grpSpPr>
        <p:sp>
          <p:nvSpPr>
            <p:cNvPr id="36" name="椭圆 35"/>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2" cstate="print"/>
            <a:stretch>
              <a:fillRect/>
            </a:stretch>
          </p:blipFill>
          <p:spPr>
            <a:xfrm>
              <a:off x="1894170" y="2645314"/>
              <a:ext cx="2238896" cy="2240646"/>
            </a:xfrm>
            <a:prstGeom prst="ellipse">
              <a:avLst/>
            </a:prstGeom>
            <a:effectLst>
              <a:innerShdw blurRad="114300">
                <a:prstClr val="black"/>
              </a:innerShdw>
            </a:effectLst>
          </p:spPr>
        </p:pic>
      </p:grpSp>
      <p:grpSp>
        <p:nvGrpSpPr>
          <p:cNvPr id="38" name="组合 37"/>
          <p:cNvGrpSpPr/>
          <p:nvPr/>
        </p:nvGrpSpPr>
        <p:grpSpPr>
          <a:xfrm>
            <a:off x="4171611" y="1096970"/>
            <a:ext cx="3595296" cy="943018"/>
            <a:chOff x="5233132" y="1556744"/>
            <a:chExt cx="4794629" cy="1256969"/>
          </a:xfrm>
        </p:grpSpPr>
        <p:grpSp>
          <p:nvGrpSpPr>
            <p:cNvPr id="39" name="组合 38"/>
            <p:cNvGrpSpPr/>
            <p:nvPr/>
          </p:nvGrpSpPr>
          <p:grpSpPr>
            <a:xfrm>
              <a:off x="5442041" y="1556744"/>
              <a:ext cx="4585720" cy="1256969"/>
              <a:chOff x="5841004" y="1388597"/>
              <a:chExt cx="4585720" cy="1256969"/>
            </a:xfrm>
          </p:grpSpPr>
          <p:sp>
            <p:nvSpPr>
              <p:cNvPr id="41" name="MH_SubTitle_1"/>
              <p:cNvSpPr>
                <a:spLocks noChangeArrowheads="1"/>
              </p:cNvSpPr>
              <p:nvPr/>
            </p:nvSpPr>
            <p:spPr bwMode="auto">
              <a:xfrm flipH="1">
                <a:off x="5841004" y="1388597"/>
                <a:ext cx="1631522" cy="399986"/>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Rectangle 5"/>
              <p:cNvSpPr/>
              <p:nvPr/>
            </p:nvSpPr>
            <p:spPr bwMode="auto">
              <a:xfrm>
                <a:off x="5980703" y="1833058"/>
                <a:ext cx="444602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此处添加详细文本描述，建议与标题相关并符合整体语言风格，语言描述尽量简洁生动。尽量将每页幻灯片的字数控制在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200</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字以内。</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40" name="直接连接符 39"/>
            <p:cNvCxnSpPr/>
            <p:nvPr/>
          </p:nvCxnSpPr>
          <p:spPr>
            <a:xfrm>
              <a:off x="5233132" y="1985192"/>
              <a:ext cx="2966458" cy="0"/>
            </a:xfrm>
            <a:prstGeom prst="line">
              <a:avLst/>
            </a:prstGeom>
            <a:ln w="19050">
              <a:solidFill>
                <a:srgbClr val="3381C7"/>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4677519" y="2338822"/>
            <a:ext cx="3521335" cy="969595"/>
            <a:chOff x="5907805" y="3212034"/>
            <a:chExt cx="4695996" cy="1292393"/>
          </a:xfrm>
        </p:grpSpPr>
        <p:grpSp>
          <p:nvGrpSpPr>
            <p:cNvPr id="44" name="组合 43"/>
            <p:cNvGrpSpPr/>
            <p:nvPr/>
          </p:nvGrpSpPr>
          <p:grpSpPr>
            <a:xfrm>
              <a:off x="5931266" y="3212034"/>
              <a:ext cx="4672535" cy="1292393"/>
              <a:chOff x="5841004" y="2643475"/>
              <a:chExt cx="4672535" cy="1292393"/>
            </a:xfrm>
          </p:grpSpPr>
          <p:sp>
            <p:nvSpPr>
              <p:cNvPr id="46" name="MH_SubTitle_1"/>
              <p:cNvSpPr>
                <a:spLocks noChangeArrowheads="1"/>
              </p:cNvSpPr>
              <p:nvPr/>
            </p:nvSpPr>
            <p:spPr bwMode="auto">
              <a:xfrm flipH="1">
                <a:off x="5841004" y="2643475"/>
                <a:ext cx="1631522" cy="399985"/>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Rectangle 5"/>
              <p:cNvSpPr/>
              <p:nvPr/>
            </p:nvSpPr>
            <p:spPr bwMode="auto">
              <a:xfrm>
                <a:off x="5980706" y="3123360"/>
                <a:ext cx="453283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此处添加详细文本描述，建议与标题相关并符合整体语言风格，语言描述尽量简洁生动。尽量将每页幻灯片的字数控制在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200</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字以内。</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45" name="直接连接符 44"/>
            <p:cNvCxnSpPr/>
            <p:nvPr/>
          </p:nvCxnSpPr>
          <p:spPr>
            <a:xfrm>
              <a:off x="5907805" y="3669060"/>
              <a:ext cx="2966458" cy="0"/>
            </a:xfrm>
            <a:prstGeom prst="line">
              <a:avLst/>
            </a:prstGeom>
            <a:ln w="19050">
              <a:solidFill>
                <a:srgbClr val="3381C7"/>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4145179" y="3539898"/>
            <a:ext cx="3612437" cy="1005853"/>
            <a:chOff x="5210272" y="4939293"/>
            <a:chExt cx="4817489" cy="1340722"/>
          </a:xfrm>
        </p:grpSpPr>
        <p:grpSp>
          <p:nvGrpSpPr>
            <p:cNvPr id="49" name="组合 48"/>
            <p:cNvGrpSpPr/>
            <p:nvPr/>
          </p:nvGrpSpPr>
          <p:grpSpPr>
            <a:xfrm>
              <a:off x="5302340" y="4939293"/>
              <a:ext cx="4725421" cy="1340722"/>
              <a:chOff x="5678803" y="4892574"/>
              <a:chExt cx="4725421" cy="1340722"/>
            </a:xfrm>
          </p:grpSpPr>
          <p:sp>
            <p:nvSpPr>
              <p:cNvPr id="51" name="MH_SubTitle_1"/>
              <p:cNvSpPr>
                <a:spLocks noChangeArrowheads="1"/>
              </p:cNvSpPr>
              <p:nvPr/>
            </p:nvSpPr>
            <p:spPr bwMode="auto">
              <a:xfrm flipH="1">
                <a:off x="5678803" y="4892574"/>
                <a:ext cx="1631523" cy="399985"/>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Rectangle 5"/>
              <p:cNvSpPr/>
              <p:nvPr/>
            </p:nvSpPr>
            <p:spPr bwMode="auto">
              <a:xfrm>
                <a:off x="5818504" y="5420788"/>
                <a:ext cx="4585720"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此处添加详细文本描述，建议与标题相关并符合整体语言风格，语言描述尽量简洁生动。尽量将每页幻灯片的字数控制在 </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200</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Gill Sans" panose="020B0502020104020203" charset="0"/>
                  </a:rPr>
                  <a:t>字以内。</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50" name="直接连接符 49"/>
            <p:cNvCxnSpPr/>
            <p:nvPr/>
          </p:nvCxnSpPr>
          <p:spPr>
            <a:xfrm>
              <a:off x="5210272" y="5432319"/>
              <a:ext cx="2966458" cy="0"/>
            </a:xfrm>
            <a:prstGeom prst="line">
              <a:avLst/>
            </a:prstGeom>
            <a:ln w="19050">
              <a:solidFill>
                <a:srgbClr val="3381C7"/>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3334630" y="1133374"/>
            <a:ext cx="724046" cy="724406"/>
            <a:chOff x="4116949" y="1605269"/>
            <a:chExt cx="965576" cy="965576"/>
          </a:xfrm>
        </p:grpSpPr>
        <p:sp>
          <p:nvSpPr>
            <p:cNvPr id="54" name="椭圆 53"/>
            <p:cNvSpPr/>
            <p:nvPr/>
          </p:nvSpPr>
          <p:spPr>
            <a:xfrm>
              <a:off x="4116949" y="1605269"/>
              <a:ext cx="965576" cy="965576"/>
            </a:xfrm>
            <a:prstGeom prst="ellipse">
              <a:avLst/>
            </a:prstGeom>
            <a:solidFill>
              <a:srgbClr val="3381C7"/>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5"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3829837" y="2409971"/>
            <a:ext cx="724046" cy="724406"/>
            <a:chOff x="4777349" y="3344972"/>
            <a:chExt cx="965576" cy="965576"/>
          </a:xfrm>
        </p:grpSpPr>
        <p:sp>
          <p:nvSpPr>
            <p:cNvPr id="57" name="椭圆 56"/>
            <p:cNvSpPr/>
            <p:nvPr/>
          </p:nvSpPr>
          <p:spPr>
            <a:xfrm>
              <a:off x="4777349" y="3344972"/>
              <a:ext cx="965576" cy="965576"/>
            </a:xfrm>
            <a:prstGeom prst="ellipse">
              <a:avLst/>
            </a:prstGeom>
            <a:solidFill>
              <a:srgbClr val="3381C7"/>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3320345" y="3665130"/>
            <a:ext cx="724046" cy="724406"/>
            <a:chOff x="4097899" y="4979900"/>
            <a:chExt cx="965576" cy="965576"/>
          </a:xfrm>
        </p:grpSpPr>
        <p:sp>
          <p:nvSpPr>
            <p:cNvPr id="60" name="椭圆 59"/>
            <p:cNvSpPr/>
            <p:nvPr/>
          </p:nvSpPr>
          <p:spPr>
            <a:xfrm>
              <a:off x="4097899" y="4979900"/>
              <a:ext cx="965576" cy="965576"/>
            </a:xfrm>
            <a:prstGeom prst="ellipse">
              <a:avLst/>
            </a:prstGeom>
            <a:solidFill>
              <a:srgbClr val="3381C7"/>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1220004" y="1947391"/>
            <a:ext cx="6958857" cy="1799366"/>
            <a:chOff x="1260022" y="2163164"/>
            <a:chExt cx="6960165" cy="1748634"/>
          </a:xfrm>
          <a:noFill/>
          <a:effectLst>
            <a:outerShdw blurRad="76200" dist="38100" dir="5400000" algn="t" rotWithShape="0">
              <a:prstClr val="black">
                <a:alpha val="28000"/>
              </a:prstClr>
            </a:outerShdw>
          </a:effectLst>
        </p:grpSpPr>
        <p:sp>
          <p:nvSpPr>
            <p:cNvPr id="8"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9"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10"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11"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268132" y="1347361"/>
            <a:ext cx="1669225" cy="811434"/>
            <a:chOff x="6084168" y="1274556"/>
            <a:chExt cx="1669538" cy="788557"/>
          </a:xfrm>
        </p:grpSpPr>
        <p:sp>
          <p:nvSpPr>
            <p:cNvPr id="13" name="TextBox 43"/>
            <p:cNvSpPr txBox="1"/>
            <p:nvPr/>
          </p:nvSpPr>
          <p:spPr>
            <a:xfrm>
              <a:off x="6084168" y="1514664"/>
              <a:ext cx="1669538" cy="548449"/>
            </a:xfrm>
            <a:prstGeom prst="rect">
              <a:avLst/>
            </a:prstGeom>
            <a:noFill/>
          </p:spPr>
          <p:txBody>
            <a:bodyPr wrap="square" lIns="68557" tIns="34278" rIns="68557" bIns="34278"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44"/>
            <p:cNvSpPr txBox="1"/>
            <p:nvPr/>
          </p:nvSpPr>
          <p:spPr>
            <a:xfrm>
              <a:off x="6532344" y="1274556"/>
              <a:ext cx="1008112" cy="269189"/>
            </a:xfrm>
            <a:prstGeom prst="rect">
              <a:avLst/>
            </a:prstGeom>
            <a:noFill/>
          </p:spPr>
          <p:txBody>
            <a:bodyPr wrap="square" lIns="68557" tIns="0" rIns="68557"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5" name="组合 14"/>
          <p:cNvGrpSpPr/>
          <p:nvPr/>
        </p:nvGrpSpPr>
        <p:grpSpPr>
          <a:xfrm>
            <a:off x="3015883" y="3732749"/>
            <a:ext cx="1669225" cy="811434"/>
            <a:chOff x="6084168" y="1274556"/>
            <a:chExt cx="1669538" cy="788558"/>
          </a:xfrm>
        </p:grpSpPr>
        <p:sp>
          <p:nvSpPr>
            <p:cNvPr id="16" name="TextBox 46"/>
            <p:cNvSpPr txBox="1"/>
            <p:nvPr/>
          </p:nvSpPr>
          <p:spPr>
            <a:xfrm>
              <a:off x="6084168" y="1514664"/>
              <a:ext cx="1669538" cy="548450"/>
            </a:xfrm>
            <a:prstGeom prst="rect">
              <a:avLst/>
            </a:prstGeom>
            <a:noFill/>
          </p:spPr>
          <p:txBody>
            <a:bodyPr wrap="square" lIns="68557" tIns="34278" rIns="68557" bIns="34278"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47"/>
            <p:cNvSpPr txBox="1"/>
            <p:nvPr/>
          </p:nvSpPr>
          <p:spPr>
            <a:xfrm>
              <a:off x="6532344" y="1274556"/>
              <a:ext cx="1008112" cy="269190"/>
            </a:xfrm>
            <a:prstGeom prst="rect">
              <a:avLst/>
            </a:prstGeom>
            <a:noFill/>
          </p:spPr>
          <p:txBody>
            <a:bodyPr wrap="square" lIns="68557" tIns="0" rIns="68557"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8" name="组合 17"/>
          <p:cNvGrpSpPr/>
          <p:nvPr/>
        </p:nvGrpSpPr>
        <p:grpSpPr>
          <a:xfrm>
            <a:off x="4699430" y="1347360"/>
            <a:ext cx="1669225" cy="811434"/>
            <a:chOff x="6084168" y="1274556"/>
            <a:chExt cx="1669538" cy="788558"/>
          </a:xfrm>
        </p:grpSpPr>
        <p:sp>
          <p:nvSpPr>
            <p:cNvPr id="19" name="TextBox 49"/>
            <p:cNvSpPr txBox="1"/>
            <p:nvPr/>
          </p:nvSpPr>
          <p:spPr>
            <a:xfrm>
              <a:off x="6084168" y="1514664"/>
              <a:ext cx="1669538" cy="548450"/>
            </a:xfrm>
            <a:prstGeom prst="rect">
              <a:avLst/>
            </a:prstGeom>
            <a:noFill/>
          </p:spPr>
          <p:txBody>
            <a:bodyPr wrap="square" lIns="68557" tIns="34278" rIns="68557" bIns="34278"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50"/>
            <p:cNvSpPr txBox="1"/>
            <p:nvPr/>
          </p:nvSpPr>
          <p:spPr>
            <a:xfrm>
              <a:off x="6532344" y="1274556"/>
              <a:ext cx="1008112" cy="269190"/>
            </a:xfrm>
            <a:prstGeom prst="rect">
              <a:avLst/>
            </a:prstGeom>
            <a:noFill/>
          </p:spPr>
          <p:txBody>
            <a:bodyPr wrap="square" lIns="68557" tIns="0" rIns="68557"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21" name="组合 20"/>
          <p:cNvGrpSpPr/>
          <p:nvPr/>
        </p:nvGrpSpPr>
        <p:grpSpPr>
          <a:xfrm>
            <a:off x="6512482" y="3732749"/>
            <a:ext cx="1669225" cy="811434"/>
            <a:chOff x="6084168" y="1274556"/>
            <a:chExt cx="1669538" cy="788557"/>
          </a:xfrm>
        </p:grpSpPr>
        <p:sp>
          <p:nvSpPr>
            <p:cNvPr id="22" name="TextBox 52"/>
            <p:cNvSpPr txBox="1"/>
            <p:nvPr/>
          </p:nvSpPr>
          <p:spPr>
            <a:xfrm>
              <a:off x="6084168" y="1514664"/>
              <a:ext cx="1669538" cy="548449"/>
            </a:xfrm>
            <a:prstGeom prst="rect">
              <a:avLst/>
            </a:prstGeom>
            <a:noFill/>
          </p:spPr>
          <p:txBody>
            <a:bodyPr wrap="square" lIns="68557" tIns="34278" rIns="68557" bIns="34278"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53"/>
            <p:cNvSpPr txBox="1"/>
            <p:nvPr/>
          </p:nvSpPr>
          <p:spPr>
            <a:xfrm>
              <a:off x="6532344" y="1274556"/>
              <a:ext cx="1008112" cy="269189"/>
            </a:xfrm>
            <a:prstGeom prst="rect">
              <a:avLst/>
            </a:prstGeom>
            <a:noFill/>
          </p:spPr>
          <p:txBody>
            <a:bodyPr wrap="square" lIns="68557" tIns="0" rIns="68557"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24" name="组合 23"/>
          <p:cNvGrpSpPr/>
          <p:nvPr/>
        </p:nvGrpSpPr>
        <p:grpSpPr>
          <a:xfrm>
            <a:off x="1517778" y="2248189"/>
            <a:ext cx="1206369" cy="1206613"/>
            <a:chOff x="2201071" y="3406041"/>
            <a:chExt cx="1805286" cy="1805938"/>
          </a:xfrm>
        </p:grpSpPr>
        <p:grpSp>
          <p:nvGrpSpPr>
            <p:cNvPr id="25" name="组合 24"/>
            <p:cNvGrpSpPr/>
            <p:nvPr/>
          </p:nvGrpSpPr>
          <p:grpSpPr>
            <a:xfrm>
              <a:off x="2201071" y="3406041"/>
              <a:ext cx="1805286" cy="1805938"/>
              <a:chOff x="4345444" y="2542859"/>
              <a:chExt cx="1810550" cy="1811205"/>
            </a:xfrm>
          </p:grpSpPr>
          <p:grpSp>
            <p:nvGrpSpPr>
              <p:cNvPr id="27" name="组合 2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9" name="同心圆 2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0" name="椭圆 2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28" name="椭圆 27"/>
              <p:cNvSpPr/>
              <p:nvPr/>
            </p:nvSpPr>
            <p:spPr>
              <a:xfrm>
                <a:off x="4565570" y="2763062"/>
                <a:ext cx="1370298" cy="1370793"/>
              </a:xfrm>
              <a:prstGeom prst="ellipse">
                <a:avLst/>
              </a:prstGeom>
              <a:solidFill>
                <a:srgbClr val="3381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26" name="TextBox 56"/>
            <p:cNvSpPr txBox="1"/>
            <p:nvPr/>
          </p:nvSpPr>
          <p:spPr>
            <a:xfrm>
              <a:off x="2694007" y="3876616"/>
              <a:ext cx="1023613" cy="967364"/>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980070" y="2248189"/>
            <a:ext cx="1206369" cy="1206613"/>
            <a:chOff x="7382260" y="3406041"/>
            <a:chExt cx="1805286" cy="1805938"/>
          </a:xfrm>
        </p:grpSpPr>
        <p:grpSp>
          <p:nvGrpSpPr>
            <p:cNvPr id="32" name="组合 31"/>
            <p:cNvGrpSpPr/>
            <p:nvPr/>
          </p:nvGrpSpPr>
          <p:grpSpPr>
            <a:xfrm>
              <a:off x="7382260" y="3406041"/>
              <a:ext cx="1805286" cy="1805938"/>
              <a:chOff x="4345444" y="2542859"/>
              <a:chExt cx="1810550" cy="1811205"/>
            </a:xfrm>
          </p:grpSpPr>
          <p:grpSp>
            <p:nvGrpSpPr>
              <p:cNvPr id="34" name="组合 3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6" name="同心圆 3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7" name="椭圆 3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35" name="椭圆 34"/>
              <p:cNvSpPr/>
              <p:nvPr/>
            </p:nvSpPr>
            <p:spPr>
              <a:xfrm>
                <a:off x="4565570" y="2763062"/>
                <a:ext cx="1370298" cy="1370793"/>
              </a:xfrm>
              <a:prstGeom prst="ellipse">
                <a:avLst/>
              </a:prstGeom>
              <a:solidFill>
                <a:srgbClr val="3381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33" name="TextBox 63"/>
            <p:cNvSpPr txBox="1"/>
            <p:nvPr/>
          </p:nvSpPr>
          <p:spPr>
            <a:xfrm>
              <a:off x="7875196" y="3876616"/>
              <a:ext cx="1023613" cy="967364"/>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3261904" y="2248189"/>
            <a:ext cx="1206369" cy="1206613"/>
            <a:chOff x="4811090" y="3406041"/>
            <a:chExt cx="1805286" cy="1805938"/>
          </a:xfrm>
        </p:grpSpPr>
        <p:grpSp>
          <p:nvGrpSpPr>
            <p:cNvPr id="39" name="组合 38"/>
            <p:cNvGrpSpPr/>
            <p:nvPr/>
          </p:nvGrpSpPr>
          <p:grpSpPr>
            <a:xfrm>
              <a:off x="4811090" y="3406041"/>
              <a:ext cx="1805286" cy="1805938"/>
              <a:chOff x="4345444" y="2542859"/>
              <a:chExt cx="1810550" cy="1811205"/>
            </a:xfrm>
          </p:grpSpPr>
          <p:grpSp>
            <p:nvGrpSpPr>
              <p:cNvPr id="41" name="组合 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3" name="同心圆 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44" name="椭圆 4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42" name="椭圆 41"/>
              <p:cNvSpPr/>
              <p:nvPr/>
            </p:nvSpPr>
            <p:spPr>
              <a:xfrm>
                <a:off x="4565570" y="2763062"/>
                <a:ext cx="1370298" cy="1370793"/>
              </a:xfrm>
              <a:prstGeom prst="ellipse">
                <a:avLst/>
              </a:prstGeom>
              <a:solidFill>
                <a:srgbClr val="3381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40" name="TextBox 70"/>
            <p:cNvSpPr txBox="1"/>
            <p:nvPr/>
          </p:nvSpPr>
          <p:spPr>
            <a:xfrm>
              <a:off x="5304026" y="3876616"/>
              <a:ext cx="1023613" cy="967364"/>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6705819" y="2248189"/>
            <a:ext cx="1206369" cy="1206613"/>
            <a:chOff x="9964778" y="3406041"/>
            <a:chExt cx="1805286" cy="1805938"/>
          </a:xfrm>
        </p:grpSpPr>
        <p:grpSp>
          <p:nvGrpSpPr>
            <p:cNvPr id="46" name="组合 45"/>
            <p:cNvGrpSpPr/>
            <p:nvPr/>
          </p:nvGrpSpPr>
          <p:grpSpPr>
            <a:xfrm>
              <a:off x="9964778" y="3406041"/>
              <a:ext cx="1805286" cy="1805938"/>
              <a:chOff x="4345444" y="2542859"/>
              <a:chExt cx="1810550" cy="1811205"/>
            </a:xfrm>
          </p:grpSpPr>
          <p:grpSp>
            <p:nvGrpSpPr>
              <p:cNvPr id="48" name="组合 4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0" name="同心圆 4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51" name="椭圆 5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49" name="椭圆 48"/>
              <p:cNvSpPr/>
              <p:nvPr/>
            </p:nvSpPr>
            <p:spPr>
              <a:xfrm>
                <a:off x="4565570" y="2763062"/>
                <a:ext cx="1370298" cy="1370793"/>
              </a:xfrm>
              <a:prstGeom prst="ellipse">
                <a:avLst/>
              </a:prstGeom>
              <a:solidFill>
                <a:srgbClr val="3381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47" name="TextBox 77"/>
            <p:cNvSpPr txBox="1"/>
            <p:nvPr/>
          </p:nvSpPr>
          <p:spPr>
            <a:xfrm>
              <a:off x="10457714" y="3876616"/>
              <a:ext cx="1023613" cy="967364"/>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内容</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1000"/>
                                            <p:tgtEl>
                                              <p:spTgt spid="7"/>
                                            </p:tgtEl>
                                          </p:cBhvr>
                                        </p:animEffect>
                                      </p:childTnLst>
                                    </p:cTn>
                                  </p:par>
                                </p:childTnLst>
                              </p:cTn>
                            </p:par>
                            <p:par>
                              <p:cTn id="34" fill="hold">
                                <p:stCondLst>
                                  <p:cond delay="1500"/>
                                </p:stCondLst>
                                <p:childTnLst>
                                  <p:par>
                                    <p:cTn id="35" presetID="2" presetClass="entr" presetSubtype="12" accel="58000" fill="hold" nodeType="afterEffect" p14:presetBounceEnd="58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58000">
                                          <p:cBhvr additive="base">
                                            <p:cTn id="37" dur="2000" fill="hold"/>
                                            <p:tgtEl>
                                              <p:spTgt spid="24"/>
                                            </p:tgtEl>
                                            <p:attrNameLst>
                                              <p:attrName>ppt_x</p:attrName>
                                            </p:attrNameLst>
                                          </p:cBhvr>
                                          <p:tavLst>
                                            <p:tav tm="0">
                                              <p:val>
                                                <p:strVal val="0-#ppt_w/2"/>
                                              </p:val>
                                            </p:tav>
                                            <p:tav tm="100000">
                                              <p:val>
                                                <p:strVal val="#ppt_x"/>
                                              </p:val>
                                            </p:tav>
                                          </p:tavLst>
                                        </p:anim>
                                        <p:anim calcmode="lin" valueType="num" p14:bounceEnd="58000">
                                          <p:cBhvr additive="base">
                                            <p:cTn id="38" dur="20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3" accel="58000" fill="hold" nodeType="withEffect" p14:presetBounceEnd="58000">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14:bounceEnd="58000">
                                          <p:cBhvr additive="base">
                                            <p:cTn id="41" dur="2000" fill="hold"/>
                                            <p:tgtEl>
                                              <p:spTgt spid="38"/>
                                            </p:tgtEl>
                                            <p:attrNameLst>
                                              <p:attrName>ppt_x</p:attrName>
                                            </p:attrNameLst>
                                          </p:cBhvr>
                                          <p:tavLst>
                                            <p:tav tm="0">
                                              <p:val>
                                                <p:strVal val="1+#ppt_w/2"/>
                                              </p:val>
                                            </p:tav>
                                            <p:tav tm="100000">
                                              <p:val>
                                                <p:strVal val="#ppt_x"/>
                                              </p:val>
                                            </p:tav>
                                          </p:tavLst>
                                        </p:anim>
                                        <p:anim calcmode="lin" valueType="num" p14:bounceEnd="58000">
                                          <p:cBhvr additive="base">
                                            <p:cTn id="42" dur="2000" fill="hold"/>
                                            <p:tgtEl>
                                              <p:spTgt spid="38"/>
                                            </p:tgtEl>
                                            <p:attrNameLst>
                                              <p:attrName>ppt_y</p:attrName>
                                            </p:attrNameLst>
                                          </p:cBhvr>
                                          <p:tavLst>
                                            <p:tav tm="0">
                                              <p:val>
                                                <p:strVal val="0-#ppt_h/2"/>
                                              </p:val>
                                            </p:tav>
                                            <p:tav tm="100000">
                                              <p:val>
                                                <p:strVal val="#ppt_y"/>
                                              </p:val>
                                            </p:tav>
                                          </p:tavLst>
                                        </p:anim>
                                      </p:childTnLst>
                                    </p:cTn>
                                  </p:par>
                                  <p:par>
                                    <p:cTn id="43" presetID="2" presetClass="entr" presetSubtype="12" accel="58000" fill="hold" nodeType="withEffect" p14:presetBounceEnd="58000">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14:bounceEnd="58000">
                                          <p:cBhvr additive="base">
                                            <p:cTn id="45" dur="2000" fill="hold"/>
                                            <p:tgtEl>
                                              <p:spTgt spid="31"/>
                                            </p:tgtEl>
                                            <p:attrNameLst>
                                              <p:attrName>ppt_x</p:attrName>
                                            </p:attrNameLst>
                                          </p:cBhvr>
                                          <p:tavLst>
                                            <p:tav tm="0">
                                              <p:val>
                                                <p:strVal val="0-#ppt_w/2"/>
                                              </p:val>
                                            </p:tav>
                                            <p:tav tm="100000">
                                              <p:val>
                                                <p:strVal val="#ppt_x"/>
                                              </p:val>
                                            </p:tav>
                                          </p:tavLst>
                                        </p:anim>
                                        <p:anim calcmode="lin" valueType="num" p14:bounceEnd="58000">
                                          <p:cBhvr additive="base">
                                            <p:cTn id="46" dur="20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3" accel="58000" fill="hold" nodeType="withEffect" p14:presetBounceEnd="58000">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14:bounceEnd="58000">
                                          <p:cBhvr additive="base">
                                            <p:cTn id="49" dur="2000" fill="hold"/>
                                            <p:tgtEl>
                                              <p:spTgt spid="45"/>
                                            </p:tgtEl>
                                            <p:attrNameLst>
                                              <p:attrName>ppt_x</p:attrName>
                                            </p:attrNameLst>
                                          </p:cBhvr>
                                          <p:tavLst>
                                            <p:tav tm="0">
                                              <p:val>
                                                <p:strVal val="1+#ppt_w/2"/>
                                              </p:val>
                                            </p:tav>
                                            <p:tav tm="100000">
                                              <p:val>
                                                <p:strVal val="#ppt_x"/>
                                              </p:val>
                                            </p:tav>
                                          </p:tavLst>
                                        </p:anim>
                                        <p:anim calcmode="lin" valueType="num" p14:bounceEnd="58000">
                                          <p:cBhvr additive="base">
                                            <p:cTn id="50" dur="2000" fill="hold"/>
                                            <p:tgtEl>
                                              <p:spTgt spid="45"/>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42"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1000"/>
                                            <p:tgtEl>
                                              <p:spTgt spid="7"/>
                                            </p:tgtEl>
                                          </p:cBhvr>
                                        </p:animEffect>
                                      </p:childTnLst>
                                    </p:cTn>
                                  </p:par>
                                </p:childTnLst>
                              </p:cTn>
                            </p:par>
                            <p:par>
                              <p:cTn id="34" fill="hold">
                                <p:stCondLst>
                                  <p:cond delay="1500"/>
                                </p:stCondLst>
                                <p:childTnLst>
                                  <p:par>
                                    <p:cTn id="35" presetID="2" presetClass="entr" presetSubtype="12" accel="5800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2000" fill="hold"/>
                                            <p:tgtEl>
                                              <p:spTgt spid="24"/>
                                            </p:tgtEl>
                                            <p:attrNameLst>
                                              <p:attrName>ppt_x</p:attrName>
                                            </p:attrNameLst>
                                          </p:cBhvr>
                                          <p:tavLst>
                                            <p:tav tm="0">
                                              <p:val>
                                                <p:strVal val="0-#ppt_w/2"/>
                                              </p:val>
                                            </p:tav>
                                            <p:tav tm="100000">
                                              <p:val>
                                                <p:strVal val="#ppt_x"/>
                                              </p:val>
                                            </p:tav>
                                          </p:tavLst>
                                        </p:anim>
                                        <p:anim calcmode="lin" valueType="num">
                                          <p:cBhvr additive="base">
                                            <p:cTn id="38" dur="20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3" accel="5800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2000" fill="hold"/>
                                            <p:tgtEl>
                                              <p:spTgt spid="38"/>
                                            </p:tgtEl>
                                            <p:attrNameLst>
                                              <p:attrName>ppt_x</p:attrName>
                                            </p:attrNameLst>
                                          </p:cBhvr>
                                          <p:tavLst>
                                            <p:tav tm="0">
                                              <p:val>
                                                <p:strVal val="1+#ppt_w/2"/>
                                              </p:val>
                                            </p:tav>
                                            <p:tav tm="100000">
                                              <p:val>
                                                <p:strVal val="#ppt_x"/>
                                              </p:val>
                                            </p:tav>
                                          </p:tavLst>
                                        </p:anim>
                                        <p:anim calcmode="lin" valueType="num">
                                          <p:cBhvr additive="base">
                                            <p:cTn id="42" dur="2000" fill="hold"/>
                                            <p:tgtEl>
                                              <p:spTgt spid="38"/>
                                            </p:tgtEl>
                                            <p:attrNameLst>
                                              <p:attrName>ppt_y</p:attrName>
                                            </p:attrNameLst>
                                          </p:cBhvr>
                                          <p:tavLst>
                                            <p:tav tm="0">
                                              <p:val>
                                                <p:strVal val="0-#ppt_h/2"/>
                                              </p:val>
                                            </p:tav>
                                            <p:tav tm="100000">
                                              <p:val>
                                                <p:strVal val="#ppt_y"/>
                                              </p:val>
                                            </p:tav>
                                          </p:tavLst>
                                        </p:anim>
                                      </p:childTnLst>
                                    </p:cTn>
                                  </p:par>
                                  <p:par>
                                    <p:cTn id="43" presetID="2" presetClass="entr" presetSubtype="12" accel="5800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2000" fill="hold"/>
                                            <p:tgtEl>
                                              <p:spTgt spid="31"/>
                                            </p:tgtEl>
                                            <p:attrNameLst>
                                              <p:attrName>ppt_x</p:attrName>
                                            </p:attrNameLst>
                                          </p:cBhvr>
                                          <p:tavLst>
                                            <p:tav tm="0">
                                              <p:val>
                                                <p:strVal val="0-#ppt_w/2"/>
                                              </p:val>
                                            </p:tav>
                                            <p:tav tm="100000">
                                              <p:val>
                                                <p:strVal val="#ppt_x"/>
                                              </p:val>
                                            </p:tav>
                                          </p:tavLst>
                                        </p:anim>
                                        <p:anim calcmode="lin" valueType="num">
                                          <p:cBhvr additive="base">
                                            <p:cTn id="46" dur="20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3" accel="5800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2000" fill="hold"/>
                                            <p:tgtEl>
                                              <p:spTgt spid="45"/>
                                            </p:tgtEl>
                                            <p:attrNameLst>
                                              <p:attrName>ppt_x</p:attrName>
                                            </p:attrNameLst>
                                          </p:cBhvr>
                                          <p:tavLst>
                                            <p:tav tm="0">
                                              <p:val>
                                                <p:strVal val="1+#ppt_w/2"/>
                                              </p:val>
                                            </p:tav>
                                            <p:tav tm="100000">
                                              <p:val>
                                                <p:strVal val="#ppt_x"/>
                                              </p:val>
                                            </p:tav>
                                          </p:tavLst>
                                        </p:anim>
                                        <p:anim calcmode="lin" valueType="num">
                                          <p:cBhvr additive="base">
                                            <p:cTn id="50" dur="2000" fill="hold"/>
                                            <p:tgtEl>
                                              <p:spTgt spid="45"/>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42"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圆角矩形 8"/>
          <p:cNvSpPr>
            <a:spLocks noChangeArrowheads="1"/>
          </p:cNvSpPr>
          <p:nvPr/>
        </p:nvSpPr>
        <p:spPr bwMode="auto">
          <a:xfrm>
            <a:off x="1691434" y="1333978"/>
            <a:ext cx="2065849" cy="485522"/>
          </a:xfrm>
          <a:prstGeom prst="roundRect">
            <a:avLst>
              <a:gd name="adj" fmla="val 50000"/>
            </a:avLst>
          </a:prstGeom>
          <a:solidFill>
            <a:srgbClr val="3381C7"/>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5">
              <a:solidFill>
                <a:srgbClr val="FFFFFF"/>
              </a:solidFill>
              <a:latin typeface="Calibri" panose="020F0502020204030204" pitchFamily="34" charset="0"/>
              <a:sym typeface="Calibri" panose="020F0502020204030204" pitchFamily="34" charset="0"/>
            </a:endParaRPr>
          </a:p>
        </p:txBody>
      </p:sp>
      <p:sp>
        <p:nvSpPr>
          <p:cNvPr id="8" name="文本框 12"/>
          <p:cNvSpPr>
            <a:spLocks noChangeArrowheads="1"/>
          </p:cNvSpPr>
          <p:nvPr/>
        </p:nvSpPr>
        <p:spPr bwMode="auto">
          <a:xfrm>
            <a:off x="2074615" y="1400619"/>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12"/>
          <p:cNvSpPr>
            <a:spLocks noEditPoints="1" noChangeArrowheads="1"/>
          </p:cNvSpPr>
          <p:nvPr/>
        </p:nvSpPr>
        <p:spPr bwMode="auto">
          <a:xfrm>
            <a:off x="1102381" y="1333978"/>
            <a:ext cx="418882" cy="421262"/>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3381C7"/>
          </a:solidFill>
          <a:ln>
            <a:noFill/>
          </a:ln>
        </p:spPr>
        <p:txBody>
          <a:bodyPr anchor="ctr"/>
          <a:lstStyle/>
          <a:p>
            <a:endParaRPr lang="zh-CN" altLang="en-US" sz="1180"/>
          </a:p>
        </p:txBody>
      </p:sp>
      <p:sp>
        <p:nvSpPr>
          <p:cNvPr id="10" name="圆角矩形 13"/>
          <p:cNvSpPr>
            <a:spLocks noChangeArrowheads="1"/>
          </p:cNvSpPr>
          <p:nvPr/>
        </p:nvSpPr>
        <p:spPr bwMode="auto">
          <a:xfrm>
            <a:off x="1725944" y="2183642"/>
            <a:ext cx="2065849" cy="483142"/>
          </a:xfrm>
          <a:prstGeom prst="roundRect">
            <a:avLst>
              <a:gd name="adj" fmla="val 50000"/>
            </a:avLst>
          </a:prstGeom>
          <a:solidFill>
            <a:srgbClr val="3381C7"/>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5">
              <a:solidFill>
                <a:srgbClr val="FFFFFF"/>
              </a:solidFill>
              <a:latin typeface="Calibri" panose="020F0502020204030204" pitchFamily="34" charset="0"/>
              <a:sym typeface="Calibri" panose="020F0502020204030204" pitchFamily="34" charset="0"/>
            </a:endParaRPr>
          </a:p>
        </p:txBody>
      </p:sp>
      <p:sp>
        <p:nvSpPr>
          <p:cNvPr id="11" name="Freeform 5"/>
          <p:cNvSpPr>
            <a:spLocks noEditPoints="1" noChangeArrowheads="1"/>
          </p:cNvSpPr>
          <p:nvPr/>
        </p:nvSpPr>
        <p:spPr bwMode="auto">
          <a:xfrm>
            <a:off x="1089291" y="2176502"/>
            <a:ext cx="443872" cy="446252"/>
          </a:xfrm>
          <a:custGeom>
            <a:avLst/>
            <a:gdLst>
              <a:gd name="T0" fmla="*/ 2147483647 w 104"/>
              <a:gd name="T1" fmla="*/ 2147483647 h 104"/>
              <a:gd name="T2" fmla="*/ 2147483647 w 104"/>
              <a:gd name="T3" fmla="*/ 2147483647 h 104"/>
              <a:gd name="T4" fmla="*/ 2147483647 w 104"/>
              <a:gd name="T5" fmla="*/ 2147483647 h 104"/>
              <a:gd name="T6" fmla="*/ 2147483647 w 104"/>
              <a:gd name="T7" fmla="*/ 0 h 104"/>
              <a:gd name="T8" fmla="*/ 0 w 104"/>
              <a:gd name="T9" fmla="*/ 2147483647 h 104"/>
              <a:gd name="T10" fmla="*/ 2147483647 w 104"/>
              <a:gd name="T11" fmla="*/ 2147483647 h 104"/>
              <a:gd name="T12" fmla="*/ 2147483647 w 104"/>
              <a:gd name="T13" fmla="*/ 2147483647 h 104"/>
              <a:gd name="T14" fmla="*/ 2147483647 w 104"/>
              <a:gd name="T15" fmla="*/ 0 h 104"/>
              <a:gd name="T16" fmla="*/ 2147483647 w 104"/>
              <a:gd name="T17" fmla="*/ 2147483647 h 104"/>
              <a:gd name="T18" fmla="*/ 2147483647 w 104"/>
              <a:gd name="T19" fmla="*/ 2147483647 h 104"/>
              <a:gd name="T20" fmla="*/ 2147483647 w 104"/>
              <a:gd name="T21" fmla="*/ 2147483647 h 104"/>
              <a:gd name="T22" fmla="*/ 2147483647 w 104"/>
              <a:gd name="T23" fmla="*/ 2147483647 h 104"/>
              <a:gd name="T24" fmla="*/ 2147483647 w 104"/>
              <a:gd name="T25" fmla="*/ 2147483647 h 104"/>
              <a:gd name="T26" fmla="*/ 2147483647 w 104"/>
              <a:gd name="T27" fmla="*/ 2147483647 h 104"/>
              <a:gd name="T28" fmla="*/ 2147483647 w 104"/>
              <a:gd name="T29" fmla="*/ 2147483647 h 104"/>
              <a:gd name="T30" fmla="*/ 2147483647 w 104"/>
              <a:gd name="T31" fmla="*/ 2147483647 h 104"/>
              <a:gd name="T32" fmla="*/ 2147483647 w 104"/>
              <a:gd name="T33" fmla="*/ 2147483647 h 104"/>
              <a:gd name="T34" fmla="*/ 2147483647 w 104"/>
              <a:gd name="T35" fmla="*/ 2147483647 h 104"/>
              <a:gd name="T36" fmla="*/ 2147483647 w 104"/>
              <a:gd name="T37" fmla="*/ 2147483647 h 104"/>
              <a:gd name="T38" fmla="*/ 2147483647 w 104"/>
              <a:gd name="T39" fmla="*/ 2147483647 h 104"/>
              <a:gd name="T40" fmla="*/ 2147483647 w 104"/>
              <a:gd name="T41" fmla="*/ 2147483647 h 104"/>
              <a:gd name="T42" fmla="*/ 2147483647 w 104"/>
              <a:gd name="T43" fmla="*/ 2147483647 h 104"/>
              <a:gd name="T44" fmla="*/ 2147483647 w 104"/>
              <a:gd name="T45" fmla="*/ 2147483647 h 104"/>
              <a:gd name="T46" fmla="*/ 2147483647 w 104"/>
              <a:gd name="T47" fmla="*/ 2147483647 h 104"/>
              <a:gd name="T48" fmla="*/ 2147483647 w 104"/>
              <a:gd name="T49" fmla="*/ 2147483647 h 104"/>
              <a:gd name="T50" fmla="*/ 2147483647 w 104"/>
              <a:gd name="T51" fmla="*/ 2147483647 h 104"/>
              <a:gd name="T52" fmla="*/ 2147483647 w 104"/>
              <a:gd name="T53" fmla="*/ 2147483647 h 104"/>
              <a:gd name="T54" fmla="*/ 2147483647 w 104"/>
              <a:gd name="T55" fmla="*/ 2147483647 h 104"/>
              <a:gd name="T56" fmla="*/ 2147483647 w 104"/>
              <a:gd name="T57" fmla="*/ 2147483647 h 104"/>
              <a:gd name="T58" fmla="*/ 2147483647 w 104"/>
              <a:gd name="T59" fmla="*/ 2147483647 h 104"/>
              <a:gd name="T60" fmla="*/ 2147483647 w 104"/>
              <a:gd name="T61" fmla="*/ 2147483647 h 104"/>
              <a:gd name="T62" fmla="*/ 2147483647 w 104"/>
              <a:gd name="T63" fmla="*/ 2147483647 h 104"/>
              <a:gd name="T64" fmla="*/ 2147483647 w 104"/>
              <a:gd name="T65" fmla="*/ 2147483647 h 104"/>
              <a:gd name="T66" fmla="*/ 2147483647 w 104"/>
              <a:gd name="T67" fmla="*/ 2147483647 h 104"/>
              <a:gd name="T68" fmla="*/ 2147483647 w 104"/>
              <a:gd name="T69" fmla="*/ 2147483647 h 104"/>
              <a:gd name="T70" fmla="*/ 2147483647 w 104"/>
              <a:gd name="T71" fmla="*/ 2147483647 h 104"/>
              <a:gd name="T72" fmla="*/ 2147483647 w 104"/>
              <a:gd name="T73" fmla="*/ 2147483647 h 104"/>
              <a:gd name="T74" fmla="*/ 2147483647 w 104"/>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104"/>
              <a:gd name="T116" fmla="*/ 104 w 104"/>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3381C7"/>
          </a:solidFill>
          <a:ln>
            <a:noFill/>
          </a:ln>
        </p:spPr>
        <p:txBody>
          <a:bodyPr anchor="ctr"/>
          <a:lstStyle/>
          <a:p>
            <a:endParaRPr lang="zh-CN" altLang="en-US" sz="1180"/>
          </a:p>
        </p:txBody>
      </p:sp>
      <p:sp>
        <p:nvSpPr>
          <p:cNvPr id="12" name="圆角矩形 18"/>
          <p:cNvSpPr>
            <a:spLocks noChangeArrowheads="1"/>
          </p:cNvSpPr>
          <p:nvPr/>
        </p:nvSpPr>
        <p:spPr bwMode="auto">
          <a:xfrm>
            <a:off x="1734274" y="3026166"/>
            <a:ext cx="2064659" cy="483142"/>
          </a:xfrm>
          <a:prstGeom prst="roundRect">
            <a:avLst>
              <a:gd name="adj" fmla="val 50000"/>
            </a:avLst>
          </a:prstGeom>
          <a:solidFill>
            <a:srgbClr val="3381C7"/>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5">
              <a:solidFill>
                <a:srgbClr val="FFFFFF"/>
              </a:solidFill>
              <a:latin typeface="Calibri" panose="020F0502020204030204" pitchFamily="34" charset="0"/>
              <a:sym typeface="Calibri" panose="020F0502020204030204" pitchFamily="34" charset="0"/>
            </a:endParaRPr>
          </a:p>
        </p:txBody>
      </p:sp>
      <p:sp>
        <p:nvSpPr>
          <p:cNvPr id="13" name="Freeform 22"/>
          <p:cNvSpPr>
            <a:spLocks noEditPoints="1" noChangeArrowheads="1"/>
          </p:cNvSpPr>
          <p:nvPr/>
        </p:nvSpPr>
        <p:spPr bwMode="auto">
          <a:xfrm>
            <a:off x="1080961" y="3066626"/>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381C7"/>
          </a:solidFill>
          <a:ln>
            <a:noFill/>
          </a:ln>
        </p:spPr>
        <p:txBody>
          <a:bodyPr anchor="ctr"/>
          <a:lstStyle/>
          <a:p>
            <a:endParaRPr lang="zh-CN" altLang="en-US" sz="1180"/>
          </a:p>
        </p:txBody>
      </p:sp>
      <p:sp>
        <p:nvSpPr>
          <p:cNvPr id="14" name="圆角矩形 23"/>
          <p:cNvSpPr>
            <a:spLocks noChangeArrowheads="1"/>
          </p:cNvSpPr>
          <p:nvPr/>
        </p:nvSpPr>
        <p:spPr bwMode="auto">
          <a:xfrm>
            <a:off x="1708094" y="3867499"/>
            <a:ext cx="2065849" cy="484332"/>
          </a:xfrm>
          <a:prstGeom prst="roundRect">
            <a:avLst>
              <a:gd name="adj" fmla="val 50000"/>
            </a:avLst>
          </a:prstGeom>
          <a:solidFill>
            <a:srgbClr val="3381C7"/>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5">
              <a:solidFill>
                <a:srgbClr val="FFFFFF"/>
              </a:solidFill>
              <a:latin typeface="Calibri" panose="020F0502020204030204" pitchFamily="34" charset="0"/>
              <a:sym typeface="Calibri" panose="020F0502020204030204" pitchFamily="34" charset="0"/>
            </a:endParaRPr>
          </a:p>
        </p:txBody>
      </p:sp>
      <p:sp>
        <p:nvSpPr>
          <p:cNvPr id="15" name="Freeform 24"/>
          <p:cNvSpPr>
            <a:spLocks noEditPoints="1" noChangeArrowheads="1"/>
          </p:cNvSpPr>
          <p:nvPr/>
        </p:nvSpPr>
        <p:spPr bwMode="auto">
          <a:xfrm>
            <a:off x="1076201" y="3868690"/>
            <a:ext cx="471242" cy="487902"/>
          </a:xfrm>
          <a:custGeom>
            <a:avLst/>
            <a:gdLst>
              <a:gd name="T0" fmla="*/ 2147483647 w 89"/>
              <a:gd name="T1" fmla="*/ 2147483647 h 92"/>
              <a:gd name="T2" fmla="*/ 2147483647 w 89"/>
              <a:gd name="T3" fmla="*/ 2147483647 h 92"/>
              <a:gd name="T4" fmla="*/ 2147483647 w 89"/>
              <a:gd name="T5" fmla="*/ 2147483647 h 92"/>
              <a:gd name="T6" fmla="*/ 2147483647 w 89"/>
              <a:gd name="T7" fmla="*/ 2147483647 h 92"/>
              <a:gd name="T8" fmla="*/ 2147483647 w 89"/>
              <a:gd name="T9" fmla="*/ 2147483647 h 92"/>
              <a:gd name="T10" fmla="*/ 2147483647 w 89"/>
              <a:gd name="T11" fmla="*/ 2147483647 h 92"/>
              <a:gd name="T12" fmla="*/ 2147483647 w 89"/>
              <a:gd name="T13" fmla="*/ 2147483647 h 92"/>
              <a:gd name="T14" fmla="*/ 2147483647 w 89"/>
              <a:gd name="T15" fmla="*/ 2147483647 h 92"/>
              <a:gd name="T16" fmla="*/ 2147483647 w 89"/>
              <a:gd name="T17" fmla="*/ 2147483647 h 92"/>
              <a:gd name="T18" fmla="*/ 2147483647 w 89"/>
              <a:gd name="T19" fmla="*/ 2147483647 h 92"/>
              <a:gd name="T20" fmla="*/ 2147483647 w 89"/>
              <a:gd name="T21" fmla="*/ 2147483647 h 92"/>
              <a:gd name="T22" fmla="*/ 2147483647 w 89"/>
              <a:gd name="T23" fmla="*/ 2147483647 h 92"/>
              <a:gd name="T24" fmla="*/ 2147483647 w 89"/>
              <a:gd name="T25" fmla="*/ 2147483647 h 92"/>
              <a:gd name="T26" fmla="*/ 2147483647 w 89"/>
              <a:gd name="T27" fmla="*/ 2147483647 h 92"/>
              <a:gd name="T28" fmla="*/ 2147483647 w 89"/>
              <a:gd name="T29" fmla="*/ 2147483647 h 92"/>
              <a:gd name="T30" fmla="*/ 2147483647 w 89"/>
              <a:gd name="T31" fmla="*/ 2147483647 h 92"/>
              <a:gd name="T32" fmla="*/ 2147483647 w 89"/>
              <a:gd name="T33" fmla="*/ 2147483647 h 92"/>
              <a:gd name="T34" fmla="*/ 2147483647 w 89"/>
              <a:gd name="T35" fmla="*/ 2147483647 h 92"/>
              <a:gd name="T36" fmla="*/ 2147483647 w 89"/>
              <a:gd name="T37" fmla="*/ 2147483647 h 92"/>
              <a:gd name="T38" fmla="*/ 2147483647 w 89"/>
              <a:gd name="T39" fmla="*/ 2147483647 h 92"/>
              <a:gd name="T40" fmla="*/ 2147483647 w 89"/>
              <a:gd name="T41" fmla="*/ 2147483647 h 92"/>
              <a:gd name="T42" fmla="*/ 2147483647 w 89"/>
              <a:gd name="T43" fmla="*/ 2147483647 h 92"/>
              <a:gd name="T44" fmla="*/ 2147483647 w 89"/>
              <a:gd name="T45" fmla="*/ 2147483647 h 92"/>
              <a:gd name="T46" fmla="*/ 2147483647 w 89"/>
              <a:gd name="T47" fmla="*/ 2147483647 h 92"/>
              <a:gd name="T48" fmla="*/ 2147483647 w 89"/>
              <a:gd name="T49" fmla="*/ 2147483647 h 92"/>
              <a:gd name="T50" fmla="*/ 2147483647 w 89"/>
              <a:gd name="T51" fmla="*/ 2147483647 h 92"/>
              <a:gd name="T52" fmla="*/ 2147483647 w 89"/>
              <a:gd name="T53" fmla="*/ 2147483647 h 92"/>
              <a:gd name="T54" fmla="*/ 2147483647 w 89"/>
              <a:gd name="T55" fmla="*/ 2147483647 h 92"/>
              <a:gd name="T56" fmla="*/ 2147483647 w 89"/>
              <a:gd name="T57" fmla="*/ 2147483647 h 92"/>
              <a:gd name="T58" fmla="*/ 2147483647 w 89"/>
              <a:gd name="T59" fmla="*/ 2147483647 h 92"/>
              <a:gd name="T60" fmla="*/ 2147483647 w 89"/>
              <a:gd name="T61" fmla="*/ 2147483647 h 92"/>
              <a:gd name="T62" fmla="*/ 2147483647 w 89"/>
              <a:gd name="T63" fmla="*/ 2147483647 h 92"/>
              <a:gd name="T64" fmla="*/ 2147483647 w 89"/>
              <a:gd name="T65" fmla="*/ 2147483647 h 92"/>
              <a:gd name="T66" fmla="*/ 2147483647 w 89"/>
              <a:gd name="T67" fmla="*/ 2147483647 h 92"/>
              <a:gd name="T68" fmla="*/ 2147483647 w 89"/>
              <a:gd name="T69" fmla="*/ 2147483647 h 92"/>
              <a:gd name="T70" fmla="*/ 2147483647 w 89"/>
              <a:gd name="T71" fmla="*/ 2147483647 h 92"/>
              <a:gd name="T72" fmla="*/ 2147483647 w 89"/>
              <a:gd name="T73" fmla="*/ 2147483647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92"/>
              <a:gd name="T113" fmla="*/ 89 w 89"/>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3381C7"/>
          </a:solidFill>
          <a:ln>
            <a:noFill/>
          </a:ln>
        </p:spPr>
        <p:txBody>
          <a:bodyPr anchor="ctr"/>
          <a:lstStyle/>
          <a:p>
            <a:endParaRPr lang="zh-CN" altLang="en-US" sz="1180"/>
          </a:p>
        </p:txBody>
      </p:sp>
      <p:sp>
        <p:nvSpPr>
          <p:cNvPr id="16" name="TextBox 47"/>
          <p:cNvSpPr>
            <a:spLocks noChangeArrowheads="1"/>
          </p:cNvSpPr>
          <p:nvPr/>
        </p:nvSpPr>
        <p:spPr bwMode="auto">
          <a:xfrm>
            <a:off x="3936973" y="2172932"/>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5">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TextBox 48"/>
          <p:cNvSpPr>
            <a:spLocks noChangeArrowheads="1"/>
          </p:cNvSpPr>
          <p:nvPr/>
        </p:nvSpPr>
        <p:spPr bwMode="auto">
          <a:xfrm>
            <a:off x="3936973" y="3015456"/>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5">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zh-CN" altLang="en-US" sz="1575">
              <a:latin typeface="微软雅黑" panose="020B0503020204020204" pitchFamily="34" charset="-122"/>
              <a:ea typeface="微软雅黑" panose="020B0503020204020204" pitchFamily="34" charset="-122"/>
            </a:endParaRPr>
          </a:p>
        </p:txBody>
      </p:sp>
      <p:sp>
        <p:nvSpPr>
          <p:cNvPr id="18" name="TextBox 50"/>
          <p:cNvSpPr>
            <a:spLocks noChangeArrowheads="1"/>
          </p:cNvSpPr>
          <p:nvPr/>
        </p:nvSpPr>
        <p:spPr bwMode="auto">
          <a:xfrm>
            <a:off x="3936973" y="3856789"/>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5">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zh-CN" altLang="en-US" sz="1575">
              <a:latin typeface="微软雅黑" panose="020B0503020204020204" pitchFamily="34" charset="-122"/>
              <a:ea typeface="微软雅黑" panose="020B0503020204020204" pitchFamily="34" charset="-122"/>
            </a:endParaRPr>
          </a:p>
        </p:txBody>
      </p:sp>
      <p:sp>
        <p:nvSpPr>
          <p:cNvPr id="19" name="TextBox 51"/>
          <p:cNvSpPr>
            <a:spLocks noChangeArrowheads="1"/>
          </p:cNvSpPr>
          <p:nvPr/>
        </p:nvSpPr>
        <p:spPr bwMode="auto">
          <a:xfrm>
            <a:off x="3936973" y="1323269"/>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5" dirty="0">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5"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zh-CN" altLang="en-US" sz="1575"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文本框 12"/>
          <p:cNvSpPr>
            <a:spLocks noChangeArrowheads="1"/>
          </p:cNvSpPr>
          <p:nvPr/>
        </p:nvSpPr>
        <p:spPr bwMode="auto">
          <a:xfrm>
            <a:off x="2074615" y="2269322"/>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12"/>
          <p:cNvSpPr>
            <a:spLocks noChangeArrowheads="1"/>
          </p:cNvSpPr>
          <p:nvPr/>
        </p:nvSpPr>
        <p:spPr bwMode="auto">
          <a:xfrm>
            <a:off x="2047245" y="3107086"/>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12"/>
          <p:cNvSpPr>
            <a:spLocks noChangeArrowheads="1"/>
          </p:cNvSpPr>
          <p:nvPr/>
        </p:nvSpPr>
        <p:spPr bwMode="auto">
          <a:xfrm>
            <a:off x="2074615" y="3954370"/>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ppt_x</p:attrName>
                                        </p:attrNameLst>
                                      </p:cBhvr>
                                      <p:tavLst>
                                        <p:tav tm="0">
                                          <p:val>
                                            <p:strVal val="0-#ppt_w/2"/>
                                          </p:val>
                                        </p:tav>
                                        <p:tav tm="100000">
                                          <p:val>
                                            <p:strVal val="#ppt_x"/>
                                          </p:val>
                                        </p:tav>
                                      </p:tavLst>
                                    </p:anim>
                                    <p:anim calcmode="lin" valueType="num">
                                      <p:cBhvr>
                                        <p:cTn id="35" dur="50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ppt_x</p:attrName>
                                        </p:attrNameLst>
                                      </p:cBhvr>
                                      <p:tavLst>
                                        <p:tav tm="0">
                                          <p:val>
                                            <p:strVal val="0-#ppt_w/2"/>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0-#ppt_w/2"/>
                                          </p:val>
                                        </p:tav>
                                        <p:tav tm="100000">
                                          <p:val>
                                            <p:strVal val="#ppt_x"/>
                                          </p:val>
                                        </p:tav>
                                      </p:tavLst>
                                    </p:anim>
                                    <p:anim calcmode="lin" valueType="num">
                                      <p:cBhvr>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ppt_x</p:attrName>
                                        </p:attrNameLst>
                                      </p:cBhvr>
                                      <p:tavLst>
                                        <p:tav tm="0">
                                          <p:val>
                                            <p:strVal val="0-#ppt_w/2"/>
                                          </p:val>
                                        </p:tav>
                                        <p:tav tm="100000">
                                          <p:val>
                                            <p:strVal val="#ppt_x"/>
                                          </p:val>
                                        </p:tav>
                                      </p:tavLst>
                                    </p:anim>
                                    <p:anim calcmode="lin" valueType="num">
                                      <p:cBhvr>
                                        <p:cTn id="47" dur="500" fill="hold"/>
                                        <p:tgtEl>
                                          <p:spTgt spid="1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ppt_x</p:attrName>
                                        </p:attrNameLst>
                                      </p:cBhvr>
                                      <p:tavLst>
                                        <p:tav tm="0">
                                          <p:val>
                                            <p:strVal val="1+#ppt_w/2"/>
                                          </p:val>
                                        </p:tav>
                                        <p:tav tm="100000">
                                          <p:val>
                                            <p:strVal val="#ppt_x"/>
                                          </p:val>
                                        </p:tav>
                                      </p:tavLst>
                                    </p:anim>
                                    <p:anim calcmode="lin" valueType="num">
                                      <p:cBhvr>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ppt_x</p:attrName>
                                        </p:attrNameLst>
                                      </p:cBhvr>
                                      <p:tavLst>
                                        <p:tav tm="0">
                                          <p:val>
                                            <p:strVal val="1+#ppt_w/2"/>
                                          </p:val>
                                        </p:tav>
                                        <p:tav tm="100000">
                                          <p:val>
                                            <p:strVal val="#ppt_x"/>
                                          </p:val>
                                        </p:tav>
                                      </p:tavLst>
                                    </p:anim>
                                    <p:anim calcmode="lin" valueType="num">
                                      <p:cBhvr>
                                        <p:cTn id="55" dur="50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ppt_x</p:attrName>
                                        </p:attrNameLst>
                                      </p:cBhvr>
                                      <p:tavLst>
                                        <p:tav tm="0">
                                          <p:val>
                                            <p:strVal val="1+#ppt_w/2"/>
                                          </p:val>
                                        </p:tav>
                                        <p:tav tm="100000">
                                          <p:val>
                                            <p:strVal val="#ppt_x"/>
                                          </p:val>
                                        </p:tav>
                                      </p:tavLst>
                                    </p:anim>
                                    <p:anim calcmode="lin" valueType="num">
                                      <p:cBhvr>
                                        <p:cTn id="59" dur="500" fill="hold"/>
                                        <p:tgtEl>
                                          <p:spTgt spid="12"/>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ppt_x</p:attrName>
                                        </p:attrNameLst>
                                      </p:cBhvr>
                                      <p:tavLst>
                                        <p:tav tm="0">
                                          <p:val>
                                            <p:strVal val="1+#ppt_w/2"/>
                                          </p:val>
                                        </p:tav>
                                        <p:tav tm="100000">
                                          <p:val>
                                            <p:strVal val="#ppt_x"/>
                                          </p:val>
                                        </p:tav>
                                      </p:tavLst>
                                    </p:anim>
                                    <p:anim calcmode="lin" valueType="num">
                                      <p:cBhvr>
                                        <p:cTn id="63" dur="500" fill="hold"/>
                                        <p:tgtEl>
                                          <p:spTgt spid="14"/>
                                        </p:tgtEl>
                                        <p:attrNameLst>
                                          <p:attrName>ppt_y</p:attrName>
                                        </p:attrNameLst>
                                      </p:cBhvr>
                                      <p:tavLst>
                                        <p:tav tm="0">
                                          <p:val>
                                            <p:strVal val="#ppt_y"/>
                                          </p:val>
                                        </p:tav>
                                        <p:tav tm="100000">
                                          <p:val>
                                            <p:strVal val="#ppt_y"/>
                                          </p:val>
                                        </p:tav>
                                      </p:tavLst>
                                    </p:anim>
                                  </p:childTnLst>
                                </p:cTn>
                              </p:par>
                              <p:par>
                                <p:cTn id="64" presetID="41" presetClass="entr" presetSubtype="0" fill="hold" grpId="0" nodeType="withEffect">
                                  <p:stCondLst>
                                    <p:cond delay="0"/>
                                  </p:stCondLst>
                                  <p:iterate type="lt">
                                    <p:tmPct val="10000"/>
                                  </p:iterate>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8"/>
                                        </p:tgtEl>
                                        <p:attrNameLst>
                                          <p:attrName>ppt_y</p:attrName>
                                        </p:attrNameLst>
                                      </p:cBhvr>
                                      <p:tavLst>
                                        <p:tav tm="0">
                                          <p:val>
                                            <p:strVal val="#ppt_y"/>
                                          </p:val>
                                        </p:tav>
                                        <p:tav tm="100000">
                                          <p:val>
                                            <p:strVal val="#ppt_y"/>
                                          </p:val>
                                        </p:tav>
                                      </p:tavLst>
                                    </p:anim>
                                    <p:anim calcmode="lin" valueType="num">
                                      <p:cBhvr>
                                        <p:cTn id="6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8"/>
                                        </p:tgtEl>
                                        <p:attrNameLst>
                                          <p:attrName>ppt_w</p:attrName>
                                        </p:attrNameLst>
                                      </p:cBhvr>
                                      <p:tavLst>
                                        <p:tav tm="0">
                                          <p:val>
                                            <p:strVal val="#ppt_w/10"/>
                                          </p:val>
                                        </p:tav>
                                        <p:tav tm="50000">
                                          <p:val>
                                            <p:strVal val="#ppt_w+.01"/>
                                          </p:val>
                                        </p:tav>
                                        <p:tav tm="100000">
                                          <p:val>
                                            <p:strVal val="#ppt_w"/>
                                          </p:val>
                                        </p:tav>
                                      </p:tavLst>
                                    </p:anim>
                                    <p:animEffect>
                                      <p:cBhvr>
                                        <p:cTn id="70" dur="500" tmFilter="0,0; .5, 1; 1, 1"/>
                                        <p:tgtEl>
                                          <p:spTgt spid="8"/>
                                        </p:tgtEl>
                                      </p:cBhvr>
                                    </p:animEffect>
                                  </p:childTnLst>
                                </p:cTn>
                              </p:par>
                            </p:childTnLst>
                          </p:cTn>
                        </p:par>
                        <p:par>
                          <p:cTn id="71" fill="hold">
                            <p:stCondLst>
                              <p:cond delay="750"/>
                            </p:stCondLst>
                            <p:childTnLst>
                              <p:par>
                                <p:cTn id="72" presetID="42"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childTnLst>
                          </p:cTn>
                        </p:par>
                        <p:par>
                          <p:cTn id="77" fill="hold">
                            <p:stCondLst>
                              <p:cond delay="175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0"/>
                                        </p:tgtEl>
                                        <p:attrNameLst>
                                          <p:attrName>ppt_y</p:attrName>
                                        </p:attrNameLst>
                                      </p:cBhvr>
                                      <p:tavLst>
                                        <p:tav tm="0">
                                          <p:val>
                                            <p:strVal val="#ppt_y"/>
                                          </p:val>
                                        </p:tav>
                                        <p:tav tm="100000">
                                          <p:val>
                                            <p:strVal val="#ppt_y"/>
                                          </p:val>
                                        </p:tav>
                                      </p:tavLst>
                                    </p:anim>
                                    <p:anim calcmode="lin" valueType="num">
                                      <p:cBhvr>
                                        <p:cTn id="8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0"/>
                                        </p:tgtEl>
                                        <p:attrNameLst>
                                          <p:attrName>ppt_w</p:attrName>
                                        </p:attrNameLst>
                                      </p:cBhvr>
                                      <p:tavLst>
                                        <p:tav tm="0">
                                          <p:val>
                                            <p:strVal val="#ppt_w/10"/>
                                          </p:val>
                                        </p:tav>
                                        <p:tav tm="50000">
                                          <p:val>
                                            <p:strVal val="#ppt_w+.01"/>
                                          </p:val>
                                        </p:tav>
                                        <p:tav tm="100000">
                                          <p:val>
                                            <p:strVal val="#ppt_w"/>
                                          </p:val>
                                        </p:tav>
                                      </p:tavLst>
                                    </p:anim>
                                    <p:animEffect>
                                      <p:cBhvr>
                                        <p:cTn id="84" dur="500" tmFilter="0,0; .5, 1; 1, 1"/>
                                        <p:tgtEl>
                                          <p:spTgt spid="20"/>
                                        </p:tgtEl>
                                      </p:cBhvr>
                                    </p:animEffect>
                                  </p:childTnLst>
                                </p:cTn>
                              </p:par>
                            </p:childTnLst>
                          </p:cTn>
                        </p:par>
                        <p:par>
                          <p:cTn id="85" fill="hold">
                            <p:stCondLst>
                              <p:cond delay="2500"/>
                            </p:stCondLst>
                            <p:childTnLst>
                              <p:par>
                                <p:cTn id="86" presetID="42" presetClass="entr" presetSubtype="0"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childTnLst>
                          </p:cTn>
                        </p:par>
                        <p:par>
                          <p:cTn id="91" fill="hold">
                            <p:stCondLst>
                              <p:cond delay="35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21"/>
                                        </p:tgtEl>
                                        <p:attrNameLst>
                                          <p:attrName>ppt_y</p:attrName>
                                        </p:attrNameLst>
                                      </p:cBhvr>
                                      <p:tavLst>
                                        <p:tav tm="0">
                                          <p:val>
                                            <p:strVal val="#ppt_y"/>
                                          </p:val>
                                        </p:tav>
                                        <p:tav tm="100000">
                                          <p:val>
                                            <p:strVal val="#ppt_y"/>
                                          </p:val>
                                        </p:tav>
                                      </p:tavLst>
                                    </p:anim>
                                    <p:anim calcmode="lin" valueType="num">
                                      <p:cBhvr>
                                        <p:cTn id="9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98" dur="500" tmFilter="0,0; .5, 1; 1, 1"/>
                                        <p:tgtEl>
                                          <p:spTgt spid="21"/>
                                        </p:tgtEl>
                                      </p:cBhvr>
                                    </p:animEffect>
                                  </p:childTnLst>
                                </p:cTn>
                              </p:par>
                            </p:childTnLst>
                          </p:cTn>
                        </p:par>
                        <p:par>
                          <p:cTn id="99" fill="hold">
                            <p:stCondLst>
                              <p:cond delay="4250"/>
                            </p:stCondLst>
                            <p:childTnLst>
                              <p:par>
                                <p:cTn id="100" presetID="42" presetClass="entr" presetSubtype="0"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p:cBhvr>
                                        <p:cTn id="102" dur="1000"/>
                                        <p:tgtEl>
                                          <p:spTgt spid="17"/>
                                        </p:tgtEl>
                                      </p:cBhvr>
                                    </p:animEffect>
                                    <p:anim calcmode="lin" valueType="num">
                                      <p:cBhvr>
                                        <p:cTn id="103" dur="1000" fill="hold"/>
                                        <p:tgtEl>
                                          <p:spTgt spid="17"/>
                                        </p:tgtEl>
                                        <p:attrNameLst>
                                          <p:attrName>ppt_x</p:attrName>
                                        </p:attrNameLst>
                                      </p:cBhvr>
                                      <p:tavLst>
                                        <p:tav tm="0">
                                          <p:val>
                                            <p:strVal val="#ppt_x"/>
                                          </p:val>
                                        </p:tav>
                                        <p:tav tm="100000">
                                          <p:val>
                                            <p:strVal val="#ppt_x"/>
                                          </p:val>
                                        </p:tav>
                                      </p:tavLst>
                                    </p:anim>
                                    <p:anim calcmode="lin" valueType="num">
                                      <p:cBhvr>
                                        <p:cTn id="104" dur="1000" fill="hold"/>
                                        <p:tgtEl>
                                          <p:spTgt spid="17"/>
                                        </p:tgtEl>
                                        <p:attrNameLst>
                                          <p:attrName>ppt_y</p:attrName>
                                        </p:attrNameLst>
                                      </p:cBhvr>
                                      <p:tavLst>
                                        <p:tav tm="0">
                                          <p:val>
                                            <p:strVal val="#ppt_y+.1"/>
                                          </p:val>
                                        </p:tav>
                                        <p:tav tm="100000">
                                          <p:val>
                                            <p:strVal val="#ppt_y"/>
                                          </p:val>
                                        </p:tav>
                                      </p:tavLst>
                                    </p:anim>
                                  </p:childTnLst>
                                </p:cTn>
                              </p:par>
                            </p:childTnLst>
                          </p:cTn>
                        </p:par>
                        <p:par>
                          <p:cTn id="105" fill="hold">
                            <p:stCondLst>
                              <p:cond delay="5250"/>
                            </p:stCondLst>
                            <p:childTnLst>
                              <p:par>
                                <p:cTn id="106" presetID="41" presetClass="entr" presetSubtype="0" fill="hold" grpId="0" nodeType="afterEffect">
                                  <p:stCondLst>
                                    <p:cond delay="0"/>
                                  </p:stCondLst>
                                  <p:iterate type="lt">
                                    <p:tmPct val="10000"/>
                                  </p:iterate>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22"/>
                                        </p:tgtEl>
                                        <p:attrNameLst>
                                          <p:attrName>ppt_y</p:attrName>
                                        </p:attrNameLst>
                                      </p:cBhvr>
                                      <p:tavLst>
                                        <p:tav tm="0">
                                          <p:val>
                                            <p:strVal val="#ppt_y"/>
                                          </p:val>
                                        </p:tav>
                                        <p:tav tm="100000">
                                          <p:val>
                                            <p:strVal val="#ppt_y"/>
                                          </p:val>
                                        </p:tav>
                                      </p:tavLst>
                                    </p:anim>
                                    <p:anim calcmode="lin" valueType="num">
                                      <p:cBhvr>
                                        <p:cTn id="11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112" dur="500" tmFilter="0,0; .5, 1; 1, 1"/>
                                        <p:tgtEl>
                                          <p:spTgt spid="22"/>
                                        </p:tgtEl>
                                      </p:cBhvr>
                                    </p:animEffect>
                                  </p:childTnLst>
                                </p:cTn>
                              </p:par>
                            </p:childTnLst>
                          </p:cTn>
                        </p:par>
                        <p:par>
                          <p:cTn id="113" fill="hold">
                            <p:stCondLst>
                              <p:cond delay="6000"/>
                            </p:stCondLst>
                            <p:childTnLst>
                              <p:par>
                                <p:cTn id="114" presetID="42" presetClass="entr" presetSubtype="0" fill="hold" grpId="0" nodeType="afterEffect">
                                  <p:stCondLst>
                                    <p:cond delay="0"/>
                                  </p:stCondLst>
                                  <p:childTnLst>
                                    <p:set>
                                      <p:cBhvr>
                                        <p:cTn id="115" dur="1" fill="hold">
                                          <p:stCondLst>
                                            <p:cond delay="0"/>
                                          </p:stCondLst>
                                        </p:cTn>
                                        <p:tgtEl>
                                          <p:spTgt spid="18"/>
                                        </p:tgtEl>
                                        <p:attrNameLst>
                                          <p:attrName>style.visibility</p:attrName>
                                        </p:attrNameLst>
                                      </p:cBhvr>
                                      <p:to>
                                        <p:strVal val="visible"/>
                                      </p:to>
                                    </p:set>
                                    <p:animEffect>
                                      <p:cBhvr>
                                        <p:cTn id="116" dur="1000"/>
                                        <p:tgtEl>
                                          <p:spTgt spid="18"/>
                                        </p:tgtEl>
                                      </p:cBhvr>
                                    </p:animEffect>
                                    <p:anim calcmode="lin" valueType="num">
                                      <p:cBhvr>
                                        <p:cTn id="117" dur="1000" fill="hold"/>
                                        <p:tgtEl>
                                          <p:spTgt spid="18"/>
                                        </p:tgtEl>
                                        <p:attrNameLst>
                                          <p:attrName>ppt_x</p:attrName>
                                        </p:attrNameLst>
                                      </p:cBhvr>
                                      <p:tavLst>
                                        <p:tav tm="0">
                                          <p:val>
                                            <p:strVal val="#ppt_x"/>
                                          </p:val>
                                        </p:tav>
                                        <p:tav tm="100000">
                                          <p:val>
                                            <p:strVal val="#ppt_x"/>
                                          </p:val>
                                        </p:tav>
                                      </p:tavLst>
                                    </p:anim>
                                    <p:anim calcmode="lin" valueType="num">
                                      <p:cBhvr>
                                        <p:cTn id="1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bldLvl="0" animBg="1" autoUpdateAnimBg="0"/>
      <p:bldP spid="8" grpId="0" bldLvl="0" autoUpdateAnimBg="0"/>
      <p:bldP spid="9" grpId="0" animBg="1"/>
      <p:bldP spid="10" grpId="0" bldLvl="0" animBg="1" autoUpdateAnimBg="0"/>
      <p:bldP spid="11" grpId="0" animBg="1"/>
      <p:bldP spid="12" grpId="0" bldLvl="0" animBg="1" autoUpdateAnimBg="0"/>
      <p:bldP spid="13" grpId="0" animBg="1"/>
      <p:bldP spid="14" grpId="0" bldLvl="0" animBg="1" autoUpdateAnimBg="0"/>
      <p:bldP spid="15" grpId="0" animBg="1"/>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42"/>
          <p:cNvSpPr>
            <a:spLocks noEditPoints="1" noChangeArrowheads="1"/>
          </p:cNvSpPr>
          <p:nvPr/>
        </p:nvSpPr>
        <p:spPr bwMode="auto">
          <a:xfrm>
            <a:off x="742950" y="1554957"/>
            <a:ext cx="4957763" cy="2680097"/>
          </a:xfrm>
          <a:custGeom>
            <a:avLst/>
            <a:gdLst>
              <a:gd name="T0" fmla="*/ 956 w 3458"/>
              <a:gd name="T1" fmla="*/ 1719 h 1870"/>
              <a:gd name="T2" fmla="*/ 1032 w 3458"/>
              <a:gd name="T3" fmla="*/ 1643 h 1870"/>
              <a:gd name="T4" fmla="*/ 1865 w 3458"/>
              <a:gd name="T5" fmla="*/ 1567 h 1870"/>
              <a:gd name="T6" fmla="*/ 2928 w 3458"/>
              <a:gd name="T7" fmla="*/ 1491 h 1870"/>
              <a:gd name="T8" fmla="*/ 1789 w 3458"/>
              <a:gd name="T9" fmla="*/ 1491 h 1870"/>
              <a:gd name="T10" fmla="*/ 2852 w 3458"/>
              <a:gd name="T11" fmla="*/ 1413 h 1870"/>
              <a:gd name="T12" fmla="*/ 1184 w 3458"/>
              <a:gd name="T13" fmla="*/ 1413 h 1870"/>
              <a:gd name="T14" fmla="*/ 1941 w 3458"/>
              <a:gd name="T15" fmla="*/ 1338 h 1870"/>
              <a:gd name="T16" fmla="*/ 956 w 3458"/>
              <a:gd name="T17" fmla="*/ 1338 h 1870"/>
              <a:gd name="T18" fmla="*/ 2016 w 3458"/>
              <a:gd name="T19" fmla="*/ 1262 h 1870"/>
              <a:gd name="T20" fmla="*/ 1032 w 3458"/>
              <a:gd name="T21" fmla="*/ 1262 h 1870"/>
              <a:gd name="T22" fmla="*/ 2016 w 3458"/>
              <a:gd name="T23" fmla="*/ 1186 h 1870"/>
              <a:gd name="T24" fmla="*/ 1108 w 3458"/>
              <a:gd name="T25" fmla="*/ 1186 h 1870"/>
              <a:gd name="T26" fmla="*/ 2016 w 3458"/>
              <a:gd name="T27" fmla="*/ 1110 h 1870"/>
              <a:gd name="T28" fmla="*/ 1486 w 3458"/>
              <a:gd name="T29" fmla="*/ 1110 h 1870"/>
              <a:gd name="T30" fmla="*/ 2471 w 3458"/>
              <a:gd name="T31" fmla="*/ 1035 h 1870"/>
              <a:gd name="T32" fmla="*/ 1865 w 3458"/>
              <a:gd name="T33" fmla="*/ 1035 h 1870"/>
              <a:gd name="T34" fmla="*/ 729 w 3458"/>
              <a:gd name="T35" fmla="*/ 1035 h 1870"/>
              <a:gd name="T36" fmla="*/ 2395 w 3458"/>
              <a:gd name="T37" fmla="*/ 959 h 1870"/>
              <a:gd name="T38" fmla="*/ 1789 w 3458"/>
              <a:gd name="T39" fmla="*/ 959 h 1870"/>
              <a:gd name="T40" fmla="*/ 578 w 3458"/>
              <a:gd name="T41" fmla="*/ 959 h 1870"/>
              <a:gd name="T42" fmla="*/ 2395 w 3458"/>
              <a:gd name="T43" fmla="*/ 883 h 1870"/>
              <a:gd name="T44" fmla="*/ 1789 w 3458"/>
              <a:gd name="T45" fmla="*/ 883 h 1870"/>
              <a:gd name="T46" fmla="*/ 578 w 3458"/>
              <a:gd name="T47" fmla="*/ 883 h 1870"/>
              <a:gd name="T48" fmla="*/ 2547 w 3458"/>
              <a:gd name="T49" fmla="*/ 807 h 1870"/>
              <a:gd name="T50" fmla="*/ 2016 w 3458"/>
              <a:gd name="T51" fmla="*/ 807 h 1870"/>
              <a:gd name="T52" fmla="*/ 729 w 3458"/>
              <a:gd name="T53" fmla="*/ 807 h 1870"/>
              <a:gd name="T54" fmla="*/ 2776 w 3458"/>
              <a:gd name="T55" fmla="*/ 732 h 1870"/>
              <a:gd name="T56" fmla="*/ 2244 w 3458"/>
              <a:gd name="T57" fmla="*/ 732 h 1870"/>
              <a:gd name="T58" fmla="*/ 881 w 3458"/>
              <a:gd name="T59" fmla="*/ 732 h 1870"/>
              <a:gd name="T60" fmla="*/ 2928 w 3458"/>
              <a:gd name="T61" fmla="*/ 656 h 1870"/>
              <a:gd name="T62" fmla="*/ 2395 w 3458"/>
              <a:gd name="T63" fmla="*/ 656 h 1870"/>
              <a:gd name="T64" fmla="*/ 1865 w 3458"/>
              <a:gd name="T65" fmla="*/ 656 h 1870"/>
              <a:gd name="T66" fmla="*/ 881 w 3458"/>
              <a:gd name="T67" fmla="*/ 656 h 1870"/>
              <a:gd name="T68" fmla="*/ 3155 w 3458"/>
              <a:gd name="T69" fmla="*/ 578 h 1870"/>
              <a:gd name="T70" fmla="*/ 2547 w 3458"/>
              <a:gd name="T71" fmla="*/ 578 h 1870"/>
              <a:gd name="T72" fmla="*/ 2016 w 3458"/>
              <a:gd name="T73" fmla="*/ 578 h 1870"/>
              <a:gd name="T74" fmla="*/ 956 w 3458"/>
              <a:gd name="T75" fmla="*/ 578 h 1870"/>
              <a:gd name="T76" fmla="*/ 426 w 3458"/>
              <a:gd name="T77" fmla="*/ 578 h 1870"/>
              <a:gd name="T78" fmla="*/ 3003 w 3458"/>
              <a:gd name="T79" fmla="*/ 502 h 1870"/>
              <a:gd name="T80" fmla="*/ 2471 w 3458"/>
              <a:gd name="T81" fmla="*/ 502 h 1870"/>
              <a:gd name="T82" fmla="*/ 1941 w 3458"/>
              <a:gd name="T83" fmla="*/ 502 h 1870"/>
              <a:gd name="T84" fmla="*/ 729 w 3458"/>
              <a:gd name="T85" fmla="*/ 502 h 1870"/>
              <a:gd name="T86" fmla="*/ 123 w 3458"/>
              <a:gd name="T87" fmla="*/ 502 h 1870"/>
              <a:gd name="T88" fmla="*/ 3003 w 3458"/>
              <a:gd name="T89" fmla="*/ 426 h 1870"/>
              <a:gd name="T90" fmla="*/ 2471 w 3458"/>
              <a:gd name="T91" fmla="*/ 426 h 1870"/>
              <a:gd name="T92" fmla="*/ 1941 w 3458"/>
              <a:gd name="T93" fmla="*/ 426 h 1870"/>
              <a:gd name="T94" fmla="*/ 956 w 3458"/>
              <a:gd name="T95" fmla="*/ 426 h 1870"/>
              <a:gd name="T96" fmla="*/ 426 w 3458"/>
              <a:gd name="T97" fmla="*/ 426 h 1870"/>
              <a:gd name="T98" fmla="*/ 3306 w 3458"/>
              <a:gd name="T99" fmla="*/ 351 h 1870"/>
              <a:gd name="T100" fmla="*/ 2776 w 3458"/>
              <a:gd name="T101" fmla="*/ 351 h 1870"/>
              <a:gd name="T102" fmla="*/ 2244 w 3458"/>
              <a:gd name="T103" fmla="*/ 351 h 1870"/>
              <a:gd name="T104" fmla="*/ 1184 w 3458"/>
              <a:gd name="T105" fmla="*/ 351 h 1870"/>
              <a:gd name="T106" fmla="*/ 502 w 3458"/>
              <a:gd name="T107" fmla="*/ 351 h 1870"/>
              <a:gd name="T108" fmla="*/ 3079 w 3458"/>
              <a:gd name="T109" fmla="*/ 275 h 1870"/>
              <a:gd name="T110" fmla="*/ 2471 w 3458"/>
              <a:gd name="T111" fmla="*/ 275 h 1870"/>
              <a:gd name="T112" fmla="*/ 1184 w 3458"/>
              <a:gd name="T113" fmla="*/ 275 h 1870"/>
              <a:gd name="T114" fmla="*/ 426 w 3458"/>
              <a:gd name="T115" fmla="*/ 275 h 1870"/>
              <a:gd name="T116" fmla="*/ 1865 w 3458"/>
              <a:gd name="T117" fmla="*/ 199 h 1870"/>
              <a:gd name="T118" fmla="*/ 805 w 3458"/>
              <a:gd name="T119" fmla="*/ 199 h 1870"/>
              <a:gd name="T120" fmla="*/ 1789 w 3458"/>
              <a:gd name="T121" fmla="*/ 123 h 1870"/>
              <a:gd name="T122" fmla="*/ 881 w 3458"/>
              <a:gd name="T123" fmla="*/ 123 h 1870"/>
              <a:gd name="T124" fmla="*/ 1335 w 3458"/>
              <a:gd name="T125" fmla="*/ 48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8"/>
              <a:gd name="T190" fmla="*/ 0 h 1870"/>
              <a:gd name="T191" fmla="*/ 3458 w 3458"/>
              <a:gd name="T192" fmla="*/ 1870 h 18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3381C7"/>
          </a:solidFill>
          <a:ln>
            <a:noFill/>
          </a:ln>
        </p:spPr>
        <p:txBody>
          <a:bodyPr/>
          <a:lstStyle/>
          <a:p>
            <a:endParaRPr lang="zh-CN" altLang="en-US"/>
          </a:p>
        </p:txBody>
      </p:sp>
      <p:sp>
        <p:nvSpPr>
          <p:cNvPr id="8" name="TextBox 57"/>
          <p:cNvSpPr txBox="1"/>
          <p:nvPr/>
        </p:nvSpPr>
        <p:spPr bwMode="auto">
          <a:xfrm>
            <a:off x="6044803" y="1339453"/>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57"/>
          <p:cNvSpPr txBox="1"/>
          <p:nvPr/>
        </p:nvSpPr>
        <p:spPr bwMode="auto">
          <a:xfrm>
            <a:off x="6044803" y="2096691"/>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57"/>
          <p:cNvSpPr txBox="1"/>
          <p:nvPr/>
        </p:nvSpPr>
        <p:spPr bwMode="auto">
          <a:xfrm>
            <a:off x="6044803" y="2853928"/>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57"/>
          <p:cNvSpPr txBox="1"/>
          <p:nvPr/>
        </p:nvSpPr>
        <p:spPr bwMode="auto">
          <a:xfrm>
            <a:off x="6044803" y="3611166"/>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fontAlgn="auto">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651830"/>
            <a:ext cx="9144000" cy="1814777"/>
            <a:chOff x="170694" y="177982"/>
            <a:chExt cx="3936004" cy="781165"/>
          </a:xfrm>
        </p:grpSpPr>
        <p:sp>
          <p:nvSpPr>
            <p:cNvPr id="5" name="等腰三角形 4"/>
            <p:cNvSpPr/>
            <p:nvPr/>
          </p:nvSpPr>
          <p:spPr>
            <a:xfrm>
              <a:off x="1233863" y="177982"/>
              <a:ext cx="355284" cy="356514"/>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等腰三角形 5"/>
            <p:cNvSpPr/>
            <p:nvPr/>
          </p:nvSpPr>
          <p:spPr>
            <a:xfrm flipV="1">
              <a:off x="200258" y="602633"/>
              <a:ext cx="355284" cy="356514"/>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70694" y="261768"/>
              <a:ext cx="3936004" cy="611981"/>
            </a:xfrm>
            <a:prstGeom prst="rect">
              <a:avLst/>
            </a:prstGeom>
            <a:solidFill>
              <a:srgbClr val="C4C7C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4CA6C6"/>
                </a:solidFill>
              </a:endParaRPr>
            </a:p>
          </p:txBody>
        </p:sp>
        <p:sp>
          <p:nvSpPr>
            <p:cNvPr id="8" name="平行四边形 7"/>
            <p:cNvSpPr/>
            <p:nvPr/>
          </p:nvSpPr>
          <p:spPr>
            <a:xfrm>
              <a:off x="376965" y="178257"/>
              <a:ext cx="1036076" cy="779005"/>
            </a:xfrm>
            <a:prstGeom prst="parallelogram">
              <a:avLst>
                <a:gd name="adj" fmla="val 48207"/>
              </a:avLst>
            </a:prstGeom>
            <a:solidFill>
              <a:srgbClr val="3381C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文本框 8"/>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10"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6355405" y="1439874"/>
            <a:ext cx="397019" cy="397019"/>
            <a:chOff x="8179277" y="3748642"/>
            <a:chExt cx="1500028" cy="1500029"/>
          </a:xfrm>
          <a:effectLst>
            <a:reflection blurRad="88900" stA="83000" endPos="63000" dist="50800" dir="5400000" sy="-100000" algn="bl" rotWithShape="0"/>
          </a:effectLst>
        </p:grpSpPr>
        <p:sp>
          <p:nvSpPr>
            <p:cNvPr id="13" name="椭圆 12"/>
            <p:cNvSpPr/>
            <p:nvPr/>
          </p:nvSpPr>
          <p:spPr>
            <a:xfrm>
              <a:off x="8179277" y="3748642"/>
              <a:ext cx="1500028" cy="150002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14" name="组合 13"/>
            <p:cNvGrpSpPr/>
            <p:nvPr/>
          </p:nvGrpSpPr>
          <p:grpSpPr>
            <a:xfrm>
              <a:off x="8605283" y="4234099"/>
              <a:ext cx="630396" cy="548323"/>
              <a:chOff x="11250613" y="919163"/>
              <a:chExt cx="573087" cy="498475"/>
            </a:xfrm>
          </p:grpSpPr>
          <p:sp>
            <p:nvSpPr>
              <p:cNvPr id="15"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7" name="组合 16"/>
          <p:cNvGrpSpPr/>
          <p:nvPr/>
        </p:nvGrpSpPr>
        <p:grpSpPr>
          <a:xfrm>
            <a:off x="4571266" y="1434451"/>
            <a:ext cx="397019" cy="397019"/>
            <a:chOff x="1682477" y="2278669"/>
            <a:chExt cx="1164618" cy="1164619"/>
          </a:xfrm>
          <a:effectLst>
            <a:reflection blurRad="88900" stA="83000" endPos="63000" dist="50800" dir="5400000" sy="-100000" algn="bl" rotWithShape="0"/>
          </a:effectLst>
        </p:grpSpPr>
        <p:sp>
          <p:nvSpPr>
            <p:cNvPr id="18" name="椭圆 17"/>
            <p:cNvSpPr/>
            <p:nvPr/>
          </p:nvSpPr>
          <p:spPr>
            <a:xfrm>
              <a:off x="1682477"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tx1"/>
                </a:solidFill>
                <a:latin typeface="Chelsea" panose="02000500000000000000" pitchFamily="2" charset="0"/>
              </a:endParaRPr>
            </a:p>
          </p:txBody>
        </p:sp>
        <p:sp>
          <p:nvSpPr>
            <p:cNvPr id="19" name="KSO_Shape"/>
            <p:cNvSpPr/>
            <p:nvPr/>
          </p:nvSpPr>
          <p:spPr bwMode="auto">
            <a:xfrm>
              <a:off x="1991148" y="2643393"/>
              <a:ext cx="499821" cy="465667"/>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5165301" y="1439874"/>
            <a:ext cx="397018" cy="397019"/>
            <a:chOff x="3211798" y="2284092"/>
            <a:chExt cx="1164617" cy="1164619"/>
          </a:xfrm>
          <a:effectLst>
            <a:reflection blurRad="88900" stA="83000" endPos="63000" dist="50800" dir="5400000" sy="-100000" algn="bl" rotWithShape="0"/>
          </a:effectLst>
        </p:grpSpPr>
        <p:sp>
          <p:nvSpPr>
            <p:cNvPr id="21" name="椭圆 20"/>
            <p:cNvSpPr/>
            <p:nvPr/>
          </p:nvSpPr>
          <p:spPr>
            <a:xfrm>
              <a:off x="3211798" y="2284092"/>
              <a:ext cx="1164617"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2" name="KSO_Shape"/>
            <p:cNvSpPr/>
            <p:nvPr/>
          </p:nvSpPr>
          <p:spPr bwMode="auto">
            <a:xfrm>
              <a:off x="3583891" y="2632626"/>
              <a:ext cx="395692" cy="499821"/>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3" name="组合 22"/>
          <p:cNvGrpSpPr/>
          <p:nvPr/>
        </p:nvGrpSpPr>
        <p:grpSpPr>
          <a:xfrm>
            <a:off x="5763398" y="1434451"/>
            <a:ext cx="397019" cy="397019"/>
            <a:chOff x="4732991" y="2278669"/>
            <a:chExt cx="1164618" cy="1164619"/>
          </a:xfrm>
          <a:effectLst>
            <a:reflection blurRad="88900" stA="83000" endPos="63000" dist="50800" dir="5400000" sy="-100000" algn="bl" rotWithShape="0"/>
          </a:effectLst>
        </p:grpSpPr>
        <p:sp>
          <p:nvSpPr>
            <p:cNvPr id="24" name="椭圆 23"/>
            <p:cNvSpPr/>
            <p:nvPr/>
          </p:nvSpPr>
          <p:spPr>
            <a:xfrm>
              <a:off x="4732991" y="2278669"/>
              <a:ext cx="1164618" cy="1164619"/>
            </a:xfrm>
            <a:prstGeom prst="ellipse">
              <a:avLst/>
            </a:prstGeom>
            <a:solidFill>
              <a:srgbClr val="338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5" name="KSO_Shape"/>
            <p:cNvSpPr/>
            <p:nvPr/>
          </p:nvSpPr>
          <p:spPr bwMode="auto">
            <a:xfrm>
              <a:off x="5076643" y="2662172"/>
              <a:ext cx="499821" cy="431512"/>
            </a:xfrm>
            <a:custGeom>
              <a:avLst/>
              <a:gdLst>
                <a:gd name="T0" fmla="*/ 432306676 w 6235"/>
                <a:gd name="T1" fmla="*/ 188202068 h 5380"/>
                <a:gd name="T2" fmla="*/ 425585249 w 6235"/>
                <a:gd name="T3" fmla="*/ 175686526 h 5380"/>
                <a:gd name="T4" fmla="*/ 419517664 w 6235"/>
                <a:gd name="T5" fmla="*/ 168307917 h 5380"/>
                <a:gd name="T6" fmla="*/ 411302791 w 6235"/>
                <a:gd name="T7" fmla="*/ 163077441 h 5380"/>
                <a:gd name="T8" fmla="*/ 405981623 w 6235"/>
                <a:gd name="T9" fmla="*/ 161396108 h 5380"/>
                <a:gd name="T10" fmla="*/ 398980328 w 6235"/>
                <a:gd name="T11" fmla="*/ 160368660 h 5380"/>
                <a:gd name="T12" fmla="*/ 391979033 w 6235"/>
                <a:gd name="T13" fmla="*/ 160648984 h 5380"/>
                <a:gd name="T14" fmla="*/ 385164419 w 6235"/>
                <a:gd name="T15" fmla="*/ 162423555 h 5380"/>
                <a:gd name="T16" fmla="*/ 378816659 w 6235"/>
                <a:gd name="T17" fmla="*/ 165412355 h 5380"/>
                <a:gd name="T18" fmla="*/ 373122435 w 6235"/>
                <a:gd name="T19" fmla="*/ 169522146 h 5380"/>
                <a:gd name="T20" fmla="*/ 368361310 w 6235"/>
                <a:gd name="T21" fmla="*/ 174752316 h 5380"/>
                <a:gd name="T22" fmla="*/ 364533895 w 6235"/>
                <a:gd name="T23" fmla="*/ 181103783 h 5380"/>
                <a:gd name="T24" fmla="*/ 268103009 w 6235"/>
                <a:gd name="T25" fmla="*/ 29888304 h 5380"/>
                <a:gd name="T26" fmla="*/ 266049214 w 6235"/>
                <a:gd name="T27" fmla="*/ 22789713 h 5380"/>
                <a:gd name="T28" fmla="*/ 262781841 w 6235"/>
                <a:gd name="T29" fmla="*/ 16438552 h 5380"/>
                <a:gd name="T30" fmla="*/ 258394383 w 6235"/>
                <a:gd name="T31" fmla="*/ 10927752 h 5380"/>
                <a:gd name="T32" fmla="*/ 252980028 w 6235"/>
                <a:gd name="T33" fmla="*/ 6444705 h 5380"/>
                <a:gd name="T34" fmla="*/ 246912443 w 6235"/>
                <a:gd name="T35" fmla="*/ 2988800 h 5380"/>
                <a:gd name="T36" fmla="*/ 240191016 w 6235"/>
                <a:gd name="T37" fmla="*/ 840667 h 5380"/>
                <a:gd name="T38" fmla="*/ 233189721 w 6235"/>
                <a:gd name="T39" fmla="*/ 0 h 5380"/>
                <a:gd name="T40" fmla="*/ 225815064 w 6235"/>
                <a:gd name="T41" fmla="*/ 560343 h 5380"/>
                <a:gd name="T42" fmla="*/ 218346914 w 6235"/>
                <a:gd name="T43" fmla="*/ 2802019 h 5380"/>
                <a:gd name="T44" fmla="*/ 209665492 w 6235"/>
                <a:gd name="T45" fmla="*/ 7845714 h 5380"/>
                <a:gd name="T46" fmla="*/ 202944065 w 6235"/>
                <a:gd name="T47" fmla="*/ 14943999 h 5380"/>
                <a:gd name="T48" fmla="*/ 198183245 w 6235"/>
                <a:gd name="T49" fmla="*/ 23630380 h 5380"/>
                <a:gd name="T50" fmla="*/ 0 w 6235"/>
                <a:gd name="T51" fmla="*/ 395364689 h 5380"/>
                <a:gd name="T52" fmla="*/ 99885245 w 6235"/>
                <a:gd name="T53" fmla="*/ 395644708 h 5380"/>
                <a:gd name="T54" fmla="*/ 106606366 w 6235"/>
                <a:gd name="T55" fmla="*/ 395177603 h 5380"/>
                <a:gd name="T56" fmla="*/ 113047619 w 6235"/>
                <a:gd name="T57" fmla="*/ 393589812 h 5380"/>
                <a:gd name="T58" fmla="*/ 119022017 w 6235"/>
                <a:gd name="T59" fmla="*/ 390974574 h 5380"/>
                <a:gd name="T60" fmla="*/ 122569258 w 6235"/>
                <a:gd name="T61" fmla="*/ 388639660 h 5380"/>
                <a:gd name="T62" fmla="*/ 126303486 w 6235"/>
                <a:gd name="T63" fmla="*/ 385557623 h 5380"/>
                <a:gd name="T64" fmla="*/ 133304781 w 6235"/>
                <a:gd name="T65" fmla="*/ 376590918 h 5380"/>
                <a:gd name="T66" fmla="*/ 218907262 w 6235"/>
                <a:gd name="T67" fmla="*/ 166439803 h 5380"/>
                <a:gd name="T68" fmla="*/ 275104304 w 6235"/>
                <a:gd name="T69" fmla="*/ 476249371 h 5380"/>
                <a:gd name="T70" fmla="*/ 277811329 w 6235"/>
                <a:gd name="T71" fmla="*/ 483067637 h 5380"/>
                <a:gd name="T72" fmla="*/ 281731932 w 6235"/>
                <a:gd name="T73" fmla="*/ 488951999 h 5380"/>
                <a:gd name="T74" fmla="*/ 286493057 w 6235"/>
                <a:gd name="T75" fmla="*/ 493995389 h 5380"/>
                <a:gd name="T76" fmla="*/ 292280774 w 6235"/>
                <a:gd name="T77" fmla="*/ 497918399 h 5380"/>
                <a:gd name="T78" fmla="*/ 298721721 w 6235"/>
                <a:gd name="T79" fmla="*/ 500813655 h 5380"/>
                <a:gd name="T80" fmla="*/ 305629828 w 6235"/>
                <a:gd name="T81" fmla="*/ 502308208 h 5380"/>
                <a:gd name="T82" fmla="*/ 312817804 w 6235"/>
                <a:gd name="T83" fmla="*/ 502401446 h 5380"/>
                <a:gd name="T84" fmla="*/ 318885695 w 6235"/>
                <a:gd name="T85" fmla="*/ 501467541 h 5380"/>
                <a:gd name="T86" fmla="*/ 327660611 w 6235"/>
                <a:gd name="T87" fmla="*/ 498011636 h 5380"/>
                <a:gd name="T88" fmla="*/ 335128455 w 6235"/>
                <a:gd name="T89" fmla="*/ 492501142 h 5380"/>
                <a:gd name="T90" fmla="*/ 340916478 w 6235"/>
                <a:gd name="T91" fmla="*/ 485496095 h 5380"/>
                <a:gd name="T92" fmla="*/ 343996864 w 6235"/>
                <a:gd name="T93" fmla="*/ 479331714 h 5380"/>
                <a:gd name="T94" fmla="*/ 345303936 w 6235"/>
                <a:gd name="T95" fmla="*/ 475221923 h 5380"/>
                <a:gd name="T96" fmla="*/ 437721031 w 6235"/>
                <a:gd name="T97" fmla="*/ 371267204 h 5380"/>
                <a:gd name="T98" fmla="*/ 443975298 w 6235"/>
                <a:gd name="T99" fmla="*/ 381261051 h 5380"/>
                <a:gd name="T100" fmla="*/ 453030387 w 6235"/>
                <a:gd name="T101" fmla="*/ 388546423 h 5380"/>
                <a:gd name="T102" fmla="*/ 463672417 w 6235"/>
                <a:gd name="T103" fmla="*/ 392562670 h 5380"/>
                <a:gd name="T104" fmla="*/ 472447333 w 6235"/>
                <a:gd name="T105" fmla="*/ 393403031 h 5380"/>
                <a:gd name="T106" fmla="*/ 493918073 w 6235"/>
                <a:gd name="T107" fmla="*/ 320550845 h 5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35" h="5380">
                  <a:moveTo>
                    <a:pt x="5291" y="3432"/>
                  </a:moveTo>
                  <a:lnTo>
                    <a:pt x="4652" y="2060"/>
                  </a:lnTo>
                  <a:lnTo>
                    <a:pt x="4631" y="2015"/>
                  </a:lnTo>
                  <a:lnTo>
                    <a:pt x="4610" y="1969"/>
                  </a:lnTo>
                  <a:lnTo>
                    <a:pt x="4586" y="1924"/>
                  </a:lnTo>
                  <a:lnTo>
                    <a:pt x="4573" y="1902"/>
                  </a:lnTo>
                  <a:lnTo>
                    <a:pt x="4559" y="1881"/>
                  </a:lnTo>
                  <a:lnTo>
                    <a:pt x="4544" y="1860"/>
                  </a:lnTo>
                  <a:lnTo>
                    <a:pt x="4529" y="1839"/>
                  </a:lnTo>
                  <a:lnTo>
                    <a:pt x="4512" y="1820"/>
                  </a:lnTo>
                  <a:lnTo>
                    <a:pt x="4494" y="1802"/>
                  </a:lnTo>
                  <a:lnTo>
                    <a:pt x="4475" y="1786"/>
                  </a:lnTo>
                  <a:lnTo>
                    <a:pt x="4454" y="1771"/>
                  </a:lnTo>
                  <a:lnTo>
                    <a:pt x="4431" y="1757"/>
                  </a:lnTo>
                  <a:lnTo>
                    <a:pt x="4406" y="1746"/>
                  </a:lnTo>
                  <a:lnTo>
                    <a:pt x="4387" y="1739"/>
                  </a:lnTo>
                  <a:lnTo>
                    <a:pt x="4369" y="1733"/>
                  </a:lnTo>
                  <a:lnTo>
                    <a:pt x="4349" y="1728"/>
                  </a:lnTo>
                  <a:lnTo>
                    <a:pt x="4331" y="1723"/>
                  </a:lnTo>
                  <a:lnTo>
                    <a:pt x="4312" y="1720"/>
                  </a:lnTo>
                  <a:lnTo>
                    <a:pt x="4292" y="1718"/>
                  </a:lnTo>
                  <a:lnTo>
                    <a:pt x="4274" y="1717"/>
                  </a:lnTo>
                  <a:lnTo>
                    <a:pt x="4254" y="1717"/>
                  </a:lnTo>
                  <a:lnTo>
                    <a:pt x="4236" y="1717"/>
                  </a:lnTo>
                  <a:lnTo>
                    <a:pt x="4217" y="1718"/>
                  </a:lnTo>
                  <a:lnTo>
                    <a:pt x="4199" y="1720"/>
                  </a:lnTo>
                  <a:lnTo>
                    <a:pt x="4180" y="1724"/>
                  </a:lnTo>
                  <a:lnTo>
                    <a:pt x="4162" y="1728"/>
                  </a:lnTo>
                  <a:lnTo>
                    <a:pt x="4143" y="1733"/>
                  </a:lnTo>
                  <a:lnTo>
                    <a:pt x="4126" y="1739"/>
                  </a:lnTo>
                  <a:lnTo>
                    <a:pt x="4109" y="1746"/>
                  </a:lnTo>
                  <a:lnTo>
                    <a:pt x="4091" y="1754"/>
                  </a:lnTo>
                  <a:lnTo>
                    <a:pt x="4074" y="1761"/>
                  </a:lnTo>
                  <a:lnTo>
                    <a:pt x="4058" y="1771"/>
                  </a:lnTo>
                  <a:lnTo>
                    <a:pt x="4042" y="1781"/>
                  </a:lnTo>
                  <a:lnTo>
                    <a:pt x="4027" y="1792"/>
                  </a:lnTo>
                  <a:lnTo>
                    <a:pt x="4012" y="1803"/>
                  </a:lnTo>
                  <a:lnTo>
                    <a:pt x="3997" y="1815"/>
                  </a:lnTo>
                  <a:lnTo>
                    <a:pt x="3984" y="1828"/>
                  </a:lnTo>
                  <a:lnTo>
                    <a:pt x="3970" y="1841"/>
                  </a:lnTo>
                  <a:lnTo>
                    <a:pt x="3958" y="1856"/>
                  </a:lnTo>
                  <a:lnTo>
                    <a:pt x="3946" y="1871"/>
                  </a:lnTo>
                  <a:lnTo>
                    <a:pt x="3935" y="1887"/>
                  </a:lnTo>
                  <a:lnTo>
                    <a:pt x="3923" y="1903"/>
                  </a:lnTo>
                  <a:lnTo>
                    <a:pt x="3915" y="1920"/>
                  </a:lnTo>
                  <a:lnTo>
                    <a:pt x="3905" y="1939"/>
                  </a:lnTo>
                  <a:lnTo>
                    <a:pt x="3898" y="1957"/>
                  </a:lnTo>
                  <a:lnTo>
                    <a:pt x="3430" y="3400"/>
                  </a:lnTo>
                  <a:lnTo>
                    <a:pt x="2872" y="320"/>
                  </a:lnTo>
                  <a:lnTo>
                    <a:pt x="2868" y="300"/>
                  </a:lnTo>
                  <a:lnTo>
                    <a:pt x="2863" y="281"/>
                  </a:lnTo>
                  <a:lnTo>
                    <a:pt x="2857" y="263"/>
                  </a:lnTo>
                  <a:lnTo>
                    <a:pt x="2850" y="244"/>
                  </a:lnTo>
                  <a:lnTo>
                    <a:pt x="2842" y="226"/>
                  </a:lnTo>
                  <a:lnTo>
                    <a:pt x="2834" y="209"/>
                  </a:lnTo>
                  <a:lnTo>
                    <a:pt x="2825" y="192"/>
                  </a:lnTo>
                  <a:lnTo>
                    <a:pt x="2815" y="176"/>
                  </a:lnTo>
                  <a:lnTo>
                    <a:pt x="2804" y="160"/>
                  </a:lnTo>
                  <a:lnTo>
                    <a:pt x="2793" y="146"/>
                  </a:lnTo>
                  <a:lnTo>
                    <a:pt x="2781" y="131"/>
                  </a:lnTo>
                  <a:lnTo>
                    <a:pt x="2768" y="117"/>
                  </a:lnTo>
                  <a:lnTo>
                    <a:pt x="2755" y="105"/>
                  </a:lnTo>
                  <a:lnTo>
                    <a:pt x="2740" y="93"/>
                  </a:lnTo>
                  <a:lnTo>
                    <a:pt x="2725" y="80"/>
                  </a:lnTo>
                  <a:lnTo>
                    <a:pt x="2710" y="69"/>
                  </a:lnTo>
                  <a:lnTo>
                    <a:pt x="2696" y="59"/>
                  </a:lnTo>
                  <a:lnTo>
                    <a:pt x="2678" y="49"/>
                  </a:lnTo>
                  <a:lnTo>
                    <a:pt x="2662" y="41"/>
                  </a:lnTo>
                  <a:lnTo>
                    <a:pt x="2645" y="32"/>
                  </a:lnTo>
                  <a:lnTo>
                    <a:pt x="2628" y="26"/>
                  </a:lnTo>
                  <a:lnTo>
                    <a:pt x="2610" y="20"/>
                  </a:lnTo>
                  <a:lnTo>
                    <a:pt x="2592" y="14"/>
                  </a:lnTo>
                  <a:lnTo>
                    <a:pt x="2573" y="9"/>
                  </a:lnTo>
                  <a:lnTo>
                    <a:pt x="2555" y="5"/>
                  </a:lnTo>
                  <a:lnTo>
                    <a:pt x="2536" y="2"/>
                  </a:lnTo>
                  <a:lnTo>
                    <a:pt x="2517" y="1"/>
                  </a:lnTo>
                  <a:lnTo>
                    <a:pt x="2498" y="0"/>
                  </a:lnTo>
                  <a:lnTo>
                    <a:pt x="2478" y="0"/>
                  </a:lnTo>
                  <a:lnTo>
                    <a:pt x="2459" y="1"/>
                  </a:lnTo>
                  <a:lnTo>
                    <a:pt x="2439" y="2"/>
                  </a:lnTo>
                  <a:lnTo>
                    <a:pt x="2419" y="6"/>
                  </a:lnTo>
                  <a:lnTo>
                    <a:pt x="2391" y="12"/>
                  </a:lnTo>
                  <a:lnTo>
                    <a:pt x="2365" y="20"/>
                  </a:lnTo>
                  <a:lnTo>
                    <a:pt x="2339" y="30"/>
                  </a:lnTo>
                  <a:lnTo>
                    <a:pt x="2314" y="41"/>
                  </a:lnTo>
                  <a:lnTo>
                    <a:pt x="2291" y="54"/>
                  </a:lnTo>
                  <a:lnTo>
                    <a:pt x="2267" y="68"/>
                  </a:lnTo>
                  <a:lnTo>
                    <a:pt x="2246" y="84"/>
                  </a:lnTo>
                  <a:lnTo>
                    <a:pt x="2227" y="101"/>
                  </a:lnTo>
                  <a:lnTo>
                    <a:pt x="2207" y="120"/>
                  </a:lnTo>
                  <a:lnTo>
                    <a:pt x="2190" y="139"/>
                  </a:lnTo>
                  <a:lnTo>
                    <a:pt x="2174" y="160"/>
                  </a:lnTo>
                  <a:lnTo>
                    <a:pt x="2159" y="183"/>
                  </a:lnTo>
                  <a:lnTo>
                    <a:pt x="2145" y="205"/>
                  </a:lnTo>
                  <a:lnTo>
                    <a:pt x="2134" y="228"/>
                  </a:lnTo>
                  <a:lnTo>
                    <a:pt x="2123" y="253"/>
                  </a:lnTo>
                  <a:lnTo>
                    <a:pt x="2116" y="279"/>
                  </a:lnTo>
                  <a:lnTo>
                    <a:pt x="823" y="3453"/>
                  </a:lnTo>
                  <a:lnTo>
                    <a:pt x="3" y="3453"/>
                  </a:lnTo>
                  <a:lnTo>
                    <a:pt x="0" y="4233"/>
                  </a:lnTo>
                  <a:lnTo>
                    <a:pt x="1033" y="4233"/>
                  </a:lnTo>
                  <a:lnTo>
                    <a:pt x="1052" y="4235"/>
                  </a:lnTo>
                  <a:lnTo>
                    <a:pt x="1070" y="4236"/>
                  </a:lnTo>
                  <a:lnTo>
                    <a:pt x="1088" y="4236"/>
                  </a:lnTo>
                  <a:lnTo>
                    <a:pt x="1106" y="4235"/>
                  </a:lnTo>
                  <a:lnTo>
                    <a:pt x="1123" y="4234"/>
                  </a:lnTo>
                  <a:lnTo>
                    <a:pt x="1142" y="4231"/>
                  </a:lnTo>
                  <a:lnTo>
                    <a:pt x="1159" y="4229"/>
                  </a:lnTo>
                  <a:lnTo>
                    <a:pt x="1176" y="4225"/>
                  </a:lnTo>
                  <a:lnTo>
                    <a:pt x="1194" y="4220"/>
                  </a:lnTo>
                  <a:lnTo>
                    <a:pt x="1211" y="4214"/>
                  </a:lnTo>
                  <a:lnTo>
                    <a:pt x="1227" y="4208"/>
                  </a:lnTo>
                  <a:lnTo>
                    <a:pt x="1243" y="4202"/>
                  </a:lnTo>
                  <a:lnTo>
                    <a:pt x="1259" y="4194"/>
                  </a:lnTo>
                  <a:lnTo>
                    <a:pt x="1275" y="4186"/>
                  </a:lnTo>
                  <a:lnTo>
                    <a:pt x="1291" y="4177"/>
                  </a:lnTo>
                  <a:lnTo>
                    <a:pt x="1306" y="4167"/>
                  </a:lnTo>
                  <a:lnTo>
                    <a:pt x="1313" y="4161"/>
                  </a:lnTo>
                  <a:lnTo>
                    <a:pt x="1331" y="4148"/>
                  </a:lnTo>
                  <a:lnTo>
                    <a:pt x="1353" y="4128"/>
                  </a:lnTo>
                  <a:lnTo>
                    <a:pt x="1375" y="4107"/>
                  </a:lnTo>
                  <a:lnTo>
                    <a:pt x="1395" y="4083"/>
                  </a:lnTo>
                  <a:lnTo>
                    <a:pt x="1412" y="4059"/>
                  </a:lnTo>
                  <a:lnTo>
                    <a:pt x="1428" y="4032"/>
                  </a:lnTo>
                  <a:lnTo>
                    <a:pt x="1442" y="4004"/>
                  </a:lnTo>
                  <a:lnTo>
                    <a:pt x="1454" y="3976"/>
                  </a:lnTo>
                  <a:lnTo>
                    <a:pt x="1463" y="3946"/>
                  </a:lnTo>
                  <a:lnTo>
                    <a:pt x="2345" y="1782"/>
                  </a:lnTo>
                  <a:lnTo>
                    <a:pt x="2939" y="5061"/>
                  </a:lnTo>
                  <a:lnTo>
                    <a:pt x="2942" y="5080"/>
                  </a:lnTo>
                  <a:lnTo>
                    <a:pt x="2947" y="5099"/>
                  </a:lnTo>
                  <a:lnTo>
                    <a:pt x="2953" y="5118"/>
                  </a:lnTo>
                  <a:lnTo>
                    <a:pt x="2960" y="5136"/>
                  </a:lnTo>
                  <a:lnTo>
                    <a:pt x="2968" y="5155"/>
                  </a:lnTo>
                  <a:lnTo>
                    <a:pt x="2976" y="5172"/>
                  </a:lnTo>
                  <a:lnTo>
                    <a:pt x="2986" y="5188"/>
                  </a:lnTo>
                  <a:lnTo>
                    <a:pt x="2995" y="5204"/>
                  </a:lnTo>
                  <a:lnTo>
                    <a:pt x="3007" y="5220"/>
                  </a:lnTo>
                  <a:lnTo>
                    <a:pt x="3018" y="5235"/>
                  </a:lnTo>
                  <a:lnTo>
                    <a:pt x="3030" y="5250"/>
                  </a:lnTo>
                  <a:lnTo>
                    <a:pt x="3042" y="5263"/>
                  </a:lnTo>
                  <a:lnTo>
                    <a:pt x="3056" y="5277"/>
                  </a:lnTo>
                  <a:lnTo>
                    <a:pt x="3069" y="5289"/>
                  </a:lnTo>
                  <a:lnTo>
                    <a:pt x="3084" y="5300"/>
                  </a:lnTo>
                  <a:lnTo>
                    <a:pt x="3099" y="5311"/>
                  </a:lnTo>
                  <a:lnTo>
                    <a:pt x="3115" y="5321"/>
                  </a:lnTo>
                  <a:lnTo>
                    <a:pt x="3131" y="5331"/>
                  </a:lnTo>
                  <a:lnTo>
                    <a:pt x="3148" y="5340"/>
                  </a:lnTo>
                  <a:lnTo>
                    <a:pt x="3164" y="5348"/>
                  </a:lnTo>
                  <a:lnTo>
                    <a:pt x="3182" y="5356"/>
                  </a:lnTo>
                  <a:lnTo>
                    <a:pt x="3200" y="5362"/>
                  </a:lnTo>
                  <a:lnTo>
                    <a:pt x="3218" y="5367"/>
                  </a:lnTo>
                  <a:lnTo>
                    <a:pt x="3236" y="5372"/>
                  </a:lnTo>
                  <a:lnTo>
                    <a:pt x="3255" y="5375"/>
                  </a:lnTo>
                  <a:lnTo>
                    <a:pt x="3274" y="5378"/>
                  </a:lnTo>
                  <a:lnTo>
                    <a:pt x="3293" y="5380"/>
                  </a:lnTo>
                  <a:lnTo>
                    <a:pt x="3313" y="5380"/>
                  </a:lnTo>
                  <a:lnTo>
                    <a:pt x="3332" y="5380"/>
                  </a:lnTo>
                  <a:lnTo>
                    <a:pt x="3351" y="5379"/>
                  </a:lnTo>
                  <a:lnTo>
                    <a:pt x="3371" y="5378"/>
                  </a:lnTo>
                  <a:lnTo>
                    <a:pt x="3390" y="5374"/>
                  </a:lnTo>
                  <a:lnTo>
                    <a:pt x="3416" y="5369"/>
                  </a:lnTo>
                  <a:lnTo>
                    <a:pt x="3441" y="5362"/>
                  </a:lnTo>
                  <a:lnTo>
                    <a:pt x="3466" y="5353"/>
                  </a:lnTo>
                  <a:lnTo>
                    <a:pt x="3488" y="5343"/>
                  </a:lnTo>
                  <a:lnTo>
                    <a:pt x="3510" y="5332"/>
                  </a:lnTo>
                  <a:lnTo>
                    <a:pt x="3532" y="5319"/>
                  </a:lnTo>
                  <a:lnTo>
                    <a:pt x="3552" y="5305"/>
                  </a:lnTo>
                  <a:lnTo>
                    <a:pt x="3572" y="5290"/>
                  </a:lnTo>
                  <a:lnTo>
                    <a:pt x="3590" y="5273"/>
                  </a:lnTo>
                  <a:lnTo>
                    <a:pt x="3608" y="5256"/>
                  </a:lnTo>
                  <a:lnTo>
                    <a:pt x="3624" y="5237"/>
                  </a:lnTo>
                  <a:lnTo>
                    <a:pt x="3638" y="5217"/>
                  </a:lnTo>
                  <a:lnTo>
                    <a:pt x="3652" y="5198"/>
                  </a:lnTo>
                  <a:lnTo>
                    <a:pt x="3664" y="5177"/>
                  </a:lnTo>
                  <a:lnTo>
                    <a:pt x="3675" y="5155"/>
                  </a:lnTo>
                  <a:lnTo>
                    <a:pt x="3685" y="5132"/>
                  </a:lnTo>
                  <a:lnTo>
                    <a:pt x="3691" y="5110"/>
                  </a:lnTo>
                  <a:lnTo>
                    <a:pt x="3699" y="5088"/>
                  </a:lnTo>
                  <a:lnTo>
                    <a:pt x="4317" y="3181"/>
                  </a:lnTo>
                  <a:lnTo>
                    <a:pt x="4676" y="3944"/>
                  </a:lnTo>
                  <a:lnTo>
                    <a:pt x="4689" y="3975"/>
                  </a:lnTo>
                  <a:lnTo>
                    <a:pt x="4702" y="4003"/>
                  </a:lnTo>
                  <a:lnTo>
                    <a:pt x="4718" y="4032"/>
                  </a:lnTo>
                  <a:lnTo>
                    <a:pt x="4737" y="4057"/>
                  </a:lnTo>
                  <a:lnTo>
                    <a:pt x="4756" y="4082"/>
                  </a:lnTo>
                  <a:lnTo>
                    <a:pt x="4779" y="4104"/>
                  </a:lnTo>
                  <a:lnTo>
                    <a:pt x="4802" y="4124"/>
                  </a:lnTo>
                  <a:lnTo>
                    <a:pt x="4827" y="4143"/>
                  </a:lnTo>
                  <a:lnTo>
                    <a:pt x="4853" y="4160"/>
                  </a:lnTo>
                  <a:lnTo>
                    <a:pt x="4880" y="4173"/>
                  </a:lnTo>
                  <a:lnTo>
                    <a:pt x="4908" y="4186"/>
                  </a:lnTo>
                  <a:lnTo>
                    <a:pt x="4938" y="4196"/>
                  </a:lnTo>
                  <a:lnTo>
                    <a:pt x="4967" y="4203"/>
                  </a:lnTo>
                  <a:lnTo>
                    <a:pt x="4998" y="4208"/>
                  </a:lnTo>
                  <a:lnTo>
                    <a:pt x="5029" y="4211"/>
                  </a:lnTo>
                  <a:lnTo>
                    <a:pt x="5061" y="4212"/>
                  </a:lnTo>
                  <a:lnTo>
                    <a:pt x="5074" y="4212"/>
                  </a:lnTo>
                  <a:lnTo>
                    <a:pt x="6235" y="4212"/>
                  </a:lnTo>
                  <a:lnTo>
                    <a:pt x="6235" y="3432"/>
                  </a:lnTo>
                  <a:lnTo>
                    <a:pt x="5291" y="3432"/>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accel="53300" fill="hold" nodeType="afterEffect" p14:presetBounceEnd="53000">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14:bounceEnd="53000">
                                          <p:cBhvr additive="base">
                                            <p:cTn id="12" dur="1500" fill="hold"/>
                                            <p:tgtEl>
                                              <p:spTgt spid="17"/>
                                            </p:tgtEl>
                                            <p:attrNameLst>
                                              <p:attrName>ppt_x</p:attrName>
                                            </p:attrNameLst>
                                          </p:cBhvr>
                                          <p:tavLst>
                                            <p:tav tm="0">
                                              <p:val>
                                                <p:strVal val="1+#ppt_w/2"/>
                                              </p:val>
                                            </p:tav>
                                            <p:tav tm="100000">
                                              <p:val>
                                                <p:strVal val="#ppt_x"/>
                                              </p:val>
                                            </p:tav>
                                          </p:tavLst>
                                        </p:anim>
                                        <p:anim calcmode="lin" valueType="num" p14:bounceEnd="53000">
                                          <p:cBhvr additive="base">
                                            <p:cTn id="13" dur="1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accel="53300" fill="hold" nodeType="withEffect" p14:presetBounceEnd="53000">
                                      <p:stCondLst>
                                        <p:cond delay="100"/>
                                      </p:stCondLst>
                                      <p:childTnLst>
                                        <p:set>
                                          <p:cBhvr>
                                            <p:cTn id="15" dur="1" fill="hold">
                                              <p:stCondLst>
                                                <p:cond delay="0"/>
                                              </p:stCondLst>
                                            </p:cTn>
                                            <p:tgtEl>
                                              <p:spTgt spid="20"/>
                                            </p:tgtEl>
                                            <p:attrNameLst>
                                              <p:attrName>style.visibility</p:attrName>
                                            </p:attrNameLst>
                                          </p:cBhvr>
                                          <p:to>
                                            <p:strVal val="visible"/>
                                          </p:to>
                                        </p:set>
                                        <p:anim calcmode="lin" valueType="num" p14:bounceEnd="53000">
                                          <p:cBhvr additive="base">
                                            <p:cTn id="16" dur="1500" fill="hold"/>
                                            <p:tgtEl>
                                              <p:spTgt spid="20"/>
                                            </p:tgtEl>
                                            <p:attrNameLst>
                                              <p:attrName>ppt_x</p:attrName>
                                            </p:attrNameLst>
                                          </p:cBhvr>
                                          <p:tavLst>
                                            <p:tav tm="0">
                                              <p:val>
                                                <p:strVal val="1+#ppt_w/2"/>
                                              </p:val>
                                            </p:tav>
                                            <p:tav tm="100000">
                                              <p:val>
                                                <p:strVal val="#ppt_x"/>
                                              </p:val>
                                            </p:tav>
                                          </p:tavLst>
                                        </p:anim>
                                        <p:anim calcmode="lin" valueType="num" p14:bounceEnd="53000">
                                          <p:cBhvr additive="base">
                                            <p:cTn id="17" dur="1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accel="53300" fill="hold" nodeType="withEffect" p14:presetBounceEnd="53000">
                                      <p:stCondLst>
                                        <p:cond delay="200"/>
                                      </p:stCondLst>
                                      <p:childTnLst>
                                        <p:set>
                                          <p:cBhvr>
                                            <p:cTn id="19" dur="1" fill="hold">
                                              <p:stCondLst>
                                                <p:cond delay="0"/>
                                              </p:stCondLst>
                                            </p:cTn>
                                            <p:tgtEl>
                                              <p:spTgt spid="23"/>
                                            </p:tgtEl>
                                            <p:attrNameLst>
                                              <p:attrName>style.visibility</p:attrName>
                                            </p:attrNameLst>
                                          </p:cBhvr>
                                          <p:to>
                                            <p:strVal val="visible"/>
                                          </p:to>
                                        </p:set>
                                        <p:anim calcmode="lin" valueType="num" p14:bounceEnd="53000">
                                          <p:cBhvr additive="base">
                                            <p:cTn id="20" dur="1500" fill="hold"/>
                                            <p:tgtEl>
                                              <p:spTgt spid="23"/>
                                            </p:tgtEl>
                                            <p:attrNameLst>
                                              <p:attrName>ppt_x</p:attrName>
                                            </p:attrNameLst>
                                          </p:cBhvr>
                                          <p:tavLst>
                                            <p:tav tm="0">
                                              <p:val>
                                                <p:strVal val="1+#ppt_w/2"/>
                                              </p:val>
                                            </p:tav>
                                            <p:tav tm="100000">
                                              <p:val>
                                                <p:strVal val="#ppt_x"/>
                                              </p:val>
                                            </p:tav>
                                          </p:tavLst>
                                        </p:anim>
                                        <p:anim calcmode="lin" valueType="num" p14:bounceEnd="53000">
                                          <p:cBhvr additive="base">
                                            <p:cTn id="21" dur="1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3300" fill="hold" nodeType="withEffect" p14:presetBounceEnd="53000">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14:bounceEnd="53000">
                                          <p:cBhvr additive="base">
                                            <p:cTn id="24" dur="1500" fill="hold"/>
                                            <p:tgtEl>
                                              <p:spTgt spid="12"/>
                                            </p:tgtEl>
                                            <p:attrNameLst>
                                              <p:attrName>ppt_x</p:attrName>
                                            </p:attrNameLst>
                                          </p:cBhvr>
                                          <p:tavLst>
                                            <p:tav tm="0">
                                              <p:val>
                                                <p:strVal val="1+#ppt_w/2"/>
                                              </p:val>
                                            </p:tav>
                                            <p:tav tm="100000">
                                              <p:val>
                                                <p:strVal val="#ppt_x"/>
                                              </p:val>
                                            </p:tav>
                                          </p:tavLst>
                                        </p:anim>
                                        <p:anim calcmode="lin" valueType="num" p14:bounceEnd="53000">
                                          <p:cBhvr additive="base">
                                            <p:cTn id="25" dur="1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0"/>
                                            </p:tgtEl>
                                          </p:cBhvr>
                                          <p:to x="80000" y="100000"/>
                                        </p:animScale>
                                        <p:anim by="(#ppt_w*0.10)" calcmode="lin" valueType="num">
                                          <p:cBhvr>
                                            <p:cTn id="32" dur="50" autoRev="1" fill="hold">
                                              <p:stCondLst>
                                                <p:cond delay="0"/>
                                              </p:stCondLst>
                                            </p:cTn>
                                            <p:tgtEl>
                                              <p:spTgt spid="10"/>
                                            </p:tgtEl>
                                            <p:attrNameLst>
                                              <p:attrName>ppt_x</p:attrName>
                                            </p:attrNameLst>
                                          </p:cBhvr>
                                        </p:anim>
                                        <p:anim by="(-#ppt_w*0.10)" calcmode="lin" valueType="num">
                                          <p:cBhvr>
                                            <p:cTn id="33" dur="50" autoRev="1" fill="hold">
                                              <p:stCondLst>
                                                <p:cond delay="0"/>
                                              </p:stCondLst>
                                            </p:cTn>
                                            <p:tgtEl>
                                              <p:spTgt spid="10"/>
                                            </p:tgtEl>
                                            <p:attrNameLst>
                                              <p:attrName>ppt_y</p:attrName>
                                            </p:attrNameLst>
                                          </p:cBhvr>
                                        </p:anim>
                                        <p:animRot by="-480000">
                                          <p:cBhvr>
                                            <p:cTn id="34" dur="50" autoRev="1" fill="hold">
                                              <p:stCondLst>
                                                <p:cond delay="0"/>
                                              </p:stCondLst>
                                            </p:cTn>
                                            <p:tgtEl>
                                              <p:spTgt spid="10"/>
                                            </p:tgtEl>
                                            <p:attrNameLst>
                                              <p:attrName>r</p:attrName>
                                            </p:attrNameLst>
                                          </p:cBhvr>
                                        </p:animRot>
                                      </p:childTnLst>
                                    </p:cTn>
                                  </p:par>
                                </p:childTnLst>
                              </p:cTn>
                            </p:par>
                            <p:par>
                              <p:cTn id="35" fill="hold">
                                <p:stCondLst>
                                  <p:cond delay="322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200"/>
                                            <p:tgtEl>
                                              <p:spTgt spid="11"/>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1"/>
                                            </p:tgtEl>
                                          </p:cBhvr>
                                          <p:to x="80000" y="100000"/>
                                        </p:animScale>
                                        <p:anim by="(#ppt_w*0.10)" calcmode="lin" valueType="num">
                                          <p:cBhvr>
                                            <p:cTn id="41" dur="50" autoRev="1" fill="hold">
                                              <p:stCondLst>
                                                <p:cond delay="0"/>
                                              </p:stCondLst>
                                            </p:cTn>
                                            <p:tgtEl>
                                              <p:spTgt spid="11"/>
                                            </p:tgtEl>
                                            <p:attrNameLst>
                                              <p:attrName>ppt_x</p:attrName>
                                            </p:attrNameLst>
                                          </p:cBhvr>
                                        </p:anim>
                                        <p:anim by="(-#ppt_w*0.10)" calcmode="lin" valueType="num">
                                          <p:cBhvr>
                                            <p:cTn id="42" dur="50" autoRev="1" fill="hold">
                                              <p:stCondLst>
                                                <p:cond delay="0"/>
                                              </p:stCondLst>
                                            </p:cTn>
                                            <p:tgtEl>
                                              <p:spTgt spid="11"/>
                                            </p:tgtEl>
                                            <p:attrNameLst>
                                              <p:attrName>ppt_y</p:attrName>
                                            </p:attrNameLst>
                                          </p:cBhvr>
                                        </p:anim>
                                        <p:animRot by="-480000">
                                          <p:cBhvr>
                                            <p:cTn id="4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accel="533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500" fill="hold"/>
                                            <p:tgtEl>
                                              <p:spTgt spid="17"/>
                                            </p:tgtEl>
                                            <p:attrNameLst>
                                              <p:attrName>ppt_x</p:attrName>
                                            </p:attrNameLst>
                                          </p:cBhvr>
                                          <p:tavLst>
                                            <p:tav tm="0">
                                              <p:val>
                                                <p:strVal val="1+#ppt_w/2"/>
                                              </p:val>
                                            </p:tav>
                                            <p:tav tm="100000">
                                              <p:val>
                                                <p:strVal val="#ppt_x"/>
                                              </p:val>
                                            </p:tav>
                                          </p:tavLst>
                                        </p:anim>
                                        <p:anim calcmode="lin" valueType="num">
                                          <p:cBhvr additive="base">
                                            <p:cTn id="13" dur="1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accel="53300" fill="hold" nodeType="withEffect">
                                      <p:stCondLst>
                                        <p:cond delay="1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500" fill="hold"/>
                                            <p:tgtEl>
                                              <p:spTgt spid="20"/>
                                            </p:tgtEl>
                                            <p:attrNameLst>
                                              <p:attrName>ppt_x</p:attrName>
                                            </p:attrNameLst>
                                          </p:cBhvr>
                                          <p:tavLst>
                                            <p:tav tm="0">
                                              <p:val>
                                                <p:strVal val="1+#ppt_w/2"/>
                                              </p:val>
                                            </p:tav>
                                            <p:tav tm="100000">
                                              <p:val>
                                                <p:strVal val="#ppt_x"/>
                                              </p:val>
                                            </p:tav>
                                          </p:tavLst>
                                        </p:anim>
                                        <p:anim calcmode="lin" valueType="num">
                                          <p:cBhvr additive="base">
                                            <p:cTn id="17" dur="1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accel="53300" fill="hold" nodeType="withEffect">
                                      <p:stCondLst>
                                        <p:cond delay="2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500" fill="hold"/>
                                            <p:tgtEl>
                                              <p:spTgt spid="23"/>
                                            </p:tgtEl>
                                            <p:attrNameLst>
                                              <p:attrName>ppt_x</p:attrName>
                                            </p:attrNameLst>
                                          </p:cBhvr>
                                          <p:tavLst>
                                            <p:tav tm="0">
                                              <p:val>
                                                <p:strVal val="1+#ppt_w/2"/>
                                              </p:val>
                                            </p:tav>
                                            <p:tav tm="100000">
                                              <p:val>
                                                <p:strVal val="#ppt_x"/>
                                              </p:val>
                                            </p:tav>
                                          </p:tavLst>
                                        </p:anim>
                                        <p:anim calcmode="lin" valueType="num">
                                          <p:cBhvr additive="base">
                                            <p:cTn id="21" dur="1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3300" fill="hold" nodeType="withEffect">
                                      <p:stCondLst>
                                        <p:cond delay="3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500" fill="hold"/>
                                            <p:tgtEl>
                                              <p:spTgt spid="12"/>
                                            </p:tgtEl>
                                            <p:attrNameLst>
                                              <p:attrName>ppt_x</p:attrName>
                                            </p:attrNameLst>
                                          </p:cBhvr>
                                          <p:tavLst>
                                            <p:tav tm="0">
                                              <p:val>
                                                <p:strVal val="1+#ppt_w/2"/>
                                              </p:val>
                                            </p:tav>
                                            <p:tav tm="100000">
                                              <p:val>
                                                <p:strVal val="#ppt_x"/>
                                              </p:val>
                                            </p:tav>
                                          </p:tavLst>
                                        </p:anim>
                                        <p:anim calcmode="lin" valueType="num">
                                          <p:cBhvr additive="base">
                                            <p:cTn id="25" dur="1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0"/>
                                            </p:tgtEl>
                                          </p:cBhvr>
                                          <p:to x="80000" y="100000"/>
                                        </p:animScale>
                                        <p:anim by="(#ppt_w*0.10)" calcmode="lin" valueType="num">
                                          <p:cBhvr>
                                            <p:cTn id="32" dur="50" autoRev="1" fill="hold">
                                              <p:stCondLst>
                                                <p:cond delay="0"/>
                                              </p:stCondLst>
                                            </p:cTn>
                                            <p:tgtEl>
                                              <p:spTgt spid="10"/>
                                            </p:tgtEl>
                                            <p:attrNameLst>
                                              <p:attrName>ppt_x</p:attrName>
                                            </p:attrNameLst>
                                          </p:cBhvr>
                                        </p:anim>
                                        <p:anim by="(-#ppt_w*0.10)" calcmode="lin" valueType="num">
                                          <p:cBhvr>
                                            <p:cTn id="33" dur="50" autoRev="1" fill="hold">
                                              <p:stCondLst>
                                                <p:cond delay="0"/>
                                              </p:stCondLst>
                                            </p:cTn>
                                            <p:tgtEl>
                                              <p:spTgt spid="10"/>
                                            </p:tgtEl>
                                            <p:attrNameLst>
                                              <p:attrName>ppt_y</p:attrName>
                                            </p:attrNameLst>
                                          </p:cBhvr>
                                        </p:anim>
                                        <p:animRot by="-480000">
                                          <p:cBhvr>
                                            <p:cTn id="34" dur="50" autoRev="1" fill="hold">
                                              <p:stCondLst>
                                                <p:cond delay="0"/>
                                              </p:stCondLst>
                                            </p:cTn>
                                            <p:tgtEl>
                                              <p:spTgt spid="10"/>
                                            </p:tgtEl>
                                            <p:attrNameLst>
                                              <p:attrName>r</p:attrName>
                                            </p:attrNameLst>
                                          </p:cBhvr>
                                        </p:animRot>
                                      </p:childTnLst>
                                    </p:cTn>
                                  </p:par>
                                </p:childTnLst>
                              </p:cTn>
                            </p:par>
                            <p:par>
                              <p:cTn id="35" fill="hold">
                                <p:stCondLst>
                                  <p:cond delay="322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1"/>
                                            </p:tgtEl>
                                            <p:attrNameLst>
                                              <p:attrName>style.visibility</p:attrName>
                                            </p:attrNameLst>
                                          </p:cBhvr>
                                          <p:to>
                                            <p:strVal val="visible"/>
                                          </p:to>
                                        </p:set>
                                        <p:animEffect transition="in" filter="wipe(left)">
                                          <p:cBhvr>
                                            <p:cTn id="38" dur="200"/>
                                            <p:tgtEl>
                                              <p:spTgt spid="11"/>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1"/>
                                            </p:tgtEl>
                                          </p:cBhvr>
                                          <p:to x="80000" y="100000"/>
                                        </p:animScale>
                                        <p:anim by="(#ppt_w*0.10)" calcmode="lin" valueType="num">
                                          <p:cBhvr>
                                            <p:cTn id="41" dur="50" autoRev="1" fill="hold">
                                              <p:stCondLst>
                                                <p:cond delay="0"/>
                                              </p:stCondLst>
                                            </p:cTn>
                                            <p:tgtEl>
                                              <p:spTgt spid="11"/>
                                            </p:tgtEl>
                                            <p:attrNameLst>
                                              <p:attrName>ppt_x</p:attrName>
                                            </p:attrNameLst>
                                          </p:cBhvr>
                                        </p:anim>
                                        <p:anim by="(-#ppt_w*0.10)" calcmode="lin" valueType="num">
                                          <p:cBhvr>
                                            <p:cTn id="42" dur="50" autoRev="1" fill="hold">
                                              <p:stCondLst>
                                                <p:cond delay="0"/>
                                              </p:stCondLst>
                                            </p:cTn>
                                            <p:tgtEl>
                                              <p:spTgt spid="11"/>
                                            </p:tgtEl>
                                            <p:attrNameLst>
                                              <p:attrName>ppt_y</p:attrName>
                                            </p:attrNameLst>
                                          </p:cBhvr>
                                        </p:anim>
                                        <p:animRot by="-480000">
                                          <p:cBhvr>
                                            <p:cTn id="4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3"/>
          <p:cNvSpPr>
            <a:spLocks noEditPoints="1"/>
          </p:cNvSpPr>
          <p:nvPr/>
        </p:nvSpPr>
        <p:spPr bwMode="auto">
          <a:xfrm>
            <a:off x="310753" y="307181"/>
            <a:ext cx="385763" cy="377429"/>
          </a:xfrm>
          <a:custGeom>
            <a:avLst/>
            <a:gdLst>
              <a:gd name="T0" fmla="*/ 2147483647 w 2674"/>
              <a:gd name="T1" fmla="*/ 1477633057 h 2622"/>
              <a:gd name="T2" fmla="*/ 2147483647 w 2674"/>
              <a:gd name="T3" fmla="*/ 431284754 h 2622"/>
              <a:gd name="T4" fmla="*/ 2147483647 w 2674"/>
              <a:gd name="T5" fmla="*/ 7072586 h 2622"/>
              <a:gd name="T6" fmla="*/ 2147483647 w 2674"/>
              <a:gd name="T7" fmla="*/ 134343626 h 2622"/>
              <a:gd name="T8" fmla="*/ 2147483647 w 2674"/>
              <a:gd name="T9" fmla="*/ 714080711 h 2622"/>
              <a:gd name="T10" fmla="*/ 1501657713 w 2674"/>
              <a:gd name="T11" fmla="*/ 1668521288 h 2622"/>
              <a:gd name="T12" fmla="*/ 704579481 w 2674"/>
              <a:gd name="T13" fmla="*/ 2147483647 h 2622"/>
              <a:gd name="T14" fmla="*/ 185034046 w 2674"/>
              <a:gd name="T15" fmla="*/ 2147483647 h 2622"/>
              <a:gd name="T16" fmla="*/ 0 w 2674"/>
              <a:gd name="T17" fmla="*/ 2147483647 h 2622"/>
              <a:gd name="T18" fmla="*/ 177930092 w 2674"/>
              <a:gd name="T19" fmla="*/ 2147483647 h 2622"/>
              <a:gd name="T20" fmla="*/ 761521720 w 2674"/>
              <a:gd name="T21" fmla="*/ 2147483647 h 2622"/>
              <a:gd name="T22" fmla="*/ 2049655705 w 2674"/>
              <a:gd name="T23" fmla="*/ 2147483647 h 2622"/>
              <a:gd name="T24" fmla="*/ 2147483647 w 2674"/>
              <a:gd name="T25" fmla="*/ 2147483647 h 2622"/>
              <a:gd name="T26" fmla="*/ 2147483647 w 2674"/>
              <a:gd name="T27" fmla="*/ 2147483647 h 2622"/>
              <a:gd name="T28" fmla="*/ 2147483647 w 2674"/>
              <a:gd name="T29" fmla="*/ 2147483647 h 2622"/>
              <a:gd name="T30" fmla="*/ 2147483647 w 2674"/>
              <a:gd name="T31" fmla="*/ 2147483647 h 2622"/>
              <a:gd name="T32" fmla="*/ 2147483647 w 2674"/>
              <a:gd name="T33" fmla="*/ 2147483647 h 2622"/>
              <a:gd name="T34" fmla="*/ 2147483647 w 2674"/>
              <a:gd name="T35" fmla="*/ 2147483647 h 2622"/>
              <a:gd name="T36" fmla="*/ 2147483647 w 2674"/>
              <a:gd name="T37" fmla="*/ 2147483647 h 2622"/>
              <a:gd name="T38" fmla="*/ 2147483647 w 2674"/>
              <a:gd name="T39" fmla="*/ 2147483647 h 2622"/>
              <a:gd name="T40" fmla="*/ 2147483647 w 2674"/>
              <a:gd name="T41" fmla="*/ 2147483647 h 2622"/>
              <a:gd name="T42" fmla="*/ 2147483647 w 2674"/>
              <a:gd name="T43" fmla="*/ 2147483647 h 2622"/>
              <a:gd name="T44" fmla="*/ 2147483647 w 2674"/>
              <a:gd name="T45" fmla="*/ 2147483647 h 2622"/>
              <a:gd name="T46" fmla="*/ 2147483647 w 2674"/>
              <a:gd name="T47" fmla="*/ 2147483647 h 2622"/>
              <a:gd name="T48" fmla="*/ 2147483647 w 2674"/>
              <a:gd name="T49" fmla="*/ 1152401393 h 2622"/>
              <a:gd name="T50" fmla="*/ 2147483647 w 2674"/>
              <a:gd name="T51" fmla="*/ 374703491 h 2622"/>
              <a:gd name="T52" fmla="*/ 2147483647 w 2674"/>
              <a:gd name="T53" fmla="*/ 7072586 h 2622"/>
              <a:gd name="T54" fmla="*/ 2147483647 w 2674"/>
              <a:gd name="T55" fmla="*/ 148488990 h 2622"/>
              <a:gd name="T56" fmla="*/ 2147483647 w 2674"/>
              <a:gd name="T57" fmla="*/ 876678214 h 2622"/>
              <a:gd name="T58" fmla="*/ 2147483647 w 2674"/>
              <a:gd name="T59" fmla="*/ 2147483647 h 2622"/>
              <a:gd name="T60" fmla="*/ 2147483647 w 2674"/>
              <a:gd name="T61" fmla="*/ 2147483647 h 2622"/>
              <a:gd name="T62" fmla="*/ 2147483647 w 2674"/>
              <a:gd name="T63" fmla="*/ 2147483647 h 2622"/>
              <a:gd name="T64" fmla="*/ 2147483647 w 2674"/>
              <a:gd name="T65" fmla="*/ 2147483647 h 2622"/>
              <a:gd name="T66" fmla="*/ 2147483647 w 2674"/>
              <a:gd name="T67" fmla="*/ 2147483647 h 2622"/>
              <a:gd name="T68" fmla="*/ 2147483647 w 2674"/>
              <a:gd name="T69" fmla="*/ 2147483647 h 2622"/>
              <a:gd name="T70" fmla="*/ 2147483647 w 2674"/>
              <a:gd name="T71" fmla="*/ 2147483647 h 2622"/>
              <a:gd name="T72" fmla="*/ 2147483647 w 2674"/>
              <a:gd name="T73" fmla="*/ 2147483647 h 2622"/>
              <a:gd name="T74" fmla="*/ 2147483647 w 2674"/>
              <a:gd name="T75" fmla="*/ 2147483647 h 2622"/>
              <a:gd name="T76" fmla="*/ 2147483647 w 2674"/>
              <a:gd name="T77" fmla="*/ 2147483647 h 2622"/>
              <a:gd name="T78" fmla="*/ 2147483647 w 2674"/>
              <a:gd name="T79" fmla="*/ 2147483647 h 2622"/>
              <a:gd name="T80" fmla="*/ 2147483647 w 2674"/>
              <a:gd name="T81" fmla="*/ 2147483647 h 2622"/>
              <a:gd name="T82" fmla="*/ 2035447988 w 2674"/>
              <a:gd name="T83" fmla="*/ 2147483647 h 2622"/>
              <a:gd name="T84" fmla="*/ 2147483647 w 2674"/>
              <a:gd name="T85" fmla="*/ 2147483647 h 2622"/>
              <a:gd name="T86" fmla="*/ 2147483647 w 2674"/>
              <a:gd name="T87" fmla="*/ 2147483647 h 2622"/>
              <a:gd name="T88" fmla="*/ 2147483647 w 2674"/>
              <a:gd name="T89" fmla="*/ 2147483647 h 2622"/>
              <a:gd name="T90" fmla="*/ 2147483647 w 2674"/>
              <a:gd name="T91" fmla="*/ 2147483647 h 2622"/>
              <a:gd name="T92" fmla="*/ 2147483647 w 2674"/>
              <a:gd name="T93" fmla="*/ 2147483647 h 2622"/>
              <a:gd name="T94" fmla="*/ 2147483647 w 2674"/>
              <a:gd name="T95" fmla="*/ 2147483647 h 2622"/>
              <a:gd name="T96" fmla="*/ 2147483647 w 2674"/>
              <a:gd name="T97" fmla="*/ 2147483647 h 2622"/>
              <a:gd name="T98" fmla="*/ 2147483647 w 2674"/>
              <a:gd name="T99" fmla="*/ 2147483647 h 2622"/>
              <a:gd name="T100" fmla="*/ 2147483647 w 2674"/>
              <a:gd name="T101" fmla="*/ 2147483647 h 2622"/>
              <a:gd name="T102" fmla="*/ 2147483647 w 2674"/>
              <a:gd name="T103" fmla="*/ 2147483647 h 2622"/>
              <a:gd name="T104" fmla="*/ 2147483647 w 2674"/>
              <a:gd name="T105" fmla="*/ 2147483647 h 2622"/>
              <a:gd name="T106" fmla="*/ 2147483647 w 2674"/>
              <a:gd name="T107" fmla="*/ 2147483647 h 2622"/>
              <a:gd name="T108" fmla="*/ 2147483647 w 2674"/>
              <a:gd name="T109" fmla="*/ 2147483647 h 2622"/>
              <a:gd name="T110" fmla="*/ 2147483647 w 2674"/>
              <a:gd name="T111" fmla="*/ 2147483647 h 2622"/>
              <a:gd name="T112" fmla="*/ 2147483647 w 2674"/>
              <a:gd name="T113" fmla="*/ 2147483647 h 2622"/>
              <a:gd name="T114" fmla="*/ 2147483647 w 2674"/>
              <a:gd name="T115" fmla="*/ 2147483647 h 2622"/>
              <a:gd name="T116" fmla="*/ 2147483647 w 2674"/>
              <a:gd name="T117" fmla="*/ 214748364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74" h="2622">
                <a:moveTo>
                  <a:pt x="1337" y="361"/>
                </a:moveTo>
                <a:lnTo>
                  <a:pt x="1337" y="361"/>
                </a:lnTo>
                <a:lnTo>
                  <a:pt x="1297" y="318"/>
                </a:lnTo>
                <a:lnTo>
                  <a:pt x="1258" y="279"/>
                </a:lnTo>
                <a:lnTo>
                  <a:pt x="1219" y="242"/>
                </a:lnTo>
                <a:lnTo>
                  <a:pt x="1180" y="209"/>
                </a:lnTo>
                <a:lnTo>
                  <a:pt x="1141" y="178"/>
                </a:lnTo>
                <a:lnTo>
                  <a:pt x="1103" y="149"/>
                </a:lnTo>
                <a:lnTo>
                  <a:pt x="1064" y="124"/>
                </a:lnTo>
                <a:lnTo>
                  <a:pt x="1026" y="100"/>
                </a:lnTo>
                <a:lnTo>
                  <a:pt x="989" y="79"/>
                </a:lnTo>
                <a:lnTo>
                  <a:pt x="951" y="61"/>
                </a:lnTo>
                <a:lnTo>
                  <a:pt x="913" y="46"/>
                </a:lnTo>
                <a:lnTo>
                  <a:pt x="877" y="32"/>
                </a:lnTo>
                <a:lnTo>
                  <a:pt x="840" y="21"/>
                </a:lnTo>
                <a:lnTo>
                  <a:pt x="805" y="13"/>
                </a:lnTo>
                <a:lnTo>
                  <a:pt x="769" y="6"/>
                </a:lnTo>
                <a:lnTo>
                  <a:pt x="734" y="1"/>
                </a:lnTo>
                <a:lnTo>
                  <a:pt x="699" y="0"/>
                </a:lnTo>
                <a:lnTo>
                  <a:pt x="665" y="0"/>
                </a:lnTo>
                <a:lnTo>
                  <a:pt x="631" y="1"/>
                </a:lnTo>
                <a:lnTo>
                  <a:pt x="598" y="6"/>
                </a:lnTo>
                <a:lnTo>
                  <a:pt x="566" y="11"/>
                </a:lnTo>
                <a:lnTo>
                  <a:pt x="534" y="19"/>
                </a:lnTo>
                <a:lnTo>
                  <a:pt x="503" y="29"/>
                </a:lnTo>
                <a:lnTo>
                  <a:pt x="473" y="40"/>
                </a:lnTo>
                <a:lnTo>
                  <a:pt x="444" y="53"/>
                </a:lnTo>
                <a:lnTo>
                  <a:pt x="414" y="67"/>
                </a:lnTo>
                <a:lnTo>
                  <a:pt x="385" y="83"/>
                </a:lnTo>
                <a:lnTo>
                  <a:pt x="359" y="101"/>
                </a:lnTo>
                <a:lnTo>
                  <a:pt x="332" y="120"/>
                </a:lnTo>
                <a:lnTo>
                  <a:pt x="306" y="140"/>
                </a:lnTo>
                <a:lnTo>
                  <a:pt x="281" y="163"/>
                </a:lnTo>
                <a:lnTo>
                  <a:pt x="257" y="186"/>
                </a:lnTo>
                <a:lnTo>
                  <a:pt x="234" y="210"/>
                </a:lnTo>
                <a:lnTo>
                  <a:pt x="211" y="236"/>
                </a:lnTo>
                <a:lnTo>
                  <a:pt x="190" y="263"/>
                </a:lnTo>
                <a:lnTo>
                  <a:pt x="170" y="291"/>
                </a:lnTo>
                <a:lnTo>
                  <a:pt x="150" y="320"/>
                </a:lnTo>
                <a:lnTo>
                  <a:pt x="132" y="350"/>
                </a:lnTo>
                <a:lnTo>
                  <a:pt x="115" y="381"/>
                </a:lnTo>
                <a:lnTo>
                  <a:pt x="99" y="413"/>
                </a:lnTo>
                <a:lnTo>
                  <a:pt x="83" y="445"/>
                </a:lnTo>
                <a:lnTo>
                  <a:pt x="70" y="478"/>
                </a:lnTo>
                <a:lnTo>
                  <a:pt x="57" y="513"/>
                </a:lnTo>
                <a:lnTo>
                  <a:pt x="46" y="546"/>
                </a:lnTo>
                <a:lnTo>
                  <a:pt x="36" y="583"/>
                </a:lnTo>
                <a:lnTo>
                  <a:pt x="26" y="619"/>
                </a:lnTo>
                <a:lnTo>
                  <a:pt x="19" y="655"/>
                </a:lnTo>
                <a:lnTo>
                  <a:pt x="13" y="691"/>
                </a:lnTo>
                <a:lnTo>
                  <a:pt x="7" y="728"/>
                </a:lnTo>
                <a:lnTo>
                  <a:pt x="4" y="766"/>
                </a:lnTo>
                <a:lnTo>
                  <a:pt x="1" y="804"/>
                </a:lnTo>
                <a:lnTo>
                  <a:pt x="0" y="842"/>
                </a:lnTo>
                <a:lnTo>
                  <a:pt x="1" y="880"/>
                </a:lnTo>
                <a:lnTo>
                  <a:pt x="3" y="919"/>
                </a:lnTo>
                <a:lnTo>
                  <a:pt x="6" y="956"/>
                </a:lnTo>
                <a:lnTo>
                  <a:pt x="11" y="995"/>
                </a:lnTo>
                <a:lnTo>
                  <a:pt x="18" y="1034"/>
                </a:lnTo>
                <a:lnTo>
                  <a:pt x="25" y="1072"/>
                </a:lnTo>
                <a:lnTo>
                  <a:pt x="35" y="1109"/>
                </a:lnTo>
                <a:lnTo>
                  <a:pt x="46" y="1148"/>
                </a:lnTo>
                <a:lnTo>
                  <a:pt x="58" y="1186"/>
                </a:lnTo>
                <a:lnTo>
                  <a:pt x="74" y="1223"/>
                </a:lnTo>
                <a:lnTo>
                  <a:pt x="90" y="1260"/>
                </a:lnTo>
                <a:lnTo>
                  <a:pt x="107" y="1297"/>
                </a:lnTo>
                <a:lnTo>
                  <a:pt x="139" y="1354"/>
                </a:lnTo>
                <a:lnTo>
                  <a:pt x="172" y="1411"/>
                </a:lnTo>
                <a:lnTo>
                  <a:pt x="209" y="1468"/>
                </a:lnTo>
                <a:lnTo>
                  <a:pt x="247" y="1525"/>
                </a:lnTo>
                <a:lnTo>
                  <a:pt x="288" y="1582"/>
                </a:lnTo>
                <a:lnTo>
                  <a:pt x="331" y="1639"/>
                </a:lnTo>
                <a:lnTo>
                  <a:pt x="374" y="1696"/>
                </a:lnTo>
                <a:lnTo>
                  <a:pt x="420" y="1752"/>
                </a:lnTo>
                <a:lnTo>
                  <a:pt x="467" y="1806"/>
                </a:lnTo>
                <a:lnTo>
                  <a:pt x="514" y="1860"/>
                </a:lnTo>
                <a:lnTo>
                  <a:pt x="563" y="1914"/>
                </a:lnTo>
                <a:lnTo>
                  <a:pt x="612" y="1966"/>
                </a:lnTo>
                <a:lnTo>
                  <a:pt x="662" y="2017"/>
                </a:lnTo>
                <a:lnTo>
                  <a:pt x="710" y="2067"/>
                </a:lnTo>
                <a:lnTo>
                  <a:pt x="808" y="2163"/>
                </a:lnTo>
                <a:lnTo>
                  <a:pt x="902" y="2252"/>
                </a:lnTo>
                <a:lnTo>
                  <a:pt x="993" y="2334"/>
                </a:lnTo>
                <a:lnTo>
                  <a:pt x="1077" y="2408"/>
                </a:lnTo>
                <a:lnTo>
                  <a:pt x="1153" y="2473"/>
                </a:lnTo>
                <a:lnTo>
                  <a:pt x="1218" y="2527"/>
                </a:lnTo>
                <a:lnTo>
                  <a:pt x="1272" y="2571"/>
                </a:lnTo>
                <a:lnTo>
                  <a:pt x="1336" y="2622"/>
                </a:lnTo>
                <a:lnTo>
                  <a:pt x="1337" y="2622"/>
                </a:lnTo>
                <a:lnTo>
                  <a:pt x="1401" y="2571"/>
                </a:lnTo>
                <a:lnTo>
                  <a:pt x="1456" y="2527"/>
                </a:lnTo>
                <a:lnTo>
                  <a:pt x="1521" y="2473"/>
                </a:lnTo>
                <a:lnTo>
                  <a:pt x="1597" y="2408"/>
                </a:lnTo>
                <a:lnTo>
                  <a:pt x="1681" y="2334"/>
                </a:lnTo>
                <a:lnTo>
                  <a:pt x="1771" y="2252"/>
                </a:lnTo>
                <a:lnTo>
                  <a:pt x="1866" y="2163"/>
                </a:lnTo>
                <a:lnTo>
                  <a:pt x="1963" y="2067"/>
                </a:lnTo>
                <a:lnTo>
                  <a:pt x="2013" y="2017"/>
                </a:lnTo>
                <a:lnTo>
                  <a:pt x="2062" y="1966"/>
                </a:lnTo>
                <a:lnTo>
                  <a:pt x="2110" y="1914"/>
                </a:lnTo>
                <a:lnTo>
                  <a:pt x="2159" y="1860"/>
                </a:lnTo>
                <a:lnTo>
                  <a:pt x="2206" y="1806"/>
                </a:lnTo>
                <a:lnTo>
                  <a:pt x="2254" y="1752"/>
                </a:lnTo>
                <a:lnTo>
                  <a:pt x="2300" y="1696"/>
                </a:lnTo>
                <a:lnTo>
                  <a:pt x="2344" y="1639"/>
                </a:lnTo>
                <a:lnTo>
                  <a:pt x="2386" y="1582"/>
                </a:lnTo>
                <a:lnTo>
                  <a:pt x="2427" y="1525"/>
                </a:lnTo>
                <a:lnTo>
                  <a:pt x="2465" y="1468"/>
                </a:lnTo>
                <a:lnTo>
                  <a:pt x="2501" y="1411"/>
                </a:lnTo>
                <a:lnTo>
                  <a:pt x="2536" y="1354"/>
                </a:lnTo>
                <a:lnTo>
                  <a:pt x="2566" y="1297"/>
                </a:lnTo>
                <a:lnTo>
                  <a:pt x="2585" y="1260"/>
                </a:lnTo>
                <a:lnTo>
                  <a:pt x="2600" y="1223"/>
                </a:lnTo>
                <a:lnTo>
                  <a:pt x="2615" y="1186"/>
                </a:lnTo>
                <a:lnTo>
                  <a:pt x="2628" y="1148"/>
                </a:lnTo>
                <a:lnTo>
                  <a:pt x="2639" y="1109"/>
                </a:lnTo>
                <a:lnTo>
                  <a:pt x="2649" y="1072"/>
                </a:lnTo>
                <a:lnTo>
                  <a:pt x="2657" y="1034"/>
                </a:lnTo>
                <a:lnTo>
                  <a:pt x="2662" y="995"/>
                </a:lnTo>
                <a:lnTo>
                  <a:pt x="2668" y="956"/>
                </a:lnTo>
                <a:lnTo>
                  <a:pt x="2671" y="919"/>
                </a:lnTo>
                <a:lnTo>
                  <a:pt x="2674" y="880"/>
                </a:lnTo>
                <a:lnTo>
                  <a:pt x="2674" y="842"/>
                </a:lnTo>
                <a:lnTo>
                  <a:pt x="2672" y="804"/>
                </a:lnTo>
                <a:lnTo>
                  <a:pt x="2671" y="766"/>
                </a:lnTo>
                <a:lnTo>
                  <a:pt x="2667" y="728"/>
                </a:lnTo>
                <a:lnTo>
                  <a:pt x="2661" y="691"/>
                </a:lnTo>
                <a:lnTo>
                  <a:pt x="2655" y="655"/>
                </a:lnTo>
                <a:lnTo>
                  <a:pt x="2647" y="619"/>
                </a:lnTo>
                <a:lnTo>
                  <a:pt x="2639" y="583"/>
                </a:lnTo>
                <a:lnTo>
                  <a:pt x="2628" y="546"/>
                </a:lnTo>
                <a:lnTo>
                  <a:pt x="2617" y="513"/>
                </a:lnTo>
                <a:lnTo>
                  <a:pt x="2604" y="478"/>
                </a:lnTo>
                <a:lnTo>
                  <a:pt x="2590" y="445"/>
                </a:lnTo>
                <a:lnTo>
                  <a:pt x="2575" y="413"/>
                </a:lnTo>
                <a:lnTo>
                  <a:pt x="2560" y="381"/>
                </a:lnTo>
                <a:lnTo>
                  <a:pt x="2541" y="350"/>
                </a:lnTo>
                <a:lnTo>
                  <a:pt x="2523" y="320"/>
                </a:lnTo>
                <a:lnTo>
                  <a:pt x="2504" y="291"/>
                </a:lnTo>
                <a:lnTo>
                  <a:pt x="2484" y="263"/>
                </a:lnTo>
                <a:lnTo>
                  <a:pt x="2462" y="236"/>
                </a:lnTo>
                <a:lnTo>
                  <a:pt x="2440" y="210"/>
                </a:lnTo>
                <a:lnTo>
                  <a:pt x="2418" y="186"/>
                </a:lnTo>
                <a:lnTo>
                  <a:pt x="2393" y="163"/>
                </a:lnTo>
                <a:lnTo>
                  <a:pt x="2368" y="140"/>
                </a:lnTo>
                <a:lnTo>
                  <a:pt x="2343" y="120"/>
                </a:lnTo>
                <a:lnTo>
                  <a:pt x="2316" y="101"/>
                </a:lnTo>
                <a:lnTo>
                  <a:pt x="2288" y="83"/>
                </a:lnTo>
                <a:lnTo>
                  <a:pt x="2261" y="67"/>
                </a:lnTo>
                <a:lnTo>
                  <a:pt x="2231" y="53"/>
                </a:lnTo>
                <a:lnTo>
                  <a:pt x="2201" y="40"/>
                </a:lnTo>
                <a:lnTo>
                  <a:pt x="2170" y="29"/>
                </a:lnTo>
                <a:lnTo>
                  <a:pt x="2140" y="19"/>
                </a:lnTo>
                <a:lnTo>
                  <a:pt x="2108" y="11"/>
                </a:lnTo>
                <a:lnTo>
                  <a:pt x="2076" y="6"/>
                </a:lnTo>
                <a:lnTo>
                  <a:pt x="2042" y="1"/>
                </a:lnTo>
                <a:lnTo>
                  <a:pt x="2009" y="0"/>
                </a:lnTo>
                <a:lnTo>
                  <a:pt x="1976" y="0"/>
                </a:lnTo>
                <a:lnTo>
                  <a:pt x="1941" y="1"/>
                </a:lnTo>
                <a:lnTo>
                  <a:pt x="1905" y="6"/>
                </a:lnTo>
                <a:lnTo>
                  <a:pt x="1870" y="13"/>
                </a:lnTo>
                <a:lnTo>
                  <a:pt x="1834" y="21"/>
                </a:lnTo>
                <a:lnTo>
                  <a:pt x="1798" y="32"/>
                </a:lnTo>
                <a:lnTo>
                  <a:pt x="1760" y="46"/>
                </a:lnTo>
                <a:lnTo>
                  <a:pt x="1723" y="61"/>
                </a:lnTo>
                <a:lnTo>
                  <a:pt x="1685" y="79"/>
                </a:lnTo>
                <a:lnTo>
                  <a:pt x="1648" y="100"/>
                </a:lnTo>
                <a:lnTo>
                  <a:pt x="1610" y="124"/>
                </a:lnTo>
                <a:lnTo>
                  <a:pt x="1571" y="149"/>
                </a:lnTo>
                <a:lnTo>
                  <a:pt x="1532" y="178"/>
                </a:lnTo>
                <a:lnTo>
                  <a:pt x="1495" y="209"/>
                </a:lnTo>
                <a:lnTo>
                  <a:pt x="1454" y="242"/>
                </a:lnTo>
                <a:lnTo>
                  <a:pt x="1415" y="279"/>
                </a:lnTo>
                <a:lnTo>
                  <a:pt x="1376" y="318"/>
                </a:lnTo>
                <a:lnTo>
                  <a:pt x="1337" y="361"/>
                </a:lnTo>
                <a:close/>
                <a:moveTo>
                  <a:pt x="2311" y="1349"/>
                </a:moveTo>
                <a:lnTo>
                  <a:pt x="2311" y="1349"/>
                </a:lnTo>
                <a:lnTo>
                  <a:pt x="2297" y="1349"/>
                </a:lnTo>
                <a:lnTo>
                  <a:pt x="2284" y="1347"/>
                </a:lnTo>
                <a:lnTo>
                  <a:pt x="2272" y="1344"/>
                </a:lnTo>
                <a:lnTo>
                  <a:pt x="2259" y="1342"/>
                </a:lnTo>
                <a:lnTo>
                  <a:pt x="2247" y="1337"/>
                </a:lnTo>
                <a:lnTo>
                  <a:pt x="2236" y="1332"/>
                </a:lnTo>
                <a:lnTo>
                  <a:pt x="2224" y="1326"/>
                </a:lnTo>
                <a:lnTo>
                  <a:pt x="2213" y="1319"/>
                </a:lnTo>
                <a:lnTo>
                  <a:pt x="2204" y="1312"/>
                </a:lnTo>
                <a:lnTo>
                  <a:pt x="2192" y="1304"/>
                </a:lnTo>
                <a:lnTo>
                  <a:pt x="2184" y="1296"/>
                </a:lnTo>
                <a:lnTo>
                  <a:pt x="2176" y="1286"/>
                </a:lnTo>
                <a:lnTo>
                  <a:pt x="2167" y="1276"/>
                </a:lnTo>
                <a:lnTo>
                  <a:pt x="2159" y="1265"/>
                </a:lnTo>
                <a:lnTo>
                  <a:pt x="2152" y="1254"/>
                </a:lnTo>
                <a:lnTo>
                  <a:pt x="2147" y="1243"/>
                </a:lnTo>
                <a:lnTo>
                  <a:pt x="1521" y="1243"/>
                </a:lnTo>
                <a:lnTo>
                  <a:pt x="1510" y="1241"/>
                </a:lnTo>
                <a:lnTo>
                  <a:pt x="1500" y="1239"/>
                </a:lnTo>
                <a:lnTo>
                  <a:pt x="1492" y="1235"/>
                </a:lnTo>
                <a:lnTo>
                  <a:pt x="1483" y="1229"/>
                </a:lnTo>
                <a:lnTo>
                  <a:pt x="1476" y="1222"/>
                </a:lnTo>
                <a:lnTo>
                  <a:pt x="1470" y="1215"/>
                </a:lnTo>
                <a:lnTo>
                  <a:pt x="1464" y="1205"/>
                </a:lnTo>
                <a:lnTo>
                  <a:pt x="1461" y="1196"/>
                </a:lnTo>
                <a:lnTo>
                  <a:pt x="1404" y="983"/>
                </a:lnTo>
                <a:lnTo>
                  <a:pt x="1221" y="1951"/>
                </a:lnTo>
                <a:lnTo>
                  <a:pt x="1218" y="1962"/>
                </a:lnTo>
                <a:lnTo>
                  <a:pt x="1214" y="1973"/>
                </a:lnTo>
                <a:lnTo>
                  <a:pt x="1207" y="1981"/>
                </a:lnTo>
                <a:lnTo>
                  <a:pt x="1200" y="1989"/>
                </a:lnTo>
                <a:lnTo>
                  <a:pt x="1190" y="1995"/>
                </a:lnTo>
                <a:lnTo>
                  <a:pt x="1180" y="1999"/>
                </a:lnTo>
                <a:lnTo>
                  <a:pt x="1171" y="2002"/>
                </a:lnTo>
                <a:lnTo>
                  <a:pt x="1160" y="2003"/>
                </a:lnTo>
                <a:lnTo>
                  <a:pt x="1148" y="2002"/>
                </a:lnTo>
                <a:lnTo>
                  <a:pt x="1139" y="1999"/>
                </a:lnTo>
                <a:lnTo>
                  <a:pt x="1129" y="1994"/>
                </a:lnTo>
                <a:lnTo>
                  <a:pt x="1121" y="1988"/>
                </a:lnTo>
                <a:lnTo>
                  <a:pt x="1114" y="1980"/>
                </a:lnTo>
                <a:lnTo>
                  <a:pt x="1107" y="1970"/>
                </a:lnTo>
                <a:lnTo>
                  <a:pt x="1103" y="1960"/>
                </a:lnTo>
                <a:lnTo>
                  <a:pt x="1100" y="1949"/>
                </a:lnTo>
                <a:lnTo>
                  <a:pt x="905" y="726"/>
                </a:lnTo>
                <a:lnTo>
                  <a:pt x="815" y="1158"/>
                </a:lnTo>
                <a:lnTo>
                  <a:pt x="812" y="1169"/>
                </a:lnTo>
                <a:lnTo>
                  <a:pt x="808" y="1179"/>
                </a:lnTo>
                <a:lnTo>
                  <a:pt x="801" y="1187"/>
                </a:lnTo>
                <a:lnTo>
                  <a:pt x="794" y="1196"/>
                </a:lnTo>
                <a:lnTo>
                  <a:pt x="786" y="1201"/>
                </a:lnTo>
                <a:lnTo>
                  <a:pt x="776" y="1205"/>
                </a:lnTo>
                <a:lnTo>
                  <a:pt x="766" y="1208"/>
                </a:lnTo>
                <a:lnTo>
                  <a:pt x="755" y="1210"/>
                </a:lnTo>
                <a:lnTo>
                  <a:pt x="349" y="1210"/>
                </a:lnTo>
                <a:lnTo>
                  <a:pt x="336" y="1208"/>
                </a:lnTo>
                <a:lnTo>
                  <a:pt x="324" y="1204"/>
                </a:lnTo>
                <a:lnTo>
                  <a:pt x="314" y="1198"/>
                </a:lnTo>
                <a:lnTo>
                  <a:pt x="304" y="1190"/>
                </a:lnTo>
                <a:lnTo>
                  <a:pt x="298" y="1180"/>
                </a:lnTo>
                <a:lnTo>
                  <a:pt x="292" y="1169"/>
                </a:lnTo>
                <a:lnTo>
                  <a:pt x="288" y="1157"/>
                </a:lnTo>
                <a:lnTo>
                  <a:pt x="286" y="1144"/>
                </a:lnTo>
                <a:lnTo>
                  <a:pt x="288" y="1130"/>
                </a:lnTo>
                <a:lnTo>
                  <a:pt x="292" y="1118"/>
                </a:lnTo>
                <a:lnTo>
                  <a:pt x="298" y="1107"/>
                </a:lnTo>
                <a:lnTo>
                  <a:pt x="304" y="1097"/>
                </a:lnTo>
                <a:lnTo>
                  <a:pt x="314" y="1090"/>
                </a:lnTo>
                <a:lnTo>
                  <a:pt x="324" y="1083"/>
                </a:lnTo>
                <a:lnTo>
                  <a:pt x="336" y="1080"/>
                </a:lnTo>
                <a:lnTo>
                  <a:pt x="349" y="1079"/>
                </a:lnTo>
                <a:lnTo>
                  <a:pt x="705" y="1079"/>
                </a:lnTo>
                <a:lnTo>
                  <a:pt x="852" y="368"/>
                </a:lnTo>
                <a:lnTo>
                  <a:pt x="855" y="357"/>
                </a:lnTo>
                <a:lnTo>
                  <a:pt x="861" y="348"/>
                </a:lnTo>
                <a:lnTo>
                  <a:pt x="868" y="338"/>
                </a:lnTo>
                <a:lnTo>
                  <a:pt x="874" y="331"/>
                </a:lnTo>
                <a:lnTo>
                  <a:pt x="883" y="324"/>
                </a:lnTo>
                <a:lnTo>
                  <a:pt x="893" y="320"/>
                </a:lnTo>
                <a:lnTo>
                  <a:pt x="904" y="317"/>
                </a:lnTo>
                <a:lnTo>
                  <a:pt x="913" y="317"/>
                </a:lnTo>
                <a:lnTo>
                  <a:pt x="925" y="318"/>
                </a:lnTo>
                <a:lnTo>
                  <a:pt x="936" y="321"/>
                </a:lnTo>
                <a:lnTo>
                  <a:pt x="944" y="327"/>
                </a:lnTo>
                <a:lnTo>
                  <a:pt x="952" y="332"/>
                </a:lnTo>
                <a:lnTo>
                  <a:pt x="961" y="341"/>
                </a:lnTo>
                <a:lnTo>
                  <a:pt x="966" y="350"/>
                </a:lnTo>
                <a:lnTo>
                  <a:pt x="970" y="360"/>
                </a:lnTo>
                <a:lnTo>
                  <a:pt x="973" y="371"/>
                </a:lnTo>
                <a:lnTo>
                  <a:pt x="1166" y="1578"/>
                </a:lnTo>
                <a:lnTo>
                  <a:pt x="1333" y="691"/>
                </a:lnTo>
                <a:lnTo>
                  <a:pt x="1336" y="681"/>
                </a:lnTo>
                <a:lnTo>
                  <a:pt x="1340" y="671"/>
                </a:lnTo>
                <a:lnTo>
                  <a:pt x="1346" y="662"/>
                </a:lnTo>
                <a:lnTo>
                  <a:pt x="1353" y="655"/>
                </a:lnTo>
                <a:lnTo>
                  <a:pt x="1361" y="648"/>
                </a:lnTo>
                <a:lnTo>
                  <a:pt x="1371" y="644"/>
                </a:lnTo>
                <a:lnTo>
                  <a:pt x="1381" y="641"/>
                </a:lnTo>
                <a:lnTo>
                  <a:pt x="1390" y="640"/>
                </a:lnTo>
                <a:lnTo>
                  <a:pt x="1401" y="640"/>
                </a:lnTo>
                <a:lnTo>
                  <a:pt x="1411" y="642"/>
                </a:lnTo>
                <a:lnTo>
                  <a:pt x="1421" y="646"/>
                </a:lnTo>
                <a:lnTo>
                  <a:pt x="1429" y="652"/>
                </a:lnTo>
                <a:lnTo>
                  <a:pt x="1438" y="659"/>
                </a:lnTo>
                <a:lnTo>
                  <a:pt x="1443" y="667"/>
                </a:lnTo>
                <a:lnTo>
                  <a:pt x="1449" y="676"/>
                </a:lnTo>
                <a:lnTo>
                  <a:pt x="1453" y="687"/>
                </a:lnTo>
                <a:lnTo>
                  <a:pt x="1567" y="1112"/>
                </a:lnTo>
                <a:lnTo>
                  <a:pt x="2129" y="1112"/>
                </a:lnTo>
                <a:lnTo>
                  <a:pt x="2133" y="1096"/>
                </a:lnTo>
                <a:lnTo>
                  <a:pt x="2138" y="1080"/>
                </a:lnTo>
                <a:lnTo>
                  <a:pt x="2144" y="1065"/>
                </a:lnTo>
                <a:lnTo>
                  <a:pt x="2152" y="1050"/>
                </a:lnTo>
                <a:lnTo>
                  <a:pt x="2161" y="1037"/>
                </a:lnTo>
                <a:lnTo>
                  <a:pt x="2170" y="1023"/>
                </a:lnTo>
                <a:lnTo>
                  <a:pt x="2181" y="1012"/>
                </a:lnTo>
                <a:lnTo>
                  <a:pt x="2192" y="1001"/>
                </a:lnTo>
                <a:lnTo>
                  <a:pt x="2205" y="991"/>
                </a:lnTo>
                <a:lnTo>
                  <a:pt x="2218" y="982"/>
                </a:lnTo>
                <a:lnTo>
                  <a:pt x="2231" y="975"/>
                </a:lnTo>
                <a:lnTo>
                  <a:pt x="2247" y="968"/>
                </a:lnTo>
                <a:lnTo>
                  <a:pt x="2262" y="963"/>
                </a:lnTo>
                <a:lnTo>
                  <a:pt x="2277" y="959"/>
                </a:lnTo>
                <a:lnTo>
                  <a:pt x="2294" y="956"/>
                </a:lnTo>
                <a:lnTo>
                  <a:pt x="2311" y="956"/>
                </a:lnTo>
                <a:lnTo>
                  <a:pt x="2329" y="956"/>
                </a:lnTo>
                <a:lnTo>
                  <a:pt x="2348" y="961"/>
                </a:lnTo>
                <a:lnTo>
                  <a:pt x="2365" y="965"/>
                </a:lnTo>
                <a:lnTo>
                  <a:pt x="2383" y="972"/>
                </a:lnTo>
                <a:lnTo>
                  <a:pt x="2398" y="980"/>
                </a:lnTo>
                <a:lnTo>
                  <a:pt x="2414" y="990"/>
                </a:lnTo>
                <a:lnTo>
                  <a:pt x="2429" y="1001"/>
                </a:lnTo>
                <a:lnTo>
                  <a:pt x="2441" y="1013"/>
                </a:lnTo>
                <a:lnTo>
                  <a:pt x="2454" y="1027"/>
                </a:lnTo>
                <a:lnTo>
                  <a:pt x="2465" y="1043"/>
                </a:lnTo>
                <a:lnTo>
                  <a:pt x="2473" y="1059"/>
                </a:lnTo>
                <a:lnTo>
                  <a:pt x="2482" y="1076"/>
                </a:lnTo>
                <a:lnTo>
                  <a:pt x="2487" y="1094"/>
                </a:lnTo>
                <a:lnTo>
                  <a:pt x="2493" y="1114"/>
                </a:lnTo>
                <a:lnTo>
                  <a:pt x="2496" y="1133"/>
                </a:lnTo>
                <a:lnTo>
                  <a:pt x="2496" y="1153"/>
                </a:lnTo>
                <a:lnTo>
                  <a:pt x="2496" y="1173"/>
                </a:lnTo>
                <a:lnTo>
                  <a:pt x="2493" y="1193"/>
                </a:lnTo>
                <a:lnTo>
                  <a:pt x="2487" y="1211"/>
                </a:lnTo>
                <a:lnTo>
                  <a:pt x="2482" y="1229"/>
                </a:lnTo>
                <a:lnTo>
                  <a:pt x="2473" y="1246"/>
                </a:lnTo>
                <a:lnTo>
                  <a:pt x="2464" y="1262"/>
                </a:lnTo>
                <a:lnTo>
                  <a:pt x="2454" y="1278"/>
                </a:lnTo>
                <a:lnTo>
                  <a:pt x="2441" y="1292"/>
                </a:lnTo>
                <a:lnTo>
                  <a:pt x="2429" y="1304"/>
                </a:lnTo>
                <a:lnTo>
                  <a:pt x="2414" y="1315"/>
                </a:lnTo>
                <a:lnTo>
                  <a:pt x="2398" y="1325"/>
                </a:lnTo>
                <a:lnTo>
                  <a:pt x="2383" y="1333"/>
                </a:lnTo>
                <a:lnTo>
                  <a:pt x="2365" y="1340"/>
                </a:lnTo>
                <a:lnTo>
                  <a:pt x="2348" y="1344"/>
                </a:lnTo>
                <a:lnTo>
                  <a:pt x="2329" y="1349"/>
                </a:lnTo>
                <a:lnTo>
                  <a:pt x="2311" y="1349"/>
                </a:lnTo>
                <a:close/>
              </a:path>
            </a:pathLst>
          </a:custGeom>
          <a:solidFill>
            <a:srgbClr val="D332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
          <p:cNvSpPr txBox="1">
            <a:spLocks noChangeArrowheads="1"/>
          </p:cNvSpPr>
          <p:nvPr/>
        </p:nvSpPr>
        <p:spPr bwMode="auto">
          <a:xfrm>
            <a:off x="796529" y="30837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595959"/>
                </a:solidFill>
                <a:latin typeface="微软雅黑" panose="020B0503020204020204" pitchFamily="34" charset="-122"/>
                <a:ea typeface="微软雅黑" panose="020B0503020204020204" pitchFamily="34" charset="-122"/>
              </a:rPr>
              <a:t>单击此处插入标题</a:t>
            </a:r>
            <a:endParaRPr lang="zh-CN" altLang="en-US" b="1" dirty="0">
              <a:solidFill>
                <a:srgbClr val="595959"/>
              </a:solidFill>
              <a:latin typeface="微软雅黑" panose="020B0503020204020204" pitchFamily="34" charset="-122"/>
              <a:ea typeface="微软雅黑" panose="020B0503020204020204" pitchFamily="34" charset="-122"/>
            </a:endParaRPr>
          </a:p>
        </p:txBody>
      </p:sp>
      <p:pic>
        <p:nvPicPr>
          <p:cNvPr id="6" name="그림 9" descr="0004.png"/>
          <p:cNvPicPr>
            <a:picLocks noChangeAspect="1" noChangeArrowheads="1"/>
          </p:cNvPicPr>
          <p:nvPr/>
        </p:nvPicPr>
        <p:blipFill>
          <a:blip r:embed="rId1" cstate="print">
            <a:extLst>
              <a:ext uri="{28A0092B-C50C-407E-A947-70E740481C1C}">
                <a14:useLocalDpi xmlns:a14="http://schemas.microsoft.com/office/drawing/2010/main" val="0"/>
              </a:ext>
            </a:extLst>
          </a:blip>
          <a:srcRect l="59221" b="44762"/>
          <a:stretch>
            <a:fillRect/>
          </a:stretch>
        </p:blipFill>
        <p:spPr bwMode="auto">
          <a:xfrm>
            <a:off x="8016478" y="-4763"/>
            <a:ext cx="121324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7584" y="909043"/>
            <a:ext cx="2664296" cy="194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0691" y="2997275"/>
            <a:ext cx="2664296" cy="194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组合 8"/>
          <p:cNvGrpSpPr/>
          <p:nvPr/>
        </p:nvGrpSpPr>
        <p:grpSpPr>
          <a:xfrm>
            <a:off x="3491880" y="2997275"/>
            <a:ext cx="4752528" cy="1950739"/>
            <a:chOff x="3347864" y="1152444"/>
            <a:chExt cx="4752528" cy="914310"/>
          </a:xfrm>
        </p:grpSpPr>
        <p:sp>
          <p:nvSpPr>
            <p:cNvPr id="10" name="矩形 9"/>
            <p:cNvSpPr/>
            <p:nvPr/>
          </p:nvSpPr>
          <p:spPr>
            <a:xfrm>
              <a:off x="3347864" y="1152444"/>
              <a:ext cx="4752528" cy="168868"/>
            </a:xfrm>
            <a:prstGeom prst="rect">
              <a:avLst/>
            </a:prstGeom>
            <a:solidFill>
              <a:srgbClr val="268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cs typeface="Segoe UI" pitchFamily="34" charset="0"/>
                </a:rPr>
                <a:t>在此处添加标题</a:t>
              </a:r>
              <a:endParaRPr lang="en-US" altLang="zh-CN" sz="1400" b="1" dirty="0">
                <a:solidFill>
                  <a:schemeClr val="bg1"/>
                </a:solidFill>
                <a:latin typeface="微软雅黑" panose="020B0503020204020204" pitchFamily="34" charset="-122"/>
                <a:ea typeface="微软雅黑" panose="020B0503020204020204" pitchFamily="34" charset="-122"/>
                <a:cs typeface="Segoe UI" pitchFamily="34" charset="0"/>
              </a:endParaRPr>
            </a:p>
          </p:txBody>
        </p:sp>
        <p:sp>
          <p:nvSpPr>
            <p:cNvPr id="11" name="矩形 10"/>
            <p:cNvSpPr/>
            <p:nvPr/>
          </p:nvSpPr>
          <p:spPr>
            <a:xfrm>
              <a:off x="3347864" y="1321312"/>
              <a:ext cx="4752528" cy="745442"/>
            </a:xfrm>
            <a:prstGeom prst="rect">
              <a:avLst/>
            </a:prstGeom>
            <a:solidFill>
              <a:srgbClr val="3381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在此框中选择粘贴，并选择只保留文字。</a:t>
              </a:r>
              <a:endPar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2" name="组合 11"/>
          <p:cNvGrpSpPr/>
          <p:nvPr/>
        </p:nvGrpSpPr>
        <p:grpSpPr>
          <a:xfrm>
            <a:off x="3494247" y="909043"/>
            <a:ext cx="4752528" cy="1950739"/>
            <a:chOff x="3347864" y="1152444"/>
            <a:chExt cx="4752528" cy="914310"/>
          </a:xfrm>
        </p:grpSpPr>
        <p:sp>
          <p:nvSpPr>
            <p:cNvPr id="13" name="矩形 12"/>
            <p:cNvSpPr/>
            <p:nvPr/>
          </p:nvSpPr>
          <p:spPr>
            <a:xfrm>
              <a:off x="3347864" y="1152444"/>
              <a:ext cx="4752528" cy="168868"/>
            </a:xfrm>
            <a:prstGeom prst="rect">
              <a:avLst/>
            </a:prstGeom>
            <a:solidFill>
              <a:srgbClr val="268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Segoe UI" pitchFamily="34" charset="0"/>
                </a:rPr>
                <a:t>在</a:t>
              </a:r>
              <a:r>
                <a:rPr lang="zh-CN" altLang="en-US" sz="1400" b="1" dirty="0" smtClean="0">
                  <a:solidFill>
                    <a:schemeClr val="bg1"/>
                  </a:solidFill>
                  <a:latin typeface="微软雅黑" panose="020B0503020204020204" pitchFamily="34" charset="-122"/>
                  <a:ea typeface="微软雅黑" panose="020B0503020204020204" pitchFamily="34" charset="-122"/>
                  <a:cs typeface="Segoe UI" pitchFamily="34" charset="0"/>
                </a:rPr>
                <a:t>此处添加标题</a:t>
              </a:r>
              <a:endParaRPr lang="en-US" altLang="zh-CN" sz="1400" b="1" dirty="0">
                <a:solidFill>
                  <a:schemeClr val="bg1"/>
                </a:solidFill>
                <a:latin typeface="微软雅黑" panose="020B0503020204020204" pitchFamily="34" charset="-122"/>
                <a:ea typeface="微软雅黑" panose="020B0503020204020204" pitchFamily="34" charset="-122"/>
                <a:cs typeface="Segoe UI" pitchFamily="34" charset="0"/>
              </a:endParaRPr>
            </a:p>
          </p:txBody>
        </p:sp>
        <p:sp>
          <p:nvSpPr>
            <p:cNvPr id="14" name="矩形 13"/>
            <p:cNvSpPr/>
            <p:nvPr/>
          </p:nvSpPr>
          <p:spPr>
            <a:xfrm>
              <a:off x="3347864" y="1321312"/>
              <a:ext cx="4752528" cy="745442"/>
            </a:xfrm>
            <a:prstGeom prst="rect">
              <a:avLst/>
            </a:prstGeom>
            <a:solidFill>
              <a:srgbClr val="3381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a:t>
              </a:r>
              <a:r>
                <a:rPr lang="zh-CN" altLang="en-US" sz="1200" dirty="0" smtClean="0">
                  <a:solidFill>
                    <a:schemeClr val="bg1"/>
                  </a:solidFill>
                  <a:latin typeface="微软雅黑" panose="020B0503020204020204" pitchFamily="34" charset="-122"/>
                  <a:ea typeface="微软雅黑" panose="020B0503020204020204" pitchFamily="34" charset="-122"/>
                </a:rPr>
                <a:t>后</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a:t>
              </a:r>
              <a:r>
                <a:rPr lang="zh-CN" altLang="en-US" sz="1200" dirty="0" smtClean="0">
                  <a:solidFill>
                    <a:schemeClr val="bg1"/>
                  </a:solidFill>
                  <a:latin typeface="微软雅黑" panose="020B0503020204020204" pitchFamily="34" charset="-122"/>
                  <a:ea typeface="微软雅黑" panose="020B0503020204020204" pitchFamily="34" charset="-122"/>
                </a:rPr>
                <a:t>文本</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在此框中选择粘贴，并选择只保留文字。</a:t>
              </a:r>
              <a:endPar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19">
                                          <p:stCondLst>
                                            <p:cond delay="0"/>
                                          </p:stCondLst>
                                        </p:cTn>
                                        <p:tgtEl>
                                          <p:spTgt spid="4"/>
                                        </p:tgtEl>
                                      </p:cBhvr>
                                    </p:animEffect>
                                    <p:anim calcmode="lin" valueType="num">
                                      <p:cBhvr>
                                        <p:cTn id="12" dur="100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4"/>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4"/>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4"/>
                                        </p:tgtEl>
                                        <p:attrNameLst>
                                          <p:attrName>ppt_y</p:attrName>
                                        </p:attrNameLst>
                                      </p:cBhvr>
                                      <p:tavLst>
                                        <p:tav tm="0" fmla="#ppt_y-sin(pi*$)/81">
                                          <p:val>
                                            <p:fltVal val="0"/>
                                          </p:val>
                                        </p:tav>
                                        <p:tav tm="100000">
                                          <p:val>
                                            <p:fltVal val="1"/>
                                          </p:val>
                                        </p:tav>
                                      </p:tavLst>
                                    </p:anim>
                                    <p:animScale>
                                      <p:cBhvr>
                                        <p:cTn id="17" dur="14">
                                          <p:stCondLst>
                                            <p:cond delay="357"/>
                                          </p:stCondLst>
                                        </p:cTn>
                                        <p:tgtEl>
                                          <p:spTgt spid="4"/>
                                        </p:tgtEl>
                                      </p:cBhvr>
                                      <p:to x="100000" y="60000"/>
                                    </p:animScale>
                                    <p:animScale>
                                      <p:cBhvr>
                                        <p:cTn id="18" dur="91" decel="50000">
                                          <p:stCondLst>
                                            <p:cond delay="372"/>
                                          </p:stCondLst>
                                        </p:cTn>
                                        <p:tgtEl>
                                          <p:spTgt spid="4"/>
                                        </p:tgtEl>
                                      </p:cBhvr>
                                      <p:to x="100000" y="100000"/>
                                    </p:animScale>
                                    <p:animScale>
                                      <p:cBhvr>
                                        <p:cTn id="19" dur="14">
                                          <p:stCondLst>
                                            <p:cond delay="722"/>
                                          </p:stCondLst>
                                        </p:cTn>
                                        <p:tgtEl>
                                          <p:spTgt spid="4"/>
                                        </p:tgtEl>
                                      </p:cBhvr>
                                      <p:to x="100000" y="80000"/>
                                    </p:animScale>
                                    <p:animScale>
                                      <p:cBhvr>
                                        <p:cTn id="20" dur="91" decel="50000">
                                          <p:stCondLst>
                                            <p:cond delay="736"/>
                                          </p:stCondLst>
                                        </p:cTn>
                                        <p:tgtEl>
                                          <p:spTgt spid="4"/>
                                        </p:tgtEl>
                                      </p:cBhvr>
                                      <p:to x="100000" y="100000"/>
                                    </p:animScale>
                                    <p:animScale>
                                      <p:cBhvr>
                                        <p:cTn id="21" dur="14">
                                          <p:stCondLst>
                                            <p:cond delay="903"/>
                                          </p:stCondLst>
                                        </p:cTn>
                                        <p:tgtEl>
                                          <p:spTgt spid="4"/>
                                        </p:tgtEl>
                                      </p:cBhvr>
                                      <p:to x="100000" y="90000"/>
                                    </p:animScale>
                                    <p:animScale>
                                      <p:cBhvr>
                                        <p:cTn id="22" dur="91" decel="50000">
                                          <p:stCondLst>
                                            <p:cond delay="917"/>
                                          </p:stCondLst>
                                        </p:cTn>
                                        <p:tgtEl>
                                          <p:spTgt spid="4"/>
                                        </p:tgtEl>
                                      </p:cBhvr>
                                      <p:to x="100000" y="100000"/>
                                    </p:animScale>
                                    <p:animScale>
                                      <p:cBhvr>
                                        <p:cTn id="23" dur="14">
                                          <p:stCondLst>
                                            <p:cond delay="994"/>
                                          </p:stCondLst>
                                        </p:cTn>
                                        <p:tgtEl>
                                          <p:spTgt spid="4"/>
                                        </p:tgtEl>
                                      </p:cBhvr>
                                      <p:to x="100000" y="95000"/>
                                    </p:animScale>
                                    <p:animScale>
                                      <p:cBhvr>
                                        <p:cTn id="24" dur="91" decel="50000">
                                          <p:stCondLst>
                                            <p:cond delay="1009"/>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DocSecurity>0</DocSecurity>
  <HyperlinksChanged>false</HyperlinksChanged>
  <Lines>0</Lines>
  <LinksUpToDate>false</LinksUpToDate>
  <Pages>26</Pages>
  <Paragraphs>427</Paragraphs>
  <Words>2774</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kk</dc:creator>
  <cp:lastModifiedBy>Administrator</cp:lastModifiedBy>
  <dc:title>PowerPoint 演示文稿</dc:title>
  <dcterms:modified xsi:type="dcterms:W3CDTF">2019-01-12T09:38:08Z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