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viewProps.xml" ContentType="application/vnd.openxmlformats-officedocument.presentationml.view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Relationship Id="rId5" Type="http://schemas.openxmlformats.org/officeDocument/2006/relationships/custom-properties" Target="docProps/custom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firstSlideNum="0">
  <p:sldMasterIdLst>
    <p:sldMasterId id="2147483658" r:id="rId11"/>
  </p:sldMasterIdLst>
  <p:notesMasterIdLst>
    <p:notesMasterId r:id="rId13"/>
  </p:notesMasterIdLst>
  <p:sldIdLst>
    <p:sldId id="337" r:id="rId15"/>
    <p:sldId id="366" r:id="rId17"/>
    <p:sldId id="362" r:id="rId19"/>
    <p:sldId id="343" r:id="rId21"/>
    <p:sldId id="347" r:id="rId23"/>
    <p:sldId id="349" r:id="rId25"/>
    <p:sldId id="291" r:id="rId27"/>
    <p:sldId id="289" r:id="rId29"/>
    <p:sldId id="350" r:id="rId31"/>
    <p:sldId id="335" r:id="rId33"/>
    <p:sldId id="369" r:id="rId35"/>
    <p:sldId id="358" r:id="rId37"/>
    <p:sldId id="338" r:id="rId39"/>
    <p:sldId id="352" r:id="rId41"/>
    <p:sldId id="320" r:id="rId43"/>
    <p:sldId id="355" r:id="rId45"/>
    <p:sldId id="340" r:id="rId47"/>
    <p:sldId id="370" r:id="rId49"/>
    <p:sldId id="361" r:id="rId51"/>
    <p:sldId id="367" r:id="rId53"/>
    <p:sldId id="290" r:id="rId55"/>
    <p:sldId id="353" r:id="rId57"/>
    <p:sldId id="342" r:id="rId59"/>
    <p:sldId id="357" r:id="rId61"/>
    <p:sldId id="356" r:id="rId63"/>
    <p:sldId id="371" r:id="rId65"/>
    <p:sldId id="346" r:id="rId67"/>
    <p:sldId id="299" r:id="rId69"/>
    <p:sldId id="341" r:id="rId71"/>
    <p:sldId id="319" r:id="rId73"/>
    <p:sldId id="354" r:id="rId75"/>
    <p:sldId id="332" r:id="rId77"/>
    <p:sldId id="321" r:id="rId79"/>
    <p:sldId id="372" r:id="rId81"/>
    <p:sldId id="295" r:id="rId83"/>
    <p:sldId id="359" r:id="rId85"/>
    <p:sldId id="360" r:id="rId87"/>
    <p:sldId id="277" r:id="rId89"/>
    <p:sldId id="293" r:id="rId91"/>
    <p:sldId id="284" r:id="rId93"/>
    <p:sldId id="368" r:id="rId95"/>
    <p:sldId id="406" r:id="rId97"/>
  </p:sldIdLst>
  <p:sldSz cx="9144000" cy="51435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1pPr>
    <a:lvl2pPr marL="422910" indent="-6032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2pPr>
    <a:lvl3pPr marL="847725" indent="-12192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3pPr>
    <a:lvl4pPr marL="1271905" indent="-18415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4pPr>
    <a:lvl5pPr marL="1695450" indent="-24447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5pPr>
    <a:lvl6pPr marL="181356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6pPr>
    <a:lvl7pPr marL="217614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7pPr>
    <a:lvl8pPr marL="253936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8pPr>
    <a:lvl9pPr marL="290195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1415" userDrawn="1">
          <p15:clr>
            <a:srgbClr val="A4A3A4"/>
          </p15:clr>
        </p15:guide>
        <p15:guide id="1" orient="horz" pos="326" userDrawn="1">
          <p15:clr>
            <a:srgbClr val="A4A3A4"/>
          </p15:clr>
        </p15:guide>
        <p15:guide id="2" orient="horz" pos="2401" userDrawn="1">
          <p15:clr>
            <a:srgbClr val="A4A3A4"/>
          </p15:clr>
        </p15:guide>
        <p15:guide id="3" orient="horz" pos="2673" userDrawn="1">
          <p15:clr>
            <a:srgbClr val="A4A3A4"/>
          </p15:clr>
        </p15:guide>
        <p15:guide id="4" orient="horz" pos="3082" userDrawn="1">
          <p15:clr>
            <a:srgbClr val="A4A3A4"/>
          </p15:clr>
        </p15:guide>
        <p15:guide id="5" pos="294" userDrawn="1">
          <p15:clr>
            <a:srgbClr val="A4A3A4"/>
          </p15:clr>
        </p15:guide>
        <p15:guide id="6" pos="2879" userDrawn="1">
          <p15:clr>
            <a:srgbClr val="A4A3A4"/>
          </p15:clr>
        </p15:guide>
        <p15:guide id="7" pos="54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0F319D"/>
    <a:srgbClr val="FF9900"/>
    <a:srgbClr val="067C0C"/>
    <a:srgbClr val="133FCB"/>
    <a:srgbClr val="08A810"/>
    <a:srgbClr val="045408"/>
    <a:srgbClr val="FF0000"/>
    <a:srgbClr val="DE0000"/>
    <a:srgbClr val="AC0000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>
    <p:restoredLeft sz="14607" autoAdjust="0"/>
    <p:restoredTop sz="94651" autoAdjust="0"/>
  </p:normalViewPr>
  <p:slideViewPr>
    <p:cSldViewPr snapToGrid="1" snapToObjects="1">
      <p:cViewPr varScale="1">
        <p:scale>
          <a:sx n="142" d="100"/>
          <a:sy n="142" d="100"/>
        </p:scale>
        <p:origin x="1440" y="102"/>
      </p:cViewPr>
      <p:guideLst>
        <p:guide orient="horz" pos="1415"/>
        <p:guide orient="horz" pos="326"/>
        <p:guide orient="horz" pos="2401"/>
        <p:guide orient="horz" pos="2673"/>
        <p:guide orient="horz" pos="3082"/>
        <p:guide pos="294"/>
        <p:guide pos="2879"/>
        <p:guide pos="54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1" snapToObjects="1">
      <p:cViewPr varScale="1">
        <p:scale>
          <a:sx n="63" d="100"/>
          <a:sy n="63" d="100"/>
        </p:scale>
        <p:origin x="-2148" y="-108"/>
      </p:cViewPr>
      <p:guideLst>
        <p:guide orient="horz" pos="1415"/>
        <p:guide orient="horz" pos="326"/>
        <p:guide orient="horz" pos="2401"/>
        <p:guide orient="horz" pos="2673"/>
        <p:guide orient="horz" pos="3082"/>
        <p:guide pos="294"/>
        <p:guide pos="2879"/>
        <p:guide pos="5464"/>
      </p:guideLst>
    </p:cSldViewPr>
  </p:notes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11" Type="http://schemas.openxmlformats.org/officeDocument/2006/relationships/slideMaster" Target="slideMasters/slideMaster1.xml"></Relationship><Relationship Id="rId12" Type="http://schemas.openxmlformats.org/officeDocument/2006/relationships/theme" Target="theme/theme1.xml"></Relationship><Relationship Id="rId13" Type="http://schemas.openxmlformats.org/officeDocument/2006/relationships/notesMaster" Target="notesMasters/notesMaster1.xml"></Relationship><Relationship Id="rId15" Type="http://schemas.openxmlformats.org/officeDocument/2006/relationships/slide" Target="slides/slide1.xml"></Relationship><Relationship Id="rId17" Type="http://schemas.openxmlformats.org/officeDocument/2006/relationships/slide" Target="slides/slide2.xml"></Relationship><Relationship Id="rId19" Type="http://schemas.openxmlformats.org/officeDocument/2006/relationships/slide" Target="slides/slide3.xml"></Relationship><Relationship Id="rId21" Type="http://schemas.openxmlformats.org/officeDocument/2006/relationships/slide" Target="slides/slide4.xml"></Relationship><Relationship Id="rId23" Type="http://schemas.openxmlformats.org/officeDocument/2006/relationships/slide" Target="slides/slide5.xml"></Relationship><Relationship Id="rId25" Type="http://schemas.openxmlformats.org/officeDocument/2006/relationships/slide" Target="slides/slide6.xml"></Relationship><Relationship Id="rId27" Type="http://schemas.openxmlformats.org/officeDocument/2006/relationships/slide" Target="slides/slide7.xml"></Relationship><Relationship Id="rId29" Type="http://schemas.openxmlformats.org/officeDocument/2006/relationships/slide" Target="slides/slide8.xml"></Relationship><Relationship Id="rId31" Type="http://schemas.openxmlformats.org/officeDocument/2006/relationships/slide" Target="slides/slide9.xml"></Relationship><Relationship Id="rId33" Type="http://schemas.openxmlformats.org/officeDocument/2006/relationships/slide" Target="slides/slide10.xml"></Relationship><Relationship Id="rId35" Type="http://schemas.openxmlformats.org/officeDocument/2006/relationships/slide" Target="slides/slide11.xml"></Relationship><Relationship Id="rId37" Type="http://schemas.openxmlformats.org/officeDocument/2006/relationships/slide" Target="slides/slide12.xml"></Relationship><Relationship Id="rId39" Type="http://schemas.openxmlformats.org/officeDocument/2006/relationships/slide" Target="slides/slide13.xml"></Relationship><Relationship Id="rId41" Type="http://schemas.openxmlformats.org/officeDocument/2006/relationships/slide" Target="slides/slide14.xml"></Relationship><Relationship Id="rId43" Type="http://schemas.openxmlformats.org/officeDocument/2006/relationships/slide" Target="slides/slide15.xml"></Relationship><Relationship Id="rId45" Type="http://schemas.openxmlformats.org/officeDocument/2006/relationships/slide" Target="slides/slide16.xml"></Relationship><Relationship Id="rId47" Type="http://schemas.openxmlformats.org/officeDocument/2006/relationships/slide" Target="slides/slide17.xml"></Relationship><Relationship Id="rId49" Type="http://schemas.openxmlformats.org/officeDocument/2006/relationships/slide" Target="slides/slide18.xml"></Relationship><Relationship Id="rId51" Type="http://schemas.openxmlformats.org/officeDocument/2006/relationships/slide" Target="slides/slide19.xml"></Relationship><Relationship Id="rId53" Type="http://schemas.openxmlformats.org/officeDocument/2006/relationships/slide" Target="slides/slide20.xml"></Relationship><Relationship Id="rId55" Type="http://schemas.openxmlformats.org/officeDocument/2006/relationships/slide" Target="slides/slide21.xml"></Relationship><Relationship Id="rId57" Type="http://schemas.openxmlformats.org/officeDocument/2006/relationships/slide" Target="slides/slide22.xml"></Relationship><Relationship Id="rId59" Type="http://schemas.openxmlformats.org/officeDocument/2006/relationships/slide" Target="slides/slide23.xml"></Relationship><Relationship Id="rId61" Type="http://schemas.openxmlformats.org/officeDocument/2006/relationships/slide" Target="slides/slide24.xml"></Relationship><Relationship Id="rId63" Type="http://schemas.openxmlformats.org/officeDocument/2006/relationships/slide" Target="slides/slide25.xml"></Relationship><Relationship Id="rId65" Type="http://schemas.openxmlformats.org/officeDocument/2006/relationships/slide" Target="slides/slide26.xml"></Relationship><Relationship Id="rId67" Type="http://schemas.openxmlformats.org/officeDocument/2006/relationships/slide" Target="slides/slide27.xml"></Relationship><Relationship Id="rId69" Type="http://schemas.openxmlformats.org/officeDocument/2006/relationships/slide" Target="slides/slide28.xml"></Relationship><Relationship Id="rId71" Type="http://schemas.openxmlformats.org/officeDocument/2006/relationships/slide" Target="slides/slide29.xml"></Relationship><Relationship Id="rId73" Type="http://schemas.openxmlformats.org/officeDocument/2006/relationships/slide" Target="slides/slide30.xml"></Relationship><Relationship Id="rId75" Type="http://schemas.openxmlformats.org/officeDocument/2006/relationships/slide" Target="slides/slide31.xml"></Relationship><Relationship Id="rId77" Type="http://schemas.openxmlformats.org/officeDocument/2006/relationships/slide" Target="slides/slide32.xml"></Relationship><Relationship Id="rId79" Type="http://schemas.openxmlformats.org/officeDocument/2006/relationships/slide" Target="slides/slide33.xml"></Relationship><Relationship Id="rId81" Type="http://schemas.openxmlformats.org/officeDocument/2006/relationships/slide" Target="slides/slide34.xml"></Relationship><Relationship Id="rId83" Type="http://schemas.openxmlformats.org/officeDocument/2006/relationships/slide" Target="slides/slide35.xml"></Relationship><Relationship Id="rId85" Type="http://schemas.openxmlformats.org/officeDocument/2006/relationships/slide" Target="slides/slide36.xml"></Relationship><Relationship Id="rId87" Type="http://schemas.openxmlformats.org/officeDocument/2006/relationships/slide" Target="slides/slide37.xml"></Relationship><Relationship Id="rId89" Type="http://schemas.openxmlformats.org/officeDocument/2006/relationships/slide" Target="slides/slide38.xml"></Relationship><Relationship Id="rId91" Type="http://schemas.openxmlformats.org/officeDocument/2006/relationships/slide" Target="slides/slide39.xml"></Relationship><Relationship Id="rId93" Type="http://schemas.openxmlformats.org/officeDocument/2006/relationships/slide" Target="slides/slide40.xml"></Relationship><Relationship Id="rId95" Type="http://schemas.openxmlformats.org/officeDocument/2006/relationships/slide" Target="slides/slide41.xml"></Relationship><Relationship Id="rId97" Type="http://schemas.openxmlformats.org/officeDocument/2006/relationships/slide" Target="slides/slide42.xml"></Relationship><Relationship Id="rId99" Type="http://schemas.openxmlformats.org/officeDocument/2006/relationships/viewProps" Target="viewProps.xml"></Relationship><Relationship Id="rId100" Type="http://schemas.openxmlformats.org/officeDocument/2006/relationships/presProps" Target="presProps.xml"></Relationship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2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/>
            </a:lvl1pPr>
          </a:lstStyle>
          <a:p>
            <a:pPr>
              <a:defRPr/>
            </a:pPr>
            <a:fld id="{CA5E8DB0-55DC-4221-A99C-988BCD133BF3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2291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8477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27190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6954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120265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44445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67990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92170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.xml"></Relationship></Relationships>
</file>

<file path=ppt/notesSlides/_rels/notesSlide1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0.xml"></Relationship></Relationships>
</file>

<file path=ppt/notesSlides/_rels/notesSlide1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1.xml"></Relationship></Relationships>
</file>

<file path=ppt/notesSlides/_rels/notesSlide1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2.xml"></Relationship></Relationships>
</file>

<file path=ppt/notesSlides/_rels/notesSlide1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3.xml"></Relationship></Relationships>
</file>

<file path=ppt/notesSlides/_rels/notesSlide1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4.xml"></Relationship></Relationships>
</file>

<file path=ppt/notesSlides/_rels/notesSlide1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5.xml"></Relationship></Relationships>
</file>

<file path=ppt/notesSlides/_rels/notesSlide1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6.xml"></Relationship></Relationships>
</file>

<file path=ppt/notesSlides/_rels/notesSlide1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7.xml"></Relationship></Relationships>
</file>

<file path=ppt/notesSlides/_rels/notesSlide1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8.xml"></Relationship></Relationships>
</file>

<file path=ppt/notesSlides/_rels/notesSlide1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9.xml"></Relationship></Relationships>
</file>

<file path=ppt/notesSlides/_rels/notesSlide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.xml"></Relationship></Relationships>
</file>

<file path=ppt/notesSlides/_rels/notesSlide2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0.xml"></Relationship></Relationships>
</file>

<file path=ppt/notesSlides/_rels/notesSlide2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1.xml"></Relationship></Relationships>
</file>

<file path=ppt/notesSlides/_rels/notesSlide2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2.xml"></Relationship></Relationships>
</file>

<file path=ppt/notesSlides/_rels/notesSlide2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3.xml"></Relationship></Relationships>
</file>

<file path=ppt/notesSlides/_rels/notesSlide2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4.xml"></Relationship></Relationships>
</file>

<file path=ppt/notesSlides/_rels/notesSlide2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5.xml"></Relationship></Relationships>
</file>

<file path=ppt/notesSlides/_rels/notesSlide2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6.xml"></Relationship></Relationships>
</file>

<file path=ppt/notesSlides/_rels/notesSlide2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7.xml"></Relationship></Relationships>
</file>

<file path=ppt/notesSlides/_rels/notesSlide2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8.xml"></Relationship></Relationships>
</file>

<file path=ppt/notesSlides/_rels/notesSlide2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9.xml"></Relationship></Relationships>
</file>

<file path=ppt/notesSlides/_rels/notesSlide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.xml"></Relationship></Relationships>
</file>

<file path=ppt/notesSlides/_rels/notesSlide3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0.xml"></Relationship></Relationships>
</file>

<file path=ppt/notesSlides/_rels/notesSlide3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1.xml"></Relationship></Relationships>
</file>

<file path=ppt/notesSlides/_rels/notesSlide3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2.xml"></Relationship></Relationships>
</file>

<file path=ppt/notesSlides/_rels/notesSlide3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3.xml"></Relationship></Relationships>
</file>

<file path=ppt/notesSlides/_rels/notesSlide3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4.xml"></Relationship></Relationships>
</file>

<file path=ppt/notesSlides/_rels/notesSlide3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5.xml"></Relationship></Relationships>
</file>

<file path=ppt/notesSlides/_rels/notesSlide3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6.xml"></Relationship></Relationships>
</file>

<file path=ppt/notesSlides/_rels/notesSlide3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7.xml"></Relationship></Relationships>
</file>

<file path=ppt/notesSlides/_rels/notesSlide3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8.xml"></Relationship></Relationships>
</file>

<file path=ppt/notesSlides/_rels/notesSlide3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9.xml"></Relationship></Relationships>
</file>

<file path=ppt/notesSlides/_rels/notesSlide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.xml"></Relationship></Relationships>
</file>

<file path=ppt/notesSlides/_rels/notesSlide4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0.xml"></Relationship></Relationships>
</file>

<file path=ppt/notesSlides/_rels/notesSlide4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1.xml"></Relationship></Relationships>
</file>

<file path=ppt/notesSlides/_rels/notesSlide4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2.xml"></Relationship></Relationships>
</file>

<file path=ppt/notesSlides/_rels/notesSlide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.xml"></Relationship></Relationships>
</file>

<file path=ppt/notesSlides/_rels/notesSlide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6.xml"></Relationship></Relationships>
</file>

<file path=ppt/notesSlides/_rels/notesSlide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7.xml"></Relationship></Relationships>
</file>

<file path=ppt/notesSlides/_rels/notesSlide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8.xml"></Relationship></Relationships>
</file>

<file path=ppt/notesSlides/_rels/notesSlide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9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754" name="Shape 7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模板来自于 http://www.ypppt.com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  <a:prstGeom prst="rect">
            <a:avLst/>
          </a:prstGeom>
        </p:spPr>
        <p:txBody>
          <a:bodyPr lIns="72545" tIns="36273" rIns="72545" bIns="36273" anchor="b"/>
          <a:lstStyle>
            <a:lvl1pPr algn="l">
              <a:defRPr sz="1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2900"/>
            </a:lvl1pPr>
            <a:lvl2pPr marL="424180" indent="0">
              <a:buNone/>
              <a:defRPr sz="2600"/>
            </a:lvl2pPr>
            <a:lvl3pPr marL="848360" indent="0">
              <a:buNone/>
              <a:defRPr sz="2200"/>
            </a:lvl3pPr>
            <a:lvl4pPr marL="1271905" indent="0">
              <a:buNone/>
              <a:defRPr sz="1900"/>
            </a:lvl4pPr>
            <a:lvl5pPr marL="1696085" indent="0">
              <a:buNone/>
              <a:defRPr sz="1900"/>
            </a:lvl5pPr>
            <a:lvl6pPr marL="2120265" indent="0">
              <a:buNone/>
              <a:defRPr sz="1900"/>
            </a:lvl6pPr>
            <a:lvl7pPr marL="2544445" indent="0">
              <a:buNone/>
              <a:defRPr sz="1900"/>
            </a:lvl7pPr>
            <a:lvl8pPr marL="2967990" indent="0">
              <a:buNone/>
              <a:defRPr sz="1900"/>
            </a:lvl8pPr>
            <a:lvl9pPr marL="3392170" indent="0">
              <a:buNone/>
              <a:defRPr sz="19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5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1300"/>
            </a:lvl1pPr>
            <a:lvl2pPr marL="424180" indent="0">
              <a:buNone/>
              <a:defRPr sz="1100"/>
            </a:lvl2pPr>
            <a:lvl3pPr marL="848360" indent="0">
              <a:buNone/>
              <a:defRPr sz="1000"/>
            </a:lvl3pPr>
            <a:lvl4pPr marL="1271905" indent="0">
              <a:buNone/>
              <a:defRPr sz="800"/>
            </a:lvl4pPr>
            <a:lvl5pPr marL="1696085" indent="0">
              <a:buNone/>
              <a:defRPr sz="800"/>
            </a:lvl5pPr>
            <a:lvl6pPr marL="2120265" indent="0">
              <a:buNone/>
              <a:defRPr sz="800"/>
            </a:lvl6pPr>
            <a:lvl7pPr marL="2544445" indent="0">
              <a:buNone/>
              <a:defRPr sz="800"/>
            </a:lvl7pPr>
            <a:lvl8pPr marL="2967990" indent="0">
              <a:buNone/>
              <a:defRPr sz="800"/>
            </a:lvl8pPr>
            <a:lvl9pPr marL="339217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671" y="87314"/>
            <a:ext cx="8206671" cy="486455"/>
          </a:xfrm>
          <a:prstGeom prst="rect">
            <a:avLst/>
          </a:prstGeom>
        </p:spPr>
        <p:txBody>
          <a:bodyPr lIns="72545" tIns="36273" rIns="72545" bIns="3627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671" y="735920"/>
            <a:ext cx="8206671" cy="4029982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4638" y="86922"/>
            <a:ext cx="2051050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8" y="86922"/>
            <a:ext cx="6003925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46"/>
          <p:cNvCxnSpPr>
            <a:cxnSpLocks noChangeShapeType="1"/>
          </p:cNvCxnSpPr>
          <p:nvPr userDrawn="1"/>
        </p:nvCxnSpPr>
        <p:spPr bwMode="auto">
          <a:xfrm flipH="1">
            <a:off x="611560" y="644526"/>
            <a:ext cx="8280920" cy="0"/>
          </a:xfrm>
          <a:prstGeom prst="line">
            <a:avLst/>
          </a:prstGeom>
          <a:noFill/>
          <a:ln w="19050" cmpd="sng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eform 193"/>
          <p:cNvSpPr>
            <a:spLocks noEditPoints="1"/>
          </p:cNvSpPr>
          <p:nvPr userDrawn="1"/>
        </p:nvSpPr>
        <p:spPr bwMode="auto">
          <a:xfrm>
            <a:off x="106735" y="114771"/>
            <a:ext cx="514350" cy="503238"/>
          </a:xfrm>
          <a:custGeom>
            <a:avLst/>
            <a:gdLst>
              <a:gd name="T0" fmla="*/ 1180 w 2674"/>
              <a:gd name="T1" fmla="*/ 209 h 2622"/>
              <a:gd name="T2" fmla="*/ 951 w 2674"/>
              <a:gd name="T3" fmla="*/ 61 h 2622"/>
              <a:gd name="T4" fmla="*/ 734 w 2674"/>
              <a:gd name="T5" fmla="*/ 1 h 2622"/>
              <a:gd name="T6" fmla="*/ 534 w 2674"/>
              <a:gd name="T7" fmla="*/ 19 h 2622"/>
              <a:gd name="T8" fmla="*/ 359 w 2674"/>
              <a:gd name="T9" fmla="*/ 101 h 2622"/>
              <a:gd name="T10" fmla="*/ 211 w 2674"/>
              <a:gd name="T11" fmla="*/ 236 h 2622"/>
              <a:gd name="T12" fmla="*/ 99 w 2674"/>
              <a:gd name="T13" fmla="*/ 413 h 2622"/>
              <a:gd name="T14" fmla="*/ 26 w 2674"/>
              <a:gd name="T15" fmla="*/ 619 h 2622"/>
              <a:gd name="T16" fmla="*/ 0 w 2674"/>
              <a:gd name="T17" fmla="*/ 842 h 2622"/>
              <a:gd name="T18" fmla="*/ 25 w 2674"/>
              <a:gd name="T19" fmla="*/ 1072 h 2622"/>
              <a:gd name="T20" fmla="*/ 107 w 2674"/>
              <a:gd name="T21" fmla="*/ 1297 h 2622"/>
              <a:gd name="T22" fmla="*/ 288 w 2674"/>
              <a:gd name="T23" fmla="*/ 1582 h 2622"/>
              <a:gd name="T24" fmla="*/ 563 w 2674"/>
              <a:gd name="T25" fmla="*/ 1914 h 2622"/>
              <a:gd name="T26" fmla="*/ 993 w 2674"/>
              <a:gd name="T27" fmla="*/ 2334 h 2622"/>
              <a:gd name="T28" fmla="*/ 1336 w 2674"/>
              <a:gd name="T29" fmla="*/ 2622 h 2622"/>
              <a:gd name="T30" fmla="*/ 1456 w 2674"/>
              <a:gd name="T31" fmla="*/ 2527 h 2622"/>
              <a:gd name="T32" fmla="*/ 1963 w 2674"/>
              <a:gd name="T33" fmla="*/ 2067 h 2622"/>
              <a:gd name="T34" fmla="*/ 2254 w 2674"/>
              <a:gd name="T35" fmla="*/ 1752 h 2622"/>
              <a:gd name="T36" fmla="*/ 2501 w 2674"/>
              <a:gd name="T37" fmla="*/ 1411 h 2622"/>
              <a:gd name="T38" fmla="*/ 2615 w 2674"/>
              <a:gd name="T39" fmla="*/ 1186 h 2622"/>
              <a:gd name="T40" fmla="*/ 2668 w 2674"/>
              <a:gd name="T41" fmla="*/ 956 h 2622"/>
              <a:gd name="T42" fmla="*/ 2667 w 2674"/>
              <a:gd name="T43" fmla="*/ 728 h 2622"/>
              <a:gd name="T44" fmla="*/ 2617 w 2674"/>
              <a:gd name="T45" fmla="*/ 513 h 2622"/>
              <a:gd name="T46" fmla="*/ 2523 w 2674"/>
              <a:gd name="T47" fmla="*/ 320 h 2622"/>
              <a:gd name="T48" fmla="*/ 2393 w 2674"/>
              <a:gd name="T49" fmla="*/ 163 h 2622"/>
              <a:gd name="T50" fmla="*/ 2231 w 2674"/>
              <a:gd name="T51" fmla="*/ 53 h 2622"/>
              <a:gd name="T52" fmla="*/ 2042 w 2674"/>
              <a:gd name="T53" fmla="*/ 1 h 2622"/>
              <a:gd name="T54" fmla="*/ 1834 w 2674"/>
              <a:gd name="T55" fmla="*/ 21 h 2622"/>
              <a:gd name="T56" fmla="*/ 1610 w 2674"/>
              <a:gd name="T57" fmla="*/ 124 h 2622"/>
              <a:gd name="T58" fmla="*/ 1376 w 2674"/>
              <a:gd name="T59" fmla="*/ 318 h 2622"/>
              <a:gd name="T60" fmla="*/ 2284 w 2674"/>
              <a:gd name="T61" fmla="*/ 1347 h 2622"/>
              <a:gd name="T62" fmla="*/ 2213 w 2674"/>
              <a:gd name="T63" fmla="*/ 1319 h 2622"/>
              <a:gd name="T64" fmla="*/ 2159 w 2674"/>
              <a:gd name="T65" fmla="*/ 1265 h 2622"/>
              <a:gd name="T66" fmla="*/ 1500 w 2674"/>
              <a:gd name="T67" fmla="*/ 1239 h 2622"/>
              <a:gd name="T68" fmla="*/ 1461 w 2674"/>
              <a:gd name="T69" fmla="*/ 1196 h 2622"/>
              <a:gd name="T70" fmla="*/ 1207 w 2674"/>
              <a:gd name="T71" fmla="*/ 1981 h 2622"/>
              <a:gd name="T72" fmla="*/ 1160 w 2674"/>
              <a:gd name="T73" fmla="*/ 2003 h 2622"/>
              <a:gd name="T74" fmla="*/ 1107 w 2674"/>
              <a:gd name="T75" fmla="*/ 1970 h 2622"/>
              <a:gd name="T76" fmla="*/ 812 w 2674"/>
              <a:gd name="T77" fmla="*/ 1169 h 2622"/>
              <a:gd name="T78" fmla="*/ 766 w 2674"/>
              <a:gd name="T79" fmla="*/ 1208 h 2622"/>
              <a:gd name="T80" fmla="*/ 314 w 2674"/>
              <a:gd name="T81" fmla="*/ 1198 h 2622"/>
              <a:gd name="T82" fmla="*/ 286 w 2674"/>
              <a:gd name="T83" fmla="*/ 1144 h 2622"/>
              <a:gd name="T84" fmla="*/ 324 w 2674"/>
              <a:gd name="T85" fmla="*/ 1083 h 2622"/>
              <a:gd name="T86" fmla="*/ 855 w 2674"/>
              <a:gd name="T87" fmla="*/ 357 h 2622"/>
              <a:gd name="T88" fmla="*/ 904 w 2674"/>
              <a:gd name="T89" fmla="*/ 317 h 2622"/>
              <a:gd name="T90" fmla="*/ 952 w 2674"/>
              <a:gd name="T91" fmla="*/ 332 h 2622"/>
              <a:gd name="T92" fmla="*/ 1333 w 2674"/>
              <a:gd name="T93" fmla="*/ 691 h 2622"/>
              <a:gd name="T94" fmla="*/ 1361 w 2674"/>
              <a:gd name="T95" fmla="*/ 648 h 2622"/>
              <a:gd name="T96" fmla="*/ 1411 w 2674"/>
              <a:gd name="T97" fmla="*/ 642 h 2622"/>
              <a:gd name="T98" fmla="*/ 1453 w 2674"/>
              <a:gd name="T99" fmla="*/ 687 h 2622"/>
              <a:gd name="T100" fmla="*/ 2144 w 2674"/>
              <a:gd name="T101" fmla="*/ 1065 h 2622"/>
              <a:gd name="T102" fmla="*/ 2205 w 2674"/>
              <a:gd name="T103" fmla="*/ 991 h 2622"/>
              <a:gd name="T104" fmla="*/ 2294 w 2674"/>
              <a:gd name="T105" fmla="*/ 956 h 2622"/>
              <a:gd name="T106" fmla="*/ 2383 w 2674"/>
              <a:gd name="T107" fmla="*/ 972 h 2622"/>
              <a:gd name="T108" fmla="*/ 2465 w 2674"/>
              <a:gd name="T109" fmla="*/ 1043 h 2622"/>
              <a:gd name="T110" fmla="*/ 2496 w 2674"/>
              <a:gd name="T111" fmla="*/ 1153 h 2622"/>
              <a:gd name="T112" fmla="*/ 2473 w 2674"/>
              <a:gd name="T113" fmla="*/ 1246 h 2622"/>
              <a:gd name="T114" fmla="*/ 2398 w 2674"/>
              <a:gd name="T115" fmla="*/ 1325 h 2622"/>
              <a:gd name="T116" fmla="*/ 2311 w 2674"/>
              <a:gd name="T117" fmla="*/ 1349 h 2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74" h="2622">
                <a:moveTo>
                  <a:pt x="1337" y="361"/>
                </a:moveTo>
                <a:lnTo>
                  <a:pt x="1337" y="361"/>
                </a:lnTo>
                <a:lnTo>
                  <a:pt x="1297" y="318"/>
                </a:lnTo>
                <a:lnTo>
                  <a:pt x="1258" y="279"/>
                </a:lnTo>
                <a:lnTo>
                  <a:pt x="1219" y="242"/>
                </a:lnTo>
                <a:lnTo>
                  <a:pt x="1180" y="209"/>
                </a:lnTo>
                <a:lnTo>
                  <a:pt x="1141" y="178"/>
                </a:lnTo>
                <a:lnTo>
                  <a:pt x="1103" y="149"/>
                </a:lnTo>
                <a:lnTo>
                  <a:pt x="1064" y="124"/>
                </a:lnTo>
                <a:lnTo>
                  <a:pt x="1026" y="100"/>
                </a:lnTo>
                <a:lnTo>
                  <a:pt x="989" y="79"/>
                </a:lnTo>
                <a:lnTo>
                  <a:pt x="951" y="61"/>
                </a:lnTo>
                <a:lnTo>
                  <a:pt x="913" y="46"/>
                </a:lnTo>
                <a:lnTo>
                  <a:pt x="877" y="32"/>
                </a:lnTo>
                <a:lnTo>
                  <a:pt x="840" y="21"/>
                </a:lnTo>
                <a:lnTo>
                  <a:pt x="805" y="13"/>
                </a:lnTo>
                <a:lnTo>
                  <a:pt x="769" y="6"/>
                </a:lnTo>
                <a:lnTo>
                  <a:pt x="734" y="1"/>
                </a:lnTo>
                <a:lnTo>
                  <a:pt x="699" y="0"/>
                </a:lnTo>
                <a:lnTo>
                  <a:pt x="665" y="0"/>
                </a:lnTo>
                <a:lnTo>
                  <a:pt x="631" y="1"/>
                </a:lnTo>
                <a:lnTo>
                  <a:pt x="598" y="6"/>
                </a:lnTo>
                <a:lnTo>
                  <a:pt x="566" y="11"/>
                </a:lnTo>
                <a:lnTo>
                  <a:pt x="534" y="19"/>
                </a:lnTo>
                <a:lnTo>
                  <a:pt x="503" y="29"/>
                </a:lnTo>
                <a:lnTo>
                  <a:pt x="473" y="40"/>
                </a:lnTo>
                <a:lnTo>
                  <a:pt x="444" y="53"/>
                </a:lnTo>
                <a:lnTo>
                  <a:pt x="414" y="67"/>
                </a:lnTo>
                <a:lnTo>
                  <a:pt x="385" y="83"/>
                </a:lnTo>
                <a:lnTo>
                  <a:pt x="359" y="101"/>
                </a:lnTo>
                <a:lnTo>
                  <a:pt x="332" y="120"/>
                </a:lnTo>
                <a:lnTo>
                  <a:pt x="306" y="140"/>
                </a:lnTo>
                <a:lnTo>
                  <a:pt x="281" y="163"/>
                </a:lnTo>
                <a:lnTo>
                  <a:pt x="257" y="186"/>
                </a:lnTo>
                <a:lnTo>
                  <a:pt x="234" y="210"/>
                </a:lnTo>
                <a:lnTo>
                  <a:pt x="211" y="236"/>
                </a:lnTo>
                <a:lnTo>
                  <a:pt x="190" y="263"/>
                </a:lnTo>
                <a:lnTo>
                  <a:pt x="170" y="291"/>
                </a:lnTo>
                <a:lnTo>
                  <a:pt x="150" y="320"/>
                </a:lnTo>
                <a:lnTo>
                  <a:pt x="132" y="350"/>
                </a:lnTo>
                <a:lnTo>
                  <a:pt x="115" y="381"/>
                </a:lnTo>
                <a:lnTo>
                  <a:pt x="99" y="413"/>
                </a:lnTo>
                <a:lnTo>
                  <a:pt x="83" y="445"/>
                </a:lnTo>
                <a:lnTo>
                  <a:pt x="70" y="478"/>
                </a:lnTo>
                <a:lnTo>
                  <a:pt x="57" y="513"/>
                </a:lnTo>
                <a:lnTo>
                  <a:pt x="46" y="546"/>
                </a:lnTo>
                <a:lnTo>
                  <a:pt x="36" y="583"/>
                </a:lnTo>
                <a:lnTo>
                  <a:pt x="26" y="619"/>
                </a:lnTo>
                <a:lnTo>
                  <a:pt x="19" y="655"/>
                </a:lnTo>
                <a:lnTo>
                  <a:pt x="13" y="691"/>
                </a:lnTo>
                <a:lnTo>
                  <a:pt x="7" y="728"/>
                </a:lnTo>
                <a:lnTo>
                  <a:pt x="4" y="766"/>
                </a:lnTo>
                <a:lnTo>
                  <a:pt x="1" y="804"/>
                </a:lnTo>
                <a:lnTo>
                  <a:pt x="0" y="842"/>
                </a:lnTo>
                <a:lnTo>
                  <a:pt x="1" y="880"/>
                </a:lnTo>
                <a:lnTo>
                  <a:pt x="3" y="919"/>
                </a:lnTo>
                <a:lnTo>
                  <a:pt x="6" y="956"/>
                </a:lnTo>
                <a:lnTo>
                  <a:pt x="11" y="995"/>
                </a:lnTo>
                <a:lnTo>
                  <a:pt x="18" y="1034"/>
                </a:lnTo>
                <a:lnTo>
                  <a:pt x="25" y="1072"/>
                </a:lnTo>
                <a:lnTo>
                  <a:pt x="35" y="1109"/>
                </a:lnTo>
                <a:lnTo>
                  <a:pt x="46" y="1148"/>
                </a:lnTo>
                <a:lnTo>
                  <a:pt x="58" y="1186"/>
                </a:lnTo>
                <a:lnTo>
                  <a:pt x="74" y="1223"/>
                </a:lnTo>
                <a:lnTo>
                  <a:pt x="90" y="1260"/>
                </a:lnTo>
                <a:lnTo>
                  <a:pt x="107" y="1297"/>
                </a:lnTo>
                <a:lnTo>
                  <a:pt x="139" y="1354"/>
                </a:lnTo>
                <a:lnTo>
                  <a:pt x="172" y="1411"/>
                </a:lnTo>
                <a:lnTo>
                  <a:pt x="209" y="1468"/>
                </a:lnTo>
                <a:lnTo>
                  <a:pt x="247" y="1525"/>
                </a:lnTo>
                <a:lnTo>
                  <a:pt x="288" y="1582"/>
                </a:lnTo>
                <a:lnTo>
                  <a:pt x="331" y="1639"/>
                </a:lnTo>
                <a:lnTo>
                  <a:pt x="374" y="1696"/>
                </a:lnTo>
                <a:lnTo>
                  <a:pt x="420" y="1752"/>
                </a:lnTo>
                <a:lnTo>
                  <a:pt x="467" y="1806"/>
                </a:lnTo>
                <a:lnTo>
                  <a:pt x="514" y="1860"/>
                </a:lnTo>
                <a:lnTo>
                  <a:pt x="563" y="1914"/>
                </a:lnTo>
                <a:lnTo>
                  <a:pt x="612" y="1966"/>
                </a:lnTo>
                <a:lnTo>
                  <a:pt x="662" y="2017"/>
                </a:lnTo>
                <a:lnTo>
                  <a:pt x="710" y="2067"/>
                </a:lnTo>
                <a:lnTo>
                  <a:pt x="808" y="2163"/>
                </a:lnTo>
                <a:lnTo>
                  <a:pt x="902" y="2252"/>
                </a:lnTo>
                <a:lnTo>
                  <a:pt x="993" y="2334"/>
                </a:lnTo>
                <a:lnTo>
                  <a:pt x="1077" y="2408"/>
                </a:lnTo>
                <a:lnTo>
                  <a:pt x="1153" y="2473"/>
                </a:lnTo>
                <a:lnTo>
                  <a:pt x="1218" y="2527"/>
                </a:lnTo>
                <a:lnTo>
                  <a:pt x="1272" y="2571"/>
                </a:lnTo>
                <a:lnTo>
                  <a:pt x="1336" y="2622"/>
                </a:lnTo>
                <a:lnTo>
                  <a:pt x="1337" y="2622"/>
                </a:lnTo>
                <a:lnTo>
                  <a:pt x="1401" y="2571"/>
                </a:lnTo>
                <a:lnTo>
                  <a:pt x="1456" y="2527"/>
                </a:lnTo>
                <a:lnTo>
                  <a:pt x="1521" y="2473"/>
                </a:lnTo>
                <a:lnTo>
                  <a:pt x="1597" y="2408"/>
                </a:lnTo>
                <a:lnTo>
                  <a:pt x="1681" y="2334"/>
                </a:lnTo>
                <a:lnTo>
                  <a:pt x="1771" y="2252"/>
                </a:lnTo>
                <a:lnTo>
                  <a:pt x="1866" y="2163"/>
                </a:lnTo>
                <a:lnTo>
                  <a:pt x="1963" y="2067"/>
                </a:lnTo>
                <a:lnTo>
                  <a:pt x="2013" y="2017"/>
                </a:lnTo>
                <a:lnTo>
                  <a:pt x="2062" y="1966"/>
                </a:lnTo>
                <a:lnTo>
                  <a:pt x="2110" y="1914"/>
                </a:lnTo>
                <a:lnTo>
                  <a:pt x="2159" y="1860"/>
                </a:lnTo>
                <a:lnTo>
                  <a:pt x="2206" y="1806"/>
                </a:lnTo>
                <a:lnTo>
                  <a:pt x="2254" y="1752"/>
                </a:lnTo>
                <a:lnTo>
                  <a:pt x="2300" y="1696"/>
                </a:lnTo>
                <a:lnTo>
                  <a:pt x="2344" y="1639"/>
                </a:lnTo>
                <a:lnTo>
                  <a:pt x="2386" y="1582"/>
                </a:lnTo>
                <a:lnTo>
                  <a:pt x="2427" y="1525"/>
                </a:lnTo>
                <a:lnTo>
                  <a:pt x="2465" y="1468"/>
                </a:lnTo>
                <a:lnTo>
                  <a:pt x="2501" y="1411"/>
                </a:lnTo>
                <a:lnTo>
                  <a:pt x="2536" y="1354"/>
                </a:lnTo>
                <a:lnTo>
                  <a:pt x="2566" y="1297"/>
                </a:lnTo>
                <a:lnTo>
                  <a:pt x="2585" y="1260"/>
                </a:lnTo>
                <a:lnTo>
                  <a:pt x="2600" y="1223"/>
                </a:lnTo>
                <a:lnTo>
                  <a:pt x="2615" y="1186"/>
                </a:lnTo>
                <a:lnTo>
                  <a:pt x="2628" y="1148"/>
                </a:lnTo>
                <a:lnTo>
                  <a:pt x="2639" y="1109"/>
                </a:lnTo>
                <a:lnTo>
                  <a:pt x="2649" y="1072"/>
                </a:lnTo>
                <a:lnTo>
                  <a:pt x="2657" y="1034"/>
                </a:lnTo>
                <a:lnTo>
                  <a:pt x="2662" y="995"/>
                </a:lnTo>
                <a:lnTo>
                  <a:pt x="2668" y="956"/>
                </a:lnTo>
                <a:lnTo>
                  <a:pt x="2671" y="919"/>
                </a:lnTo>
                <a:lnTo>
                  <a:pt x="2674" y="880"/>
                </a:lnTo>
                <a:lnTo>
                  <a:pt x="2674" y="842"/>
                </a:lnTo>
                <a:lnTo>
                  <a:pt x="2672" y="804"/>
                </a:lnTo>
                <a:lnTo>
                  <a:pt x="2671" y="766"/>
                </a:lnTo>
                <a:lnTo>
                  <a:pt x="2667" y="728"/>
                </a:lnTo>
                <a:lnTo>
                  <a:pt x="2661" y="691"/>
                </a:lnTo>
                <a:lnTo>
                  <a:pt x="2655" y="655"/>
                </a:lnTo>
                <a:lnTo>
                  <a:pt x="2647" y="619"/>
                </a:lnTo>
                <a:lnTo>
                  <a:pt x="2639" y="583"/>
                </a:lnTo>
                <a:lnTo>
                  <a:pt x="2628" y="546"/>
                </a:lnTo>
                <a:lnTo>
                  <a:pt x="2617" y="513"/>
                </a:lnTo>
                <a:lnTo>
                  <a:pt x="2604" y="478"/>
                </a:lnTo>
                <a:lnTo>
                  <a:pt x="2590" y="445"/>
                </a:lnTo>
                <a:lnTo>
                  <a:pt x="2575" y="413"/>
                </a:lnTo>
                <a:lnTo>
                  <a:pt x="2560" y="381"/>
                </a:lnTo>
                <a:lnTo>
                  <a:pt x="2541" y="350"/>
                </a:lnTo>
                <a:lnTo>
                  <a:pt x="2523" y="320"/>
                </a:lnTo>
                <a:lnTo>
                  <a:pt x="2504" y="291"/>
                </a:lnTo>
                <a:lnTo>
                  <a:pt x="2484" y="263"/>
                </a:lnTo>
                <a:lnTo>
                  <a:pt x="2462" y="236"/>
                </a:lnTo>
                <a:lnTo>
                  <a:pt x="2440" y="210"/>
                </a:lnTo>
                <a:lnTo>
                  <a:pt x="2418" y="186"/>
                </a:lnTo>
                <a:lnTo>
                  <a:pt x="2393" y="163"/>
                </a:lnTo>
                <a:lnTo>
                  <a:pt x="2368" y="140"/>
                </a:lnTo>
                <a:lnTo>
                  <a:pt x="2343" y="120"/>
                </a:lnTo>
                <a:lnTo>
                  <a:pt x="2316" y="101"/>
                </a:lnTo>
                <a:lnTo>
                  <a:pt x="2288" y="83"/>
                </a:lnTo>
                <a:lnTo>
                  <a:pt x="2261" y="67"/>
                </a:lnTo>
                <a:lnTo>
                  <a:pt x="2231" y="53"/>
                </a:lnTo>
                <a:lnTo>
                  <a:pt x="2201" y="40"/>
                </a:lnTo>
                <a:lnTo>
                  <a:pt x="2170" y="29"/>
                </a:lnTo>
                <a:lnTo>
                  <a:pt x="2140" y="19"/>
                </a:lnTo>
                <a:lnTo>
                  <a:pt x="2108" y="11"/>
                </a:lnTo>
                <a:lnTo>
                  <a:pt x="2076" y="6"/>
                </a:lnTo>
                <a:lnTo>
                  <a:pt x="2042" y="1"/>
                </a:lnTo>
                <a:lnTo>
                  <a:pt x="2009" y="0"/>
                </a:lnTo>
                <a:lnTo>
                  <a:pt x="1976" y="0"/>
                </a:lnTo>
                <a:lnTo>
                  <a:pt x="1941" y="1"/>
                </a:lnTo>
                <a:lnTo>
                  <a:pt x="1905" y="6"/>
                </a:lnTo>
                <a:lnTo>
                  <a:pt x="1870" y="13"/>
                </a:lnTo>
                <a:lnTo>
                  <a:pt x="1834" y="21"/>
                </a:lnTo>
                <a:lnTo>
                  <a:pt x="1798" y="32"/>
                </a:lnTo>
                <a:lnTo>
                  <a:pt x="1760" y="46"/>
                </a:lnTo>
                <a:lnTo>
                  <a:pt x="1723" y="61"/>
                </a:lnTo>
                <a:lnTo>
                  <a:pt x="1685" y="79"/>
                </a:lnTo>
                <a:lnTo>
                  <a:pt x="1648" y="100"/>
                </a:lnTo>
                <a:lnTo>
                  <a:pt x="1610" y="124"/>
                </a:lnTo>
                <a:lnTo>
                  <a:pt x="1571" y="149"/>
                </a:lnTo>
                <a:lnTo>
                  <a:pt x="1532" y="178"/>
                </a:lnTo>
                <a:lnTo>
                  <a:pt x="1495" y="209"/>
                </a:lnTo>
                <a:lnTo>
                  <a:pt x="1454" y="242"/>
                </a:lnTo>
                <a:lnTo>
                  <a:pt x="1415" y="279"/>
                </a:lnTo>
                <a:lnTo>
                  <a:pt x="1376" y="318"/>
                </a:lnTo>
                <a:lnTo>
                  <a:pt x="1337" y="361"/>
                </a:lnTo>
                <a:close/>
                <a:moveTo>
                  <a:pt x="2311" y="1349"/>
                </a:moveTo>
                <a:lnTo>
                  <a:pt x="2311" y="1349"/>
                </a:lnTo>
                <a:lnTo>
                  <a:pt x="2297" y="1349"/>
                </a:lnTo>
                <a:lnTo>
                  <a:pt x="2284" y="1347"/>
                </a:lnTo>
                <a:lnTo>
                  <a:pt x="2272" y="1344"/>
                </a:lnTo>
                <a:lnTo>
                  <a:pt x="2259" y="1342"/>
                </a:lnTo>
                <a:lnTo>
                  <a:pt x="2247" y="1337"/>
                </a:lnTo>
                <a:lnTo>
                  <a:pt x="2236" y="1332"/>
                </a:lnTo>
                <a:lnTo>
                  <a:pt x="2224" y="1326"/>
                </a:lnTo>
                <a:lnTo>
                  <a:pt x="2213" y="1319"/>
                </a:lnTo>
                <a:lnTo>
                  <a:pt x="2204" y="1312"/>
                </a:lnTo>
                <a:lnTo>
                  <a:pt x="2192" y="1304"/>
                </a:lnTo>
                <a:lnTo>
                  <a:pt x="2184" y="1296"/>
                </a:lnTo>
                <a:lnTo>
                  <a:pt x="2176" y="1286"/>
                </a:lnTo>
                <a:lnTo>
                  <a:pt x="2167" y="1276"/>
                </a:lnTo>
                <a:lnTo>
                  <a:pt x="2159" y="1265"/>
                </a:lnTo>
                <a:lnTo>
                  <a:pt x="2152" y="1254"/>
                </a:lnTo>
                <a:lnTo>
                  <a:pt x="2147" y="1243"/>
                </a:lnTo>
                <a:lnTo>
                  <a:pt x="1521" y="1243"/>
                </a:lnTo>
                <a:lnTo>
                  <a:pt x="1510" y="1241"/>
                </a:lnTo>
                <a:lnTo>
                  <a:pt x="1500" y="1239"/>
                </a:lnTo>
                <a:lnTo>
                  <a:pt x="1492" y="1235"/>
                </a:lnTo>
                <a:lnTo>
                  <a:pt x="1483" y="1229"/>
                </a:lnTo>
                <a:lnTo>
                  <a:pt x="1476" y="1222"/>
                </a:lnTo>
                <a:lnTo>
                  <a:pt x="1470" y="1215"/>
                </a:lnTo>
                <a:lnTo>
                  <a:pt x="1464" y="1205"/>
                </a:lnTo>
                <a:lnTo>
                  <a:pt x="1461" y="1196"/>
                </a:lnTo>
                <a:lnTo>
                  <a:pt x="1404" y="983"/>
                </a:lnTo>
                <a:lnTo>
                  <a:pt x="1221" y="1951"/>
                </a:lnTo>
                <a:lnTo>
                  <a:pt x="1218" y="1962"/>
                </a:lnTo>
                <a:lnTo>
                  <a:pt x="1214" y="1973"/>
                </a:lnTo>
                <a:lnTo>
                  <a:pt x="1207" y="1981"/>
                </a:lnTo>
                <a:lnTo>
                  <a:pt x="1200" y="1989"/>
                </a:lnTo>
                <a:lnTo>
                  <a:pt x="1190" y="1995"/>
                </a:lnTo>
                <a:lnTo>
                  <a:pt x="1180" y="1999"/>
                </a:lnTo>
                <a:lnTo>
                  <a:pt x="1171" y="2002"/>
                </a:lnTo>
                <a:lnTo>
                  <a:pt x="1160" y="2003"/>
                </a:lnTo>
                <a:lnTo>
                  <a:pt x="1148" y="2002"/>
                </a:lnTo>
                <a:lnTo>
                  <a:pt x="1139" y="1999"/>
                </a:lnTo>
                <a:lnTo>
                  <a:pt x="1129" y="1994"/>
                </a:lnTo>
                <a:lnTo>
                  <a:pt x="1121" y="1988"/>
                </a:lnTo>
                <a:lnTo>
                  <a:pt x="1114" y="1980"/>
                </a:lnTo>
                <a:lnTo>
                  <a:pt x="1107" y="1970"/>
                </a:lnTo>
                <a:lnTo>
                  <a:pt x="1103" y="1960"/>
                </a:lnTo>
                <a:lnTo>
                  <a:pt x="1100" y="1949"/>
                </a:lnTo>
                <a:lnTo>
                  <a:pt x="905" y="726"/>
                </a:lnTo>
                <a:lnTo>
                  <a:pt x="815" y="1158"/>
                </a:lnTo>
                <a:lnTo>
                  <a:pt x="812" y="1169"/>
                </a:lnTo>
                <a:lnTo>
                  <a:pt x="808" y="1179"/>
                </a:lnTo>
                <a:lnTo>
                  <a:pt x="801" y="1187"/>
                </a:lnTo>
                <a:lnTo>
                  <a:pt x="794" y="1196"/>
                </a:lnTo>
                <a:lnTo>
                  <a:pt x="786" y="1201"/>
                </a:lnTo>
                <a:lnTo>
                  <a:pt x="776" y="1205"/>
                </a:lnTo>
                <a:lnTo>
                  <a:pt x="766" y="1208"/>
                </a:lnTo>
                <a:lnTo>
                  <a:pt x="755" y="1210"/>
                </a:lnTo>
                <a:lnTo>
                  <a:pt x="349" y="1210"/>
                </a:lnTo>
                <a:lnTo>
                  <a:pt x="336" y="1208"/>
                </a:lnTo>
                <a:lnTo>
                  <a:pt x="324" y="1204"/>
                </a:lnTo>
                <a:lnTo>
                  <a:pt x="314" y="1198"/>
                </a:lnTo>
                <a:lnTo>
                  <a:pt x="304" y="1190"/>
                </a:lnTo>
                <a:lnTo>
                  <a:pt x="298" y="1180"/>
                </a:lnTo>
                <a:lnTo>
                  <a:pt x="292" y="1169"/>
                </a:lnTo>
                <a:lnTo>
                  <a:pt x="288" y="1157"/>
                </a:lnTo>
                <a:lnTo>
                  <a:pt x="286" y="1144"/>
                </a:lnTo>
                <a:lnTo>
                  <a:pt x="288" y="1130"/>
                </a:lnTo>
                <a:lnTo>
                  <a:pt x="292" y="1118"/>
                </a:lnTo>
                <a:lnTo>
                  <a:pt x="298" y="1107"/>
                </a:lnTo>
                <a:lnTo>
                  <a:pt x="304" y="1097"/>
                </a:lnTo>
                <a:lnTo>
                  <a:pt x="314" y="1090"/>
                </a:lnTo>
                <a:lnTo>
                  <a:pt x="324" y="1083"/>
                </a:lnTo>
                <a:lnTo>
                  <a:pt x="336" y="1080"/>
                </a:lnTo>
                <a:lnTo>
                  <a:pt x="349" y="1079"/>
                </a:lnTo>
                <a:lnTo>
                  <a:pt x="705" y="1079"/>
                </a:lnTo>
                <a:lnTo>
                  <a:pt x="852" y="368"/>
                </a:lnTo>
                <a:lnTo>
                  <a:pt x="855" y="357"/>
                </a:lnTo>
                <a:lnTo>
                  <a:pt x="861" y="348"/>
                </a:lnTo>
                <a:lnTo>
                  <a:pt x="868" y="338"/>
                </a:lnTo>
                <a:lnTo>
                  <a:pt x="874" y="331"/>
                </a:lnTo>
                <a:lnTo>
                  <a:pt x="883" y="324"/>
                </a:lnTo>
                <a:lnTo>
                  <a:pt x="893" y="320"/>
                </a:lnTo>
                <a:lnTo>
                  <a:pt x="904" y="317"/>
                </a:lnTo>
                <a:lnTo>
                  <a:pt x="913" y="317"/>
                </a:lnTo>
                <a:lnTo>
                  <a:pt x="925" y="318"/>
                </a:lnTo>
                <a:lnTo>
                  <a:pt x="936" y="321"/>
                </a:lnTo>
                <a:lnTo>
                  <a:pt x="944" y="327"/>
                </a:lnTo>
                <a:lnTo>
                  <a:pt x="952" y="332"/>
                </a:lnTo>
                <a:lnTo>
                  <a:pt x="961" y="341"/>
                </a:lnTo>
                <a:lnTo>
                  <a:pt x="966" y="350"/>
                </a:lnTo>
                <a:lnTo>
                  <a:pt x="970" y="360"/>
                </a:lnTo>
                <a:lnTo>
                  <a:pt x="973" y="371"/>
                </a:lnTo>
                <a:lnTo>
                  <a:pt x="1166" y="1578"/>
                </a:lnTo>
                <a:lnTo>
                  <a:pt x="1333" y="691"/>
                </a:lnTo>
                <a:lnTo>
                  <a:pt x="1336" y="681"/>
                </a:lnTo>
                <a:lnTo>
                  <a:pt x="1340" y="671"/>
                </a:lnTo>
                <a:lnTo>
                  <a:pt x="1346" y="662"/>
                </a:lnTo>
                <a:lnTo>
                  <a:pt x="1353" y="655"/>
                </a:lnTo>
                <a:lnTo>
                  <a:pt x="1361" y="648"/>
                </a:lnTo>
                <a:lnTo>
                  <a:pt x="1371" y="644"/>
                </a:lnTo>
                <a:lnTo>
                  <a:pt x="1381" y="641"/>
                </a:lnTo>
                <a:lnTo>
                  <a:pt x="1390" y="640"/>
                </a:lnTo>
                <a:lnTo>
                  <a:pt x="1401" y="640"/>
                </a:lnTo>
                <a:lnTo>
                  <a:pt x="1411" y="642"/>
                </a:lnTo>
                <a:lnTo>
                  <a:pt x="1421" y="646"/>
                </a:lnTo>
                <a:lnTo>
                  <a:pt x="1429" y="652"/>
                </a:lnTo>
                <a:lnTo>
                  <a:pt x="1438" y="659"/>
                </a:lnTo>
                <a:lnTo>
                  <a:pt x="1443" y="667"/>
                </a:lnTo>
                <a:lnTo>
                  <a:pt x="1449" y="676"/>
                </a:lnTo>
                <a:lnTo>
                  <a:pt x="1453" y="687"/>
                </a:lnTo>
                <a:lnTo>
                  <a:pt x="1567" y="1112"/>
                </a:lnTo>
                <a:lnTo>
                  <a:pt x="2129" y="1112"/>
                </a:lnTo>
                <a:lnTo>
                  <a:pt x="2133" y="1096"/>
                </a:lnTo>
                <a:lnTo>
                  <a:pt x="2138" y="1080"/>
                </a:lnTo>
                <a:lnTo>
                  <a:pt x="2144" y="1065"/>
                </a:lnTo>
                <a:lnTo>
                  <a:pt x="2152" y="1050"/>
                </a:lnTo>
                <a:lnTo>
                  <a:pt x="2161" y="1037"/>
                </a:lnTo>
                <a:lnTo>
                  <a:pt x="2170" y="1023"/>
                </a:lnTo>
                <a:lnTo>
                  <a:pt x="2181" y="1012"/>
                </a:lnTo>
                <a:lnTo>
                  <a:pt x="2192" y="1001"/>
                </a:lnTo>
                <a:lnTo>
                  <a:pt x="2205" y="991"/>
                </a:lnTo>
                <a:lnTo>
                  <a:pt x="2218" y="982"/>
                </a:lnTo>
                <a:lnTo>
                  <a:pt x="2231" y="975"/>
                </a:lnTo>
                <a:lnTo>
                  <a:pt x="2247" y="968"/>
                </a:lnTo>
                <a:lnTo>
                  <a:pt x="2262" y="963"/>
                </a:lnTo>
                <a:lnTo>
                  <a:pt x="2277" y="959"/>
                </a:lnTo>
                <a:lnTo>
                  <a:pt x="2294" y="956"/>
                </a:lnTo>
                <a:lnTo>
                  <a:pt x="2311" y="956"/>
                </a:lnTo>
                <a:lnTo>
                  <a:pt x="2329" y="956"/>
                </a:lnTo>
                <a:lnTo>
                  <a:pt x="2348" y="961"/>
                </a:lnTo>
                <a:lnTo>
                  <a:pt x="2365" y="965"/>
                </a:lnTo>
                <a:lnTo>
                  <a:pt x="2383" y="972"/>
                </a:lnTo>
                <a:lnTo>
                  <a:pt x="2398" y="980"/>
                </a:lnTo>
                <a:lnTo>
                  <a:pt x="2414" y="990"/>
                </a:lnTo>
                <a:lnTo>
                  <a:pt x="2429" y="1001"/>
                </a:lnTo>
                <a:lnTo>
                  <a:pt x="2441" y="1013"/>
                </a:lnTo>
                <a:lnTo>
                  <a:pt x="2454" y="1027"/>
                </a:lnTo>
                <a:lnTo>
                  <a:pt x="2465" y="1043"/>
                </a:lnTo>
                <a:lnTo>
                  <a:pt x="2473" y="1059"/>
                </a:lnTo>
                <a:lnTo>
                  <a:pt x="2482" y="1076"/>
                </a:lnTo>
                <a:lnTo>
                  <a:pt x="2487" y="1094"/>
                </a:lnTo>
                <a:lnTo>
                  <a:pt x="2493" y="1114"/>
                </a:lnTo>
                <a:lnTo>
                  <a:pt x="2496" y="1133"/>
                </a:lnTo>
                <a:lnTo>
                  <a:pt x="2496" y="1153"/>
                </a:lnTo>
                <a:lnTo>
                  <a:pt x="2496" y="1173"/>
                </a:lnTo>
                <a:lnTo>
                  <a:pt x="2493" y="1193"/>
                </a:lnTo>
                <a:lnTo>
                  <a:pt x="2487" y="1211"/>
                </a:lnTo>
                <a:lnTo>
                  <a:pt x="2482" y="1229"/>
                </a:lnTo>
                <a:lnTo>
                  <a:pt x="2473" y="1246"/>
                </a:lnTo>
                <a:lnTo>
                  <a:pt x="2464" y="1262"/>
                </a:lnTo>
                <a:lnTo>
                  <a:pt x="2454" y="1278"/>
                </a:lnTo>
                <a:lnTo>
                  <a:pt x="2441" y="1292"/>
                </a:lnTo>
                <a:lnTo>
                  <a:pt x="2429" y="1304"/>
                </a:lnTo>
                <a:lnTo>
                  <a:pt x="2414" y="1315"/>
                </a:lnTo>
                <a:lnTo>
                  <a:pt x="2398" y="1325"/>
                </a:lnTo>
                <a:lnTo>
                  <a:pt x="2383" y="1333"/>
                </a:lnTo>
                <a:lnTo>
                  <a:pt x="2365" y="1340"/>
                </a:lnTo>
                <a:lnTo>
                  <a:pt x="2348" y="1344"/>
                </a:lnTo>
                <a:lnTo>
                  <a:pt x="2329" y="1349"/>
                </a:lnTo>
                <a:lnTo>
                  <a:pt x="2311" y="1349"/>
                </a:lnTo>
                <a:close/>
              </a:path>
            </a:pathLst>
          </a:custGeom>
          <a:solidFill>
            <a:srgbClr val="D33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itchFamily="34" charset="-122"/>
          <a:cs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itchFamily="34" charset="-122"/>
          <a:cs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itchFamily="34" charset="-122"/>
          <a:cs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itchFamily="34" charset="-122"/>
          <a:cs typeface="宋体" pitchFamily="2" charset="-122"/>
        </a:defRPr>
      </a:lvl5pPr>
      <a:lvl6pPr marL="42418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itchFamily="34" charset="-122"/>
          <a:cs typeface="宋体" pitchFamily="2" charset="-122"/>
        </a:defRPr>
      </a:lvl6pPr>
      <a:lvl7pPr marL="84836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itchFamily="34" charset="-122"/>
          <a:cs typeface="宋体" pitchFamily="2" charset="-122"/>
        </a:defRPr>
      </a:lvl7pPr>
      <a:lvl8pPr marL="1271905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itchFamily="34" charset="-122"/>
          <a:cs typeface="宋体" pitchFamily="2" charset="-122"/>
        </a:defRPr>
      </a:lvl8pPr>
      <a:lvl9pPr marL="1696085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itchFamily="34" charset="-122"/>
          <a:cs typeface="宋体" pitchFamily="2" charset="-122"/>
        </a:defRPr>
      </a:lvl9pPr>
    </p:titleStyle>
    <p:bodyStyle>
      <a:lvl1pPr marL="167640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900" b="1">
          <a:solidFill>
            <a:schemeClr val="tx1"/>
          </a:solidFill>
          <a:latin typeface="+mn-lt"/>
          <a:ea typeface="+mn-ea"/>
          <a:cs typeface="+mn-cs"/>
        </a:defRPr>
      </a:lvl1pPr>
      <a:lvl2pPr marL="501015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829945" indent="-16129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1163955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300">
          <a:solidFill>
            <a:schemeClr val="tx1"/>
          </a:solidFill>
          <a:latin typeface="+mn-lt"/>
          <a:ea typeface="+mn-ea"/>
          <a:cs typeface="+mn-cs"/>
        </a:defRPr>
      </a:lvl4pPr>
      <a:lvl5pPr marL="1501140" indent="-17018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5pPr>
      <a:lvl6pPr marL="1925955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6pPr>
      <a:lvl7pPr marL="2350135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7pPr>
      <a:lvl8pPr marL="2773680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8pPr>
      <a:lvl9pPr marL="3197860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418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836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190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08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26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4444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6799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9217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8" Type="http://schemas.openxmlformats.org/officeDocument/2006/relationships/notesSlide" Target="../notesSlides/notesSlide1.xml"></Relationship><Relationship Id="rId7" Type="http://schemas.openxmlformats.org/officeDocument/2006/relationships/slideLayout" Target="../slideLayouts/slideLayout1.xml"></Relationship><Relationship Id="rId6" Type="http://schemas.microsoft.com/office/2007/relationships/hdphoto" Target="../media/hdphoto1.wdp"></Relationship><Relationship Id="rId5" Type="http://schemas.openxmlformats.org/officeDocument/2006/relationships/image" Target="../media/image3.png"></Relationship><Relationship Id="rId4" Type="http://schemas.openxmlformats.org/officeDocument/2006/relationships/image" Target="../media/image2.png"></Relationship><Relationship Id="rId3" Type="http://schemas.microsoft.com/office/2007/relationships/media" Target="../media/media1.wma"></Relationship><Relationship Id="rId2" Type="http://schemas.openxmlformats.org/officeDocument/2006/relationships/audio" Target="../media/media1.wma"></Relationship><Relationship Id="rId1" Type="http://schemas.openxmlformats.org/officeDocument/2006/relationships/image" Target="../media/image1.png"></Relationship></Relationships>
</file>

<file path=ppt/slides/_rels/slide10.xml.rels><?xml version="1.0" encoding="UTF-8"?>
<Relationships xmlns="http://schemas.openxmlformats.org/package/2006/relationships"><Relationship Id="rId2" Type="http://schemas.openxmlformats.org/officeDocument/2006/relationships/notesSlide" Target="../notesSlides/notesSlide10.xml"></Relationship><Relationship Id="rId1" Type="http://schemas.openxmlformats.org/officeDocument/2006/relationships/slideLayout" Target="../slideLayouts/slideLayout1.xml"></Relationship></Relationships>
</file>

<file path=ppt/slides/_rels/slide11.xml.rels><?xml version="1.0" encoding="UTF-8"?>
<Relationships xmlns="http://schemas.openxmlformats.org/package/2006/relationships"><Relationship Id="rId3" Type="http://schemas.openxmlformats.org/officeDocument/2006/relationships/notesSlide" Target="../notesSlides/notesSlide11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5.png"></Relationship></Relationships>
</file>

<file path=ppt/slides/_rels/slide12.xml.rels><?xml version="1.0" encoding="UTF-8"?>
<Relationships xmlns="http://schemas.openxmlformats.org/package/2006/relationships"><Relationship Id="rId2" Type="http://schemas.openxmlformats.org/officeDocument/2006/relationships/notesSlide" Target="../notesSlides/notesSlide12.xml"></Relationship><Relationship Id="rId1" Type="http://schemas.openxmlformats.org/officeDocument/2006/relationships/slideLayout" Target="../slideLayouts/slideLayout1.xml"></Relationship></Relationships>
</file>

<file path=ppt/slides/_rels/slide13.xml.rels><?xml version="1.0" encoding="UTF-8"?>
<Relationships xmlns="http://schemas.openxmlformats.org/package/2006/relationships"><Relationship Id="rId2" Type="http://schemas.openxmlformats.org/officeDocument/2006/relationships/notesSlide" Target="../notesSlides/notesSlide13.xml"></Relationship><Relationship Id="rId1" Type="http://schemas.openxmlformats.org/officeDocument/2006/relationships/slideLayout" Target="../slideLayouts/slideLayout1.xml"></Relationship></Relationships>
</file>

<file path=ppt/slides/_rels/slide14.xml.rels><?xml version="1.0" encoding="UTF-8"?>
<Relationships xmlns="http://schemas.openxmlformats.org/package/2006/relationships"><Relationship Id="rId4" Type="http://schemas.openxmlformats.org/officeDocument/2006/relationships/notesSlide" Target="../notesSlides/notesSlide14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image" Target="../media/image13.jpeg"></Relationship><Relationship Id="rId1" Type="http://schemas.openxmlformats.org/officeDocument/2006/relationships/image" Target="../media/image12.png"></Relationship></Relationships>
</file>

<file path=ppt/slides/_rels/slide15.xml.rels><?xml version="1.0" encoding="UTF-8"?>
<Relationships xmlns="http://schemas.openxmlformats.org/package/2006/relationships"><Relationship Id="rId4" Type="http://schemas.openxmlformats.org/officeDocument/2006/relationships/notesSlide" Target="../notesSlides/notesSlide15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15.png"></Relationship><Relationship Id="rId1" Type="http://schemas.openxmlformats.org/officeDocument/2006/relationships/image" Target="../media/image14.png"></Relationship></Relationships>
</file>

<file path=ppt/slides/_rels/slide16.xml.rels><?xml version="1.0" encoding="UTF-8"?>
<Relationships xmlns="http://schemas.openxmlformats.org/package/2006/relationships"><Relationship Id="rId4" Type="http://schemas.openxmlformats.org/officeDocument/2006/relationships/notesSlide" Target="../notesSlides/notesSlide16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17.png"></Relationship><Relationship Id="rId1" Type="http://schemas.openxmlformats.org/officeDocument/2006/relationships/image" Target="../media/image16.jpeg"></Relationship></Relationships>
</file>

<file path=ppt/slides/_rels/slide17.xml.rels><?xml version="1.0" encoding="UTF-8"?>
<Relationships xmlns="http://schemas.openxmlformats.org/package/2006/relationships"><Relationship Id="rId6" Type="http://schemas.openxmlformats.org/officeDocument/2006/relationships/notesSlide" Target="../notesSlides/notesSlide17.xml"></Relationship><Relationship Id="rId5" Type="http://schemas.openxmlformats.org/officeDocument/2006/relationships/slideLayout" Target="../slideLayouts/slideLayout2.xml"></Relationship><Relationship Id="rId4" Type="http://schemas.openxmlformats.org/officeDocument/2006/relationships/image" Target="../media/image21.png"></Relationship><Relationship Id="rId3" Type="http://schemas.openxmlformats.org/officeDocument/2006/relationships/image" Target="../media/image20.png"></Relationship><Relationship Id="rId2" Type="http://schemas.openxmlformats.org/officeDocument/2006/relationships/image" Target="../media/image19.png"></Relationship><Relationship Id="rId1" Type="http://schemas.openxmlformats.org/officeDocument/2006/relationships/image" Target="../media/image18.png"></Relationship></Relationships>
</file>

<file path=ppt/slides/_rels/slide18.xml.rels><?xml version="1.0" encoding="UTF-8"?>
<Relationships xmlns="http://schemas.openxmlformats.org/package/2006/relationships"><Relationship Id="rId3" Type="http://schemas.openxmlformats.org/officeDocument/2006/relationships/notesSlide" Target="../notesSlides/notesSlide18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5.png"></Relationship></Relationships>
</file>

<file path=ppt/slides/_rels/slide19.xml.rels><?xml version="1.0" encoding="UTF-8"?>
<Relationships xmlns="http://schemas.openxmlformats.org/package/2006/relationships"><Relationship Id="rId2" Type="http://schemas.openxmlformats.org/officeDocument/2006/relationships/notesSlide" Target="../notesSlides/notesSlide19.xml"></Relationship><Relationship Id="rId1" Type="http://schemas.openxmlformats.org/officeDocument/2006/relationships/slideLayout" Target="../slideLayouts/slideLayout2.xml"></Relationship></Relationships>
</file>

<file path=ppt/slides/_rels/slide2.xml.rels><?xml version="1.0" encoding="UTF-8"?>
<Relationships xmlns="http://schemas.openxmlformats.org/package/2006/relationships"><Relationship Id="rId5" Type="http://schemas.openxmlformats.org/officeDocument/2006/relationships/notesSlide" Target="../notesSlides/notesSlide2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4.png"></Relationship><Relationship Id="rId2" Type="http://schemas.openxmlformats.org/officeDocument/2006/relationships/tags" Target="../tags/tag2.xml"></Relationship><Relationship Id="rId1" Type="http://schemas.openxmlformats.org/officeDocument/2006/relationships/tags" Target="../tags/tag1.xml"></Relationship></Relationships>
</file>

<file path=ppt/slides/_rels/slide20.xml.rels><?xml version="1.0" encoding="UTF-8"?>
<Relationships xmlns="http://schemas.openxmlformats.org/package/2006/relationships"><Relationship Id="rId4" Type="http://schemas.openxmlformats.org/officeDocument/2006/relationships/notesSlide" Target="../notesSlides/notesSlide20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image" Target="../media/image23.png"></Relationship><Relationship Id="rId1" Type="http://schemas.openxmlformats.org/officeDocument/2006/relationships/image" Target="../media/image22.png"></Relationship></Relationships>
</file>

<file path=ppt/slides/_rels/slide21.xml.rels><?xml version="1.0" encoding="UTF-8"?>
<Relationships xmlns="http://schemas.openxmlformats.org/package/2006/relationships"><Relationship Id="rId2" Type="http://schemas.openxmlformats.org/officeDocument/2006/relationships/notesSlide" Target="../notesSlides/notesSlide21.xml"></Relationship><Relationship Id="rId1" Type="http://schemas.openxmlformats.org/officeDocument/2006/relationships/slideLayout" Target="../slideLayouts/slideLayout1.xml"></Relationship></Relationships>
</file>

<file path=ppt/slides/_rels/slide22.xml.rels><?xml version="1.0" encoding="UTF-8"?>
<Relationships xmlns="http://schemas.openxmlformats.org/package/2006/relationships"><Relationship Id="rId3" Type="http://schemas.openxmlformats.org/officeDocument/2006/relationships/notesSlide" Target="../notesSlides/notesSlide22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24.png"></Relationship></Relationships>
</file>

<file path=ppt/slides/_rels/slide23.xml.rels><?xml version="1.0" encoding="UTF-8"?>
<Relationships xmlns="http://schemas.openxmlformats.org/package/2006/relationships"><Relationship Id="rId2" Type="http://schemas.openxmlformats.org/officeDocument/2006/relationships/notesSlide" Target="../notesSlides/notesSlide23.xml"></Relationship><Relationship Id="rId1" Type="http://schemas.openxmlformats.org/officeDocument/2006/relationships/slideLayout" Target="../slideLayouts/slideLayout2.xml"></Relationship></Relationships>
</file>

<file path=ppt/slides/_rels/slide24.xml.rels><?xml version="1.0" encoding="UTF-8"?>
<Relationships xmlns="http://schemas.openxmlformats.org/package/2006/relationships"><Relationship Id="rId3" Type="http://schemas.openxmlformats.org/officeDocument/2006/relationships/notesSlide" Target="../notesSlides/notesSlide24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25.jpeg"></Relationship></Relationships>
</file>

<file path=ppt/slides/_rels/slide25.xml.rels><?xml version="1.0" encoding="UTF-8"?>
<Relationships xmlns="http://schemas.openxmlformats.org/package/2006/relationships"><Relationship Id="rId2" Type="http://schemas.openxmlformats.org/officeDocument/2006/relationships/notesSlide" Target="../notesSlides/notesSlide25.xml"></Relationship><Relationship Id="rId1" Type="http://schemas.openxmlformats.org/officeDocument/2006/relationships/slideLayout" Target="../slideLayouts/slideLayout5.xml"></Relationship></Relationships>
</file>

<file path=ppt/slides/_rels/slide26.xml.rels><?xml version="1.0" encoding="UTF-8"?>
<Relationships xmlns="http://schemas.openxmlformats.org/package/2006/relationships"><Relationship Id="rId3" Type="http://schemas.openxmlformats.org/officeDocument/2006/relationships/notesSlide" Target="../notesSlides/notesSlide26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5.png"></Relationship></Relationships>
</file>

<file path=ppt/slides/_rels/slide27.xml.rels><?xml version="1.0" encoding="UTF-8"?>
<Relationships xmlns="http://schemas.openxmlformats.org/package/2006/relationships"><Relationship Id="rId2" Type="http://schemas.openxmlformats.org/officeDocument/2006/relationships/notesSlide" Target="../notesSlides/notesSlide27.xml"></Relationship><Relationship Id="rId1" Type="http://schemas.openxmlformats.org/officeDocument/2006/relationships/slideLayout" Target="../slideLayouts/slideLayout2.xml"></Relationship></Relationships>
</file>

<file path=ppt/slides/_rels/slide28.xml.rels><?xml version="1.0" encoding="UTF-8"?>
<Relationships xmlns="http://schemas.openxmlformats.org/package/2006/relationships"><Relationship Id="rId6" Type="http://schemas.openxmlformats.org/officeDocument/2006/relationships/notesSlide" Target="../notesSlides/notesSlide28.xml"></Relationship><Relationship Id="rId5" Type="http://schemas.openxmlformats.org/officeDocument/2006/relationships/slideLayout" Target="../slideLayouts/slideLayout1.xml"></Relationship><Relationship Id="rId4" Type="http://schemas.openxmlformats.org/officeDocument/2006/relationships/image" Target="../media/image29.jpeg"></Relationship><Relationship Id="rId3" Type="http://schemas.openxmlformats.org/officeDocument/2006/relationships/image" Target="../media/image28.jpeg"></Relationship><Relationship Id="rId2" Type="http://schemas.openxmlformats.org/officeDocument/2006/relationships/image" Target="../media/image27.jpeg"></Relationship><Relationship Id="rId1" Type="http://schemas.openxmlformats.org/officeDocument/2006/relationships/image" Target="../media/image26.jpeg"></Relationship></Relationships>
</file>

<file path=ppt/slides/_rels/slide29.xml.rels><?xml version="1.0" encoding="UTF-8"?>
<Relationships xmlns="http://schemas.openxmlformats.org/package/2006/relationships"><Relationship Id="rId2" Type="http://schemas.openxmlformats.org/officeDocument/2006/relationships/notesSlide" Target="../notesSlides/notesSlide29.xml"></Relationship><Relationship Id="rId1" Type="http://schemas.openxmlformats.org/officeDocument/2006/relationships/slideLayout" Target="../slideLayouts/slideLayout2.xml"></Relationship></Relationships>
</file>

<file path=ppt/slides/_rels/slide3.xml.rels><?xml version="1.0" encoding="UTF-8"?>
<Relationships xmlns="http://schemas.openxmlformats.org/package/2006/relationships"><Relationship Id="rId3" Type="http://schemas.openxmlformats.org/officeDocument/2006/relationships/notesSlide" Target="../notesSlides/notesSlide3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5.png"></Relationship></Relationships>
</file>

<file path=ppt/slides/_rels/slide30.xml.rels><?xml version="1.0" encoding="UTF-8"?>
<Relationships xmlns="http://schemas.openxmlformats.org/package/2006/relationships"><Relationship Id="rId2" Type="http://schemas.openxmlformats.org/officeDocument/2006/relationships/notesSlide" Target="../notesSlides/notesSlide30.xml"></Relationship><Relationship Id="rId1" Type="http://schemas.openxmlformats.org/officeDocument/2006/relationships/slideLayout" Target="../slideLayouts/slideLayout1.xml"></Relationship></Relationships>
</file>

<file path=ppt/slides/_rels/slide31.xml.rels><?xml version="1.0" encoding="UTF-8"?>
<Relationships xmlns="http://schemas.openxmlformats.org/package/2006/relationships"><Relationship Id="rId3" Type="http://schemas.openxmlformats.org/officeDocument/2006/relationships/notesSlide" Target="../notesSlides/notesSlide31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30.png"></Relationship></Relationships>
</file>

<file path=ppt/slides/_rels/slide32.xml.rels><?xml version="1.0" encoding="UTF-8"?>
<Relationships xmlns="http://schemas.openxmlformats.org/package/2006/relationships"><Relationship Id="rId4" Type="http://schemas.openxmlformats.org/officeDocument/2006/relationships/notesSlide" Target="../notesSlides/notesSlide32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32.png"></Relationship><Relationship Id="rId1" Type="http://schemas.openxmlformats.org/officeDocument/2006/relationships/image" Target="../media/image31.png"></Relationship></Relationships>
</file>

<file path=ppt/slides/_rels/slide33.xml.rels><?xml version="1.0" encoding="UTF-8"?>
<Relationships xmlns="http://schemas.openxmlformats.org/package/2006/relationships"><Relationship Id="rId6" Type="http://schemas.openxmlformats.org/officeDocument/2006/relationships/notesSlide" Target="../notesSlides/notesSlide33.xml"></Relationship><Relationship Id="rId5" Type="http://schemas.openxmlformats.org/officeDocument/2006/relationships/slideLayout" Target="../slideLayouts/slideLayout1.xml"></Relationship><Relationship Id="rId4" Type="http://schemas.openxmlformats.org/officeDocument/2006/relationships/image" Target="../media/image36.png"></Relationship><Relationship Id="rId3" Type="http://schemas.openxmlformats.org/officeDocument/2006/relationships/image" Target="../media/image35.png"></Relationship><Relationship Id="rId2" Type="http://schemas.openxmlformats.org/officeDocument/2006/relationships/image" Target="../media/image34.png"></Relationship><Relationship Id="rId1" Type="http://schemas.openxmlformats.org/officeDocument/2006/relationships/image" Target="../media/image33.png"></Relationship></Relationships>
</file>

<file path=ppt/slides/_rels/slide34.xml.rels><?xml version="1.0" encoding="UTF-8"?>
<Relationships xmlns="http://schemas.openxmlformats.org/package/2006/relationships"><Relationship Id="rId3" Type="http://schemas.openxmlformats.org/officeDocument/2006/relationships/notesSlide" Target="../notesSlides/notesSlide34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5.png"></Relationship></Relationships>
</file>

<file path=ppt/slides/_rels/slide35.xml.rels><?xml version="1.0" encoding="UTF-8"?>
<Relationships xmlns="http://schemas.openxmlformats.org/package/2006/relationships"><Relationship Id="rId5" Type="http://schemas.openxmlformats.org/officeDocument/2006/relationships/notesSlide" Target="../notesSlides/notesSlide35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39.jpeg"></Relationship><Relationship Id="rId2" Type="http://schemas.openxmlformats.org/officeDocument/2006/relationships/image" Target="../media/image38.jpeg"></Relationship><Relationship Id="rId1" Type="http://schemas.openxmlformats.org/officeDocument/2006/relationships/image" Target="../media/image37.jpeg"></Relationship></Relationships>
</file>

<file path=ppt/slides/_rels/slide36.xml.rels><?xml version="1.0" encoding="UTF-8"?>
<Relationships xmlns="http://schemas.openxmlformats.org/package/2006/relationships"><Relationship Id="rId3" Type="http://schemas.openxmlformats.org/officeDocument/2006/relationships/notesSlide" Target="../notesSlides/notesSlide36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40.png"></Relationship></Relationships>
</file>

<file path=ppt/slides/_rels/slide37.xml.rels><?xml version="1.0" encoding="UTF-8"?>
<Relationships xmlns="http://schemas.openxmlformats.org/package/2006/relationships"><Relationship Id="rId2" Type="http://schemas.openxmlformats.org/officeDocument/2006/relationships/notesSlide" Target="../notesSlides/notesSlide37.xml"></Relationship><Relationship Id="rId1" Type="http://schemas.openxmlformats.org/officeDocument/2006/relationships/slideLayout" Target="../slideLayouts/slideLayout2.xml"></Relationship></Relationships>
</file>

<file path=ppt/slides/_rels/slide38.xml.rels><?xml version="1.0" encoding="UTF-8"?>
<Relationships xmlns="http://schemas.openxmlformats.org/package/2006/relationships"><Relationship Id="rId6" Type="http://schemas.openxmlformats.org/officeDocument/2006/relationships/notesSlide" Target="../notesSlides/notesSlide38.xml"></Relationship><Relationship Id="rId5" Type="http://schemas.openxmlformats.org/officeDocument/2006/relationships/slideLayout" Target="../slideLayouts/slideLayout1.xml"></Relationship><Relationship Id="rId4" Type="http://schemas.openxmlformats.org/officeDocument/2006/relationships/image" Target="../media/image44.jpeg"></Relationship><Relationship Id="rId3" Type="http://schemas.openxmlformats.org/officeDocument/2006/relationships/image" Target="../media/image43.png"></Relationship><Relationship Id="rId2" Type="http://schemas.openxmlformats.org/officeDocument/2006/relationships/image" Target="../media/image42.png"></Relationship><Relationship Id="rId1" Type="http://schemas.openxmlformats.org/officeDocument/2006/relationships/image" Target="../media/image41.png"></Relationship></Relationships>
</file>

<file path=ppt/slides/_rels/slide39.xml.rels><?xml version="1.0" encoding="UTF-8"?>
<Relationships xmlns="http://schemas.openxmlformats.org/package/2006/relationships"><Relationship Id="rId5" Type="http://schemas.openxmlformats.org/officeDocument/2006/relationships/notesSlide" Target="../notesSlides/notesSlide39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47.png"></Relationship><Relationship Id="rId2" Type="http://schemas.openxmlformats.org/officeDocument/2006/relationships/image" Target="../media/image46.png"></Relationship><Relationship Id="rId1" Type="http://schemas.openxmlformats.org/officeDocument/2006/relationships/image" Target="../media/image45.png"></Relationship></Relationships>
</file>

<file path=ppt/slides/_rels/slide4.xml.rels><?xml version="1.0" encoding="UTF-8"?>
<Relationships xmlns="http://schemas.openxmlformats.org/package/2006/relationships"><Relationship Id="rId3" Type="http://schemas.openxmlformats.org/officeDocument/2006/relationships/notesSlide" Target="../notesSlides/notesSlide4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40.xml.rels><?xml version="1.0" encoding="UTF-8"?>
<Relationships xmlns="http://schemas.openxmlformats.org/package/2006/relationships"><Relationship Id="rId4" Type="http://schemas.openxmlformats.org/officeDocument/2006/relationships/notesSlide" Target="../notesSlides/notesSlide40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49.png"></Relationship><Relationship Id="rId1" Type="http://schemas.openxmlformats.org/officeDocument/2006/relationships/image" Target="../media/image48.png"></Relationship></Relationships>
</file>

<file path=ppt/slides/_rels/slide41.xml.rels><?xml version="1.0" encoding="UTF-8"?>
<Relationships xmlns="http://schemas.openxmlformats.org/package/2006/relationships"><Relationship Id="rId5" Type="http://schemas.openxmlformats.org/officeDocument/2006/relationships/notesSlide" Target="../notesSlides/notesSlide41.xml"></Relationship><Relationship Id="rId4" Type="http://schemas.openxmlformats.org/officeDocument/2006/relationships/slideLayout" Target="../slideLayouts/slideLayout1.xml"></Relationship><Relationship Id="rId3" Type="http://schemas.microsoft.com/office/2007/relationships/hdphoto" Target="../media/hdphoto1.wdp"></Relationship><Relationship Id="rId2" Type="http://schemas.openxmlformats.org/officeDocument/2006/relationships/image" Target="../media/image3.png"></Relationship><Relationship Id="rId1" Type="http://schemas.openxmlformats.org/officeDocument/2006/relationships/image" Target="../media/image1.png"></Relationship></Relationships>
</file>

<file path=ppt/slides/_rels/slide42.xml.rels><?xml version="1.0" encoding="UTF-8"?>
<Relationships xmlns="http://schemas.openxmlformats.org/package/2006/relationships"><Relationship Id="rId3" Type="http://schemas.openxmlformats.org/officeDocument/2006/relationships/notesSlide" Target="../notesSlides/notesSlide42.xml"></Relationship><Relationship Id="rId4" Type="http://schemas.openxmlformats.org/officeDocument/2006/relationships/image" Target="../media/fImage27348133041.jpeg"></Relationship><Relationship Id="rId5" Type="http://schemas.openxmlformats.org/officeDocument/2006/relationships/slideLayout" Target="../slideLayouts/slideLayout5.xml"></Relationship></Relationships>
</file>

<file path=ppt/slides/_rels/slide5.xml.rels><?xml version="1.0" encoding="UTF-8"?>
<Relationships xmlns="http://schemas.openxmlformats.org/package/2006/relationships"><Relationship Id="rId2" Type="http://schemas.openxmlformats.org/officeDocument/2006/relationships/notesSlide" Target="../notesSlides/notesSlide5.xml"></Relationship><Relationship Id="rId1" Type="http://schemas.openxmlformats.org/officeDocument/2006/relationships/slideLayout" Target="../slideLayouts/slideLayout2.xml"></Relationship></Relationships>
</file>

<file path=ppt/slides/_rels/slide6.xml.rels><?xml version="1.0" encoding="UTF-8"?>
<Relationships xmlns="http://schemas.openxmlformats.org/package/2006/relationships"><Relationship Id="rId2" Type="http://schemas.openxmlformats.org/officeDocument/2006/relationships/notesSlide" Target="../notesSlides/notesSlide6.xml"></Relationship><Relationship Id="rId1" Type="http://schemas.openxmlformats.org/officeDocument/2006/relationships/slideLayout" Target="../slideLayouts/slideLayout2.xml"></Relationship></Relationships>
</file>

<file path=ppt/slides/_rels/slide7.xml.rels><?xml version="1.0" encoding="UTF-8"?>
<Relationships xmlns="http://schemas.openxmlformats.org/package/2006/relationships"><Relationship Id="rId5" Type="http://schemas.openxmlformats.org/officeDocument/2006/relationships/notesSlide" Target="../notesSlides/notesSlide7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9.png"></Relationship><Relationship Id="rId2" Type="http://schemas.openxmlformats.org/officeDocument/2006/relationships/image" Target="../media/image8.png"></Relationship><Relationship Id="rId1" Type="http://schemas.openxmlformats.org/officeDocument/2006/relationships/image" Target="../media/image7.png"></Relationship></Relationships>
</file>

<file path=ppt/slides/_rels/slide8.xml.rels><?xml version="1.0" encoding="UTF-8"?>
<Relationships xmlns="http://schemas.openxmlformats.org/package/2006/relationships"><Relationship Id="rId3" Type="http://schemas.openxmlformats.org/officeDocument/2006/relationships/notesSlide" Target="../notesSlides/notesSlide8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10.png"></Relationship></Relationships>
</file>

<file path=ppt/slides/_rels/slide9.xml.rels><?xml version="1.0" encoding="UTF-8"?>
<Relationships xmlns="http://schemas.openxmlformats.org/package/2006/relationships"><Relationship Id="rId3" Type="http://schemas.openxmlformats.org/officeDocument/2006/relationships/notesSlide" Target="../notesSlides/notesSlide9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11.png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123478"/>
            <a:ext cx="7716932" cy="5143500"/>
          </a:xfrm>
          <a:prstGeom prst="rect">
            <a:avLst/>
          </a:prstGeom>
        </p:spPr>
      </p:pic>
      <p:sp>
        <p:nvSpPr>
          <p:cNvPr id="13" name="Rectangle 13"/>
          <p:cNvSpPr txBox="1">
            <a:spLocks noChangeArrowheads="1"/>
          </p:cNvSpPr>
          <p:nvPr/>
        </p:nvSpPr>
        <p:spPr bwMode="auto">
          <a:xfrm>
            <a:off x="2699792" y="2067694"/>
            <a:ext cx="5256584" cy="5236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4200"/>
              </a:lnSpc>
              <a:spcBef>
                <a:spcPct val="20000"/>
              </a:spcBef>
            </a:pPr>
            <a:r>
              <a:rPr lang="en-US" altLang="zh-CN" sz="3200" b="0" i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2017</a:t>
            </a:r>
            <a:r>
              <a:rPr lang="zh-CN" altLang="en-US" sz="3200" b="0" i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年终工作总结汇报</a:t>
            </a:r>
            <a:r>
              <a:rPr lang="en-US" altLang="zh-CN" sz="3200" b="0" i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PPT</a:t>
            </a:r>
            <a:endParaRPr lang="zh-CN" altLang="en-US" sz="3200" b="0" i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3131839" y="2791079"/>
            <a:ext cx="4320481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 bwMode="auto">
          <a:xfrm>
            <a:off x="3621494" y="2651853"/>
            <a:ext cx="3326770" cy="2880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zh-CN" altLang="en-US" sz="1400" b="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今天的主题：怎么做好医院护理工作？</a:t>
            </a:r>
            <a:endParaRPr lang="zh-CN" altLang="en-US" sz="1400" b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3854932" y="3071548"/>
            <a:ext cx="3093332" cy="26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ctr" hangingPunct="1">
              <a:lnSpc>
                <a:spcPct val="90000"/>
              </a:lnSpc>
              <a:spcBef>
                <a:spcPct val="20000"/>
              </a:spcBef>
            </a:pPr>
            <a:r>
              <a:rPr lang="zh-CN" altLang="en-US" sz="1400" b="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汇报人</a:t>
            </a:r>
            <a:r>
              <a:rPr lang="zh-CN" altLang="en-US" sz="14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en-US" altLang="zh-CN" sz="14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XXX  </a:t>
            </a:r>
            <a:r>
              <a:rPr lang="zh-CN" altLang="en-US" sz="14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时间：</a:t>
            </a:r>
            <a:r>
              <a:rPr lang="en-US" altLang="zh-CN" sz="14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2017.1.1</a:t>
            </a:r>
            <a:endParaRPr lang="zh-CN" altLang="en-US" sz="14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4584" y="627534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2411760" y="771550"/>
            <a:ext cx="5904656" cy="3456384"/>
          </a:xfrm>
          <a:prstGeom prst="rect">
            <a:avLst/>
          </a:prstGeom>
          <a:noFill/>
          <a:ln w="254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31590"/>
            <a:ext cx="1224136" cy="919721"/>
          </a:xfrm>
          <a:prstGeom prst="rect">
            <a:avLst/>
          </a:prstGeom>
        </p:spPr>
      </p:pic>
      <p:sp>
        <p:nvSpPr>
          <p:cNvPr id="17" name="Rectangle 13"/>
          <p:cNvSpPr txBox="1">
            <a:spLocks noChangeArrowheads="1"/>
          </p:cNvSpPr>
          <p:nvPr/>
        </p:nvSpPr>
        <p:spPr bwMode="auto">
          <a:xfrm>
            <a:off x="3995936" y="1413899"/>
            <a:ext cx="3528392" cy="5236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4200"/>
              </a:lnSpc>
              <a:spcBef>
                <a:spcPct val="20000"/>
              </a:spcBef>
            </a:pPr>
            <a:r>
              <a:rPr lang="zh-CN" altLang="en-US" sz="4800" b="0" i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中国</a:t>
            </a:r>
            <a:r>
              <a:rPr lang="en-US" altLang="zh-CN" sz="4800" b="0" i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XX</a:t>
            </a:r>
            <a:r>
              <a:rPr lang="zh-CN" altLang="en-US" sz="4800" b="0" i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医院</a:t>
            </a:r>
            <a:endParaRPr lang="zh-CN" altLang="en-US" sz="4800" b="0" i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"/>
                            </p:stCondLst>
                            <p:childTnLst>
                              <p:par>
                                <p:cTn id="5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bldLvl="0" autoUpdateAnimBg="0"/>
      <p:bldP spid="13" grpId="1" bldLvl="0" autoUpdateAnimBg="0"/>
      <p:bldP spid="13" grpId="2" bldLvl="0" autoUpdateAnimBg="0"/>
      <p:bldP spid="13" grpId="3" bldLvl="0" autoUpdateAnimBg="0"/>
      <p:bldP spid="13" grpId="4"/>
      <p:bldP spid="15" grpId="0" animBg="1"/>
      <p:bldP spid="16" grpId="0"/>
      <p:bldP spid="4" grpId="0" animBg="1"/>
      <p:bldP spid="17" grpId="0" bldLvl="0" autoUpdateAnimBg="0"/>
      <p:bldP spid="17" grpId="1" bldLvl="0" autoUpdateAnimBg="0"/>
      <p:bldP spid="17" grpId="2" bldLvl="0" autoUpdateAnimBg="0"/>
      <p:bldP spid="17" grpId="3" bldLvl="0" autoUpdateAnimBg="0"/>
      <p:bldP spid="17" grpId="4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64" name="Straight Connector 30"/>
          <p:cNvCxnSpPr>
            <a:cxnSpLocks noChangeShapeType="1"/>
          </p:cNvCxnSpPr>
          <p:nvPr/>
        </p:nvCxnSpPr>
        <p:spPr bwMode="auto">
          <a:xfrm>
            <a:off x="19051" y="4576763"/>
            <a:ext cx="9052322" cy="1191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组合 1"/>
          <p:cNvGrpSpPr/>
          <p:nvPr/>
        </p:nvGrpSpPr>
        <p:grpSpPr>
          <a:xfrm>
            <a:off x="726281" y="1932385"/>
            <a:ext cx="1753791" cy="2745581"/>
            <a:chOff x="726281" y="1932385"/>
            <a:chExt cx="1753791" cy="2745581"/>
          </a:xfrm>
        </p:grpSpPr>
        <p:sp>
          <p:nvSpPr>
            <p:cNvPr id="63" name="Oval 25"/>
            <p:cNvSpPr>
              <a:spLocks noChangeArrowheads="1"/>
            </p:cNvSpPr>
            <p:nvPr/>
          </p:nvSpPr>
          <p:spPr bwMode="auto">
            <a:xfrm>
              <a:off x="806054" y="1932385"/>
              <a:ext cx="1551384" cy="1551384"/>
            </a:xfrm>
            <a:prstGeom prst="ellipse">
              <a:avLst/>
            </a:prstGeom>
            <a:noFill/>
            <a:ln w="25400" cmpd="sng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>
              <a:lvl1pPr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6" name="任意多边形 10"/>
            <p:cNvSpPr/>
            <p:nvPr/>
          </p:nvSpPr>
          <p:spPr bwMode="auto">
            <a:xfrm>
              <a:off x="1277541" y="3292078"/>
              <a:ext cx="608409" cy="1385888"/>
            </a:xfrm>
            <a:custGeom>
              <a:avLst/>
              <a:gdLst>
                <a:gd name="T0" fmla="*/ 393224 w 811214"/>
                <a:gd name="T1" fmla="*/ 1580390 h 1848522"/>
                <a:gd name="T2" fmla="*/ 527290 w 811214"/>
                <a:gd name="T3" fmla="*/ 1714456 h 1848522"/>
                <a:gd name="T4" fmla="*/ 393224 w 811214"/>
                <a:gd name="T5" fmla="*/ 1848522 h 1848522"/>
                <a:gd name="T6" fmla="*/ 259158 w 811214"/>
                <a:gd name="T7" fmla="*/ 1714456 h 1848522"/>
                <a:gd name="T8" fmla="*/ 393224 w 811214"/>
                <a:gd name="T9" fmla="*/ 1580390 h 1848522"/>
                <a:gd name="T10" fmla="*/ 405607 w 811214"/>
                <a:gd name="T11" fmla="*/ 0 h 1848522"/>
                <a:gd name="T12" fmla="*/ 811214 w 811214"/>
                <a:gd name="T13" fmla="*/ 405606 h 1848522"/>
                <a:gd name="T14" fmla="*/ 487351 w 811214"/>
                <a:gd name="T15" fmla="*/ 802972 h 1848522"/>
                <a:gd name="T16" fmla="*/ 445590 w 811214"/>
                <a:gd name="T17" fmla="*/ 807182 h 1848522"/>
                <a:gd name="T18" fmla="*/ 405607 w 811214"/>
                <a:gd name="T19" fmla="*/ 1574843 h 1848522"/>
                <a:gd name="T20" fmla="*/ 365625 w 811214"/>
                <a:gd name="T21" fmla="*/ 807182 h 1848522"/>
                <a:gd name="T22" fmla="*/ 323863 w 811214"/>
                <a:gd name="T23" fmla="*/ 802972 h 1848522"/>
                <a:gd name="T24" fmla="*/ 0 w 811214"/>
                <a:gd name="T25" fmla="*/ 405606 h 1848522"/>
                <a:gd name="T26" fmla="*/ 405607 w 811214"/>
                <a:gd name="T27" fmla="*/ 0 h 1848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1214" h="1848522">
                  <a:moveTo>
                    <a:pt x="393224" y="1580390"/>
                  </a:moveTo>
                  <a:cubicBezTo>
                    <a:pt x="467267" y="1580390"/>
                    <a:pt x="527290" y="1640413"/>
                    <a:pt x="527290" y="1714456"/>
                  </a:cubicBezTo>
                  <a:cubicBezTo>
                    <a:pt x="527290" y="1788499"/>
                    <a:pt x="467267" y="1848522"/>
                    <a:pt x="393224" y="1848522"/>
                  </a:cubicBezTo>
                  <a:cubicBezTo>
                    <a:pt x="319181" y="1848522"/>
                    <a:pt x="259158" y="1788499"/>
                    <a:pt x="259158" y="1714456"/>
                  </a:cubicBezTo>
                  <a:cubicBezTo>
                    <a:pt x="259158" y="1640413"/>
                    <a:pt x="319181" y="1580390"/>
                    <a:pt x="393224" y="1580390"/>
                  </a:cubicBezTo>
                  <a:close/>
                  <a:moveTo>
                    <a:pt x="405607" y="0"/>
                  </a:moveTo>
                  <a:cubicBezTo>
                    <a:pt x="629618" y="0"/>
                    <a:pt x="811214" y="181596"/>
                    <a:pt x="811214" y="405606"/>
                  </a:cubicBezTo>
                  <a:cubicBezTo>
                    <a:pt x="811214" y="601615"/>
                    <a:pt x="672180" y="765151"/>
                    <a:pt x="487351" y="802972"/>
                  </a:cubicBezTo>
                  <a:lnTo>
                    <a:pt x="445590" y="807182"/>
                  </a:lnTo>
                  <a:lnTo>
                    <a:pt x="405607" y="1574843"/>
                  </a:lnTo>
                  <a:lnTo>
                    <a:pt x="365625" y="807182"/>
                  </a:lnTo>
                  <a:lnTo>
                    <a:pt x="323863" y="802972"/>
                  </a:lnTo>
                  <a:cubicBezTo>
                    <a:pt x="139035" y="765151"/>
                    <a:pt x="0" y="601615"/>
                    <a:pt x="0" y="405606"/>
                  </a:cubicBezTo>
                  <a:cubicBezTo>
                    <a:pt x="0" y="181596"/>
                    <a:pt x="181596" y="0"/>
                    <a:pt x="405607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0" name="TextBox 13"/>
            <p:cNvSpPr txBox="1">
              <a:spLocks noChangeArrowheads="1"/>
            </p:cNvSpPr>
            <p:nvPr/>
          </p:nvSpPr>
          <p:spPr bwMode="auto">
            <a:xfrm>
              <a:off x="726281" y="2364582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" name="TextBox 13"/>
            <p:cNvSpPr txBox="1">
              <a:spLocks noChangeArrowheads="1"/>
            </p:cNvSpPr>
            <p:nvPr/>
          </p:nvSpPr>
          <p:spPr bwMode="auto">
            <a:xfrm>
              <a:off x="987029" y="2578894"/>
              <a:ext cx="1235869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1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0" name="TextBox 13"/>
            <p:cNvSpPr txBox="1">
              <a:spLocks noChangeArrowheads="1"/>
            </p:cNvSpPr>
            <p:nvPr/>
          </p:nvSpPr>
          <p:spPr bwMode="auto">
            <a:xfrm>
              <a:off x="1220391" y="3481388"/>
              <a:ext cx="722709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18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en-US" altLang="zh-CN" sz="18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82604" y="1708547"/>
            <a:ext cx="1753790" cy="2969419"/>
            <a:chOff x="3682604" y="1708547"/>
            <a:chExt cx="1753790" cy="2969419"/>
          </a:xfrm>
        </p:grpSpPr>
        <p:sp>
          <p:nvSpPr>
            <p:cNvPr id="61" name="Oval 15"/>
            <p:cNvSpPr>
              <a:spLocks noChangeArrowheads="1"/>
            </p:cNvSpPr>
            <p:nvPr/>
          </p:nvSpPr>
          <p:spPr bwMode="auto">
            <a:xfrm>
              <a:off x="3714750" y="1708547"/>
              <a:ext cx="1551385" cy="1551384"/>
            </a:xfrm>
            <a:prstGeom prst="ellipse">
              <a:avLst/>
            </a:prstGeom>
            <a:noFill/>
            <a:ln w="25400" cmpd="sng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>
              <a:lvl1pPr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7" name="任意多边形 11"/>
            <p:cNvSpPr/>
            <p:nvPr/>
          </p:nvSpPr>
          <p:spPr bwMode="auto">
            <a:xfrm>
              <a:off x="4186238" y="3109912"/>
              <a:ext cx="608410" cy="1568054"/>
            </a:xfrm>
            <a:custGeom>
              <a:avLst/>
              <a:gdLst>
                <a:gd name="T0" fmla="*/ 405898 w 811214"/>
                <a:gd name="T1" fmla="*/ 1823754 h 2091886"/>
                <a:gd name="T2" fmla="*/ 539964 w 811214"/>
                <a:gd name="T3" fmla="*/ 1957820 h 2091886"/>
                <a:gd name="T4" fmla="*/ 405898 w 811214"/>
                <a:gd name="T5" fmla="*/ 2091886 h 2091886"/>
                <a:gd name="T6" fmla="*/ 271832 w 811214"/>
                <a:gd name="T7" fmla="*/ 1957820 h 2091886"/>
                <a:gd name="T8" fmla="*/ 405898 w 811214"/>
                <a:gd name="T9" fmla="*/ 1823754 h 2091886"/>
                <a:gd name="T10" fmla="*/ 405607 w 811214"/>
                <a:gd name="T11" fmla="*/ 0 h 2091886"/>
                <a:gd name="T12" fmla="*/ 811214 w 811214"/>
                <a:gd name="T13" fmla="*/ 405606 h 2091886"/>
                <a:gd name="T14" fmla="*/ 487351 w 811214"/>
                <a:gd name="T15" fmla="*/ 802972 h 2091886"/>
                <a:gd name="T16" fmla="*/ 455836 w 811214"/>
                <a:gd name="T17" fmla="*/ 806149 h 2091886"/>
                <a:gd name="T18" fmla="*/ 405607 w 811214"/>
                <a:gd name="T19" fmla="*/ 1770540 h 2091886"/>
                <a:gd name="T20" fmla="*/ 355378 w 811214"/>
                <a:gd name="T21" fmla="*/ 806149 h 2091886"/>
                <a:gd name="T22" fmla="*/ 323863 w 811214"/>
                <a:gd name="T23" fmla="*/ 802972 h 2091886"/>
                <a:gd name="T24" fmla="*/ 0 w 811214"/>
                <a:gd name="T25" fmla="*/ 405606 h 2091886"/>
                <a:gd name="T26" fmla="*/ 405607 w 811214"/>
                <a:gd name="T27" fmla="*/ 0 h 2091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1214" h="2091886">
                  <a:moveTo>
                    <a:pt x="405898" y="1823754"/>
                  </a:moveTo>
                  <a:cubicBezTo>
                    <a:pt x="479941" y="1823754"/>
                    <a:pt x="539964" y="1883777"/>
                    <a:pt x="539964" y="1957820"/>
                  </a:cubicBezTo>
                  <a:cubicBezTo>
                    <a:pt x="539964" y="2031863"/>
                    <a:pt x="479941" y="2091886"/>
                    <a:pt x="405898" y="2091886"/>
                  </a:cubicBezTo>
                  <a:cubicBezTo>
                    <a:pt x="331855" y="2091886"/>
                    <a:pt x="271832" y="2031863"/>
                    <a:pt x="271832" y="1957820"/>
                  </a:cubicBezTo>
                  <a:cubicBezTo>
                    <a:pt x="271832" y="1883777"/>
                    <a:pt x="331855" y="1823754"/>
                    <a:pt x="405898" y="1823754"/>
                  </a:cubicBezTo>
                  <a:close/>
                  <a:moveTo>
                    <a:pt x="405607" y="0"/>
                  </a:moveTo>
                  <a:cubicBezTo>
                    <a:pt x="629618" y="0"/>
                    <a:pt x="811214" y="181596"/>
                    <a:pt x="811214" y="405606"/>
                  </a:cubicBezTo>
                  <a:cubicBezTo>
                    <a:pt x="811214" y="601615"/>
                    <a:pt x="672180" y="765151"/>
                    <a:pt x="487351" y="802972"/>
                  </a:cubicBezTo>
                  <a:lnTo>
                    <a:pt x="455836" y="806149"/>
                  </a:lnTo>
                  <a:lnTo>
                    <a:pt x="405607" y="1770540"/>
                  </a:lnTo>
                  <a:lnTo>
                    <a:pt x="355378" y="806149"/>
                  </a:lnTo>
                  <a:lnTo>
                    <a:pt x="323863" y="802972"/>
                  </a:lnTo>
                  <a:cubicBezTo>
                    <a:pt x="139035" y="765151"/>
                    <a:pt x="0" y="601615"/>
                    <a:pt x="0" y="405606"/>
                  </a:cubicBezTo>
                  <a:cubicBezTo>
                    <a:pt x="0" y="181596"/>
                    <a:pt x="181596" y="0"/>
                    <a:pt x="405607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3682604" y="2165747"/>
              <a:ext cx="175379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5" name="TextBox 13"/>
            <p:cNvSpPr txBox="1">
              <a:spLocks noChangeArrowheads="1"/>
            </p:cNvSpPr>
            <p:nvPr/>
          </p:nvSpPr>
          <p:spPr bwMode="auto">
            <a:xfrm>
              <a:off x="3943350" y="2380060"/>
              <a:ext cx="1235869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1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1" name="TextBox 13"/>
            <p:cNvSpPr txBox="1">
              <a:spLocks noChangeArrowheads="1"/>
            </p:cNvSpPr>
            <p:nvPr/>
          </p:nvSpPr>
          <p:spPr bwMode="auto">
            <a:xfrm>
              <a:off x="4152900" y="3280172"/>
              <a:ext cx="723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18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en-US" altLang="zh-CN" sz="18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21079" y="1744266"/>
            <a:ext cx="1753790" cy="2933700"/>
            <a:chOff x="6721079" y="1744266"/>
            <a:chExt cx="1753790" cy="2933700"/>
          </a:xfrm>
        </p:grpSpPr>
        <p:sp>
          <p:nvSpPr>
            <p:cNvPr id="59" name="Oval 5"/>
            <p:cNvSpPr>
              <a:spLocks noChangeArrowheads="1"/>
            </p:cNvSpPr>
            <p:nvPr/>
          </p:nvSpPr>
          <p:spPr bwMode="auto">
            <a:xfrm>
              <a:off x="6728222" y="1744266"/>
              <a:ext cx="1551384" cy="1551384"/>
            </a:xfrm>
            <a:prstGeom prst="ellipse">
              <a:avLst/>
            </a:prstGeom>
            <a:noFill/>
            <a:ln w="25400" cmpd="sng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>
              <a:lvl1pPr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9" name="任意多边形 13"/>
            <p:cNvSpPr/>
            <p:nvPr/>
          </p:nvSpPr>
          <p:spPr bwMode="auto">
            <a:xfrm>
              <a:off x="7199710" y="3109912"/>
              <a:ext cx="608409" cy="1568054"/>
            </a:xfrm>
            <a:custGeom>
              <a:avLst/>
              <a:gdLst>
                <a:gd name="T0" fmla="*/ 418574 w 811214"/>
                <a:gd name="T1" fmla="*/ 1823754 h 2091886"/>
                <a:gd name="T2" fmla="*/ 552640 w 811214"/>
                <a:gd name="T3" fmla="*/ 1957820 h 2091886"/>
                <a:gd name="T4" fmla="*/ 418574 w 811214"/>
                <a:gd name="T5" fmla="*/ 2091886 h 2091886"/>
                <a:gd name="T6" fmla="*/ 284508 w 811214"/>
                <a:gd name="T7" fmla="*/ 1957820 h 2091886"/>
                <a:gd name="T8" fmla="*/ 418574 w 811214"/>
                <a:gd name="T9" fmla="*/ 1823754 h 2091886"/>
                <a:gd name="T10" fmla="*/ 405607 w 811214"/>
                <a:gd name="T11" fmla="*/ 0 h 2091886"/>
                <a:gd name="T12" fmla="*/ 811214 w 811214"/>
                <a:gd name="T13" fmla="*/ 405606 h 2091886"/>
                <a:gd name="T14" fmla="*/ 487351 w 811214"/>
                <a:gd name="T15" fmla="*/ 802972 h 2091886"/>
                <a:gd name="T16" fmla="*/ 455836 w 811214"/>
                <a:gd name="T17" fmla="*/ 806149 h 2091886"/>
                <a:gd name="T18" fmla="*/ 405607 w 811214"/>
                <a:gd name="T19" fmla="*/ 1770540 h 2091886"/>
                <a:gd name="T20" fmla="*/ 355378 w 811214"/>
                <a:gd name="T21" fmla="*/ 806149 h 2091886"/>
                <a:gd name="T22" fmla="*/ 323863 w 811214"/>
                <a:gd name="T23" fmla="*/ 802972 h 2091886"/>
                <a:gd name="T24" fmla="*/ 0 w 811214"/>
                <a:gd name="T25" fmla="*/ 405606 h 2091886"/>
                <a:gd name="T26" fmla="*/ 405607 w 811214"/>
                <a:gd name="T27" fmla="*/ 0 h 2091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1214" h="2091886">
                  <a:moveTo>
                    <a:pt x="418574" y="1823754"/>
                  </a:moveTo>
                  <a:cubicBezTo>
                    <a:pt x="492617" y="1823754"/>
                    <a:pt x="552640" y="1883777"/>
                    <a:pt x="552640" y="1957820"/>
                  </a:cubicBezTo>
                  <a:cubicBezTo>
                    <a:pt x="552640" y="2031863"/>
                    <a:pt x="492617" y="2091886"/>
                    <a:pt x="418574" y="2091886"/>
                  </a:cubicBezTo>
                  <a:cubicBezTo>
                    <a:pt x="344531" y="2091886"/>
                    <a:pt x="284508" y="2031863"/>
                    <a:pt x="284508" y="1957820"/>
                  </a:cubicBezTo>
                  <a:cubicBezTo>
                    <a:pt x="284508" y="1883777"/>
                    <a:pt x="344531" y="1823754"/>
                    <a:pt x="418574" y="1823754"/>
                  </a:cubicBezTo>
                  <a:close/>
                  <a:moveTo>
                    <a:pt x="405607" y="0"/>
                  </a:moveTo>
                  <a:cubicBezTo>
                    <a:pt x="629618" y="0"/>
                    <a:pt x="811214" y="181596"/>
                    <a:pt x="811214" y="405606"/>
                  </a:cubicBezTo>
                  <a:cubicBezTo>
                    <a:pt x="811214" y="601615"/>
                    <a:pt x="672180" y="765151"/>
                    <a:pt x="487351" y="802972"/>
                  </a:cubicBezTo>
                  <a:lnTo>
                    <a:pt x="455836" y="806149"/>
                  </a:lnTo>
                  <a:lnTo>
                    <a:pt x="405607" y="1770540"/>
                  </a:lnTo>
                  <a:lnTo>
                    <a:pt x="355378" y="806149"/>
                  </a:lnTo>
                  <a:lnTo>
                    <a:pt x="323863" y="802972"/>
                  </a:lnTo>
                  <a:cubicBezTo>
                    <a:pt x="139034" y="765151"/>
                    <a:pt x="0" y="601615"/>
                    <a:pt x="0" y="405606"/>
                  </a:cubicBezTo>
                  <a:cubicBezTo>
                    <a:pt x="0" y="181596"/>
                    <a:pt x="181596" y="0"/>
                    <a:pt x="405607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8" name="TextBox 13"/>
            <p:cNvSpPr txBox="1">
              <a:spLocks noChangeArrowheads="1"/>
            </p:cNvSpPr>
            <p:nvPr/>
          </p:nvSpPr>
          <p:spPr bwMode="auto">
            <a:xfrm>
              <a:off x="6721079" y="2165747"/>
              <a:ext cx="175379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9" name="TextBox 13"/>
            <p:cNvSpPr txBox="1">
              <a:spLocks noChangeArrowheads="1"/>
            </p:cNvSpPr>
            <p:nvPr/>
          </p:nvSpPr>
          <p:spPr bwMode="auto">
            <a:xfrm>
              <a:off x="6981825" y="2380060"/>
              <a:ext cx="1235869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1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TextBox 13"/>
            <p:cNvSpPr txBox="1">
              <a:spLocks noChangeArrowheads="1"/>
            </p:cNvSpPr>
            <p:nvPr/>
          </p:nvSpPr>
          <p:spPr bwMode="auto">
            <a:xfrm>
              <a:off x="7152085" y="3298031"/>
              <a:ext cx="723900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18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05</a:t>
              </a:r>
              <a:endParaRPr lang="en-US" altLang="zh-CN" sz="18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14925" y="1172766"/>
            <a:ext cx="1753791" cy="3505200"/>
            <a:chOff x="5114925" y="1172766"/>
            <a:chExt cx="1753791" cy="3505200"/>
          </a:xfrm>
        </p:grpSpPr>
        <p:sp>
          <p:nvSpPr>
            <p:cNvPr id="60" name="Oval 10"/>
            <p:cNvSpPr>
              <a:spLocks noChangeArrowheads="1"/>
            </p:cNvSpPr>
            <p:nvPr/>
          </p:nvSpPr>
          <p:spPr bwMode="auto">
            <a:xfrm>
              <a:off x="5224463" y="1172766"/>
              <a:ext cx="1551385" cy="1551384"/>
            </a:xfrm>
            <a:prstGeom prst="ellipse">
              <a:avLst/>
            </a:prstGeom>
            <a:noFill/>
            <a:ln w="25400" cmpd="sng">
              <a:solidFill>
                <a:srgbClr val="0070C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>
              <a:lvl1pPr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8" name="任意多边形 12"/>
            <p:cNvSpPr/>
            <p:nvPr/>
          </p:nvSpPr>
          <p:spPr bwMode="auto">
            <a:xfrm>
              <a:off x="5695950" y="2490787"/>
              <a:ext cx="608410" cy="2187179"/>
            </a:xfrm>
            <a:custGeom>
              <a:avLst/>
              <a:gdLst>
                <a:gd name="T0" fmla="*/ 395758 w 811214"/>
                <a:gd name="T1" fmla="*/ 2648181 h 2916313"/>
                <a:gd name="T2" fmla="*/ 529824 w 811214"/>
                <a:gd name="T3" fmla="*/ 2782247 h 2916313"/>
                <a:gd name="T4" fmla="*/ 395758 w 811214"/>
                <a:gd name="T5" fmla="*/ 2916313 h 2916313"/>
                <a:gd name="T6" fmla="*/ 261692 w 811214"/>
                <a:gd name="T7" fmla="*/ 2782247 h 2916313"/>
                <a:gd name="T8" fmla="*/ 395758 w 811214"/>
                <a:gd name="T9" fmla="*/ 2648181 h 2916313"/>
                <a:gd name="T10" fmla="*/ 405607 w 811214"/>
                <a:gd name="T11" fmla="*/ 0 h 2916313"/>
                <a:gd name="T12" fmla="*/ 811214 w 811214"/>
                <a:gd name="T13" fmla="*/ 405607 h 2916313"/>
                <a:gd name="T14" fmla="*/ 563488 w 811214"/>
                <a:gd name="T15" fmla="*/ 779340 h 2916313"/>
                <a:gd name="T16" fmla="*/ 455088 w 811214"/>
                <a:gd name="T17" fmla="*/ 801225 h 2916313"/>
                <a:gd name="T18" fmla="*/ 405605 w 811214"/>
                <a:gd name="T19" fmla="*/ 2582584 h 2916313"/>
                <a:gd name="T20" fmla="*/ 356123 w 811214"/>
                <a:gd name="T21" fmla="*/ 801224 h 2916313"/>
                <a:gd name="T22" fmla="*/ 247727 w 811214"/>
                <a:gd name="T23" fmla="*/ 779340 h 2916313"/>
                <a:gd name="T24" fmla="*/ 0 w 811214"/>
                <a:gd name="T25" fmla="*/ 405607 h 2916313"/>
                <a:gd name="T26" fmla="*/ 405607 w 811214"/>
                <a:gd name="T27" fmla="*/ 0 h 2916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1214" h="2916313">
                  <a:moveTo>
                    <a:pt x="395758" y="2648181"/>
                  </a:moveTo>
                  <a:cubicBezTo>
                    <a:pt x="469801" y="2648181"/>
                    <a:pt x="529824" y="2708204"/>
                    <a:pt x="529824" y="2782247"/>
                  </a:cubicBezTo>
                  <a:cubicBezTo>
                    <a:pt x="529824" y="2856290"/>
                    <a:pt x="469801" y="2916313"/>
                    <a:pt x="395758" y="2916313"/>
                  </a:cubicBezTo>
                  <a:cubicBezTo>
                    <a:pt x="321715" y="2916313"/>
                    <a:pt x="261692" y="2856290"/>
                    <a:pt x="261692" y="2782247"/>
                  </a:cubicBezTo>
                  <a:cubicBezTo>
                    <a:pt x="261692" y="2708204"/>
                    <a:pt x="321715" y="2648181"/>
                    <a:pt x="395758" y="2648181"/>
                  </a:cubicBezTo>
                  <a:close/>
                  <a:moveTo>
                    <a:pt x="405607" y="0"/>
                  </a:moveTo>
                  <a:cubicBezTo>
                    <a:pt x="629618" y="0"/>
                    <a:pt x="811214" y="181596"/>
                    <a:pt x="811214" y="405607"/>
                  </a:cubicBezTo>
                  <a:cubicBezTo>
                    <a:pt x="811214" y="573615"/>
                    <a:pt x="709067" y="717765"/>
                    <a:pt x="563488" y="779340"/>
                  </a:cubicBezTo>
                  <a:lnTo>
                    <a:pt x="455088" y="801225"/>
                  </a:lnTo>
                  <a:lnTo>
                    <a:pt x="405605" y="2582584"/>
                  </a:lnTo>
                  <a:lnTo>
                    <a:pt x="356123" y="801224"/>
                  </a:lnTo>
                  <a:lnTo>
                    <a:pt x="247727" y="779340"/>
                  </a:lnTo>
                  <a:cubicBezTo>
                    <a:pt x="102148" y="717765"/>
                    <a:pt x="0" y="573615"/>
                    <a:pt x="0" y="405607"/>
                  </a:cubicBezTo>
                  <a:cubicBezTo>
                    <a:pt x="0" y="181596"/>
                    <a:pt x="181596" y="0"/>
                    <a:pt x="405607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6" name="TextBox 13"/>
            <p:cNvSpPr txBox="1">
              <a:spLocks noChangeArrowheads="1"/>
            </p:cNvSpPr>
            <p:nvPr/>
          </p:nvSpPr>
          <p:spPr bwMode="auto">
            <a:xfrm>
              <a:off x="5114925" y="1558528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7" name="TextBox 13"/>
            <p:cNvSpPr txBox="1">
              <a:spLocks noChangeArrowheads="1"/>
            </p:cNvSpPr>
            <p:nvPr/>
          </p:nvSpPr>
          <p:spPr bwMode="auto">
            <a:xfrm>
              <a:off x="5375673" y="1772841"/>
              <a:ext cx="1235869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1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3" name="TextBox 13"/>
            <p:cNvSpPr txBox="1">
              <a:spLocks noChangeArrowheads="1"/>
            </p:cNvSpPr>
            <p:nvPr/>
          </p:nvSpPr>
          <p:spPr bwMode="auto">
            <a:xfrm>
              <a:off x="5643563" y="2653904"/>
              <a:ext cx="72271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18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04</a:t>
              </a:r>
              <a:endParaRPr lang="en-US" altLang="zh-CN" sz="18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116931" y="1146572"/>
            <a:ext cx="1753791" cy="3531394"/>
            <a:chOff x="2116931" y="1146572"/>
            <a:chExt cx="1753791" cy="3531394"/>
          </a:xfrm>
        </p:grpSpPr>
        <p:sp>
          <p:nvSpPr>
            <p:cNvPr id="62" name="Oval 20"/>
            <p:cNvSpPr>
              <a:spLocks noChangeArrowheads="1"/>
            </p:cNvSpPr>
            <p:nvPr/>
          </p:nvSpPr>
          <p:spPr bwMode="auto">
            <a:xfrm>
              <a:off x="2213372" y="1146572"/>
              <a:ext cx="1551384" cy="1551384"/>
            </a:xfrm>
            <a:prstGeom prst="ellipse">
              <a:avLst/>
            </a:prstGeom>
            <a:noFill/>
            <a:ln w="25400" cmpd="sng">
              <a:solidFill>
                <a:srgbClr val="0070C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>
              <a:lvl1pPr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5" name="任意多边形 9"/>
            <p:cNvSpPr/>
            <p:nvPr/>
          </p:nvSpPr>
          <p:spPr bwMode="auto">
            <a:xfrm>
              <a:off x="2684860" y="2490787"/>
              <a:ext cx="608409" cy="2187179"/>
            </a:xfrm>
            <a:custGeom>
              <a:avLst/>
              <a:gdLst>
                <a:gd name="T0" fmla="*/ 405898 w 811214"/>
                <a:gd name="T1" fmla="*/ 2648181 h 2916313"/>
                <a:gd name="T2" fmla="*/ 539964 w 811214"/>
                <a:gd name="T3" fmla="*/ 2782247 h 2916313"/>
                <a:gd name="T4" fmla="*/ 405898 w 811214"/>
                <a:gd name="T5" fmla="*/ 2916313 h 2916313"/>
                <a:gd name="T6" fmla="*/ 271832 w 811214"/>
                <a:gd name="T7" fmla="*/ 2782247 h 2916313"/>
                <a:gd name="T8" fmla="*/ 405898 w 811214"/>
                <a:gd name="T9" fmla="*/ 2648181 h 2916313"/>
                <a:gd name="T10" fmla="*/ 405607 w 811214"/>
                <a:gd name="T11" fmla="*/ 0 h 2916313"/>
                <a:gd name="T12" fmla="*/ 811214 w 811214"/>
                <a:gd name="T13" fmla="*/ 405607 h 2916313"/>
                <a:gd name="T14" fmla="*/ 563488 w 811214"/>
                <a:gd name="T15" fmla="*/ 779340 h 2916313"/>
                <a:gd name="T16" fmla="*/ 456199 w 811214"/>
                <a:gd name="T17" fmla="*/ 801000 h 2916313"/>
                <a:gd name="T18" fmla="*/ 405607 w 811214"/>
                <a:gd name="T19" fmla="*/ 2622314 h 2916313"/>
                <a:gd name="T20" fmla="*/ 355015 w 811214"/>
                <a:gd name="T21" fmla="*/ 801000 h 2916313"/>
                <a:gd name="T22" fmla="*/ 247726 w 811214"/>
                <a:gd name="T23" fmla="*/ 779340 h 2916313"/>
                <a:gd name="T24" fmla="*/ 0 w 811214"/>
                <a:gd name="T25" fmla="*/ 405607 h 2916313"/>
                <a:gd name="T26" fmla="*/ 405607 w 811214"/>
                <a:gd name="T27" fmla="*/ 0 h 2916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1214" h="2916313">
                  <a:moveTo>
                    <a:pt x="405898" y="2648181"/>
                  </a:moveTo>
                  <a:cubicBezTo>
                    <a:pt x="479941" y="2648181"/>
                    <a:pt x="539964" y="2708204"/>
                    <a:pt x="539964" y="2782247"/>
                  </a:cubicBezTo>
                  <a:cubicBezTo>
                    <a:pt x="539964" y="2856290"/>
                    <a:pt x="479941" y="2916313"/>
                    <a:pt x="405898" y="2916313"/>
                  </a:cubicBezTo>
                  <a:cubicBezTo>
                    <a:pt x="331855" y="2916313"/>
                    <a:pt x="271832" y="2856290"/>
                    <a:pt x="271832" y="2782247"/>
                  </a:cubicBezTo>
                  <a:cubicBezTo>
                    <a:pt x="271832" y="2708204"/>
                    <a:pt x="331855" y="2648181"/>
                    <a:pt x="405898" y="2648181"/>
                  </a:cubicBezTo>
                  <a:close/>
                  <a:moveTo>
                    <a:pt x="405607" y="0"/>
                  </a:moveTo>
                  <a:cubicBezTo>
                    <a:pt x="629618" y="0"/>
                    <a:pt x="811214" y="181596"/>
                    <a:pt x="811214" y="405607"/>
                  </a:cubicBezTo>
                  <a:cubicBezTo>
                    <a:pt x="811214" y="573615"/>
                    <a:pt x="709067" y="717765"/>
                    <a:pt x="563488" y="779340"/>
                  </a:cubicBezTo>
                  <a:lnTo>
                    <a:pt x="456199" y="801000"/>
                  </a:lnTo>
                  <a:lnTo>
                    <a:pt x="405607" y="2622314"/>
                  </a:lnTo>
                  <a:lnTo>
                    <a:pt x="355015" y="801000"/>
                  </a:lnTo>
                  <a:lnTo>
                    <a:pt x="247726" y="779340"/>
                  </a:lnTo>
                  <a:cubicBezTo>
                    <a:pt x="102148" y="717765"/>
                    <a:pt x="0" y="573615"/>
                    <a:pt x="0" y="405607"/>
                  </a:cubicBezTo>
                  <a:cubicBezTo>
                    <a:pt x="0" y="181596"/>
                    <a:pt x="181596" y="0"/>
                    <a:pt x="405607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2" name="TextBox 13"/>
            <p:cNvSpPr txBox="1">
              <a:spLocks noChangeArrowheads="1"/>
            </p:cNvSpPr>
            <p:nvPr/>
          </p:nvSpPr>
          <p:spPr bwMode="auto">
            <a:xfrm>
              <a:off x="2116931" y="1554957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3" name="TextBox 13"/>
            <p:cNvSpPr txBox="1">
              <a:spLocks noChangeArrowheads="1"/>
            </p:cNvSpPr>
            <p:nvPr/>
          </p:nvSpPr>
          <p:spPr bwMode="auto">
            <a:xfrm>
              <a:off x="2377679" y="1769269"/>
              <a:ext cx="1235869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1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4" name="TextBox 13"/>
            <p:cNvSpPr txBox="1">
              <a:spLocks noChangeArrowheads="1"/>
            </p:cNvSpPr>
            <p:nvPr/>
          </p:nvSpPr>
          <p:spPr bwMode="auto">
            <a:xfrm>
              <a:off x="2622947" y="2653904"/>
              <a:ext cx="722709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18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en-US" altLang="zh-CN" sz="18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边形 8"/>
          <p:cNvSpPr>
            <a:spLocks noChangeArrowheads="1"/>
          </p:cNvSpPr>
          <p:nvPr/>
        </p:nvSpPr>
        <p:spPr bwMode="auto">
          <a:xfrm>
            <a:off x="4067944" y="1831180"/>
            <a:ext cx="5040560" cy="1676673"/>
          </a:xfrm>
          <a:prstGeom prst="parallelogram">
            <a:avLst>
              <a:gd name="adj" fmla="val 47034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任意多边形 5" hidden="1"/>
          <p:cNvSpPr/>
          <p:nvPr/>
        </p:nvSpPr>
        <p:spPr bwMode="auto">
          <a:xfrm>
            <a:off x="108349" y="-164554"/>
            <a:ext cx="4175620" cy="5308054"/>
          </a:xfrm>
          <a:custGeom>
            <a:avLst/>
            <a:gdLst>
              <a:gd name="T0" fmla="*/ 0 w 7093217"/>
              <a:gd name="T1" fmla="*/ 0 h 6858000"/>
              <a:gd name="T2" fmla="*/ 7093217 w 7093217"/>
              <a:gd name="T3" fmla="*/ 0 h 6858000"/>
              <a:gd name="T4" fmla="*/ 4113150 w 7093217"/>
              <a:gd name="T5" fmla="*/ 6858000 h 6858000"/>
              <a:gd name="T6" fmla="*/ 0 w 7093217"/>
              <a:gd name="T7" fmla="*/ 6858000 h 6858000"/>
              <a:gd name="T8" fmla="*/ 0 w 7093217"/>
              <a:gd name="T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93217" h="6858000">
                <a:moveTo>
                  <a:pt x="0" y="0"/>
                </a:moveTo>
                <a:lnTo>
                  <a:pt x="7093217" y="0"/>
                </a:lnTo>
                <a:lnTo>
                  <a:pt x="41131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1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847" y="-164554"/>
            <a:ext cx="4582858" cy="53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92859" y="1995686"/>
            <a:ext cx="4083597" cy="566572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dist"/>
            <a:r>
              <a:rPr lang="en-US" altLang="zh-CN" sz="3200" b="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en-US" altLang="zh-CN" sz="32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zh-CN" altLang="en-US" sz="32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输入第一部分标题</a:t>
            </a:r>
            <a:endParaRPr lang="zh-CN" altLang="en-US" sz="32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8024" y="2523549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</a:t>
            </a:r>
            <a:endParaRPr lang="en-US" altLang="zh-CN" sz="1600" b="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b="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</a:t>
            </a:r>
            <a:endParaRPr lang="en-US" altLang="zh-CN" sz="1600" b="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6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 flipH="1">
            <a:off x="2771802" y="-596602"/>
            <a:ext cx="2952326" cy="6048672"/>
          </a:xfrm>
          <a:prstGeom prst="line">
            <a:avLst/>
          </a:prstGeom>
          <a:ln w="9842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2717"/>
          <p:cNvSpPr/>
          <p:nvPr/>
        </p:nvSpPr>
        <p:spPr>
          <a:xfrm rot="5400000">
            <a:off x="6077269" y="3009671"/>
            <a:ext cx="641555" cy="482287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70C0"/>
          </a:solidFill>
          <a:ln w="12700">
            <a:miter lim="400000"/>
          </a:ln>
        </p:spPr>
        <p:txBody>
          <a:bodyPr lIns="40315" tIns="40315" rIns="40315" bIns="40315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Shape 2721"/>
          <p:cNvSpPr/>
          <p:nvPr/>
        </p:nvSpPr>
        <p:spPr>
          <a:xfrm rot="5400000">
            <a:off x="4234044" y="3009671"/>
            <a:ext cx="641555" cy="482287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70C0"/>
          </a:solidFill>
          <a:ln w="12700">
            <a:miter lim="400000"/>
          </a:ln>
        </p:spPr>
        <p:txBody>
          <a:bodyPr lIns="40315" tIns="40315" rIns="40315" bIns="40315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Shape 2725"/>
          <p:cNvSpPr/>
          <p:nvPr/>
        </p:nvSpPr>
        <p:spPr>
          <a:xfrm rot="5400000">
            <a:off x="2380898" y="3009671"/>
            <a:ext cx="641555" cy="482287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70C0"/>
          </a:solidFill>
          <a:ln w="12700">
            <a:miter lim="400000"/>
          </a:ln>
        </p:spPr>
        <p:txBody>
          <a:bodyPr lIns="40315" tIns="40315" rIns="40315" bIns="40315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Shape 2729"/>
          <p:cNvSpPr/>
          <p:nvPr/>
        </p:nvSpPr>
        <p:spPr>
          <a:xfrm>
            <a:off x="917595" y="2414871"/>
            <a:ext cx="1704251" cy="87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rgbClr val="0070C0"/>
          </a:solidFill>
          <a:ln w="63500">
            <a:solidFill>
              <a:srgbClr val="FFFFFF"/>
            </a:solidFill>
            <a:miter lim="400000"/>
          </a:ln>
        </p:spPr>
        <p:txBody>
          <a:bodyPr lIns="30236" tIns="30236" rIns="30236" bIns="30236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00" b="0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Shape 2730"/>
          <p:cNvSpPr/>
          <p:nvPr/>
        </p:nvSpPr>
        <p:spPr>
          <a:xfrm>
            <a:off x="2770743" y="2414871"/>
            <a:ext cx="1704251" cy="87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rgbClr val="00B0F0"/>
          </a:solidFill>
          <a:ln w="63500">
            <a:solidFill>
              <a:srgbClr val="FFFFFF"/>
            </a:solidFill>
            <a:miter lim="400000"/>
          </a:ln>
        </p:spPr>
        <p:txBody>
          <a:bodyPr lIns="30236" tIns="30236" rIns="30236" bIns="30236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00" b="0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" name="Shape 2731"/>
          <p:cNvSpPr/>
          <p:nvPr/>
        </p:nvSpPr>
        <p:spPr>
          <a:xfrm>
            <a:off x="4623891" y="2414871"/>
            <a:ext cx="1704246" cy="87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rgbClr val="0070C0"/>
          </a:solidFill>
          <a:ln w="63500">
            <a:solidFill>
              <a:srgbClr val="FFFFFF"/>
            </a:solidFill>
            <a:miter lim="400000"/>
          </a:ln>
        </p:spPr>
        <p:txBody>
          <a:bodyPr lIns="30236" tIns="30236" rIns="30236" bIns="30236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00" b="0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Shape 2732"/>
          <p:cNvSpPr/>
          <p:nvPr/>
        </p:nvSpPr>
        <p:spPr>
          <a:xfrm>
            <a:off x="6467955" y="2414871"/>
            <a:ext cx="1704246" cy="87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rgbClr val="00B0F0"/>
          </a:solidFill>
          <a:ln w="63500">
            <a:solidFill>
              <a:srgbClr val="FFFFFF"/>
            </a:solidFill>
            <a:miter lim="400000"/>
          </a:ln>
        </p:spPr>
        <p:txBody>
          <a:bodyPr lIns="30236" tIns="30236" rIns="30236" bIns="30236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00" b="0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" name="Shape 2733"/>
          <p:cNvSpPr/>
          <p:nvPr/>
        </p:nvSpPr>
        <p:spPr>
          <a:xfrm>
            <a:off x="2025851" y="2732861"/>
            <a:ext cx="1351649" cy="227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7060"/>
                  <a:pt x="20794" y="21600"/>
                  <a:pt x="19800" y="21600"/>
                </a:cubicBezTo>
                <a:lnTo>
                  <a:pt x="1800" y="21600"/>
                </a:lnTo>
                <a:cubicBezTo>
                  <a:pt x="806" y="21600"/>
                  <a:pt x="0" y="17060"/>
                  <a:pt x="0" y="10800"/>
                </a:cubicBezTo>
                <a:lnTo>
                  <a:pt x="0" y="10800"/>
                </a:lnTo>
                <a:cubicBezTo>
                  <a:pt x="0" y="4540"/>
                  <a:pt x="806" y="0"/>
                  <a:pt x="1800" y="0"/>
                </a:cubicBezTo>
                <a:lnTo>
                  <a:pt x="19800" y="0"/>
                </a:lnTo>
                <a:cubicBezTo>
                  <a:pt x="20794" y="0"/>
                  <a:pt x="21600" y="4540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00" b="0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Shape 2734"/>
          <p:cNvSpPr/>
          <p:nvPr/>
        </p:nvSpPr>
        <p:spPr>
          <a:xfrm>
            <a:off x="3878999" y="2732861"/>
            <a:ext cx="1351645" cy="227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7060"/>
                  <a:pt x="20794" y="21600"/>
                  <a:pt x="19800" y="21600"/>
                </a:cubicBezTo>
                <a:lnTo>
                  <a:pt x="1800" y="21600"/>
                </a:lnTo>
                <a:cubicBezTo>
                  <a:pt x="806" y="21600"/>
                  <a:pt x="0" y="17060"/>
                  <a:pt x="0" y="10800"/>
                </a:cubicBezTo>
                <a:lnTo>
                  <a:pt x="0" y="10800"/>
                </a:lnTo>
                <a:cubicBezTo>
                  <a:pt x="0" y="4540"/>
                  <a:pt x="806" y="0"/>
                  <a:pt x="1800" y="0"/>
                </a:cubicBezTo>
                <a:lnTo>
                  <a:pt x="19800" y="0"/>
                </a:lnTo>
                <a:cubicBezTo>
                  <a:pt x="20794" y="0"/>
                  <a:pt x="21600" y="4540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00" b="0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5" name="Shape 2735"/>
          <p:cNvSpPr/>
          <p:nvPr/>
        </p:nvSpPr>
        <p:spPr>
          <a:xfrm>
            <a:off x="5723063" y="2732861"/>
            <a:ext cx="1351645" cy="227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7060"/>
                  <a:pt x="20794" y="21600"/>
                  <a:pt x="19800" y="21600"/>
                </a:cubicBezTo>
                <a:lnTo>
                  <a:pt x="1800" y="21600"/>
                </a:lnTo>
                <a:cubicBezTo>
                  <a:pt x="806" y="21600"/>
                  <a:pt x="0" y="17060"/>
                  <a:pt x="0" y="10800"/>
                </a:cubicBezTo>
                <a:lnTo>
                  <a:pt x="0" y="10800"/>
                </a:lnTo>
                <a:cubicBezTo>
                  <a:pt x="0" y="4540"/>
                  <a:pt x="806" y="0"/>
                  <a:pt x="1800" y="0"/>
                </a:cubicBezTo>
                <a:lnTo>
                  <a:pt x="19800" y="0"/>
                </a:lnTo>
                <a:cubicBezTo>
                  <a:pt x="20794" y="0"/>
                  <a:pt x="21600" y="4540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00" b="0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04263" y="1710141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rgbClr val="474747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此处添加详细文本描述，建议与标题相关并符合整体语言风格，语言描述尽量简洁生动</a:t>
            </a:r>
            <a:endParaRPr lang="en-GB" altLang="zh-CN" sz="800" b="0" dirty="0">
              <a:solidFill>
                <a:srgbClr val="474747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7" name="Text Placeholder 2"/>
          <p:cNvSpPr txBox="1"/>
          <p:nvPr/>
        </p:nvSpPr>
        <p:spPr>
          <a:xfrm>
            <a:off x="914652" y="1422791"/>
            <a:ext cx="1564034" cy="234368"/>
          </a:xfrm>
          <a:prstGeom prst="rect">
            <a:avLst/>
          </a:prstGeom>
          <a:noFill/>
        </p:spPr>
        <p:txBody>
          <a:bodyPr vert="horz" lIns="0" tIns="36283" rIns="0" bIns="36283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添加标题</a:t>
            </a:r>
            <a:endParaRPr lang="en-GB" altLang="zh-CN" sz="1100" dirty="0">
              <a:solidFill>
                <a:srgbClr val="0070C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910960" y="1710141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rgbClr val="474747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此处添加详细文本描述，建议与标题相关并符合整体语言风格，语言描述尽量简洁生动</a:t>
            </a:r>
            <a:endParaRPr lang="en-GB" altLang="zh-CN" sz="800" b="0" dirty="0">
              <a:solidFill>
                <a:srgbClr val="474747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9" name="Text Placeholder 2"/>
          <p:cNvSpPr txBox="1"/>
          <p:nvPr/>
        </p:nvSpPr>
        <p:spPr>
          <a:xfrm>
            <a:off x="2821349" y="1422791"/>
            <a:ext cx="1564034" cy="234368"/>
          </a:xfrm>
          <a:prstGeom prst="rect">
            <a:avLst/>
          </a:prstGeom>
          <a:noFill/>
        </p:spPr>
        <p:txBody>
          <a:bodyPr vert="horz" lIns="0" tIns="36283" rIns="0" bIns="36283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添加标题</a:t>
            </a:r>
            <a:endParaRPr lang="en-GB" altLang="zh-CN" sz="1100" dirty="0">
              <a:solidFill>
                <a:srgbClr val="0070C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23279" y="1706973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rgbClr val="474747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此处添加详细文本描述，建议与标题相关并符合整体语言风格，语言描述尽量简洁生动</a:t>
            </a:r>
            <a:endParaRPr lang="en-GB" altLang="zh-CN" sz="800" b="0" dirty="0">
              <a:solidFill>
                <a:srgbClr val="474747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1" name="Text Placeholder 2"/>
          <p:cNvSpPr txBox="1"/>
          <p:nvPr/>
        </p:nvSpPr>
        <p:spPr>
          <a:xfrm>
            <a:off x="4633668" y="1419622"/>
            <a:ext cx="1564034" cy="234368"/>
          </a:xfrm>
          <a:prstGeom prst="rect">
            <a:avLst/>
          </a:prstGeom>
          <a:noFill/>
        </p:spPr>
        <p:txBody>
          <a:bodyPr vert="horz" lIns="0" tIns="36283" rIns="0" bIns="36283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添加标题</a:t>
            </a:r>
            <a:endParaRPr lang="en-GB" altLang="zh-CN" sz="1100" dirty="0">
              <a:solidFill>
                <a:srgbClr val="0070C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37535" y="1706973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rgbClr val="474747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此处添加详细文本描述，建议与标题相关并符合整体语言风格，语言描述尽量简洁生动</a:t>
            </a:r>
            <a:endParaRPr lang="en-GB" altLang="zh-CN" sz="800" b="0" dirty="0">
              <a:solidFill>
                <a:srgbClr val="474747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3" name="Text Placeholder 2"/>
          <p:cNvSpPr txBox="1"/>
          <p:nvPr/>
        </p:nvSpPr>
        <p:spPr>
          <a:xfrm>
            <a:off x="6547924" y="1419622"/>
            <a:ext cx="1564034" cy="234368"/>
          </a:xfrm>
          <a:prstGeom prst="rect">
            <a:avLst/>
          </a:prstGeom>
          <a:noFill/>
        </p:spPr>
        <p:txBody>
          <a:bodyPr vert="horz" lIns="0" tIns="36283" rIns="0" bIns="36283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添加标题</a:t>
            </a:r>
            <a:endParaRPr lang="en-GB" altLang="zh-CN" sz="1100" dirty="0">
              <a:solidFill>
                <a:srgbClr val="0070C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122887" y="3716402"/>
            <a:ext cx="11747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33450"/>
            <a:r>
              <a:rPr lang="zh-CN" altLang="en-US" sz="800" b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GB" altLang="zh-CN" sz="800" b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974920" y="3925317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rgbClr val="474747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此处添加详细文本描述，建议与标题相关并符合整体语言风格，语言描述尽量简洁生动</a:t>
            </a:r>
            <a:endParaRPr lang="en-GB" altLang="zh-CN" sz="800" b="0" dirty="0">
              <a:solidFill>
                <a:srgbClr val="474747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968852" y="3716402"/>
            <a:ext cx="11747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33450"/>
            <a:r>
              <a:rPr lang="zh-CN" altLang="en-US" sz="800" b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GB" altLang="zh-CN" sz="800" b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820885" y="3925317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b="0" dirty="0" smtClean="0">
                <a:solidFill>
                  <a:srgbClr val="474747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此处添加详细文本描述，建议与标题相关并符合整体语言风格，语言描述尽量简洁生动</a:t>
            </a:r>
            <a:endParaRPr lang="en-GB" altLang="zh-CN" sz="800" b="0" dirty="0">
              <a:solidFill>
                <a:srgbClr val="474747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820006" y="3716402"/>
            <a:ext cx="11747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33450"/>
            <a:r>
              <a:rPr lang="zh-CN" altLang="en-US" sz="800" b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GB" altLang="zh-CN" sz="800" b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72039" y="3925317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rgbClr val="474747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此处添加详细文本描述，建议与标题相关并符合整体语言风格，语言描述尽量简洁生动</a:t>
            </a:r>
            <a:endParaRPr lang="en-GB" altLang="zh-CN" sz="800" b="0" dirty="0">
              <a:solidFill>
                <a:srgbClr val="474747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 build="p"/>
      <p:bldP spid="68" grpId="0"/>
      <p:bldP spid="69" grpId="0" build="p"/>
      <p:bldP spid="70" grpId="0"/>
      <p:bldP spid="71" grpId="0" build="p"/>
      <p:bldP spid="72" grpId="0"/>
      <p:bldP spid="73" grpId="0" build="p"/>
      <p:bldP spid="74" grpId="0"/>
      <p:bldP spid="75" grpId="0"/>
      <p:bldP spid="76" grpId="0"/>
      <p:bldP spid="77" grpId="0"/>
      <p:bldP spid="78" grpId="0"/>
      <p:bldP spid="79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148138" y="1015604"/>
            <a:ext cx="963216" cy="963215"/>
            <a:chOff x="4148138" y="1015604"/>
            <a:chExt cx="963216" cy="963215"/>
          </a:xfrm>
        </p:grpSpPr>
        <p:sp>
          <p:nvSpPr>
            <p:cNvPr id="28" name="Oval 76@|1FFC:2381804|FBC:16777215|LFC:16777215|LBC:16777215"/>
            <p:cNvSpPr>
              <a:spLocks noChangeArrowheads="1"/>
            </p:cNvSpPr>
            <p:nvPr/>
          </p:nvSpPr>
          <p:spPr bwMode="auto">
            <a:xfrm rot="14342338" flipH="1">
              <a:off x="4148138" y="1015604"/>
              <a:ext cx="963215" cy="96321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37287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37287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60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Freeform 92@|5FFC:16777215|FBC:16777215|LFC:16777215|LBC:16777215"/>
            <p:cNvSpPr>
              <a:spLocks noEditPoints="1"/>
            </p:cNvSpPr>
            <p:nvPr/>
          </p:nvSpPr>
          <p:spPr bwMode="auto">
            <a:xfrm>
              <a:off x="4398169" y="1322785"/>
              <a:ext cx="463154" cy="348853"/>
            </a:xfrm>
            <a:custGeom>
              <a:avLst/>
              <a:gdLst>
                <a:gd name="T0" fmla="*/ 101 w 123"/>
                <a:gd name="T1" fmla="*/ 2 h 92"/>
                <a:gd name="T2" fmla="*/ 27 w 123"/>
                <a:gd name="T3" fmla="*/ 0 h 92"/>
                <a:gd name="T4" fmla="*/ 2 w 123"/>
                <a:gd name="T5" fmla="*/ 22 h 92"/>
                <a:gd name="T6" fmla="*/ 2 w 123"/>
                <a:gd name="T7" fmla="*/ 32 h 92"/>
                <a:gd name="T8" fmla="*/ 61 w 123"/>
                <a:gd name="T9" fmla="*/ 92 h 92"/>
                <a:gd name="T10" fmla="*/ 121 w 123"/>
                <a:gd name="T11" fmla="*/ 32 h 92"/>
                <a:gd name="T12" fmla="*/ 120 w 123"/>
                <a:gd name="T13" fmla="*/ 22 h 92"/>
                <a:gd name="T14" fmla="*/ 86 w 123"/>
                <a:gd name="T15" fmla="*/ 14 h 92"/>
                <a:gd name="T16" fmla="*/ 93 w 123"/>
                <a:gd name="T17" fmla="*/ 8 h 92"/>
                <a:gd name="T18" fmla="*/ 76 w 123"/>
                <a:gd name="T19" fmla="*/ 27 h 92"/>
                <a:gd name="T20" fmla="*/ 93 w 123"/>
                <a:gd name="T21" fmla="*/ 27 h 92"/>
                <a:gd name="T22" fmla="*/ 73 w 123"/>
                <a:gd name="T23" fmla="*/ 25 h 92"/>
                <a:gd name="T24" fmla="*/ 75 w 123"/>
                <a:gd name="T25" fmla="*/ 9 h 92"/>
                <a:gd name="T26" fmla="*/ 70 w 123"/>
                <a:gd name="T27" fmla="*/ 27 h 92"/>
                <a:gd name="T28" fmla="*/ 61 w 123"/>
                <a:gd name="T29" fmla="*/ 20 h 92"/>
                <a:gd name="T30" fmla="*/ 70 w 123"/>
                <a:gd name="T31" fmla="*/ 8 h 92"/>
                <a:gd name="T32" fmla="*/ 53 w 123"/>
                <a:gd name="T33" fmla="*/ 8 h 92"/>
                <a:gd name="T34" fmla="*/ 58 w 123"/>
                <a:gd name="T35" fmla="*/ 17 h 92"/>
                <a:gd name="T36" fmla="*/ 40 w 123"/>
                <a:gd name="T37" fmla="*/ 16 h 92"/>
                <a:gd name="T38" fmla="*/ 58 w 123"/>
                <a:gd name="T39" fmla="*/ 17 h 92"/>
                <a:gd name="T40" fmla="*/ 30 w 123"/>
                <a:gd name="T41" fmla="*/ 27 h 92"/>
                <a:gd name="T42" fmla="*/ 47 w 123"/>
                <a:gd name="T43" fmla="*/ 27 h 92"/>
                <a:gd name="T44" fmla="*/ 37 w 123"/>
                <a:gd name="T45" fmla="*/ 14 h 92"/>
                <a:gd name="T46" fmla="*/ 43 w 123"/>
                <a:gd name="T47" fmla="*/ 8 h 92"/>
                <a:gd name="T48" fmla="*/ 34 w 123"/>
                <a:gd name="T49" fmla="*/ 17 h 92"/>
                <a:gd name="T50" fmla="*/ 8 w 123"/>
                <a:gd name="T51" fmla="*/ 27 h 92"/>
                <a:gd name="T52" fmla="*/ 11 w 123"/>
                <a:gd name="T53" fmla="*/ 31 h 92"/>
                <a:gd name="T54" fmla="*/ 49 w 123"/>
                <a:gd name="T55" fmla="*/ 71 h 92"/>
                <a:gd name="T56" fmla="*/ 29 w 123"/>
                <a:gd name="T57" fmla="*/ 31 h 92"/>
                <a:gd name="T58" fmla="*/ 57 w 123"/>
                <a:gd name="T59" fmla="*/ 78 h 92"/>
                <a:gd name="T60" fmla="*/ 52 w 123"/>
                <a:gd name="T61" fmla="*/ 31 h 92"/>
                <a:gd name="T62" fmla="*/ 61 w 123"/>
                <a:gd name="T63" fmla="*/ 79 h 92"/>
                <a:gd name="T64" fmla="*/ 65 w 123"/>
                <a:gd name="T65" fmla="*/ 78 h 92"/>
                <a:gd name="T66" fmla="*/ 94 w 123"/>
                <a:gd name="T67" fmla="*/ 31 h 92"/>
                <a:gd name="T68" fmla="*/ 74 w 123"/>
                <a:gd name="T69" fmla="*/ 71 h 92"/>
                <a:gd name="T70" fmla="*/ 112 w 123"/>
                <a:gd name="T71" fmla="*/ 31 h 92"/>
                <a:gd name="T72" fmla="*/ 99 w 123"/>
                <a:gd name="T73" fmla="*/ 27 h 92"/>
                <a:gd name="T74" fmla="*/ 97 w 123"/>
                <a:gd name="T75" fmla="*/ 9 h 92"/>
                <a:gd name="T76" fmla="*/ 99 w 123"/>
                <a:gd name="T77" fmla="*/ 27 h 92"/>
                <a:gd name="T78" fmla="*/ 99 w 123"/>
                <a:gd name="T79" fmla="*/ 2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3" h="92">
                  <a:moveTo>
                    <a:pt x="120" y="22"/>
                  </a:moveTo>
                  <a:cubicBezTo>
                    <a:pt x="101" y="2"/>
                    <a:pt x="101" y="2"/>
                    <a:pt x="101" y="2"/>
                  </a:cubicBezTo>
                  <a:cubicBezTo>
                    <a:pt x="100" y="1"/>
                    <a:pt x="98" y="0"/>
                    <a:pt x="9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3" y="1"/>
                    <a:pt x="22" y="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3"/>
                    <a:pt x="0" y="25"/>
                    <a:pt x="0" y="27"/>
                  </a:cubicBezTo>
                  <a:cubicBezTo>
                    <a:pt x="0" y="29"/>
                    <a:pt x="1" y="31"/>
                    <a:pt x="2" y="32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7" y="91"/>
                    <a:pt x="59" y="92"/>
                    <a:pt x="61" y="92"/>
                  </a:cubicBezTo>
                  <a:cubicBezTo>
                    <a:pt x="64" y="92"/>
                    <a:pt x="66" y="91"/>
                    <a:pt x="67" y="90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22" y="31"/>
                    <a:pt x="123" y="29"/>
                    <a:pt x="123" y="27"/>
                  </a:cubicBezTo>
                  <a:cubicBezTo>
                    <a:pt x="123" y="25"/>
                    <a:pt x="122" y="23"/>
                    <a:pt x="120" y="22"/>
                  </a:cubicBezTo>
                  <a:close/>
                  <a:moveTo>
                    <a:pt x="93" y="8"/>
                  </a:moveTo>
                  <a:cubicBezTo>
                    <a:pt x="86" y="14"/>
                    <a:pt x="86" y="14"/>
                    <a:pt x="86" y="14"/>
                  </a:cubicBezTo>
                  <a:cubicBezTo>
                    <a:pt x="79" y="8"/>
                    <a:pt x="79" y="8"/>
                    <a:pt x="79" y="8"/>
                  </a:cubicBezTo>
                  <a:lnTo>
                    <a:pt x="93" y="8"/>
                  </a:lnTo>
                  <a:close/>
                  <a:moveTo>
                    <a:pt x="93" y="27"/>
                  </a:moveTo>
                  <a:cubicBezTo>
                    <a:pt x="76" y="27"/>
                    <a:pt x="76" y="27"/>
                    <a:pt x="76" y="27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93" y="27"/>
                  </a:lnTo>
                  <a:close/>
                  <a:moveTo>
                    <a:pt x="83" y="16"/>
                  </a:moveTo>
                  <a:cubicBezTo>
                    <a:pt x="73" y="25"/>
                    <a:pt x="73" y="25"/>
                    <a:pt x="73" y="25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5" y="9"/>
                    <a:pt x="75" y="9"/>
                    <a:pt x="75" y="9"/>
                  </a:cubicBezTo>
                  <a:lnTo>
                    <a:pt x="83" y="16"/>
                  </a:lnTo>
                  <a:close/>
                  <a:moveTo>
                    <a:pt x="70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61" y="20"/>
                    <a:pt x="61" y="20"/>
                    <a:pt x="61" y="20"/>
                  </a:cubicBezTo>
                  <a:lnTo>
                    <a:pt x="70" y="27"/>
                  </a:lnTo>
                  <a:close/>
                  <a:moveTo>
                    <a:pt x="70" y="8"/>
                  </a:moveTo>
                  <a:cubicBezTo>
                    <a:pt x="61" y="15"/>
                    <a:pt x="61" y="15"/>
                    <a:pt x="61" y="15"/>
                  </a:cubicBezTo>
                  <a:cubicBezTo>
                    <a:pt x="53" y="8"/>
                    <a:pt x="53" y="8"/>
                    <a:pt x="53" y="8"/>
                  </a:cubicBezTo>
                  <a:lnTo>
                    <a:pt x="70" y="8"/>
                  </a:lnTo>
                  <a:close/>
                  <a:moveTo>
                    <a:pt x="58" y="17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58" y="17"/>
                  </a:lnTo>
                  <a:close/>
                  <a:moveTo>
                    <a:pt x="47" y="27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37" y="19"/>
                    <a:pt x="37" y="19"/>
                    <a:pt x="37" y="19"/>
                  </a:cubicBezTo>
                  <a:lnTo>
                    <a:pt x="47" y="27"/>
                  </a:lnTo>
                  <a:close/>
                  <a:moveTo>
                    <a:pt x="43" y="8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0" y="8"/>
                    <a:pt x="30" y="8"/>
                    <a:pt x="30" y="8"/>
                  </a:cubicBezTo>
                  <a:lnTo>
                    <a:pt x="43" y="8"/>
                  </a:lnTo>
                  <a:close/>
                  <a:moveTo>
                    <a:pt x="26" y="9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8" y="27"/>
                    <a:pt x="8" y="27"/>
                    <a:pt x="8" y="27"/>
                  </a:cubicBezTo>
                  <a:lnTo>
                    <a:pt x="26" y="9"/>
                  </a:lnTo>
                  <a:close/>
                  <a:moveTo>
                    <a:pt x="11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49" y="71"/>
                    <a:pt x="49" y="71"/>
                    <a:pt x="49" y="71"/>
                  </a:cubicBezTo>
                  <a:lnTo>
                    <a:pt x="11" y="31"/>
                  </a:lnTo>
                  <a:close/>
                  <a:moveTo>
                    <a:pt x="29" y="31"/>
                  </a:moveTo>
                  <a:cubicBezTo>
                    <a:pt x="48" y="31"/>
                    <a:pt x="48" y="31"/>
                    <a:pt x="48" y="31"/>
                  </a:cubicBezTo>
                  <a:cubicBezTo>
                    <a:pt x="57" y="78"/>
                    <a:pt x="57" y="78"/>
                    <a:pt x="57" y="78"/>
                  </a:cubicBezTo>
                  <a:lnTo>
                    <a:pt x="29" y="31"/>
                  </a:lnTo>
                  <a:close/>
                  <a:moveTo>
                    <a:pt x="52" y="31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61" y="79"/>
                    <a:pt x="61" y="79"/>
                    <a:pt x="61" y="79"/>
                  </a:cubicBezTo>
                  <a:lnTo>
                    <a:pt x="52" y="31"/>
                  </a:lnTo>
                  <a:close/>
                  <a:moveTo>
                    <a:pt x="65" y="78"/>
                  </a:moveTo>
                  <a:cubicBezTo>
                    <a:pt x="75" y="31"/>
                    <a:pt x="75" y="31"/>
                    <a:pt x="75" y="31"/>
                  </a:cubicBezTo>
                  <a:cubicBezTo>
                    <a:pt x="94" y="31"/>
                    <a:pt x="94" y="31"/>
                    <a:pt x="94" y="31"/>
                  </a:cubicBezTo>
                  <a:lnTo>
                    <a:pt x="65" y="78"/>
                  </a:lnTo>
                  <a:close/>
                  <a:moveTo>
                    <a:pt x="74" y="71"/>
                  </a:moveTo>
                  <a:cubicBezTo>
                    <a:pt x="98" y="31"/>
                    <a:pt x="98" y="31"/>
                    <a:pt x="98" y="31"/>
                  </a:cubicBezTo>
                  <a:cubicBezTo>
                    <a:pt x="112" y="31"/>
                    <a:pt x="112" y="31"/>
                    <a:pt x="112" y="31"/>
                  </a:cubicBezTo>
                  <a:lnTo>
                    <a:pt x="74" y="71"/>
                  </a:lnTo>
                  <a:close/>
                  <a:moveTo>
                    <a:pt x="99" y="27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97" y="9"/>
                    <a:pt x="97" y="9"/>
                    <a:pt x="97" y="9"/>
                  </a:cubicBezTo>
                  <a:cubicBezTo>
                    <a:pt x="115" y="27"/>
                    <a:pt x="115" y="27"/>
                    <a:pt x="115" y="27"/>
                  </a:cubicBezTo>
                  <a:lnTo>
                    <a:pt x="99" y="27"/>
                  </a:lnTo>
                  <a:close/>
                  <a:moveTo>
                    <a:pt x="99" y="27"/>
                  </a:moveTo>
                  <a:cubicBezTo>
                    <a:pt x="99" y="27"/>
                    <a:pt x="99" y="27"/>
                    <a:pt x="99" y="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120503" y="3242072"/>
            <a:ext cx="5018485" cy="1376363"/>
            <a:chOff x="2120503" y="3242072"/>
            <a:chExt cx="5018485" cy="1376363"/>
          </a:xfrm>
        </p:grpSpPr>
        <p:sp>
          <p:nvSpPr>
            <p:cNvPr id="26" name="Freeform 7"/>
            <p:cNvSpPr/>
            <p:nvPr/>
          </p:nvSpPr>
          <p:spPr bwMode="auto">
            <a:xfrm>
              <a:off x="2120503" y="3242072"/>
              <a:ext cx="2586038" cy="1376363"/>
            </a:xfrm>
            <a:custGeom>
              <a:avLst/>
              <a:gdLst>
                <a:gd name="T0" fmla="*/ 101 w 871"/>
                <a:gd name="T1" fmla="*/ 357 h 535"/>
                <a:gd name="T2" fmla="*/ 49 w 871"/>
                <a:gd name="T3" fmla="*/ 0 h 535"/>
                <a:gd name="T4" fmla="*/ 481 w 871"/>
                <a:gd name="T5" fmla="*/ 173 h 535"/>
                <a:gd name="T6" fmla="*/ 845 w 871"/>
                <a:gd name="T7" fmla="*/ 535 h 535"/>
                <a:gd name="T8" fmla="*/ 673 w 871"/>
                <a:gd name="T9" fmla="*/ 368 h 535"/>
                <a:gd name="T10" fmla="*/ 479 w 871"/>
                <a:gd name="T11" fmla="*/ 397 h 535"/>
                <a:gd name="T12" fmla="*/ 101 w 871"/>
                <a:gd name="T13" fmla="*/ 357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1" h="535">
                  <a:moveTo>
                    <a:pt x="101" y="357"/>
                  </a:moveTo>
                  <a:cubicBezTo>
                    <a:pt x="17" y="278"/>
                    <a:pt x="0" y="159"/>
                    <a:pt x="49" y="0"/>
                  </a:cubicBezTo>
                  <a:cubicBezTo>
                    <a:pt x="103" y="117"/>
                    <a:pt x="247" y="175"/>
                    <a:pt x="481" y="173"/>
                  </a:cubicBezTo>
                  <a:cubicBezTo>
                    <a:pt x="750" y="162"/>
                    <a:pt x="871" y="282"/>
                    <a:pt x="845" y="535"/>
                  </a:cubicBezTo>
                  <a:cubicBezTo>
                    <a:pt x="838" y="430"/>
                    <a:pt x="780" y="374"/>
                    <a:pt x="673" y="368"/>
                  </a:cubicBezTo>
                  <a:cubicBezTo>
                    <a:pt x="611" y="367"/>
                    <a:pt x="547" y="377"/>
                    <a:pt x="479" y="397"/>
                  </a:cubicBezTo>
                  <a:cubicBezTo>
                    <a:pt x="316" y="442"/>
                    <a:pt x="190" y="429"/>
                    <a:pt x="101" y="357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Freeform 7"/>
            <p:cNvSpPr/>
            <p:nvPr/>
          </p:nvSpPr>
          <p:spPr bwMode="auto">
            <a:xfrm flipH="1">
              <a:off x="4552950" y="3242072"/>
              <a:ext cx="2586038" cy="1376363"/>
            </a:xfrm>
            <a:custGeom>
              <a:avLst/>
              <a:gdLst>
                <a:gd name="T0" fmla="*/ 101 w 871"/>
                <a:gd name="T1" fmla="*/ 357 h 535"/>
                <a:gd name="T2" fmla="*/ 49 w 871"/>
                <a:gd name="T3" fmla="*/ 0 h 535"/>
                <a:gd name="T4" fmla="*/ 481 w 871"/>
                <a:gd name="T5" fmla="*/ 173 h 535"/>
                <a:gd name="T6" fmla="*/ 845 w 871"/>
                <a:gd name="T7" fmla="*/ 535 h 535"/>
                <a:gd name="T8" fmla="*/ 673 w 871"/>
                <a:gd name="T9" fmla="*/ 368 h 535"/>
                <a:gd name="T10" fmla="*/ 479 w 871"/>
                <a:gd name="T11" fmla="*/ 397 h 535"/>
                <a:gd name="T12" fmla="*/ 101 w 871"/>
                <a:gd name="T13" fmla="*/ 357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1" h="535">
                  <a:moveTo>
                    <a:pt x="101" y="357"/>
                  </a:moveTo>
                  <a:cubicBezTo>
                    <a:pt x="17" y="278"/>
                    <a:pt x="0" y="159"/>
                    <a:pt x="49" y="0"/>
                  </a:cubicBezTo>
                  <a:cubicBezTo>
                    <a:pt x="103" y="117"/>
                    <a:pt x="247" y="175"/>
                    <a:pt x="481" y="173"/>
                  </a:cubicBezTo>
                  <a:cubicBezTo>
                    <a:pt x="750" y="162"/>
                    <a:pt x="871" y="282"/>
                    <a:pt x="845" y="535"/>
                  </a:cubicBezTo>
                  <a:cubicBezTo>
                    <a:pt x="838" y="430"/>
                    <a:pt x="780" y="374"/>
                    <a:pt x="673" y="368"/>
                  </a:cubicBezTo>
                  <a:cubicBezTo>
                    <a:pt x="611" y="367"/>
                    <a:pt x="547" y="377"/>
                    <a:pt x="479" y="397"/>
                  </a:cubicBezTo>
                  <a:cubicBezTo>
                    <a:pt x="316" y="442"/>
                    <a:pt x="190" y="429"/>
                    <a:pt x="101" y="357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Freeform 245"/>
            <p:cNvSpPr/>
            <p:nvPr/>
          </p:nvSpPr>
          <p:spPr bwMode="auto">
            <a:xfrm>
              <a:off x="6455569" y="3693319"/>
              <a:ext cx="330994" cy="330994"/>
            </a:xfrm>
            <a:custGeom>
              <a:avLst/>
              <a:gdLst>
                <a:gd name="T0" fmla="*/ 68 w 68"/>
                <a:gd name="T1" fmla="*/ 3 h 68"/>
                <a:gd name="T2" fmla="*/ 58 w 68"/>
                <a:gd name="T3" fmla="*/ 61 h 68"/>
                <a:gd name="T4" fmla="*/ 57 w 68"/>
                <a:gd name="T5" fmla="*/ 63 h 68"/>
                <a:gd name="T6" fmla="*/ 56 w 68"/>
                <a:gd name="T7" fmla="*/ 63 h 68"/>
                <a:gd name="T8" fmla="*/ 55 w 68"/>
                <a:gd name="T9" fmla="*/ 63 h 68"/>
                <a:gd name="T10" fmla="*/ 38 w 68"/>
                <a:gd name="T11" fmla="*/ 56 h 68"/>
                <a:gd name="T12" fmla="*/ 28 w 68"/>
                <a:gd name="T13" fmla="*/ 67 h 68"/>
                <a:gd name="T14" fmla="*/ 26 w 68"/>
                <a:gd name="T15" fmla="*/ 68 h 68"/>
                <a:gd name="T16" fmla="*/ 26 w 68"/>
                <a:gd name="T17" fmla="*/ 68 h 68"/>
                <a:gd name="T18" fmla="*/ 24 w 68"/>
                <a:gd name="T19" fmla="*/ 65 h 68"/>
                <a:gd name="T20" fmla="*/ 24 w 68"/>
                <a:gd name="T21" fmla="*/ 52 h 68"/>
                <a:gd name="T22" fmla="*/ 57 w 68"/>
                <a:gd name="T23" fmla="*/ 12 h 68"/>
                <a:gd name="T24" fmla="*/ 16 w 68"/>
                <a:gd name="T25" fmla="*/ 47 h 68"/>
                <a:gd name="T26" fmla="*/ 1 w 68"/>
                <a:gd name="T27" fmla="*/ 41 h 68"/>
                <a:gd name="T28" fmla="*/ 0 w 68"/>
                <a:gd name="T29" fmla="*/ 39 h 68"/>
                <a:gd name="T30" fmla="*/ 1 w 68"/>
                <a:gd name="T31" fmla="*/ 36 h 68"/>
                <a:gd name="T32" fmla="*/ 64 w 68"/>
                <a:gd name="T33" fmla="*/ 0 h 68"/>
                <a:gd name="T34" fmla="*/ 65 w 68"/>
                <a:gd name="T35" fmla="*/ 0 h 68"/>
                <a:gd name="T36" fmla="*/ 67 w 68"/>
                <a:gd name="T37" fmla="*/ 0 h 68"/>
                <a:gd name="T38" fmla="*/ 68 w 68"/>
                <a:gd name="T3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68">
                  <a:moveTo>
                    <a:pt x="68" y="3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62"/>
                    <a:pt x="57" y="62"/>
                    <a:pt x="57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7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7"/>
                    <a:pt x="24" y="66"/>
                    <a:pt x="24" y="6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0"/>
                    <a:pt x="0" y="40"/>
                    <a:pt x="0" y="39"/>
                  </a:cubicBezTo>
                  <a:cubicBezTo>
                    <a:pt x="0" y="38"/>
                    <a:pt x="0" y="37"/>
                    <a:pt x="1" y="3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7" y="0"/>
                  </a:cubicBezTo>
                  <a:cubicBezTo>
                    <a:pt x="68" y="1"/>
                    <a:pt x="68" y="2"/>
                    <a:pt x="6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Freeform 217"/>
            <p:cNvSpPr>
              <a:spLocks noEditPoints="1"/>
            </p:cNvSpPr>
            <p:nvPr/>
          </p:nvSpPr>
          <p:spPr bwMode="auto">
            <a:xfrm>
              <a:off x="2590800" y="3771900"/>
              <a:ext cx="377429" cy="283369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58 h 58"/>
                <a:gd name="T4" fmla="*/ 0 w 78"/>
                <a:gd name="T5" fmla="*/ 0 h 58"/>
                <a:gd name="T6" fmla="*/ 5 w 78"/>
                <a:gd name="T7" fmla="*/ 0 h 58"/>
                <a:gd name="T8" fmla="*/ 5 w 78"/>
                <a:gd name="T9" fmla="*/ 53 h 58"/>
                <a:gd name="T10" fmla="*/ 78 w 78"/>
                <a:gd name="T11" fmla="*/ 53 h 58"/>
                <a:gd name="T12" fmla="*/ 78 w 78"/>
                <a:gd name="T13" fmla="*/ 58 h 58"/>
                <a:gd name="T14" fmla="*/ 73 w 78"/>
                <a:gd name="T15" fmla="*/ 22 h 58"/>
                <a:gd name="T16" fmla="*/ 71 w 78"/>
                <a:gd name="T17" fmla="*/ 23 h 58"/>
                <a:gd name="T18" fmla="*/ 66 w 78"/>
                <a:gd name="T19" fmla="*/ 18 h 58"/>
                <a:gd name="T20" fmla="*/ 42 w 78"/>
                <a:gd name="T21" fmla="*/ 42 h 58"/>
                <a:gd name="T22" fmla="*/ 40 w 78"/>
                <a:gd name="T23" fmla="*/ 42 h 58"/>
                <a:gd name="T24" fmla="*/ 31 w 78"/>
                <a:gd name="T25" fmla="*/ 34 h 58"/>
                <a:gd name="T26" fmla="*/ 16 w 78"/>
                <a:gd name="T27" fmla="*/ 49 h 58"/>
                <a:gd name="T28" fmla="*/ 8 w 78"/>
                <a:gd name="T29" fmla="*/ 42 h 58"/>
                <a:gd name="T30" fmla="*/ 30 w 78"/>
                <a:gd name="T31" fmla="*/ 20 h 58"/>
                <a:gd name="T32" fmla="*/ 32 w 78"/>
                <a:gd name="T33" fmla="*/ 20 h 58"/>
                <a:gd name="T34" fmla="*/ 41 w 78"/>
                <a:gd name="T35" fmla="*/ 29 h 58"/>
                <a:gd name="T36" fmla="*/ 59 w 78"/>
                <a:gd name="T37" fmla="*/ 11 h 58"/>
                <a:gd name="T38" fmla="*/ 54 w 78"/>
                <a:gd name="T39" fmla="*/ 6 h 58"/>
                <a:gd name="T40" fmla="*/ 55 w 78"/>
                <a:gd name="T41" fmla="*/ 4 h 58"/>
                <a:gd name="T42" fmla="*/ 71 w 78"/>
                <a:gd name="T43" fmla="*/ 4 h 58"/>
                <a:gd name="T44" fmla="*/ 73 w 78"/>
                <a:gd name="T45" fmla="*/ 6 h 58"/>
                <a:gd name="T46" fmla="*/ 73 w 78"/>
                <a:gd name="T47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8" h="58">
                  <a:moveTo>
                    <a:pt x="78" y="58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78" y="53"/>
                    <a:pt x="78" y="53"/>
                    <a:pt x="78" y="53"/>
                  </a:cubicBezTo>
                  <a:lnTo>
                    <a:pt x="78" y="58"/>
                  </a:lnTo>
                  <a:close/>
                  <a:moveTo>
                    <a:pt x="73" y="22"/>
                  </a:moveTo>
                  <a:cubicBezTo>
                    <a:pt x="73" y="23"/>
                    <a:pt x="71" y="24"/>
                    <a:pt x="71" y="23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1" y="43"/>
                    <a:pt x="41" y="43"/>
                    <a:pt x="40" y="4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2" y="19"/>
                    <a:pt x="32" y="2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3" y="6"/>
                    <a:pt x="54" y="4"/>
                    <a:pt x="55" y="4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2" y="4"/>
                    <a:pt x="73" y="5"/>
                    <a:pt x="73" y="6"/>
                  </a:cubicBezTo>
                  <a:lnTo>
                    <a:pt x="73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609850" y="2421732"/>
            <a:ext cx="4039791" cy="1620441"/>
            <a:chOff x="2609850" y="2421732"/>
            <a:chExt cx="4039791" cy="1620441"/>
          </a:xfrm>
        </p:grpSpPr>
        <p:sp>
          <p:nvSpPr>
            <p:cNvPr id="24" name="Freeform 6"/>
            <p:cNvSpPr/>
            <p:nvPr/>
          </p:nvSpPr>
          <p:spPr bwMode="auto">
            <a:xfrm>
              <a:off x="2609850" y="2421732"/>
              <a:ext cx="2050256" cy="1602581"/>
            </a:xfrm>
            <a:custGeom>
              <a:avLst/>
              <a:gdLst>
                <a:gd name="T0" fmla="*/ 159 w 797"/>
                <a:gd name="T1" fmla="*/ 0 h 623"/>
                <a:gd name="T2" fmla="*/ 271 w 797"/>
                <a:gd name="T3" fmla="*/ 47 h 623"/>
                <a:gd name="T4" fmla="*/ 311 w 797"/>
                <a:gd name="T5" fmla="*/ 113 h 623"/>
                <a:gd name="T6" fmla="*/ 316 w 797"/>
                <a:gd name="T7" fmla="*/ 137 h 623"/>
                <a:gd name="T8" fmla="*/ 514 w 797"/>
                <a:gd name="T9" fmla="*/ 354 h 623"/>
                <a:gd name="T10" fmla="*/ 785 w 797"/>
                <a:gd name="T11" fmla="*/ 623 h 623"/>
                <a:gd name="T12" fmla="*/ 533 w 797"/>
                <a:gd name="T13" fmla="*/ 443 h 623"/>
                <a:gd name="T14" fmla="*/ 300 w 797"/>
                <a:gd name="T15" fmla="*/ 427 h 623"/>
                <a:gd name="T16" fmla="*/ 11 w 797"/>
                <a:gd name="T17" fmla="*/ 216 h 623"/>
                <a:gd name="T18" fmla="*/ 0 w 797"/>
                <a:gd name="T19" fmla="*/ 158 h 623"/>
                <a:gd name="T20" fmla="*/ 47 w 797"/>
                <a:gd name="T21" fmla="*/ 47 h 623"/>
                <a:gd name="T22" fmla="*/ 159 w 797"/>
                <a:gd name="T23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7" h="623">
                  <a:moveTo>
                    <a:pt x="159" y="0"/>
                  </a:moveTo>
                  <a:cubicBezTo>
                    <a:pt x="203" y="0"/>
                    <a:pt x="240" y="16"/>
                    <a:pt x="271" y="47"/>
                  </a:cubicBezTo>
                  <a:cubicBezTo>
                    <a:pt x="290" y="66"/>
                    <a:pt x="304" y="88"/>
                    <a:pt x="311" y="113"/>
                  </a:cubicBezTo>
                  <a:cubicBezTo>
                    <a:pt x="313" y="121"/>
                    <a:pt x="315" y="129"/>
                    <a:pt x="316" y="137"/>
                  </a:cubicBezTo>
                  <a:cubicBezTo>
                    <a:pt x="342" y="248"/>
                    <a:pt x="408" y="320"/>
                    <a:pt x="514" y="354"/>
                  </a:cubicBezTo>
                  <a:cubicBezTo>
                    <a:pt x="706" y="404"/>
                    <a:pt x="797" y="493"/>
                    <a:pt x="785" y="623"/>
                  </a:cubicBezTo>
                  <a:cubicBezTo>
                    <a:pt x="770" y="504"/>
                    <a:pt x="686" y="444"/>
                    <a:pt x="533" y="443"/>
                  </a:cubicBezTo>
                  <a:cubicBezTo>
                    <a:pt x="453" y="445"/>
                    <a:pt x="375" y="440"/>
                    <a:pt x="300" y="427"/>
                  </a:cubicBezTo>
                  <a:cubicBezTo>
                    <a:pt x="156" y="401"/>
                    <a:pt x="60" y="331"/>
                    <a:pt x="11" y="216"/>
                  </a:cubicBezTo>
                  <a:cubicBezTo>
                    <a:pt x="4" y="198"/>
                    <a:pt x="0" y="179"/>
                    <a:pt x="0" y="158"/>
                  </a:cubicBezTo>
                  <a:cubicBezTo>
                    <a:pt x="0" y="115"/>
                    <a:pt x="16" y="77"/>
                    <a:pt x="47" y="47"/>
                  </a:cubicBezTo>
                  <a:cubicBezTo>
                    <a:pt x="78" y="16"/>
                    <a:pt x="115" y="0"/>
                    <a:pt x="159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Freeform 6"/>
            <p:cNvSpPr/>
            <p:nvPr/>
          </p:nvSpPr>
          <p:spPr bwMode="auto">
            <a:xfrm flipH="1">
              <a:off x="4599385" y="2439592"/>
              <a:ext cx="2050256" cy="1602581"/>
            </a:xfrm>
            <a:custGeom>
              <a:avLst/>
              <a:gdLst>
                <a:gd name="T0" fmla="*/ 159 w 797"/>
                <a:gd name="T1" fmla="*/ 0 h 623"/>
                <a:gd name="T2" fmla="*/ 271 w 797"/>
                <a:gd name="T3" fmla="*/ 47 h 623"/>
                <a:gd name="T4" fmla="*/ 311 w 797"/>
                <a:gd name="T5" fmla="*/ 113 h 623"/>
                <a:gd name="T6" fmla="*/ 316 w 797"/>
                <a:gd name="T7" fmla="*/ 137 h 623"/>
                <a:gd name="T8" fmla="*/ 514 w 797"/>
                <a:gd name="T9" fmla="*/ 354 h 623"/>
                <a:gd name="T10" fmla="*/ 785 w 797"/>
                <a:gd name="T11" fmla="*/ 623 h 623"/>
                <a:gd name="T12" fmla="*/ 533 w 797"/>
                <a:gd name="T13" fmla="*/ 443 h 623"/>
                <a:gd name="T14" fmla="*/ 300 w 797"/>
                <a:gd name="T15" fmla="*/ 427 h 623"/>
                <a:gd name="T16" fmla="*/ 11 w 797"/>
                <a:gd name="T17" fmla="*/ 216 h 623"/>
                <a:gd name="T18" fmla="*/ 0 w 797"/>
                <a:gd name="T19" fmla="*/ 158 h 623"/>
                <a:gd name="T20" fmla="*/ 47 w 797"/>
                <a:gd name="T21" fmla="*/ 47 h 623"/>
                <a:gd name="T22" fmla="*/ 159 w 797"/>
                <a:gd name="T23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7" h="623">
                  <a:moveTo>
                    <a:pt x="159" y="0"/>
                  </a:moveTo>
                  <a:cubicBezTo>
                    <a:pt x="203" y="0"/>
                    <a:pt x="240" y="16"/>
                    <a:pt x="271" y="47"/>
                  </a:cubicBezTo>
                  <a:cubicBezTo>
                    <a:pt x="290" y="66"/>
                    <a:pt x="304" y="88"/>
                    <a:pt x="311" y="113"/>
                  </a:cubicBezTo>
                  <a:cubicBezTo>
                    <a:pt x="313" y="121"/>
                    <a:pt x="315" y="129"/>
                    <a:pt x="316" y="137"/>
                  </a:cubicBezTo>
                  <a:cubicBezTo>
                    <a:pt x="342" y="248"/>
                    <a:pt x="408" y="320"/>
                    <a:pt x="514" y="354"/>
                  </a:cubicBezTo>
                  <a:cubicBezTo>
                    <a:pt x="706" y="404"/>
                    <a:pt x="797" y="493"/>
                    <a:pt x="785" y="623"/>
                  </a:cubicBezTo>
                  <a:cubicBezTo>
                    <a:pt x="770" y="504"/>
                    <a:pt x="686" y="444"/>
                    <a:pt x="533" y="443"/>
                  </a:cubicBezTo>
                  <a:cubicBezTo>
                    <a:pt x="453" y="445"/>
                    <a:pt x="375" y="440"/>
                    <a:pt x="300" y="427"/>
                  </a:cubicBezTo>
                  <a:cubicBezTo>
                    <a:pt x="156" y="401"/>
                    <a:pt x="60" y="331"/>
                    <a:pt x="11" y="216"/>
                  </a:cubicBezTo>
                  <a:cubicBezTo>
                    <a:pt x="4" y="198"/>
                    <a:pt x="0" y="179"/>
                    <a:pt x="0" y="158"/>
                  </a:cubicBezTo>
                  <a:cubicBezTo>
                    <a:pt x="0" y="115"/>
                    <a:pt x="16" y="77"/>
                    <a:pt x="47" y="47"/>
                  </a:cubicBezTo>
                  <a:cubicBezTo>
                    <a:pt x="78" y="16"/>
                    <a:pt x="115" y="0"/>
                    <a:pt x="159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Freeform 5"/>
            <p:cNvSpPr>
              <a:spLocks noEditPoints="1"/>
            </p:cNvSpPr>
            <p:nvPr/>
          </p:nvSpPr>
          <p:spPr bwMode="auto">
            <a:xfrm>
              <a:off x="6055519" y="2682479"/>
              <a:ext cx="370285" cy="370284"/>
            </a:xfrm>
            <a:custGeom>
              <a:avLst/>
              <a:gdLst>
                <a:gd name="T0" fmla="*/ 0 w 384"/>
                <a:gd name="T1" fmla="*/ 192 h 384"/>
                <a:gd name="T2" fmla="*/ 255 w 384"/>
                <a:gd name="T3" fmla="*/ 135 h 384"/>
                <a:gd name="T4" fmla="*/ 277 w 384"/>
                <a:gd name="T5" fmla="*/ 122 h 384"/>
                <a:gd name="T6" fmla="*/ 303 w 384"/>
                <a:gd name="T7" fmla="*/ 116 h 384"/>
                <a:gd name="T8" fmla="*/ 296 w 384"/>
                <a:gd name="T9" fmla="*/ 105 h 384"/>
                <a:gd name="T10" fmla="*/ 278 w 384"/>
                <a:gd name="T11" fmla="*/ 89 h 384"/>
                <a:gd name="T12" fmla="*/ 265 w 384"/>
                <a:gd name="T13" fmla="*/ 90 h 384"/>
                <a:gd name="T14" fmla="*/ 256 w 384"/>
                <a:gd name="T15" fmla="*/ 82 h 384"/>
                <a:gd name="T16" fmla="*/ 231 w 384"/>
                <a:gd name="T17" fmla="*/ 73 h 384"/>
                <a:gd name="T18" fmla="*/ 234 w 384"/>
                <a:gd name="T19" fmla="*/ 98 h 384"/>
                <a:gd name="T20" fmla="*/ 224 w 384"/>
                <a:gd name="T21" fmla="*/ 118 h 384"/>
                <a:gd name="T22" fmla="*/ 205 w 384"/>
                <a:gd name="T23" fmla="*/ 103 h 384"/>
                <a:gd name="T24" fmla="*/ 175 w 384"/>
                <a:gd name="T25" fmla="*/ 89 h 384"/>
                <a:gd name="T26" fmla="*/ 183 w 384"/>
                <a:gd name="T27" fmla="*/ 68 h 384"/>
                <a:gd name="T28" fmla="*/ 212 w 384"/>
                <a:gd name="T29" fmla="*/ 58 h 384"/>
                <a:gd name="T30" fmla="*/ 207 w 384"/>
                <a:gd name="T31" fmla="*/ 47 h 384"/>
                <a:gd name="T32" fmla="*/ 188 w 384"/>
                <a:gd name="T33" fmla="*/ 50 h 384"/>
                <a:gd name="T34" fmla="*/ 168 w 384"/>
                <a:gd name="T35" fmla="*/ 37 h 384"/>
                <a:gd name="T36" fmla="*/ 171 w 384"/>
                <a:gd name="T37" fmla="*/ 52 h 384"/>
                <a:gd name="T38" fmla="*/ 157 w 384"/>
                <a:gd name="T39" fmla="*/ 52 h 384"/>
                <a:gd name="T40" fmla="*/ 141 w 384"/>
                <a:gd name="T41" fmla="*/ 40 h 384"/>
                <a:gd name="T42" fmla="*/ 126 w 384"/>
                <a:gd name="T43" fmla="*/ 47 h 384"/>
                <a:gd name="T44" fmla="*/ 143 w 384"/>
                <a:gd name="T45" fmla="*/ 51 h 384"/>
                <a:gd name="T46" fmla="*/ 131 w 384"/>
                <a:gd name="T47" fmla="*/ 58 h 384"/>
                <a:gd name="T48" fmla="*/ 56 w 384"/>
                <a:gd name="T49" fmla="*/ 107 h 384"/>
                <a:gd name="T50" fmla="*/ 65 w 384"/>
                <a:gd name="T51" fmla="*/ 118 h 384"/>
                <a:gd name="T52" fmla="*/ 79 w 384"/>
                <a:gd name="T53" fmla="*/ 135 h 384"/>
                <a:gd name="T54" fmla="*/ 74 w 384"/>
                <a:gd name="T55" fmla="*/ 158 h 384"/>
                <a:gd name="T56" fmla="*/ 88 w 384"/>
                <a:gd name="T57" fmla="*/ 185 h 384"/>
                <a:gd name="T58" fmla="*/ 108 w 384"/>
                <a:gd name="T59" fmla="*/ 214 h 384"/>
                <a:gd name="T60" fmla="*/ 118 w 384"/>
                <a:gd name="T61" fmla="*/ 227 h 384"/>
                <a:gd name="T62" fmla="*/ 105 w 384"/>
                <a:gd name="T63" fmla="*/ 197 h 384"/>
                <a:gd name="T64" fmla="*/ 125 w 384"/>
                <a:gd name="T65" fmla="*/ 225 h 384"/>
                <a:gd name="T66" fmla="*/ 150 w 384"/>
                <a:gd name="T67" fmla="*/ 255 h 384"/>
                <a:gd name="T68" fmla="*/ 184 w 384"/>
                <a:gd name="T69" fmla="*/ 269 h 384"/>
                <a:gd name="T70" fmla="*/ 213 w 384"/>
                <a:gd name="T71" fmla="*/ 290 h 384"/>
                <a:gd name="T72" fmla="*/ 224 w 384"/>
                <a:gd name="T73" fmla="*/ 288 h 384"/>
                <a:gd name="T74" fmla="*/ 212 w 384"/>
                <a:gd name="T75" fmla="*/ 268 h 384"/>
                <a:gd name="T76" fmla="*/ 197 w 384"/>
                <a:gd name="T77" fmla="*/ 262 h 384"/>
                <a:gd name="T78" fmla="*/ 194 w 384"/>
                <a:gd name="T79" fmla="*/ 239 h 384"/>
                <a:gd name="T80" fmla="*/ 171 w 384"/>
                <a:gd name="T81" fmla="*/ 250 h 384"/>
                <a:gd name="T82" fmla="*/ 168 w 384"/>
                <a:gd name="T83" fmla="*/ 210 h 384"/>
                <a:gd name="T84" fmla="*/ 184 w 384"/>
                <a:gd name="T85" fmla="*/ 206 h 384"/>
                <a:gd name="T86" fmla="*/ 196 w 384"/>
                <a:gd name="T87" fmla="*/ 202 h 384"/>
                <a:gd name="T88" fmla="*/ 214 w 384"/>
                <a:gd name="T89" fmla="*/ 211 h 384"/>
                <a:gd name="T90" fmla="*/ 221 w 384"/>
                <a:gd name="T91" fmla="*/ 205 h 384"/>
                <a:gd name="T92" fmla="*/ 234 w 384"/>
                <a:gd name="T93" fmla="*/ 179 h 384"/>
                <a:gd name="T94" fmla="*/ 233 w 384"/>
                <a:gd name="T95" fmla="*/ 171 h 384"/>
                <a:gd name="T96" fmla="*/ 252 w 384"/>
                <a:gd name="T97" fmla="*/ 157 h 384"/>
                <a:gd name="T98" fmla="*/ 266 w 384"/>
                <a:gd name="T99" fmla="*/ 143 h 384"/>
                <a:gd name="T100" fmla="*/ 273 w 384"/>
                <a:gd name="T101" fmla="*/ 131 h 384"/>
                <a:gd name="T102" fmla="*/ 255 w 384"/>
                <a:gd name="T103" fmla="*/ 135 h 384"/>
                <a:gd name="T104" fmla="*/ 295 w 384"/>
                <a:gd name="T105" fmla="*/ 298 h 384"/>
                <a:gd name="T106" fmla="*/ 272 w 384"/>
                <a:gd name="T107" fmla="*/ 288 h 384"/>
                <a:gd name="T108" fmla="*/ 251 w 384"/>
                <a:gd name="T109" fmla="*/ 288 h 384"/>
                <a:gd name="T110" fmla="*/ 236 w 384"/>
                <a:gd name="T111" fmla="*/ 286 h 384"/>
                <a:gd name="T112" fmla="*/ 230 w 384"/>
                <a:gd name="T113" fmla="*/ 307 h 384"/>
                <a:gd name="T114" fmla="*/ 223 w 384"/>
                <a:gd name="T115" fmla="*/ 335 h 384"/>
                <a:gd name="T116" fmla="*/ 308 w 384"/>
                <a:gd name="T117" fmla="*/ 302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Freeform 216"/>
            <p:cNvSpPr>
              <a:spLocks noEditPoints="1"/>
            </p:cNvSpPr>
            <p:nvPr/>
          </p:nvSpPr>
          <p:spPr bwMode="auto">
            <a:xfrm>
              <a:off x="2858691" y="2697957"/>
              <a:ext cx="339328" cy="340519"/>
            </a:xfrm>
            <a:custGeom>
              <a:avLst/>
              <a:gdLst>
                <a:gd name="T0" fmla="*/ 68 w 68"/>
                <a:gd name="T1" fmla="*/ 34 h 68"/>
                <a:gd name="T2" fmla="*/ 34 w 68"/>
                <a:gd name="T3" fmla="*/ 68 h 68"/>
                <a:gd name="T4" fmla="*/ 0 w 68"/>
                <a:gd name="T5" fmla="*/ 34 h 68"/>
                <a:gd name="T6" fmla="*/ 34 w 68"/>
                <a:gd name="T7" fmla="*/ 0 h 68"/>
                <a:gd name="T8" fmla="*/ 68 w 68"/>
                <a:gd name="T9" fmla="*/ 34 h 68"/>
                <a:gd name="T10" fmla="*/ 15 w 68"/>
                <a:gd name="T11" fmla="*/ 40 h 68"/>
                <a:gd name="T12" fmla="*/ 14 w 68"/>
                <a:gd name="T13" fmla="*/ 34 h 68"/>
                <a:gd name="T14" fmla="*/ 15 w 68"/>
                <a:gd name="T15" fmla="*/ 27 h 68"/>
                <a:gd name="T16" fmla="*/ 8 w 68"/>
                <a:gd name="T17" fmla="*/ 20 h 68"/>
                <a:gd name="T18" fmla="*/ 5 w 68"/>
                <a:gd name="T19" fmla="*/ 34 h 68"/>
                <a:gd name="T20" fmla="*/ 8 w 68"/>
                <a:gd name="T21" fmla="*/ 47 h 68"/>
                <a:gd name="T22" fmla="*/ 15 w 68"/>
                <a:gd name="T23" fmla="*/ 40 h 68"/>
                <a:gd name="T24" fmla="*/ 48 w 68"/>
                <a:gd name="T25" fmla="*/ 34 h 68"/>
                <a:gd name="T26" fmla="*/ 34 w 68"/>
                <a:gd name="T27" fmla="*/ 19 h 68"/>
                <a:gd name="T28" fmla="*/ 19 w 68"/>
                <a:gd name="T29" fmla="*/ 34 h 68"/>
                <a:gd name="T30" fmla="*/ 34 w 68"/>
                <a:gd name="T31" fmla="*/ 48 h 68"/>
                <a:gd name="T32" fmla="*/ 48 w 68"/>
                <a:gd name="T33" fmla="*/ 34 h 68"/>
                <a:gd name="T34" fmla="*/ 20 w 68"/>
                <a:gd name="T35" fmla="*/ 8 h 68"/>
                <a:gd name="T36" fmla="*/ 27 w 68"/>
                <a:gd name="T37" fmla="*/ 15 h 68"/>
                <a:gd name="T38" fmla="*/ 34 w 68"/>
                <a:gd name="T39" fmla="*/ 14 h 68"/>
                <a:gd name="T40" fmla="*/ 40 w 68"/>
                <a:gd name="T41" fmla="*/ 15 h 68"/>
                <a:gd name="T42" fmla="*/ 47 w 68"/>
                <a:gd name="T43" fmla="*/ 8 h 68"/>
                <a:gd name="T44" fmla="*/ 34 w 68"/>
                <a:gd name="T45" fmla="*/ 5 h 68"/>
                <a:gd name="T46" fmla="*/ 20 w 68"/>
                <a:gd name="T47" fmla="*/ 8 h 68"/>
                <a:gd name="T48" fmla="*/ 47 w 68"/>
                <a:gd name="T49" fmla="*/ 59 h 68"/>
                <a:gd name="T50" fmla="*/ 40 w 68"/>
                <a:gd name="T51" fmla="*/ 52 h 68"/>
                <a:gd name="T52" fmla="*/ 34 w 68"/>
                <a:gd name="T53" fmla="*/ 53 h 68"/>
                <a:gd name="T54" fmla="*/ 27 w 68"/>
                <a:gd name="T55" fmla="*/ 52 h 68"/>
                <a:gd name="T56" fmla="*/ 20 w 68"/>
                <a:gd name="T57" fmla="*/ 59 h 68"/>
                <a:gd name="T58" fmla="*/ 34 w 68"/>
                <a:gd name="T59" fmla="*/ 63 h 68"/>
                <a:gd name="T60" fmla="*/ 47 w 68"/>
                <a:gd name="T61" fmla="*/ 59 h 68"/>
                <a:gd name="T62" fmla="*/ 60 w 68"/>
                <a:gd name="T63" fmla="*/ 47 h 68"/>
                <a:gd name="T64" fmla="*/ 63 w 68"/>
                <a:gd name="T65" fmla="*/ 34 h 68"/>
                <a:gd name="T66" fmla="*/ 60 w 68"/>
                <a:gd name="T67" fmla="*/ 20 h 68"/>
                <a:gd name="T68" fmla="*/ 52 w 68"/>
                <a:gd name="T69" fmla="*/ 27 h 68"/>
                <a:gd name="T70" fmla="*/ 53 w 68"/>
                <a:gd name="T71" fmla="*/ 34 h 68"/>
                <a:gd name="T72" fmla="*/ 52 w 68"/>
                <a:gd name="T73" fmla="*/ 40 h 68"/>
                <a:gd name="T74" fmla="*/ 60 w 68"/>
                <a:gd name="T7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15" y="40"/>
                  </a:moveTo>
                  <a:cubicBezTo>
                    <a:pt x="15" y="38"/>
                    <a:pt x="14" y="36"/>
                    <a:pt x="14" y="34"/>
                  </a:cubicBezTo>
                  <a:cubicBezTo>
                    <a:pt x="14" y="31"/>
                    <a:pt x="15" y="29"/>
                    <a:pt x="15" y="2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4"/>
                    <a:pt x="5" y="29"/>
                    <a:pt x="5" y="34"/>
                  </a:cubicBezTo>
                  <a:cubicBezTo>
                    <a:pt x="5" y="39"/>
                    <a:pt x="6" y="43"/>
                    <a:pt x="8" y="47"/>
                  </a:cubicBezTo>
                  <a:lnTo>
                    <a:pt x="15" y="40"/>
                  </a:lnTo>
                  <a:close/>
                  <a:moveTo>
                    <a:pt x="48" y="34"/>
                  </a:moveTo>
                  <a:cubicBezTo>
                    <a:pt x="48" y="26"/>
                    <a:pt x="42" y="19"/>
                    <a:pt x="34" y="19"/>
                  </a:cubicBezTo>
                  <a:cubicBezTo>
                    <a:pt x="26" y="19"/>
                    <a:pt x="19" y="26"/>
                    <a:pt x="19" y="34"/>
                  </a:cubicBezTo>
                  <a:cubicBezTo>
                    <a:pt x="19" y="42"/>
                    <a:pt x="26" y="48"/>
                    <a:pt x="34" y="48"/>
                  </a:cubicBezTo>
                  <a:cubicBezTo>
                    <a:pt x="42" y="48"/>
                    <a:pt x="48" y="42"/>
                    <a:pt x="48" y="34"/>
                  </a:cubicBezTo>
                  <a:close/>
                  <a:moveTo>
                    <a:pt x="20" y="8"/>
                  </a:move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32" y="14"/>
                    <a:pt x="34" y="14"/>
                  </a:cubicBezTo>
                  <a:cubicBezTo>
                    <a:pt x="36" y="14"/>
                    <a:pt x="38" y="15"/>
                    <a:pt x="40" y="15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3" y="6"/>
                    <a:pt x="39" y="5"/>
                    <a:pt x="34" y="5"/>
                  </a:cubicBezTo>
                  <a:cubicBezTo>
                    <a:pt x="29" y="5"/>
                    <a:pt x="24" y="6"/>
                    <a:pt x="20" y="8"/>
                  </a:cubicBezTo>
                  <a:close/>
                  <a:moveTo>
                    <a:pt x="47" y="59"/>
                  </a:moveTo>
                  <a:cubicBezTo>
                    <a:pt x="40" y="52"/>
                    <a:pt x="40" y="52"/>
                    <a:pt x="40" y="52"/>
                  </a:cubicBezTo>
                  <a:cubicBezTo>
                    <a:pt x="38" y="53"/>
                    <a:pt x="36" y="53"/>
                    <a:pt x="34" y="53"/>
                  </a:cubicBezTo>
                  <a:cubicBezTo>
                    <a:pt x="32" y="53"/>
                    <a:pt x="29" y="53"/>
                    <a:pt x="27" y="52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62"/>
                    <a:pt x="29" y="63"/>
                    <a:pt x="34" y="63"/>
                  </a:cubicBezTo>
                  <a:cubicBezTo>
                    <a:pt x="39" y="63"/>
                    <a:pt x="43" y="62"/>
                    <a:pt x="47" y="59"/>
                  </a:cubicBezTo>
                  <a:close/>
                  <a:moveTo>
                    <a:pt x="60" y="47"/>
                  </a:moveTo>
                  <a:cubicBezTo>
                    <a:pt x="62" y="43"/>
                    <a:pt x="63" y="39"/>
                    <a:pt x="63" y="34"/>
                  </a:cubicBezTo>
                  <a:cubicBezTo>
                    <a:pt x="63" y="29"/>
                    <a:pt x="62" y="24"/>
                    <a:pt x="60" y="20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9"/>
                    <a:pt x="53" y="32"/>
                    <a:pt x="53" y="34"/>
                  </a:cubicBezTo>
                  <a:cubicBezTo>
                    <a:pt x="53" y="36"/>
                    <a:pt x="53" y="38"/>
                    <a:pt x="52" y="40"/>
                  </a:cubicBezTo>
                  <a:lnTo>
                    <a:pt x="6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12356" y="2326481"/>
            <a:ext cx="2034779" cy="1438275"/>
            <a:chOff x="3612356" y="2326481"/>
            <a:chExt cx="2034779" cy="1438275"/>
          </a:xfrm>
        </p:grpSpPr>
        <p:sp>
          <p:nvSpPr>
            <p:cNvPr id="22" name="Freeform 5"/>
            <p:cNvSpPr/>
            <p:nvPr/>
          </p:nvSpPr>
          <p:spPr bwMode="auto">
            <a:xfrm>
              <a:off x="3612356" y="2326481"/>
              <a:ext cx="1058466" cy="1438275"/>
            </a:xfrm>
            <a:custGeom>
              <a:avLst/>
              <a:gdLst>
                <a:gd name="T0" fmla="*/ 182 w 412"/>
                <a:gd name="T1" fmla="*/ 10 h 559"/>
                <a:gd name="T2" fmla="*/ 182 w 412"/>
                <a:gd name="T3" fmla="*/ 10 h 559"/>
                <a:gd name="T4" fmla="*/ 265 w 412"/>
                <a:gd name="T5" fmla="*/ 57 h 559"/>
                <a:gd name="T6" fmla="*/ 406 w 412"/>
                <a:gd name="T7" fmla="*/ 341 h 559"/>
                <a:gd name="T8" fmla="*/ 411 w 412"/>
                <a:gd name="T9" fmla="*/ 384 h 559"/>
                <a:gd name="T10" fmla="*/ 410 w 412"/>
                <a:gd name="T11" fmla="*/ 456 h 559"/>
                <a:gd name="T12" fmla="*/ 395 w 412"/>
                <a:gd name="T13" fmla="*/ 559 h 559"/>
                <a:gd name="T14" fmla="*/ 379 w 412"/>
                <a:gd name="T15" fmla="*/ 456 h 559"/>
                <a:gd name="T16" fmla="*/ 357 w 412"/>
                <a:gd name="T17" fmla="*/ 402 h 559"/>
                <a:gd name="T18" fmla="*/ 322 w 412"/>
                <a:gd name="T19" fmla="*/ 353 h 559"/>
                <a:gd name="T20" fmla="*/ 119 w 412"/>
                <a:gd name="T21" fmla="*/ 262 h 559"/>
                <a:gd name="T22" fmla="*/ 115 w 412"/>
                <a:gd name="T23" fmla="*/ 261 h 559"/>
                <a:gd name="T24" fmla="*/ 87 w 412"/>
                <a:gd name="T25" fmla="*/ 254 h 559"/>
                <a:gd name="T26" fmla="*/ 59 w 412"/>
                <a:gd name="T27" fmla="*/ 241 h 559"/>
                <a:gd name="T28" fmla="*/ 39 w 412"/>
                <a:gd name="T29" fmla="*/ 224 h 559"/>
                <a:gd name="T30" fmla="*/ 0 w 412"/>
                <a:gd name="T31" fmla="*/ 131 h 559"/>
                <a:gd name="T32" fmla="*/ 39 w 412"/>
                <a:gd name="T33" fmla="*/ 39 h 559"/>
                <a:gd name="T34" fmla="*/ 132 w 412"/>
                <a:gd name="T35" fmla="*/ 0 h 559"/>
                <a:gd name="T36" fmla="*/ 144 w 412"/>
                <a:gd name="T37" fmla="*/ 1 h 559"/>
                <a:gd name="T38" fmla="*/ 167 w 412"/>
                <a:gd name="T39" fmla="*/ 5 h 559"/>
                <a:gd name="T40" fmla="*/ 182 w 412"/>
                <a:gd name="T41" fmla="*/ 1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2" h="559">
                  <a:moveTo>
                    <a:pt x="182" y="10"/>
                  </a:moveTo>
                  <a:cubicBezTo>
                    <a:pt x="182" y="10"/>
                    <a:pt x="182" y="10"/>
                    <a:pt x="182" y="10"/>
                  </a:cubicBezTo>
                  <a:cubicBezTo>
                    <a:pt x="216" y="24"/>
                    <a:pt x="244" y="40"/>
                    <a:pt x="265" y="57"/>
                  </a:cubicBezTo>
                  <a:cubicBezTo>
                    <a:pt x="339" y="116"/>
                    <a:pt x="385" y="210"/>
                    <a:pt x="406" y="341"/>
                  </a:cubicBezTo>
                  <a:cubicBezTo>
                    <a:pt x="408" y="355"/>
                    <a:pt x="409" y="369"/>
                    <a:pt x="411" y="384"/>
                  </a:cubicBezTo>
                  <a:cubicBezTo>
                    <a:pt x="412" y="406"/>
                    <a:pt x="412" y="430"/>
                    <a:pt x="410" y="456"/>
                  </a:cubicBezTo>
                  <a:cubicBezTo>
                    <a:pt x="408" y="488"/>
                    <a:pt x="403" y="522"/>
                    <a:pt x="395" y="559"/>
                  </a:cubicBezTo>
                  <a:cubicBezTo>
                    <a:pt x="393" y="520"/>
                    <a:pt x="387" y="486"/>
                    <a:pt x="379" y="456"/>
                  </a:cubicBezTo>
                  <a:cubicBezTo>
                    <a:pt x="373" y="436"/>
                    <a:pt x="366" y="418"/>
                    <a:pt x="357" y="402"/>
                  </a:cubicBezTo>
                  <a:cubicBezTo>
                    <a:pt x="347" y="382"/>
                    <a:pt x="336" y="366"/>
                    <a:pt x="322" y="353"/>
                  </a:cubicBezTo>
                  <a:cubicBezTo>
                    <a:pt x="285" y="315"/>
                    <a:pt x="218" y="284"/>
                    <a:pt x="119" y="262"/>
                  </a:cubicBezTo>
                  <a:cubicBezTo>
                    <a:pt x="118" y="262"/>
                    <a:pt x="116" y="261"/>
                    <a:pt x="115" y="261"/>
                  </a:cubicBezTo>
                  <a:cubicBezTo>
                    <a:pt x="106" y="259"/>
                    <a:pt x="97" y="257"/>
                    <a:pt x="87" y="254"/>
                  </a:cubicBezTo>
                  <a:cubicBezTo>
                    <a:pt x="77" y="252"/>
                    <a:pt x="68" y="247"/>
                    <a:pt x="59" y="241"/>
                  </a:cubicBezTo>
                  <a:cubicBezTo>
                    <a:pt x="52" y="236"/>
                    <a:pt x="45" y="231"/>
                    <a:pt x="39" y="224"/>
                  </a:cubicBezTo>
                  <a:cubicBezTo>
                    <a:pt x="13" y="198"/>
                    <a:pt x="0" y="168"/>
                    <a:pt x="0" y="131"/>
                  </a:cubicBezTo>
                  <a:cubicBezTo>
                    <a:pt x="0" y="95"/>
                    <a:pt x="13" y="64"/>
                    <a:pt x="39" y="39"/>
                  </a:cubicBezTo>
                  <a:cubicBezTo>
                    <a:pt x="64" y="13"/>
                    <a:pt x="95" y="0"/>
                    <a:pt x="132" y="0"/>
                  </a:cubicBezTo>
                  <a:cubicBezTo>
                    <a:pt x="136" y="0"/>
                    <a:pt x="140" y="0"/>
                    <a:pt x="144" y="1"/>
                  </a:cubicBezTo>
                  <a:cubicBezTo>
                    <a:pt x="152" y="1"/>
                    <a:pt x="160" y="3"/>
                    <a:pt x="167" y="5"/>
                  </a:cubicBezTo>
                  <a:cubicBezTo>
                    <a:pt x="172" y="6"/>
                    <a:pt x="177" y="8"/>
                    <a:pt x="182" y="1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Freeform 5"/>
            <p:cNvSpPr/>
            <p:nvPr/>
          </p:nvSpPr>
          <p:spPr bwMode="auto">
            <a:xfrm flipH="1">
              <a:off x="4588669" y="2326481"/>
              <a:ext cx="1058466" cy="1438275"/>
            </a:xfrm>
            <a:custGeom>
              <a:avLst/>
              <a:gdLst>
                <a:gd name="T0" fmla="*/ 182 w 412"/>
                <a:gd name="T1" fmla="*/ 10 h 559"/>
                <a:gd name="T2" fmla="*/ 182 w 412"/>
                <a:gd name="T3" fmla="*/ 10 h 559"/>
                <a:gd name="T4" fmla="*/ 265 w 412"/>
                <a:gd name="T5" fmla="*/ 57 h 559"/>
                <a:gd name="T6" fmla="*/ 406 w 412"/>
                <a:gd name="T7" fmla="*/ 341 h 559"/>
                <a:gd name="T8" fmla="*/ 411 w 412"/>
                <a:gd name="T9" fmla="*/ 384 h 559"/>
                <a:gd name="T10" fmla="*/ 410 w 412"/>
                <a:gd name="T11" fmla="*/ 456 h 559"/>
                <a:gd name="T12" fmla="*/ 395 w 412"/>
                <a:gd name="T13" fmla="*/ 559 h 559"/>
                <a:gd name="T14" fmla="*/ 379 w 412"/>
                <a:gd name="T15" fmla="*/ 456 h 559"/>
                <a:gd name="T16" fmla="*/ 357 w 412"/>
                <a:gd name="T17" fmla="*/ 402 h 559"/>
                <a:gd name="T18" fmla="*/ 322 w 412"/>
                <a:gd name="T19" fmla="*/ 353 h 559"/>
                <a:gd name="T20" fmla="*/ 119 w 412"/>
                <a:gd name="T21" fmla="*/ 262 h 559"/>
                <a:gd name="T22" fmla="*/ 115 w 412"/>
                <a:gd name="T23" fmla="*/ 261 h 559"/>
                <a:gd name="T24" fmla="*/ 87 w 412"/>
                <a:gd name="T25" fmla="*/ 254 h 559"/>
                <a:gd name="T26" fmla="*/ 59 w 412"/>
                <a:gd name="T27" fmla="*/ 241 h 559"/>
                <a:gd name="T28" fmla="*/ 39 w 412"/>
                <a:gd name="T29" fmla="*/ 224 h 559"/>
                <a:gd name="T30" fmla="*/ 0 w 412"/>
                <a:gd name="T31" fmla="*/ 131 h 559"/>
                <a:gd name="T32" fmla="*/ 39 w 412"/>
                <a:gd name="T33" fmla="*/ 39 h 559"/>
                <a:gd name="T34" fmla="*/ 132 w 412"/>
                <a:gd name="T35" fmla="*/ 0 h 559"/>
                <a:gd name="T36" fmla="*/ 144 w 412"/>
                <a:gd name="T37" fmla="*/ 1 h 559"/>
                <a:gd name="T38" fmla="*/ 167 w 412"/>
                <a:gd name="T39" fmla="*/ 5 h 559"/>
                <a:gd name="T40" fmla="*/ 182 w 412"/>
                <a:gd name="T41" fmla="*/ 1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2" h="559">
                  <a:moveTo>
                    <a:pt x="182" y="10"/>
                  </a:moveTo>
                  <a:cubicBezTo>
                    <a:pt x="182" y="10"/>
                    <a:pt x="182" y="10"/>
                    <a:pt x="182" y="10"/>
                  </a:cubicBezTo>
                  <a:cubicBezTo>
                    <a:pt x="216" y="24"/>
                    <a:pt x="244" y="40"/>
                    <a:pt x="265" y="57"/>
                  </a:cubicBezTo>
                  <a:cubicBezTo>
                    <a:pt x="339" y="116"/>
                    <a:pt x="385" y="210"/>
                    <a:pt x="406" y="341"/>
                  </a:cubicBezTo>
                  <a:cubicBezTo>
                    <a:pt x="408" y="355"/>
                    <a:pt x="409" y="369"/>
                    <a:pt x="411" y="384"/>
                  </a:cubicBezTo>
                  <a:cubicBezTo>
                    <a:pt x="412" y="406"/>
                    <a:pt x="412" y="430"/>
                    <a:pt x="410" y="456"/>
                  </a:cubicBezTo>
                  <a:cubicBezTo>
                    <a:pt x="408" y="488"/>
                    <a:pt x="403" y="522"/>
                    <a:pt x="395" y="559"/>
                  </a:cubicBezTo>
                  <a:cubicBezTo>
                    <a:pt x="393" y="520"/>
                    <a:pt x="387" y="486"/>
                    <a:pt x="379" y="456"/>
                  </a:cubicBezTo>
                  <a:cubicBezTo>
                    <a:pt x="373" y="436"/>
                    <a:pt x="366" y="418"/>
                    <a:pt x="357" y="402"/>
                  </a:cubicBezTo>
                  <a:cubicBezTo>
                    <a:pt x="347" y="382"/>
                    <a:pt x="336" y="366"/>
                    <a:pt x="322" y="353"/>
                  </a:cubicBezTo>
                  <a:cubicBezTo>
                    <a:pt x="285" y="315"/>
                    <a:pt x="218" y="284"/>
                    <a:pt x="119" y="262"/>
                  </a:cubicBezTo>
                  <a:cubicBezTo>
                    <a:pt x="118" y="262"/>
                    <a:pt x="116" y="261"/>
                    <a:pt x="115" y="261"/>
                  </a:cubicBezTo>
                  <a:cubicBezTo>
                    <a:pt x="106" y="259"/>
                    <a:pt x="97" y="257"/>
                    <a:pt x="87" y="254"/>
                  </a:cubicBezTo>
                  <a:cubicBezTo>
                    <a:pt x="77" y="252"/>
                    <a:pt x="68" y="247"/>
                    <a:pt x="59" y="241"/>
                  </a:cubicBezTo>
                  <a:cubicBezTo>
                    <a:pt x="52" y="236"/>
                    <a:pt x="45" y="231"/>
                    <a:pt x="39" y="224"/>
                  </a:cubicBezTo>
                  <a:cubicBezTo>
                    <a:pt x="13" y="198"/>
                    <a:pt x="0" y="168"/>
                    <a:pt x="0" y="131"/>
                  </a:cubicBezTo>
                  <a:cubicBezTo>
                    <a:pt x="0" y="95"/>
                    <a:pt x="13" y="64"/>
                    <a:pt x="39" y="39"/>
                  </a:cubicBezTo>
                  <a:cubicBezTo>
                    <a:pt x="64" y="13"/>
                    <a:pt x="95" y="0"/>
                    <a:pt x="132" y="0"/>
                  </a:cubicBezTo>
                  <a:cubicBezTo>
                    <a:pt x="136" y="0"/>
                    <a:pt x="140" y="0"/>
                    <a:pt x="144" y="1"/>
                  </a:cubicBezTo>
                  <a:cubicBezTo>
                    <a:pt x="152" y="1"/>
                    <a:pt x="160" y="3"/>
                    <a:pt x="167" y="5"/>
                  </a:cubicBezTo>
                  <a:cubicBezTo>
                    <a:pt x="172" y="6"/>
                    <a:pt x="177" y="8"/>
                    <a:pt x="182" y="1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Freeform 83"/>
            <p:cNvSpPr>
              <a:spLocks noChangeAspect="1" noEditPoints="1"/>
            </p:cNvSpPr>
            <p:nvPr/>
          </p:nvSpPr>
          <p:spPr bwMode="auto">
            <a:xfrm>
              <a:off x="3842148" y="2491979"/>
              <a:ext cx="216694" cy="323850"/>
            </a:xfrm>
            <a:custGeom>
              <a:avLst/>
              <a:gdLst>
                <a:gd name="T0" fmla="*/ 38 w 39"/>
                <a:gd name="T1" fmla="*/ 26 h 58"/>
                <a:gd name="T2" fmla="*/ 24 w 39"/>
                <a:gd name="T3" fmla="*/ 55 h 58"/>
                <a:gd name="T4" fmla="*/ 20 w 39"/>
                <a:gd name="T5" fmla="*/ 58 h 58"/>
                <a:gd name="T6" fmla="*/ 16 w 39"/>
                <a:gd name="T7" fmla="*/ 55 h 58"/>
                <a:gd name="T8" fmla="*/ 2 w 39"/>
                <a:gd name="T9" fmla="*/ 26 h 58"/>
                <a:gd name="T10" fmla="*/ 0 w 39"/>
                <a:gd name="T11" fmla="*/ 19 h 58"/>
                <a:gd name="T12" fmla="*/ 20 w 39"/>
                <a:gd name="T13" fmla="*/ 0 h 58"/>
                <a:gd name="T14" fmla="*/ 39 w 39"/>
                <a:gd name="T15" fmla="*/ 19 h 58"/>
                <a:gd name="T16" fmla="*/ 38 w 39"/>
                <a:gd name="T17" fmla="*/ 26 h 58"/>
                <a:gd name="T18" fmla="*/ 20 w 39"/>
                <a:gd name="T19" fmla="*/ 9 h 58"/>
                <a:gd name="T20" fmla="*/ 10 w 39"/>
                <a:gd name="T21" fmla="*/ 19 h 58"/>
                <a:gd name="T22" fmla="*/ 20 w 39"/>
                <a:gd name="T23" fmla="*/ 29 h 58"/>
                <a:gd name="T24" fmla="*/ 30 w 39"/>
                <a:gd name="T25" fmla="*/ 19 h 58"/>
                <a:gd name="T26" fmla="*/ 20 w 39"/>
                <a:gd name="T27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Freeform 135"/>
            <p:cNvSpPr>
              <a:spLocks noEditPoints="1"/>
            </p:cNvSpPr>
            <p:nvPr/>
          </p:nvSpPr>
          <p:spPr bwMode="auto">
            <a:xfrm>
              <a:off x="5136357" y="2511029"/>
              <a:ext cx="302419" cy="283369"/>
            </a:xfrm>
            <a:custGeom>
              <a:avLst/>
              <a:gdLst>
                <a:gd name="T0" fmla="*/ 13 w 73"/>
                <a:gd name="T1" fmla="*/ 39 h 68"/>
                <a:gd name="T2" fmla="*/ 8 w 73"/>
                <a:gd name="T3" fmla="*/ 39 h 68"/>
                <a:gd name="T4" fmla="*/ 0 w 73"/>
                <a:gd name="T5" fmla="*/ 33 h 68"/>
                <a:gd name="T6" fmla="*/ 5 w 73"/>
                <a:gd name="T7" fmla="*/ 19 h 68"/>
                <a:gd name="T8" fmla="*/ 15 w 73"/>
                <a:gd name="T9" fmla="*/ 22 h 68"/>
                <a:gd name="T10" fmla="*/ 20 w 73"/>
                <a:gd name="T11" fmla="*/ 21 h 68"/>
                <a:gd name="T12" fmla="*/ 20 w 73"/>
                <a:gd name="T13" fmla="*/ 24 h 68"/>
                <a:gd name="T14" fmla="*/ 23 w 73"/>
                <a:gd name="T15" fmla="*/ 34 h 68"/>
                <a:gd name="T16" fmla="*/ 13 w 73"/>
                <a:gd name="T17" fmla="*/ 39 h 68"/>
                <a:gd name="T18" fmla="*/ 15 w 73"/>
                <a:gd name="T19" fmla="*/ 19 h 68"/>
                <a:gd name="T20" fmla="*/ 5 w 73"/>
                <a:gd name="T21" fmla="*/ 9 h 68"/>
                <a:gd name="T22" fmla="*/ 15 w 73"/>
                <a:gd name="T23" fmla="*/ 0 h 68"/>
                <a:gd name="T24" fmla="*/ 25 w 73"/>
                <a:gd name="T25" fmla="*/ 9 h 68"/>
                <a:gd name="T26" fmla="*/ 15 w 73"/>
                <a:gd name="T27" fmla="*/ 19 h 68"/>
                <a:gd name="T28" fmla="*/ 53 w 73"/>
                <a:gd name="T29" fmla="*/ 68 h 68"/>
                <a:gd name="T30" fmla="*/ 20 w 73"/>
                <a:gd name="T31" fmla="*/ 68 h 68"/>
                <a:gd name="T32" fmla="*/ 10 w 73"/>
                <a:gd name="T33" fmla="*/ 58 h 68"/>
                <a:gd name="T34" fmla="*/ 23 w 73"/>
                <a:gd name="T35" fmla="*/ 36 h 68"/>
                <a:gd name="T36" fmla="*/ 37 w 73"/>
                <a:gd name="T37" fmla="*/ 41 h 68"/>
                <a:gd name="T38" fmla="*/ 50 w 73"/>
                <a:gd name="T39" fmla="*/ 36 h 68"/>
                <a:gd name="T40" fmla="*/ 64 w 73"/>
                <a:gd name="T41" fmla="*/ 58 h 68"/>
                <a:gd name="T42" fmla="*/ 53 w 73"/>
                <a:gd name="T43" fmla="*/ 68 h 68"/>
                <a:gd name="T44" fmla="*/ 37 w 73"/>
                <a:gd name="T45" fmla="*/ 39 h 68"/>
                <a:gd name="T46" fmla="*/ 22 w 73"/>
                <a:gd name="T47" fmla="*/ 24 h 68"/>
                <a:gd name="T48" fmla="*/ 37 w 73"/>
                <a:gd name="T49" fmla="*/ 9 h 68"/>
                <a:gd name="T50" fmla="*/ 51 w 73"/>
                <a:gd name="T51" fmla="*/ 24 h 68"/>
                <a:gd name="T52" fmla="*/ 37 w 73"/>
                <a:gd name="T53" fmla="*/ 39 h 68"/>
                <a:gd name="T54" fmla="*/ 59 w 73"/>
                <a:gd name="T55" fmla="*/ 19 h 68"/>
                <a:gd name="T56" fmla="*/ 49 w 73"/>
                <a:gd name="T57" fmla="*/ 9 h 68"/>
                <a:gd name="T58" fmla="*/ 59 w 73"/>
                <a:gd name="T59" fmla="*/ 0 h 68"/>
                <a:gd name="T60" fmla="*/ 68 w 73"/>
                <a:gd name="T61" fmla="*/ 9 h 68"/>
                <a:gd name="T62" fmla="*/ 59 w 73"/>
                <a:gd name="T63" fmla="*/ 19 h 68"/>
                <a:gd name="T64" fmla="*/ 66 w 73"/>
                <a:gd name="T65" fmla="*/ 39 h 68"/>
                <a:gd name="T66" fmla="*/ 61 w 73"/>
                <a:gd name="T67" fmla="*/ 39 h 68"/>
                <a:gd name="T68" fmla="*/ 51 w 73"/>
                <a:gd name="T69" fmla="*/ 34 h 68"/>
                <a:gd name="T70" fmla="*/ 54 w 73"/>
                <a:gd name="T71" fmla="*/ 24 h 68"/>
                <a:gd name="T72" fmla="*/ 54 w 73"/>
                <a:gd name="T73" fmla="*/ 21 h 68"/>
                <a:gd name="T74" fmla="*/ 59 w 73"/>
                <a:gd name="T75" fmla="*/ 22 h 68"/>
                <a:gd name="T76" fmla="*/ 69 w 73"/>
                <a:gd name="T77" fmla="*/ 19 h 68"/>
                <a:gd name="T78" fmla="*/ 73 w 73"/>
                <a:gd name="T79" fmla="*/ 33 h 68"/>
                <a:gd name="T80" fmla="*/ 66 w 73"/>
                <a:gd name="T81" fmla="*/ 3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647135" y="1835944"/>
            <a:ext cx="1753791" cy="490537"/>
            <a:chOff x="5647135" y="1835944"/>
            <a:chExt cx="1753791" cy="490537"/>
          </a:xfrm>
        </p:grpSpPr>
        <p:sp>
          <p:nvSpPr>
            <p:cNvPr id="46" name="TextBox 13"/>
            <p:cNvSpPr txBox="1">
              <a:spLocks noChangeArrowheads="1"/>
            </p:cNvSpPr>
            <p:nvPr/>
          </p:nvSpPr>
          <p:spPr bwMode="auto">
            <a:xfrm>
              <a:off x="5647135" y="1835944"/>
              <a:ext cx="175379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TextBox 13"/>
            <p:cNvSpPr txBox="1">
              <a:spLocks noChangeArrowheads="1"/>
            </p:cNvSpPr>
            <p:nvPr/>
          </p:nvSpPr>
          <p:spPr bwMode="auto">
            <a:xfrm>
              <a:off x="5650707" y="2050256"/>
              <a:ext cx="1750219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832998" y="2557463"/>
            <a:ext cx="1753790" cy="491728"/>
            <a:chOff x="6832998" y="2557463"/>
            <a:chExt cx="1753790" cy="491728"/>
          </a:xfrm>
        </p:grpSpPr>
        <p:sp>
          <p:nvSpPr>
            <p:cNvPr id="48" name="TextBox 13"/>
            <p:cNvSpPr txBox="1">
              <a:spLocks noChangeArrowheads="1"/>
            </p:cNvSpPr>
            <p:nvPr/>
          </p:nvSpPr>
          <p:spPr bwMode="auto">
            <a:xfrm>
              <a:off x="6832998" y="2557463"/>
              <a:ext cx="175379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TextBox 13"/>
            <p:cNvSpPr txBox="1">
              <a:spLocks noChangeArrowheads="1"/>
            </p:cNvSpPr>
            <p:nvPr/>
          </p:nvSpPr>
          <p:spPr bwMode="auto">
            <a:xfrm>
              <a:off x="6836569" y="2771775"/>
              <a:ext cx="1750219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174706" y="3508772"/>
            <a:ext cx="1753792" cy="491728"/>
            <a:chOff x="7174706" y="3508772"/>
            <a:chExt cx="1753792" cy="491728"/>
          </a:xfrm>
        </p:grpSpPr>
        <p:sp>
          <p:nvSpPr>
            <p:cNvPr id="50" name="TextBox 13"/>
            <p:cNvSpPr txBox="1">
              <a:spLocks noChangeArrowheads="1"/>
            </p:cNvSpPr>
            <p:nvPr/>
          </p:nvSpPr>
          <p:spPr bwMode="auto">
            <a:xfrm>
              <a:off x="7174706" y="3508772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>
              <a:off x="7178279" y="3723085"/>
              <a:ext cx="1750219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721644" y="1853803"/>
            <a:ext cx="1753791" cy="490538"/>
            <a:chOff x="1721644" y="1853803"/>
            <a:chExt cx="1753791" cy="490538"/>
          </a:xfrm>
        </p:grpSpPr>
        <p:sp>
          <p:nvSpPr>
            <p:cNvPr id="52" name="TextBox 13"/>
            <p:cNvSpPr txBox="1">
              <a:spLocks noChangeArrowheads="1"/>
            </p:cNvSpPr>
            <p:nvPr/>
          </p:nvSpPr>
          <p:spPr bwMode="auto">
            <a:xfrm flipH="1">
              <a:off x="1721644" y="1853803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TextBox 13"/>
            <p:cNvSpPr txBox="1">
              <a:spLocks noChangeArrowheads="1"/>
            </p:cNvSpPr>
            <p:nvPr/>
          </p:nvSpPr>
          <p:spPr bwMode="auto">
            <a:xfrm flipH="1">
              <a:off x="1721644" y="2068116"/>
              <a:ext cx="1750219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35781" y="2575322"/>
            <a:ext cx="1753791" cy="491728"/>
            <a:chOff x="535781" y="2575322"/>
            <a:chExt cx="1753791" cy="491728"/>
          </a:xfrm>
        </p:grpSpPr>
        <p:sp>
          <p:nvSpPr>
            <p:cNvPr id="54" name="TextBox 13"/>
            <p:cNvSpPr txBox="1">
              <a:spLocks noChangeArrowheads="1"/>
            </p:cNvSpPr>
            <p:nvPr/>
          </p:nvSpPr>
          <p:spPr bwMode="auto">
            <a:xfrm flipH="1">
              <a:off x="535781" y="2575322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TextBox 13"/>
            <p:cNvSpPr txBox="1">
              <a:spLocks noChangeArrowheads="1"/>
            </p:cNvSpPr>
            <p:nvPr/>
          </p:nvSpPr>
          <p:spPr bwMode="auto">
            <a:xfrm flipH="1">
              <a:off x="535782" y="2789635"/>
              <a:ext cx="1750219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4073" y="3526632"/>
            <a:ext cx="1753790" cy="491728"/>
            <a:chOff x="194073" y="3526632"/>
            <a:chExt cx="1753790" cy="491728"/>
          </a:xfrm>
        </p:grpSpPr>
        <p:sp>
          <p:nvSpPr>
            <p:cNvPr id="56" name="TextBox 13"/>
            <p:cNvSpPr txBox="1">
              <a:spLocks noChangeArrowheads="1"/>
            </p:cNvSpPr>
            <p:nvPr/>
          </p:nvSpPr>
          <p:spPr bwMode="auto">
            <a:xfrm flipH="1">
              <a:off x="194073" y="3526632"/>
              <a:ext cx="175379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7" name="TextBox 13"/>
            <p:cNvSpPr txBox="1">
              <a:spLocks noChangeArrowheads="1"/>
            </p:cNvSpPr>
            <p:nvPr/>
          </p:nvSpPr>
          <p:spPr bwMode="auto">
            <a:xfrm flipH="1">
              <a:off x="194073" y="3740944"/>
              <a:ext cx="1750219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矩形 5"/>
          <p:cNvSpPr/>
          <p:nvPr/>
        </p:nvSpPr>
        <p:spPr bwMode="auto">
          <a:xfrm>
            <a:off x="0" y="3099198"/>
            <a:ext cx="9144000" cy="2044303"/>
          </a:xfrm>
          <a:custGeom>
            <a:avLst/>
            <a:gdLst>
              <a:gd name="T0" fmla="*/ 5813778 w 9144000"/>
              <a:gd name="T1" fmla="*/ 0 h 2726266"/>
              <a:gd name="T2" fmla="*/ 9132711 w 9144000"/>
              <a:gd name="T3" fmla="*/ 1016000 h 2726266"/>
              <a:gd name="T4" fmla="*/ 9144000 w 9144000"/>
              <a:gd name="T5" fmla="*/ 2726266 h 2726266"/>
              <a:gd name="T6" fmla="*/ 0 w 9144000"/>
              <a:gd name="T7" fmla="*/ 2726266 h 2726266"/>
              <a:gd name="T8" fmla="*/ 5813778 w 9144000"/>
              <a:gd name="T9" fmla="*/ 0 h 2726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44000" h="2726266">
                <a:moveTo>
                  <a:pt x="5813778" y="0"/>
                </a:moveTo>
                <a:lnTo>
                  <a:pt x="9132711" y="1016000"/>
                </a:lnTo>
                <a:lnTo>
                  <a:pt x="9144000" y="2726266"/>
                </a:lnTo>
                <a:lnTo>
                  <a:pt x="0" y="2726266"/>
                </a:lnTo>
                <a:lnTo>
                  <a:pt x="5813778" y="0"/>
                </a:lnTo>
                <a:close/>
              </a:path>
            </a:pathLst>
          </a:custGeom>
          <a:solidFill>
            <a:srgbClr val="0B7E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625850" y="2049066"/>
            <a:ext cx="219076" cy="652463"/>
            <a:chOff x="3625850" y="2049066"/>
            <a:chExt cx="219076" cy="652463"/>
          </a:xfrm>
        </p:grpSpPr>
        <p:sp>
          <p:nvSpPr>
            <p:cNvPr id="61" name="AutoShape 7"/>
            <p:cNvSpPr/>
            <p:nvPr/>
          </p:nvSpPr>
          <p:spPr bwMode="auto">
            <a:xfrm>
              <a:off x="3627439" y="2049066"/>
              <a:ext cx="217487" cy="329803"/>
            </a:xfrm>
            <a:custGeom>
              <a:avLst/>
              <a:gdLst>
                <a:gd name="T0" fmla="*/ 0 w 21600"/>
                <a:gd name="T1" fmla="*/ 180 h 19665"/>
                <a:gd name="T2" fmla="*/ 11630 w 21600"/>
                <a:gd name="T3" fmla="*/ 4277 h 19665"/>
                <a:gd name="T4" fmla="*/ 13292 w 21600"/>
                <a:gd name="T5" fmla="*/ 18056 h 19665"/>
                <a:gd name="T6" fmla="*/ 21600 w 21600"/>
                <a:gd name="T7" fmla="*/ 19546 h 19665"/>
                <a:gd name="T8" fmla="*/ 14123 w 21600"/>
                <a:gd name="T9" fmla="*/ 18801 h 19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19665">
                  <a:moveTo>
                    <a:pt x="0" y="180"/>
                  </a:moveTo>
                  <a:cubicBezTo>
                    <a:pt x="0" y="180"/>
                    <a:pt x="9969" y="-1309"/>
                    <a:pt x="11630" y="4277"/>
                  </a:cubicBezTo>
                  <a:cubicBezTo>
                    <a:pt x="13292" y="9863"/>
                    <a:pt x="7476" y="15822"/>
                    <a:pt x="13292" y="18056"/>
                  </a:cubicBezTo>
                  <a:cubicBezTo>
                    <a:pt x="19107" y="20291"/>
                    <a:pt x="21600" y="19546"/>
                    <a:pt x="21600" y="19546"/>
                  </a:cubicBezTo>
                  <a:lnTo>
                    <a:pt x="14123" y="18801"/>
                  </a:lnTo>
                </a:path>
              </a:pathLst>
            </a:custGeom>
            <a:noFill/>
            <a:ln w="25400" cap="flat" cmpd="sng">
              <a:solidFill>
                <a:srgbClr val="96969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2" name="AutoShape 8"/>
            <p:cNvSpPr/>
            <p:nvPr/>
          </p:nvSpPr>
          <p:spPr bwMode="auto">
            <a:xfrm rot="10800000" flipH="1">
              <a:off x="3625850" y="2371725"/>
              <a:ext cx="217488" cy="329804"/>
            </a:xfrm>
            <a:custGeom>
              <a:avLst/>
              <a:gdLst>
                <a:gd name="T0" fmla="*/ 0 w 21600"/>
                <a:gd name="T1" fmla="*/ 180 h 19665"/>
                <a:gd name="T2" fmla="*/ 11630 w 21600"/>
                <a:gd name="T3" fmla="*/ 4277 h 19665"/>
                <a:gd name="T4" fmla="*/ 13292 w 21600"/>
                <a:gd name="T5" fmla="*/ 18056 h 19665"/>
                <a:gd name="T6" fmla="*/ 21600 w 21600"/>
                <a:gd name="T7" fmla="*/ 19546 h 19665"/>
                <a:gd name="T8" fmla="*/ 14123 w 21600"/>
                <a:gd name="T9" fmla="*/ 18801 h 19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19665">
                  <a:moveTo>
                    <a:pt x="0" y="180"/>
                  </a:moveTo>
                  <a:cubicBezTo>
                    <a:pt x="0" y="180"/>
                    <a:pt x="9969" y="-1309"/>
                    <a:pt x="11630" y="4277"/>
                  </a:cubicBezTo>
                  <a:cubicBezTo>
                    <a:pt x="13292" y="9863"/>
                    <a:pt x="7476" y="15822"/>
                    <a:pt x="13292" y="18056"/>
                  </a:cubicBezTo>
                  <a:cubicBezTo>
                    <a:pt x="19107" y="20291"/>
                    <a:pt x="21600" y="19546"/>
                    <a:pt x="21600" y="19546"/>
                  </a:cubicBezTo>
                  <a:lnTo>
                    <a:pt x="14123" y="18801"/>
                  </a:lnTo>
                </a:path>
              </a:pathLst>
            </a:custGeom>
            <a:noFill/>
            <a:ln w="25400" cap="flat" cmpd="sng">
              <a:solidFill>
                <a:srgbClr val="96969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4" name="AutoShape 33"/>
          <p:cNvSpPr>
            <a:spLocks noChangeArrowheads="1"/>
          </p:cNvSpPr>
          <p:nvPr/>
        </p:nvSpPr>
        <p:spPr bwMode="auto">
          <a:xfrm>
            <a:off x="1084263" y="1923678"/>
            <a:ext cx="2317750" cy="839390"/>
          </a:xfrm>
          <a:custGeom>
            <a:avLst/>
            <a:gdLst>
              <a:gd name="T0" fmla="*/ 1158733 w 21600"/>
              <a:gd name="T1" fmla="*/ 559594 h 21600"/>
              <a:gd name="T2" fmla="*/ 1158733 w 21600"/>
              <a:gd name="T3" fmla="*/ 559594 h 21600"/>
              <a:gd name="T4" fmla="*/ 1158733 w 21600"/>
              <a:gd name="T5" fmla="*/ 559594 h 21600"/>
              <a:gd name="T6" fmla="*/ 1158733 w 21600"/>
              <a:gd name="T7" fmla="*/ 55959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0924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30924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30924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30924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30924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30924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30924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30924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30924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zh-CN" altLang="en-US" sz="2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最好的</a:t>
            </a:r>
            <a:r>
              <a:rPr lang="en-US" altLang="zh-CN" sz="2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PPT</a:t>
            </a:r>
            <a:r>
              <a:rPr lang="zh-CN" altLang="en-US" sz="2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理念</a:t>
            </a:r>
            <a:endParaRPr lang="en-US" altLang="zh-CN" sz="21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>
              <a:lnSpc>
                <a:spcPct val="150000"/>
              </a:lnSpc>
            </a:pPr>
            <a:r>
              <a:rPr lang="zh-CN" altLang="en-US" sz="2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最专的</a:t>
            </a:r>
            <a:r>
              <a:rPr lang="en-US" altLang="zh-CN" sz="2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PPT</a:t>
            </a:r>
            <a:r>
              <a:rPr lang="zh-CN" altLang="en-US" sz="2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设计</a:t>
            </a:r>
            <a:endParaRPr lang="en-US" altLang="zh-CN" sz="21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5" name="矩形 13"/>
          <p:cNvSpPr>
            <a:spLocks noChangeArrowheads="1"/>
          </p:cNvSpPr>
          <p:nvPr/>
        </p:nvSpPr>
        <p:spPr bwMode="auto">
          <a:xfrm>
            <a:off x="1102122" y="2931790"/>
            <a:ext cx="2317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 b="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000" b="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570413" y="1806178"/>
            <a:ext cx="3454400" cy="2147888"/>
            <a:chOff x="4570413" y="1806178"/>
            <a:chExt cx="3454400" cy="2147888"/>
          </a:xfrm>
        </p:grpSpPr>
        <p:pic>
          <p:nvPicPr>
            <p:cNvPr id="63" name="Picture 9" descr="imac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1806178"/>
              <a:ext cx="3454400" cy="214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图片 2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16"/>
            <a:stretch>
              <a:fillRect/>
            </a:stretch>
          </p:blipFill>
          <p:spPr bwMode="auto">
            <a:xfrm>
              <a:off x="4718051" y="1907381"/>
              <a:ext cx="3159125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64" grpId="0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5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/>
          <a:stretch>
            <a:fillRect/>
          </a:stretch>
        </p:blipFill>
        <p:spPr bwMode="auto">
          <a:xfrm>
            <a:off x="4639866" y="1384698"/>
            <a:ext cx="1760934" cy="2777728"/>
          </a:xfrm>
          <a:prstGeom prst="rect">
            <a:avLst/>
          </a:prstGeom>
          <a:noFill/>
          <a:ln w="12700" cmpd="sng">
            <a:solidFill>
              <a:srgbClr val="ADBA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27"/>
          <a:stretch>
            <a:fillRect/>
          </a:stretch>
        </p:blipFill>
        <p:spPr bwMode="auto">
          <a:xfrm>
            <a:off x="977504" y="1384698"/>
            <a:ext cx="1735931" cy="2777728"/>
          </a:xfrm>
          <a:prstGeom prst="rect">
            <a:avLst/>
          </a:prstGeom>
          <a:noFill/>
          <a:ln w="12700" cmpd="sng">
            <a:solidFill>
              <a:srgbClr val="ADBA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矩形 7"/>
          <p:cNvSpPr>
            <a:spLocks noChangeArrowheads="1"/>
          </p:cNvSpPr>
          <p:nvPr/>
        </p:nvSpPr>
        <p:spPr bwMode="auto">
          <a:xfrm>
            <a:off x="2787254" y="1384697"/>
            <a:ext cx="1777603" cy="2790825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ADBACA"/>
            </a:solidFill>
            <a:miter lim="800000"/>
          </a:ln>
        </p:spPr>
        <p:txBody>
          <a:bodyPr lIns="68580" tIns="34290" rIns="68580" bIns="34290" anchor="ctr"/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sz="2300" b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8" name="矩形 8"/>
          <p:cNvSpPr>
            <a:spLocks noChangeArrowheads="1"/>
          </p:cNvSpPr>
          <p:nvPr/>
        </p:nvSpPr>
        <p:spPr bwMode="auto">
          <a:xfrm>
            <a:off x="6474619" y="1384698"/>
            <a:ext cx="1778794" cy="2777728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ADBACA"/>
            </a:solidFill>
            <a:miter lim="800000"/>
          </a:ln>
        </p:spPr>
        <p:txBody>
          <a:bodyPr lIns="68580" tIns="34290" rIns="68580" bIns="34290" anchor="ctr"/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sz="2300" b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9" name="TextBox 23"/>
          <p:cNvSpPr txBox="1">
            <a:spLocks noChangeArrowheads="1"/>
          </p:cNvSpPr>
          <p:nvPr/>
        </p:nvSpPr>
        <p:spPr bwMode="auto">
          <a:xfrm>
            <a:off x="2993231" y="2150269"/>
            <a:ext cx="1257300" cy="14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1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0" name="文本框 10"/>
          <p:cNvSpPr txBox="1">
            <a:spLocks noChangeArrowheads="1"/>
          </p:cNvSpPr>
          <p:nvPr/>
        </p:nvSpPr>
        <p:spPr bwMode="auto">
          <a:xfrm>
            <a:off x="3101579" y="1883569"/>
            <a:ext cx="1148953" cy="2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单击添加标题</a:t>
            </a:r>
            <a:endParaRPr lang="zh-CN" altLang="en-US" sz="12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1" name="文本框 11"/>
          <p:cNvSpPr txBox="1">
            <a:spLocks noChangeArrowheads="1"/>
          </p:cNvSpPr>
          <p:nvPr/>
        </p:nvSpPr>
        <p:spPr bwMode="auto">
          <a:xfrm>
            <a:off x="6818710" y="1883569"/>
            <a:ext cx="1148953" cy="2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单击添加标题</a:t>
            </a:r>
            <a:endParaRPr lang="zh-CN" altLang="en-US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2" name="TextBox 23"/>
          <p:cNvSpPr txBox="1">
            <a:spLocks noChangeArrowheads="1"/>
          </p:cNvSpPr>
          <p:nvPr/>
        </p:nvSpPr>
        <p:spPr bwMode="auto">
          <a:xfrm>
            <a:off x="6818710" y="2150269"/>
            <a:ext cx="1257300" cy="14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1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7" grpId="0" animBg="1"/>
      <p:bldP spid="118" grpId="0" animBg="1"/>
      <p:bldP spid="119" grpId="0"/>
      <p:bldP spid="120" grpId="0"/>
      <p:bldP spid="121" grpId="0"/>
      <p:bldP spid="1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98872" y="3548063"/>
            <a:ext cx="779860" cy="759619"/>
            <a:chOff x="498872" y="3548063"/>
            <a:chExt cx="779860" cy="759619"/>
          </a:xfrm>
        </p:grpSpPr>
        <p:sp>
          <p:nvSpPr>
            <p:cNvPr id="17" name="Rounded Rectangle 11"/>
            <p:cNvSpPr>
              <a:spLocks noChangeArrowheads="1"/>
            </p:cNvSpPr>
            <p:nvPr/>
          </p:nvSpPr>
          <p:spPr bwMode="auto">
            <a:xfrm>
              <a:off x="498872" y="3548063"/>
              <a:ext cx="760809" cy="759619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>
              <a:lvl1pPr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300" b="0">
                <a:solidFill>
                  <a:srgbClr val="26262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Freeform 119"/>
            <p:cNvSpPr>
              <a:spLocks noChangeAspect="1" noEditPoints="1"/>
            </p:cNvSpPr>
            <p:nvPr/>
          </p:nvSpPr>
          <p:spPr bwMode="auto">
            <a:xfrm flipH="1">
              <a:off x="766762" y="3659981"/>
              <a:ext cx="223838" cy="277416"/>
            </a:xfrm>
            <a:custGeom>
              <a:avLst/>
              <a:gdLst>
                <a:gd name="T0" fmla="*/ 41 w 41"/>
                <a:gd name="T1" fmla="*/ 47 h 51"/>
                <a:gd name="T2" fmla="*/ 37 w 41"/>
                <a:gd name="T3" fmla="*/ 51 h 51"/>
                <a:gd name="T4" fmla="*/ 3 w 41"/>
                <a:gd name="T5" fmla="*/ 51 h 51"/>
                <a:gd name="T6" fmla="*/ 0 w 41"/>
                <a:gd name="T7" fmla="*/ 47 h 51"/>
                <a:gd name="T8" fmla="*/ 0 w 41"/>
                <a:gd name="T9" fmla="*/ 27 h 51"/>
                <a:gd name="T10" fmla="*/ 3 w 41"/>
                <a:gd name="T11" fmla="*/ 23 h 51"/>
                <a:gd name="T12" fmla="*/ 4 w 41"/>
                <a:gd name="T13" fmla="*/ 23 h 51"/>
                <a:gd name="T14" fmla="*/ 4 w 41"/>
                <a:gd name="T15" fmla="*/ 16 h 51"/>
                <a:gd name="T16" fmla="*/ 20 w 41"/>
                <a:gd name="T17" fmla="*/ 0 h 51"/>
                <a:gd name="T18" fmla="*/ 36 w 41"/>
                <a:gd name="T19" fmla="*/ 16 h 51"/>
                <a:gd name="T20" fmla="*/ 36 w 41"/>
                <a:gd name="T21" fmla="*/ 23 h 51"/>
                <a:gd name="T22" fmla="*/ 37 w 41"/>
                <a:gd name="T23" fmla="*/ 23 h 51"/>
                <a:gd name="T24" fmla="*/ 41 w 41"/>
                <a:gd name="T25" fmla="*/ 27 h 51"/>
                <a:gd name="T26" fmla="*/ 41 w 41"/>
                <a:gd name="T27" fmla="*/ 47 h 51"/>
                <a:gd name="T28" fmla="*/ 29 w 41"/>
                <a:gd name="T29" fmla="*/ 23 h 51"/>
                <a:gd name="T30" fmla="*/ 29 w 41"/>
                <a:gd name="T31" fmla="*/ 16 h 51"/>
                <a:gd name="T32" fmla="*/ 20 w 41"/>
                <a:gd name="T33" fmla="*/ 7 h 51"/>
                <a:gd name="T34" fmla="*/ 11 w 41"/>
                <a:gd name="T35" fmla="*/ 16 h 51"/>
                <a:gd name="T36" fmla="*/ 11 w 41"/>
                <a:gd name="T37" fmla="*/ 23 h 51"/>
                <a:gd name="T38" fmla="*/ 29 w 41"/>
                <a:gd name="T39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51">
                  <a:moveTo>
                    <a:pt x="41" y="47"/>
                  </a:moveTo>
                  <a:cubicBezTo>
                    <a:pt x="41" y="49"/>
                    <a:pt x="39" y="51"/>
                    <a:pt x="37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1"/>
                    <a:pt x="0" y="49"/>
                    <a:pt x="0" y="4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1" y="23"/>
                    <a:pt x="3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8"/>
                    <a:pt x="12" y="0"/>
                    <a:pt x="20" y="0"/>
                  </a:cubicBezTo>
                  <a:cubicBezTo>
                    <a:pt x="29" y="0"/>
                    <a:pt x="36" y="8"/>
                    <a:pt x="36" y="1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9" y="23"/>
                    <a:pt x="41" y="25"/>
                    <a:pt x="41" y="27"/>
                  </a:cubicBezTo>
                  <a:lnTo>
                    <a:pt x="41" y="47"/>
                  </a:lnTo>
                  <a:close/>
                  <a:moveTo>
                    <a:pt x="29" y="23"/>
                  </a:moveTo>
                  <a:cubicBezTo>
                    <a:pt x="29" y="16"/>
                    <a:pt x="29" y="16"/>
                    <a:pt x="29" y="16"/>
                  </a:cubicBezTo>
                  <a:cubicBezTo>
                    <a:pt x="29" y="11"/>
                    <a:pt x="25" y="7"/>
                    <a:pt x="20" y="7"/>
                  </a:cubicBezTo>
                  <a:cubicBezTo>
                    <a:pt x="15" y="7"/>
                    <a:pt x="11" y="11"/>
                    <a:pt x="11" y="16"/>
                  </a:cubicBezTo>
                  <a:cubicBezTo>
                    <a:pt x="11" y="23"/>
                    <a:pt x="11" y="23"/>
                    <a:pt x="11" y="23"/>
                  </a:cubicBezTo>
                  <a:lnTo>
                    <a:pt x="29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TextBox 13"/>
            <p:cNvSpPr txBox="1">
              <a:spLocks noChangeArrowheads="1"/>
            </p:cNvSpPr>
            <p:nvPr/>
          </p:nvSpPr>
          <p:spPr bwMode="auto">
            <a:xfrm>
              <a:off x="638176" y="4026694"/>
              <a:ext cx="640556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462088" y="3548063"/>
            <a:ext cx="760810" cy="759619"/>
            <a:chOff x="1462088" y="3548063"/>
            <a:chExt cx="760810" cy="759619"/>
          </a:xfrm>
        </p:grpSpPr>
        <p:sp>
          <p:nvSpPr>
            <p:cNvPr id="19" name="Rounded Rectangle 14"/>
            <p:cNvSpPr>
              <a:spLocks noChangeArrowheads="1"/>
            </p:cNvSpPr>
            <p:nvPr/>
          </p:nvSpPr>
          <p:spPr bwMode="auto">
            <a:xfrm>
              <a:off x="1462088" y="3548063"/>
              <a:ext cx="760810" cy="759619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>
              <a:lvl1pPr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300" b="0">
                <a:solidFill>
                  <a:srgbClr val="26262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Freeform 113"/>
            <p:cNvSpPr>
              <a:spLocks noChangeAspect="1" noEditPoints="1"/>
            </p:cNvSpPr>
            <p:nvPr/>
          </p:nvSpPr>
          <p:spPr bwMode="auto">
            <a:xfrm>
              <a:off x="1672829" y="3665935"/>
              <a:ext cx="339328" cy="266700"/>
            </a:xfrm>
            <a:custGeom>
              <a:avLst/>
              <a:gdLst>
                <a:gd name="T0" fmla="*/ 63 w 64"/>
                <a:gd name="T1" fmla="*/ 20 h 50"/>
                <a:gd name="T2" fmla="*/ 44 w 64"/>
                <a:gd name="T3" fmla="*/ 43 h 50"/>
                <a:gd name="T4" fmla="*/ 28 w 64"/>
                <a:gd name="T5" fmla="*/ 47 h 50"/>
                <a:gd name="T6" fmla="*/ 18 w 64"/>
                <a:gd name="T7" fmla="*/ 46 h 50"/>
                <a:gd name="T8" fmla="*/ 11 w 64"/>
                <a:gd name="T9" fmla="*/ 43 h 50"/>
                <a:gd name="T10" fmla="*/ 4 w 64"/>
                <a:gd name="T11" fmla="*/ 50 h 50"/>
                <a:gd name="T12" fmla="*/ 0 w 64"/>
                <a:gd name="T13" fmla="*/ 47 h 50"/>
                <a:gd name="T14" fmla="*/ 0 w 64"/>
                <a:gd name="T15" fmla="*/ 46 h 50"/>
                <a:gd name="T16" fmla="*/ 7 w 64"/>
                <a:gd name="T17" fmla="*/ 37 h 50"/>
                <a:gd name="T18" fmla="*/ 6 w 64"/>
                <a:gd name="T19" fmla="*/ 34 h 50"/>
                <a:gd name="T20" fmla="*/ 5 w 64"/>
                <a:gd name="T21" fmla="*/ 30 h 50"/>
                <a:gd name="T22" fmla="*/ 25 w 64"/>
                <a:gd name="T23" fmla="*/ 8 h 50"/>
                <a:gd name="T24" fmla="*/ 52 w 64"/>
                <a:gd name="T25" fmla="*/ 3 h 50"/>
                <a:gd name="T26" fmla="*/ 58 w 64"/>
                <a:gd name="T27" fmla="*/ 0 h 50"/>
                <a:gd name="T28" fmla="*/ 64 w 64"/>
                <a:gd name="T29" fmla="*/ 13 h 50"/>
                <a:gd name="T30" fmla="*/ 63 w 64"/>
                <a:gd name="T31" fmla="*/ 20 h 50"/>
                <a:gd name="T32" fmla="*/ 43 w 64"/>
                <a:gd name="T33" fmla="*/ 18 h 50"/>
                <a:gd name="T34" fmla="*/ 14 w 64"/>
                <a:gd name="T35" fmla="*/ 32 h 50"/>
                <a:gd name="T36" fmla="*/ 13 w 64"/>
                <a:gd name="T37" fmla="*/ 34 h 50"/>
                <a:gd name="T38" fmla="*/ 16 w 64"/>
                <a:gd name="T39" fmla="*/ 36 h 50"/>
                <a:gd name="T40" fmla="*/ 17 w 64"/>
                <a:gd name="T41" fmla="*/ 36 h 50"/>
                <a:gd name="T42" fmla="*/ 22 w 64"/>
                <a:gd name="T43" fmla="*/ 31 h 50"/>
                <a:gd name="T44" fmla="*/ 43 w 64"/>
                <a:gd name="T45" fmla="*/ 23 h 50"/>
                <a:gd name="T46" fmla="*/ 45 w 64"/>
                <a:gd name="T47" fmla="*/ 20 h 50"/>
                <a:gd name="T48" fmla="*/ 43 w 64"/>
                <a:gd name="T49" fmla="*/ 1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50">
                  <a:moveTo>
                    <a:pt x="63" y="20"/>
                  </a:moveTo>
                  <a:cubicBezTo>
                    <a:pt x="61" y="31"/>
                    <a:pt x="54" y="38"/>
                    <a:pt x="44" y="43"/>
                  </a:cubicBezTo>
                  <a:cubicBezTo>
                    <a:pt x="39" y="46"/>
                    <a:pt x="33" y="47"/>
                    <a:pt x="28" y="47"/>
                  </a:cubicBezTo>
                  <a:cubicBezTo>
                    <a:pt x="25" y="47"/>
                    <a:pt x="21" y="47"/>
                    <a:pt x="18" y="46"/>
                  </a:cubicBezTo>
                  <a:cubicBezTo>
                    <a:pt x="16" y="45"/>
                    <a:pt x="13" y="43"/>
                    <a:pt x="11" y="43"/>
                  </a:cubicBezTo>
                  <a:cubicBezTo>
                    <a:pt x="9" y="43"/>
                    <a:pt x="7" y="50"/>
                    <a:pt x="4" y="50"/>
                  </a:cubicBezTo>
                  <a:cubicBezTo>
                    <a:pt x="2" y="50"/>
                    <a:pt x="1" y="49"/>
                    <a:pt x="0" y="47"/>
                  </a:cubicBezTo>
                  <a:cubicBezTo>
                    <a:pt x="0" y="47"/>
                    <a:pt x="0" y="46"/>
                    <a:pt x="0" y="46"/>
                  </a:cubicBezTo>
                  <a:cubicBezTo>
                    <a:pt x="0" y="42"/>
                    <a:pt x="7" y="39"/>
                    <a:pt x="7" y="37"/>
                  </a:cubicBezTo>
                  <a:cubicBezTo>
                    <a:pt x="7" y="37"/>
                    <a:pt x="6" y="35"/>
                    <a:pt x="6" y="34"/>
                  </a:cubicBezTo>
                  <a:cubicBezTo>
                    <a:pt x="6" y="33"/>
                    <a:pt x="5" y="32"/>
                    <a:pt x="5" y="30"/>
                  </a:cubicBezTo>
                  <a:cubicBezTo>
                    <a:pt x="5" y="19"/>
                    <a:pt x="14" y="11"/>
                    <a:pt x="25" y="8"/>
                  </a:cubicBezTo>
                  <a:cubicBezTo>
                    <a:pt x="32" y="5"/>
                    <a:pt x="47" y="8"/>
                    <a:pt x="52" y="3"/>
                  </a:cubicBezTo>
                  <a:cubicBezTo>
                    <a:pt x="54" y="1"/>
                    <a:pt x="55" y="0"/>
                    <a:pt x="58" y="0"/>
                  </a:cubicBezTo>
                  <a:cubicBezTo>
                    <a:pt x="62" y="0"/>
                    <a:pt x="64" y="10"/>
                    <a:pt x="64" y="13"/>
                  </a:cubicBezTo>
                  <a:cubicBezTo>
                    <a:pt x="64" y="16"/>
                    <a:pt x="63" y="18"/>
                    <a:pt x="63" y="20"/>
                  </a:cubicBezTo>
                  <a:close/>
                  <a:moveTo>
                    <a:pt x="43" y="18"/>
                  </a:moveTo>
                  <a:cubicBezTo>
                    <a:pt x="31" y="18"/>
                    <a:pt x="22" y="23"/>
                    <a:pt x="14" y="32"/>
                  </a:cubicBezTo>
                  <a:cubicBezTo>
                    <a:pt x="14" y="33"/>
                    <a:pt x="13" y="33"/>
                    <a:pt x="13" y="34"/>
                  </a:cubicBezTo>
                  <a:cubicBezTo>
                    <a:pt x="13" y="35"/>
                    <a:pt x="15" y="36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9" y="34"/>
                    <a:pt x="21" y="32"/>
                    <a:pt x="22" y="31"/>
                  </a:cubicBezTo>
                  <a:cubicBezTo>
                    <a:pt x="29" y="25"/>
                    <a:pt x="34" y="23"/>
                    <a:pt x="43" y="23"/>
                  </a:cubicBezTo>
                  <a:cubicBezTo>
                    <a:pt x="44" y="23"/>
                    <a:pt x="45" y="22"/>
                    <a:pt x="45" y="20"/>
                  </a:cubicBezTo>
                  <a:cubicBezTo>
                    <a:pt x="45" y="19"/>
                    <a:pt x="44" y="18"/>
                    <a:pt x="43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TextBox 13"/>
            <p:cNvSpPr txBox="1">
              <a:spLocks noChangeArrowheads="1"/>
            </p:cNvSpPr>
            <p:nvPr/>
          </p:nvSpPr>
          <p:spPr bwMode="auto">
            <a:xfrm>
              <a:off x="1578769" y="4026694"/>
              <a:ext cx="640556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425304" y="3548063"/>
            <a:ext cx="760809" cy="759619"/>
            <a:chOff x="2425304" y="3548063"/>
            <a:chExt cx="760809" cy="759619"/>
          </a:xfrm>
        </p:grpSpPr>
        <p:sp>
          <p:nvSpPr>
            <p:cNvPr id="31" name="Rounded Rectangle 13"/>
            <p:cNvSpPr>
              <a:spLocks noChangeArrowheads="1"/>
            </p:cNvSpPr>
            <p:nvPr/>
          </p:nvSpPr>
          <p:spPr bwMode="auto">
            <a:xfrm>
              <a:off x="2425304" y="3548063"/>
              <a:ext cx="760809" cy="759619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>
              <a:lvl1pPr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300" b="0">
                <a:solidFill>
                  <a:srgbClr val="26262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Freeform 145"/>
            <p:cNvSpPr>
              <a:spLocks noChangeAspect="1"/>
            </p:cNvSpPr>
            <p:nvPr/>
          </p:nvSpPr>
          <p:spPr bwMode="auto">
            <a:xfrm>
              <a:off x="2639616" y="3649266"/>
              <a:ext cx="330994" cy="284559"/>
            </a:xfrm>
            <a:custGeom>
              <a:avLst/>
              <a:gdLst>
                <a:gd name="T0" fmla="*/ 64 w 64"/>
                <a:gd name="T1" fmla="*/ 51 h 55"/>
                <a:gd name="T2" fmla="*/ 60 w 64"/>
                <a:gd name="T3" fmla="*/ 55 h 55"/>
                <a:gd name="T4" fmla="*/ 49 w 64"/>
                <a:gd name="T5" fmla="*/ 55 h 55"/>
                <a:gd name="T6" fmla="*/ 45 w 64"/>
                <a:gd name="T7" fmla="*/ 51 h 55"/>
                <a:gd name="T8" fmla="*/ 45 w 64"/>
                <a:gd name="T9" fmla="*/ 40 h 55"/>
                <a:gd name="T10" fmla="*/ 49 w 64"/>
                <a:gd name="T11" fmla="*/ 36 h 55"/>
                <a:gd name="T12" fmla="*/ 52 w 64"/>
                <a:gd name="T13" fmla="*/ 36 h 55"/>
                <a:gd name="T14" fmla="*/ 52 w 64"/>
                <a:gd name="T15" fmla="*/ 30 h 55"/>
                <a:gd name="T16" fmla="*/ 34 w 64"/>
                <a:gd name="T17" fmla="*/ 30 h 55"/>
                <a:gd name="T18" fmla="*/ 34 w 64"/>
                <a:gd name="T19" fmla="*/ 36 h 55"/>
                <a:gd name="T20" fmla="*/ 37 w 64"/>
                <a:gd name="T21" fmla="*/ 36 h 55"/>
                <a:gd name="T22" fmla="*/ 41 w 64"/>
                <a:gd name="T23" fmla="*/ 40 h 55"/>
                <a:gd name="T24" fmla="*/ 41 w 64"/>
                <a:gd name="T25" fmla="*/ 51 h 55"/>
                <a:gd name="T26" fmla="*/ 37 w 64"/>
                <a:gd name="T27" fmla="*/ 55 h 55"/>
                <a:gd name="T28" fmla="*/ 26 w 64"/>
                <a:gd name="T29" fmla="*/ 55 h 55"/>
                <a:gd name="T30" fmla="*/ 23 w 64"/>
                <a:gd name="T31" fmla="*/ 51 h 55"/>
                <a:gd name="T32" fmla="*/ 23 w 64"/>
                <a:gd name="T33" fmla="*/ 40 h 55"/>
                <a:gd name="T34" fmla="*/ 26 w 64"/>
                <a:gd name="T35" fmla="*/ 36 h 55"/>
                <a:gd name="T36" fmla="*/ 29 w 64"/>
                <a:gd name="T37" fmla="*/ 36 h 55"/>
                <a:gd name="T38" fmla="*/ 29 w 64"/>
                <a:gd name="T39" fmla="*/ 30 h 55"/>
                <a:gd name="T40" fmla="*/ 11 w 64"/>
                <a:gd name="T41" fmla="*/ 30 h 55"/>
                <a:gd name="T42" fmla="*/ 11 w 64"/>
                <a:gd name="T43" fmla="*/ 36 h 55"/>
                <a:gd name="T44" fmla="*/ 15 w 64"/>
                <a:gd name="T45" fmla="*/ 36 h 55"/>
                <a:gd name="T46" fmla="*/ 18 w 64"/>
                <a:gd name="T47" fmla="*/ 40 h 55"/>
                <a:gd name="T48" fmla="*/ 18 w 64"/>
                <a:gd name="T49" fmla="*/ 51 h 55"/>
                <a:gd name="T50" fmla="*/ 15 w 64"/>
                <a:gd name="T51" fmla="*/ 55 h 55"/>
                <a:gd name="T52" fmla="*/ 3 w 64"/>
                <a:gd name="T53" fmla="*/ 55 h 55"/>
                <a:gd name="T54" fmla="*/ 0 w 64"/>
                <a:gd name="T55" fmla="*/ 51 h 55"/>
                <a:gd name="T56" fmla="*/ 0 w 64"/>
                <a:gd name="T57" fmla="*/ 40 h 55"/>
                <a:gd name="T58" fmla="*/ 3 w 64"/>
                <a:gd name="T59" fmla="*/ 36 h 55"/>
                <a:gd name="T60" fmla="*/ 7 w 64"/>
                <a:gd name="T61" fmla="*/ 36 h 55"/>
                <a:gd name="T62" fmla="*/ 7 w 64"/>
                <a:gd name="T63" fmla="*/ 30 h 55"/>
                <a:gd name="T64" fmla="*/ 11 w 64"/>
                <a:gd name="T65" fmla="*/ 25 h 55"/>
                <a:gd name="T66" fmla="*/ 29 w 64"/>
                <a:gd name="T67" fmla="*/ 25 h 55"/>
                <a:gd name="T68" fmla="*/ 29 w 64"/>
                <a:gd name="T69" fmla="*/ 18 h 55"/>
                <a:gd name="T70" fmla="*/ 26 w 64"/>
                <a:gd name="T71" fmla="*/ 18 h 55"/>
                <a:gd name="T72" fmla="*/ 23 w 64"/>
                <a:gd name="T73" fmla="*/ 15 h 55"/>
                <a:gd name="T74" fmla="*/ 23 w 64"/>
                <a:gd name="T75" fmla="*/ 3 h 55"/>
                <a:gd name="T76" fmla="*/ 26 w 64"/>
                <a:gd name="T77" fmla="*/ 0 h 55"/>
                <a:gd name="T78" fmla="*/ 37 w 64"/>
                <a:gd name="T79" fmla="*/ 0 h 55"/>
                <a:gd name="T80" fmla="*/ 41 w 64"/>
                <a:gd name="T81" fmla="*/ 3 h 55"/>
                <a:gd name="T82" fmla="*/ 41 w 64"/>
                <a:gd name="T83" fmla="*/ 15 h 55"/>
                <a:gd name="T84" fmla="*/ 37 w 64"/>
                <a:gd name="T85" fmla="*/ 18 h 55"/>
                <a:gd name="T86" fmla="*/ 34 w 64"/>
                <a:gd name="T87" fmla="*/ 18 h 55"/>
                <a:gd name="T88" fmla="*/ 34 w 64"/>
                <a:gd name="T89" fmla="*/ 25 h 55"/>
                <a:gd name="T90" fmla="*/ 52 w 64"/>
                <a:gd name="T91" fmla="*/ 25 h 55"/>
                <a:gd name="T92" fmla="*/ 57 w 64"/>
                <a:gd name="T93" fmla="*/ 30 h 55"/>
                <a:gd name="T94" fmla="*/ 57 w 64"/>
                <a:gd name="T95" fmla="*/ 36 h 55"/>
                <a:gd name="T96" fmla="*/ 60 w 64"/>
                <a:gd name="T97" fmla="*/ 36 h 55"/>
                <a:gd name="T98" fmla="*/ 64 w 64"/>
                <a:gd name="T99" fmla="*/ 40 h 55"/>
                <a:gd name="T100" fmla="*/ 64 w 64"/>
                <a:gd name="T101" fmla="*/ 5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" h="55">
                  <a:moveTo>
                    <a:pt x="64" y="51"/>
                  </a:moveTo>
                  <a:cubicBezTo>
                    <a:pt x="64" y="53"/>
                    <a:pt x="62" y="55"/>
                    <a:pt x="60" y="5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5"/>
                    <a:pt x="45" y="53"/>
                    <a:pt x="45" y="51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38"/>
                    <a:pt x="47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8"/>
                    <a:pt x="41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3"/>
                    <a:pt x="39" y="55"/>
                    <a:pt x="37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4" y="55"/>
                    <a:pt x="23" y="53"/>
                    <a:pt x="23" y="5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8"/>
                    <a:pt x="24" y="36"/>
                    <a:pt x="26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8" y="38"/>
                    <a:pt x="18" y="4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3"/>
                    <a:pt x="17" y="55"/>
                    <a:pt x="15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0" y="53"/>
                    <a:pt x="0" y="5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6"/>
                    <a:pt x="3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7"/>
                    <a:pt x="9" y="25"/>
                    <a:pt x="11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3" y="17"/>
                    <a:pt x="23" y="1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1"/>
                    <a:pt x="41" y="3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39" y="18"/>
                    <a:pt x="37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5"/>
                    <a:pt x="57" y="27"/>
                    <a:pt x="57" y="30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2" y="36"/>
                    <a:pt x="64" y="38"/>
                    <a:pt x="64" y="40"/>
                  </a:cubicBezTo>
                  <a:lnTo>
                    <a:pt x="64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TextBox 13"/>
            <p:cNvSpPr txBox="1">
              <a:spLocks noChangeArrowheads="1"/>
            </p:cNvSpPr>
            <p:nvPr/>
          </p:nvSpPr>
          <p:spPr bwMode="auto">
            <a:xfrm>
              <a:off x="2541985" y="4026694"/>
              <a:ext cx="640556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88519" y="3548063"/>
            <a:ext cx="760810" cy="759619"/>
            <a:chOff x="3388519" y="3548063"/>
            <a:chExt cx="760810" cy="759619"/>
          </a:xfrm>
        </p:grpSpPr>
        <p:sp>
          <p:nvSpPr>
            <p:cNvPr id="33" name="Rounded Rectangle 12"/>
            <p:cNvSpPr>
              <a:spLocks noChangeArrowheads="1"/>
            </p:cNvSpPr>
            <p:nvPr/>
          </p:nvSpPr>
          <p:spPr bwMode="auto">
            <a:xfrm>
              <a:off x="3388519" y="3548063"/>
              <a:ext cx="760810" cy="759619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>
              <a:lvl1pPr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300" b="0">
                <a:solidFill>
                  <a:srgbClr val="26262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Freeform 100"/>
            <p:cNvSpPr>
              <a:spLocks noChangeAspect="1" noEditPoints="1"/>
            </p:cNvSpPr>
            <p:nvPr/>
          </p:nvSpPr>
          <p:spPr bwMode="auto">
            <a:xfrm>
              <a:off x="3598069" y="3627835"/>
              <a:ext cx="340519" cy="326231"/>
            </a:xfrm>
            <a:custGeom>
              <a:avLst/>
              <a:gdLst>
                <a:gd name="T0" fmla="*/ 63 w 67"/>
                <a:gd name="T1" fmla="*/ 49 h 64"/>
                <a:gd name="T2" fmla="*/ 58 w 67"/>
                <a:gd name="T3" fmla="*/ 44 h 64"/>
                <a:gd name="T4" fmla="*/ 54 w 67"/>
                <a:gd name="T5" fmla="*/ 48 h 64"/>
                <a:gd name="T6" fmla="*/ 63 w 67"/>
                <a:gd name="T7" fmla="*/ 57 h 64"/>
                <a:gd name="T8" fmla="*/ 64 w 67"/>
                <a:gd name="T9" fmla="*/ 60 h 64"/>
                <a:gd name="T10" fmla="*/ 59 w 67"/>
                <a:gd name="T11" fmla="*/ 64 h 64"/>
                <a:gd name="T12" fmla="*/ 56 w 67"/>
                <a:gd name="T13" fmla="*/ 63 h 64"/>
                <a:gd name="T14" fmla="*/ 29 w 67"/>
                <a:gd name="T15" fmla="*/ 36 h 64"/>
                <a:gd name="T16" fmla="*/ 15 w 67"/>
                <a:gd name="T17" fmla="*/ 42 h 64"/>
                <a:gd name="T18" fmla="*/ 0 w 67"/>
                <a:gd name="T19" fmla="*/ 27 h 64"/>
                <a:gd name="T20" fmla="*/ 26 w 67"/>
                <a:gd name="T21" fmla="*/ 0 h 64"/>
                <a:gd name="T22" fmla="*/ 41 w 67"/>
                <a:gd name="T23" fmla="*/ 15 h 64"/>
                <a:gd name="T24" fmla="*/ 36 w 67"/>
                <a:gd name="T25" fmla="*/ 30 h 64"/>
                <a:gd name="T26" fmla="*/ 50 w 67"/>
                <a:gd name="T27" fmla="*/ 44 h 64"/>
                <a:gd name="T28" fmla="*/ 54 w 67"/>
                <a:gd name="T29" fmla="*/ 40 h 64"/>
                <a:gd name="T30" fmla="*/ 49 w 67"/>
                <a:gd name="T31" fmla="*/ 35 h 64"/>
                <a:gd name="T32" fmla="*/ 54 w 67"/>
                <a:gd name="T33" fmla="*/ 31 h 64"/>
                <a:gd name="T34" fmla="*/ 55 w 67"/>
                <a:gd name="T35" fmla="*/ 31 h 64"/>
                <a:gd name="T36" fmla="*/ 67 w 67"/>
                <a:gd name="T37" fmla="*/ 44 h 64"/>
                <a:gd name="T38" fmla="*/ 63 w 67"/>
                <a:gd name="T39" fmla="*/ 49 h 64"/>
                <a:gd name="T40" fmla="*/ 25 w 67"/>
                <a:gd name="T41" fmla="*/ 8 h 64"/>
                <a:gd name="T42" fmla="*/ 18 w 67"/>
                <a:gd name="T43" fmla="*/ 16 h 64"/>
                <a:gd name="T44" fmla="*/ 19 w 67"/>
                <a:gd name="T45" fmla="*/ 19 h 64"/>
                <a:gd name="T46" fmla="*/ 15 w 67"/>
                <a:gd name="T47" fmla="*/ 18 h 64"/>
                <a:gd name="T48" fmla="*/ 7 w 67"/>
                <a:gd name="T49" fmla="*/ 26 h 64"/>
                <a:gd name="T50" fmla="*/ 15 w 67"/>
                <a:gd name="T51" fmla="*/ 34 h 64"/>
                <a:gd name="T52" fmla="*/ 23 w 67"/>
                <a:gd name="T53" fmla="*/ 26 h 64"/>
                <a:gd name="T54" fmla="*/ 22 w 67"/>
                <a:gd name="T55" fmla="*/ 23 h 64"/>
                <a:gd name="T56" fmla="*/ 25 w 67"/>
                <a:gd name="T57" fmla="*/ 24 h 64"/>
                <a:gd name="T58" fmla="*/ 33 w 67"/>
                <a:gd name="T59" fmla="*/ 16 h 64"/>
                <a:gd name="T60" fmla="*/ 25 w 67"/>
                <a:gd name="T61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" h="64">
                  <a:moveTo>
                    <a:pt x="63" y="49"/>
                  </a:moveTo>
                  <a:cubicBezTo>
                    <a:pt x="62" y="49"/>
                    <a:pt x="58" y="45"/>
                    <a:pt x="58" y="44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63" y="57"/>
                    <a:pt x="63" y="57"/>
                    <a:pt x="63" y="57"/>
                  </a:cubicBezTo>
                  <a:cubicBezTo>
                    <a:pt x="63" y="58"/>
                    <a:pt x="64" y="59"/>
                    <a:pt x="64" y="60"/>
                  </a:cubicBezTo>
                  <a:cubicBezTo>
                    <a:pt x="64" y="62"/>
                    <a:pt x="61" y="64"/>
                    <a:pt x="59" y="64"/>
                  </a:cubicBezTo>
                  <a:cubicBezTo>
                    <a:pt x="58" y="64"/>
                    <a:pt x="57" y="64"/>
                    <a:pt x="56" y="63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5" y="39"/>
                    <a:pt x="20" y="42"/>
                    <a:pt x="15" y="42"/>
                  </a:cubicBezTo>
                  <a:cubicBezTo>
                    <a:pt x="6" y="42"/>
                    <a:pt x="0" y="36"/>
                    <a:pt x="0" y="27"/>
                  </a:cubicBezTo>
                  <a:cubicBezTo>
                    <a:pt x="0" y="14"/>
                    <a:pt x="13" y="0"/>
                    <a:pt x="26" y="0"/>
                  </a:cubicBezTo>
                  <a:cubicBezTo>
                    <a:pt x="35" y="0"/>
                    <a:pt x="41" y="6"/>
                    <a:pt x="41" y="15"/>
                  </a:cubicBezTo>
                  <a:cubicBezTo>
                    <a:pt x="41" y="21"/>
                    <a:pt x="39" y="26"/>
                    <a:pt x="36" y="30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9"/>
                    <a:pt x="49" y="36"/>
                    <a:pt x="49" y="35"/>
                  </a:cubicBezTo>
                  <a:cubicBezTo>
                    <a:pt x="49" y="34"/>
                    <a:pt x="53" y="31"/>
                    <a:pt x="54" y="31"/>
                  </a:cubicBezTo>
                  <a:cubicBezTo>
                    <a:pt x="54" y="31"/>
                    <a:pt x="54" y="31"/>
                    <a:pt x="55" y="31"/>
                  </a:cubicBezTo>
                  <a:cubicBezTo>
                    <a:pt x="56" y="32"/>
                    <a:pt x="67" y="43"/>
                    <a:pt x="67" y="44"/>
                  </a:cubicBezTo>
                  <a:cubicBezTo>
                    <a:pt x="67" y="45"/>
                    <a:pt x="64" y="49"/>
                    <a:pt x="63" y="49"/>
                  </a:cubicBezTo>
                  <a:close/>
                  <a:moveTo>
                    <a:pt x="25" y="8"/>
                  </a:moveTo>
                  <a:cubicBezTo>
                    <a:pt x="21" y="8"/>
                    <a:pt x="18" y="12"/>
                    <a:pt x="18" y="16"/>
                  </a:cubicBezTo>
                  <a:cubicBezTo>
                    <a:pt x="18" y="17"/>
                    <a:pt x="18" y="18"/>
                    <a:pt x="19" y="19"/>
                  </a:cubicBezTo>
                  <a:cubicBezTo>
                    <a:pt x="17" y="19"/>
                    <a:pt x="16" y="18"/>
                    <a:pt x="15" y="18"/>
                  </a:cubicBezTo>
                  <a:cubicBezTo>
                    <a:pt x="11" y="18"/>
                    <a:pt x="7" y="22"/>
                    <a:pt x="7" y="26"/>
                  </a:cubicBezTo>
                  <a:cubicBezTo>
                    <a:pt x="7" y="30"/>
                    <a:pt x="11" y="34"/>
                    <a:pt x="15" y="34"/>
                  </a:cubicBezTo>
                  <a:cubicBezTo>
                    <a:pt x="19" y="34"/>
                    <a:pt x="23" y="30"/>
                    <a:pt x="23" y="26"/>
                  </a:cubicBezTo>
                  <a:cubicBezTo>
                    <a:pt x="23" y="25"/>
                    <a:pt x="23" y="24"/>
                    <a:pt x="22" y="23"/>
                  </a:cubicBezTo>
                  <a:cubicBezTo>
                    <a:pt x="23" y="23"/>
                    <a:pt x="24" y="24"/>
                    <a:pt x="25" y="24"/>
                  </a:cubicBezTo>
                  <a:cubicBezTo>
                    <a:pt x="30" y="24"/>
                    <a:pt x="33" y="20"/>
                    <a:pt x="33" y="16"/>
                  </a:cubicBezTo>
                  <a:cubicBezTo>
                    <a:pt x="33" y="12"/>
                    <a:pt x="30" y="8"/>
                    <a:pt x="2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TextBox 13"/>
            <p:cNvSpPr txBox="1">
              <a:spLocks noChangeArrowheads="1"/>
            </p:cNvSpPr>
            <p:nvPr/>
          </p:nvSpPr>
          <p:spPr bwMode="auto">
            <a:xfrm>
              <a:off x="3448051" y="4026694"/>
              <a:ext cx="641747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9" name="矩形 20"/>
          <p:cNvSpPr>
            <a:spLocks noChangeArrowheads="1"/>
          </p:cNvSpPr>
          <p:nvPr/>
        </p:nvSpPr>
        <p:spPr bwMode="auto">
          <a:xfrm>
            <a:off x="720328" y="1607344"/>
            <a:ext cx="3556397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b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100" b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720329" y="1365647"/>
            <a:ext cx="2064544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单击编辑标题</a:t>
            </a:r>
            <a:endParaRPr lang="en-US" altLang="zh-CN" sz="1200" b="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矩形 22"/>
          <p:cNvSpPr>
            <a:spLocks noChangeArrowheads="1"/>
          </p:cNvSpPr>
          <p:nvPr/>
        </p:nvSpPr>
        <p:spPr bwMode="auto">
          <a:xfrm>
            <a:off x="720328" y="2622947"/>
            <a:ext cx="3556397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b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100" b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76850" y="1550194"/>
            <a:ext cx="3283744" cy="2612231"/>
            <a:chOff x="5276850" y="1550194"/>
            <a:chExt cx="3283744" cy="2612231"/>
          </a:xfrm>
        </p:grpSpPr>
        <p:pic>
          <p:nvPicPr>
            <p:cNvPr id="13" name="Picture Placeholder 33" descr="imageHolder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" r="159"/>
            <a:stretch>
              <a:fillRect/>
            </a:stretch>
          </p:blipFill>
          <p:spPr bwMode="auto">
            <a:xfrm>
              <a:off x="5409010" y="1662112"/>
              <a:ext cx="2994422" cy="169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5276850" y="1550194"/>
              <a:ext cx="3283744" cy="1945481"/>
            </a:xfrm>
            <a:custGeom>
              <a:avLst/>
              <a:gdLst>
                <a:gd name="T0" fmla="*/ 1757 w 1816"/>
                <a:gd name="T1" fmla="*/ 0 h 1076"/>
                <a:gd name="T2" fmla="*/ 921 w 1816"/>
                <a:gd name="T3" fmla="*/ 0 h 1076"/>
                <a:gd name="T4" fmla="*/ 893 w 1816"/>
                <a:gd name="T5" fmla="*/ 0 h 1076"/>
                <a:gd name="T6" fmla="*/ 56 w 1816"/>
                <a:gd name="T7" fmla="*/ 0 h 1076"/>
                <a:gd name="T8" fmla="*/ 0 w 1816"/>
                <a:gd name="T9" fmla="*/ 47 h 1076"/>
                <a:gd name="T10" fmla="*/ 0 w 1816"/>
                <a:gd name="T11" fmla="*/ 1076 h 1076"/>
                <a:gd name="T12" fmla="*/ 1816 w 1816"/>
                <a:gd name="T13" fmla="*/ 1076 h 1076"/>
                <a:gd name="T14" fmla="*/ 1816 w 1816"/>
                <a:gd name="T15" fmla="*/ 47 h 1076"/>
                <a:gd name="T16" fmla="*/ 1757 w 1816"/>
                <a:gd name="T17" fmla="*/ 0 h 1076"/>
                <a:gd name="T18" fmla="*/ 1732 w 1816"/>
                <a:gd name="T19" fmla="*/ 1000 h 1076"/>
                <a:gd name="T20" fmla="*/ 76 w 1816"/>
                <a:gd name="T21" fmla="*/ 1000 h 1076"/>
                <a:gd name="T22" fmla="*/ 76 w 1816"/>
                <a:gd name="T23" fmla="*/ 68 h 1076"/>
                <a:gd name="T24" fmla="*/ 1732 w 1816"/>
                <a:gd name="T25" fmla="*/ 68 h 1076"/>
                <a:gd name="T26" fmla="*/ 1732 w 1816"/>
                <a:gd name="T27" fmla="*/ 1000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16" h="1076">
                  <a:moveTo>
                    <a:pt x="1757" y="0"/>
                  </a:moveTo>
                  <a:cubicBezTo>
                    <a:pt x="921" y="0"/>
                    <a:pt x="921" y="0"/>
                    <a:pt x="921" y="0"/>
                  </a:cubicBezTo>
                  <a:cubicBezTo>
                    <a:pt x="893" y="0"/>
                    <a:pt x="893" y="0"/>
                    <a:pt x="89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7" y="0"/>
                    <a:pt x="0" y="17"/>
                    <a:pt x="0" y="47"/>
                  </a:cubicBezTo>
                  <a:cubicBezTo>
                    <a:pt x="0" y="1076"/>
                    <a:pt x="0" y="1076"/>
                    <a:pt x="0" y="1076"/>
                  </a:cubicBezTo>
                  <a:cubicBezTo>
                    <a:pt x="1816" y="1076"/>
                    <a:pt x="1816" y="1076"/>
                    <a:pt x="1816" y="1076"/>
                  </a:cubicBezTo>
                  <a:cubicBezTo>
                    <a:pt x="1816" y="47"/>
                    <a:pt x="1816" y="47"/>
                    <a:pt x="1816" y="47"/>
                  </a:cubicBezTo>
                  <a:cubicBezTo>
                    <a:pt x="1816" y="17"/>
                    <a:pt x="1787" y="0"/>
                    <a:pt x="1757" y="0"/>
                  </a:cubicBezTo>
                  <a:moveTo>
                    <a:pt x="1732" y="1000"/>
                  </a:moveTo>
                  <a:cubicBezTo>
                    <a:pt x="76" y="1000"/>
                    <a:pt x="76" y="1000"/>
                    <a:pt x="76" y="1000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1732" y="68"/>
                    <a:pt x="1732" y="68"/>
                    <a:pt x="1732" y="68"/>
                  </a:cubicBezTo>
                  <a:cubicBezTo>
                    <a:pt x="1732" y="1000"/>
                    <a:pt x="1732" y="1000"/>
                    <a:pt x="1732" y="100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Freeform 27"/>
            <p:cNvSpPr>
              <a:spLocks noChangeArrowheads="1"/>
            </p:cNvSpPr>
            <p:nvPr/>
          </p:nvSpPr>
          <p:spPr bwMode="auto">
            <a:xfrm>
              <a:off x="5276850" y="3495676"/>
              <a:ext cx="3283744" cy="297656"/>
            </a:xfrm>
            <a:custGeom>
              <a:avLst/>
              <a:gdLst>
                <a:gd name="T0" fmla="*/ 0 w 1816"/>
                <a:gd name="T1" fmla="*/ 0 h 164"/>
                <a:gd name="T2" fmla="*/ 0 w 1816"/>
                <a:gd name="T3" fmla="*/ 100 h 164"/>
                <a:gd name="T4" fmla="*/ 56 w 1816"/>
                <a:gd name="T5" fmla="*/ 164 h 164"/>
                <a:gd name="T6" fmla="*/ 893 w 1816"/>
                <a:gd name="T7" fmla="*/ 164 h 164"/>
                <a:gd name="T8" fmla="*/ 921 w 1816"/>
                <a:gd name="T9" fmla="*/ 164 h 164"/>
                <a:gd name="T10" fmla="*/ 1757 w 1816"/>
                <a:gd name="T11" fmla="*/ 164 h 164"/>
                <a:gd name="T12" fmla="*/ 1816 w 1816"/>
                <a:gd name="T13" fmla="*/ 100 h 164"/>
                <a:gd name="T14" fmla="*/ 1816 w 1816"/>
                <a:gd name="T15" fmla="*/ 0 h 164"/>
                <a:gd name="T16" fmla="*/ 0 w 1816"/>
                <a:gd name="T17" fmla="*/ 0 h 1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16"/>
                <a:gd name="T28" fmla="*/ 0 h 164"/>
                <a:gd name="T29" fmla="*/ 1816 w 1816"/>
                <a:gd name="T30" fmla="*/ 164 h 1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16" h="164">
                  <a:moveTo>
                    <a:pt x="0" y="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30"/>
                    <a:pt x="27" y="164"/>
                    <a:pt x="56" y="164"/>
                  </a:cubicBezTo>
                  <a:cubicBezTo>
                    <a:pt x="893" y="164"/>
                    <a:pt x="893" y="164"/>
                    <a:pt x="893" y="164"/>
                  </a:cubicBezTo>
                  <a:cubicBezTo>
                    <a:pt x="921" y="164"/>
                    <a:pt x="921" y="164"/>
                    <a:pt x="921" y="164"/>
                  </a:cubicBezTo>
                  <a:cubicBezTo>
                    <a:pt x="1757" y="164"/>
                    <a:pt x="1757" y="164"/>
                    <a:pt x="1757" y="164"/>
                  </a:cubicBezTo>
                  <a:cubicBezTo>
                    <a:pt x="1787" y="164"/>
                    <a:pt x="1816" y="130"/>
                    <a:pt x="1816" y="100"/>
                  </a:cubicBezTo>
                  <a:cubicBezTo>
                    <a:pt x="1816" y="0"/>
                    <a:pt x="1816" y="0"/>
                    <a:pt x="1816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D9D9D9"/>
                </a:gs>
                <a:gs pos="53999">
                  <a:srgbClr val="D9D9D9"/>
                </a:gs>
                <a:gs pos="100000">
                  <a:srgbClr val="BFBFBF"/>
                </a:gs>
              </a:gsLst>
              <a:lin ang="18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2" tIns="45631" rIns="91262" bIns="45631"/>
            <a:lstStyle>
              <a:lvl1pPr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300">
                  <a:solidFill>
                    <a:srgbClr val="262626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endParaRPr lang="en-US" altLang="zh-CN" sz="2300">
                <a:solidFill>
                  <a:srgbClr val="26262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Freeform 29"/>
            <p:cNvSpPr/>
            <p:nvPr/>
          </p:nvSpPr>
          <p:spPr bwMode="auto">
            <a:xfrm>
              <a:off x="6330553" y="3793331"/>
              <a:ext cx="1185863" cy="369094"/>
            </a:xfrm>
            <a:custGeom>
              <a:avLst/>
              <a:gdLst>
                <a:gd name="T0" fmla="*/ 335 w 656"/>
                <a:gd name="T1" fmla="*/ 0 h 204"/>
                <a:gd name="T2" fmla="*/ 322 w 656"/>
                <a:gd name="T3" fmla="*/ 0 h 204"/>
                <a:gd name="T4" fmla="*/ 143 w 656"/>
                <a:gd name="T5" fmla="*/ 0 h 204"/>
                <a:gd name="T6" fmla="*/ 102 w 656"/>
                <a:gd name="T7" fmla="*/ 128 h 204"/>
                <a:gd name="T8" fmla="*/ 108 w 656"/>
                <a:gd name="T9" fmla="*/ 204 h 204"/>
                <a:gd name="T10" fmla="*/ 322 w 656"/>
                <a:gd name="T11" fmla="*/ 204 h 204"/>
                <a:gd name="T12" fmla="*/ 335 w 656"/>
                <a:gd name="T13" fmla="*/ 204 h 204"/>
                <a:gd name="T14" fmla="*/ 549 w 656"/>
                <a:gd name="T15" fmla="*/ 204 h 204"/>
                <a:gd name="T16" fmla="*/ 555 w 656"/>
                <a:gd name="T17" fmla="*/ 128 h 204"/>
                <a:gd name="T18" fmla="*/ 513 w 656"/>
                <a:gd name="T19" fmla="*/ 0 h 204"/>
                <a:gd name="T20" fmla="*/ 335 w 656"/>
                <a:gd name="T2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6" h="204">
                  <a:moveTo>
                    <a:pt x="335" y="0"/>
                  </a:moveTo>
                  <a:cubicBezTo>
                    <a:pt x="322" y="0"/>
                    <a:pt x="322" y="0"/>
                    <a:pt x="322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2" y="88"/>
                    <a:pt x="102" y="128"/>
                  </a:cubicBezTo>
                  <a:cubicBezTo>
                    <a:pt x="62" y="169"/>
                    <a:pt x="0" y="204"/>
                    <a:pt x="108" y="204"/>
                  </a:cubicBezTo>
                  <a:cubicBezTo>
                    <a:pt x="322" y="204"/>
                    <a:pt x="322" y="204"/>
                    <a:pt x="322" y="204"/>
                  </a:cubicBezTo>
                  <a:cubicBezTo>
                    <a:pt x="335" y="204"/>
                    <a:pt x="335" y="204"/>
                    <a:pt x="335" y="204"/>
                  </a:cubicBezTo>
                  <a:cubicBezTo>
                    <a:pt x="549" y="204"/>
                    <a:pt x="549" y="204"/>
                    <a:pt x="549" y="204"/>
                  </a:cubicBezTo>
                  <a:cubicBezTo>
                    <a:pt x="656" y="204"/>
                    <a:pt x="594" y="169"/>
                    <a:pt x="555" y="128"/>
                  </a:cubicBezTo>
                  <a:cubicBezTo>
                    <a:pt x="515" y="88"/>
                    <a:pt x="513" y="0"/>
                    <a:pt x="513" y="0"/>
                  </a:cubicBezTo>
                  <a:lnTo>
                    <a:pt x="335" y="0"/>
                  </a:lnTo>
                  <a:close/>
                </a:path>
              </a:pathLst>
            </a:custGeom>
            <a:gradFill rotWithShape="0">
              <a:gsLst>
                <a:gs pos="0">
                  <a:srgbClr val="A6A6A6"/>
                </a:gs>
                <a:gs pos="6000">
                  <a:srgbClr val="D9D9D9"/>
                </a:gs>
                <a:gs pos="42000">
                  <a:srgbClr val="BFBFBF"/>
                </a:gs>
                <a:gs pos="100000">
                  <a:srgbClr val="BFBFBF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42" name="图片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9" b="22588"/>
            <a:stretch>
              <a:fillRect/>
            </a:stretch>
          </p:blipFill>
          <p:spPr bwMode="auto">
            <a:xfrm>
              <a:off x="5409010" y="1662112"/>
              <a:ext cx="2995613" cy="169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任意多边形 4"/>
          <p:cNvSpPr/>
          <p:nvPr/>
        </p:nvSpPr>
        <p:spPr bwMode="auto">
          <a:xfrm>
            <a:off x="2040732" y="1910954"/>
            <a:ext cx="751285" cy="750094"/>
          </a:xfrm>
          <a:custGeom>
            <a:avLst/>
            <a:gdLst>
              <a:gd name="T0" fmla="*/ 132624 w 1000557"/>
              <a:gd name="T1" fmla="*/ 382613 h 1000557"/>
              <a:gd name="T2" fmla="*/ 382613 w 1000557"/>
              <a:gd name="T3" fmla="*/ 382613 h 1000557"/>
              <a:gd name="T4" fmla="*/ 382613 w 1000557"/>
              <a:gd name="T5" fmla="*/ 132624 h 1000557"/>
              <a:gd name="T6" fmla="*/ 617944 w 1000557"/>
              <a:gd name="T7" fmla="*/ 132624 h 1000557"/>
              <a:gd name="T8" fmla="*/ 617944 w 1000557"/>
              <a:gd name="T9" fmla="*/ 382613 h 1000557"/>
              <a:gd name="T10" fmla="*/ 867933 w 1000557"/>
              <a:gd name="T11" fmla="*/ 382613 h 1000557"/>
              <a:gd name="T12" fmla="*/ 867933 w 1000557"/>
              <a:gd name="T13" fmla="*/ 617944 h 1000557"/>
              <a:gd name="T14" fmla="*/ 617944 w 1000557"/>
              <a:gd name="T15" fmla="*/ 617944 h 1000557"/>
              <a:gd name="T16" fmla="*/ 617944 w 1000557"/>
              <a:gd name="T17" fmla="*/ 867933 h 1000557"/>
              <a:gd name="T18" fmla="*/ 382613 w 1000557"/>
              <a:gd name="T19" fmla="*/ 867933 h 1000557"/>
              <a:gd name="T20" fmla="*/ 382613 w 1000557"/>
              <a:gd name="T21" fmla="*/ 617944 h 1000557"/>
              <a:gd name="T22" fmla="*/ 132624 w 1000557"/>
              <a:gd name="T23" fmla="*/ 617944 h 1000557"/>
              <a:gd name="T24" fmla="*/ 132624 w 1000557"/>
              <a:gd name="T25" fmla="*/ 382613 h 1000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00557" h="1000557">
                <a:moveTo>
                  <a:pt x="132624" y="382613"/>
                </a:moveTo>
                <a:lnTo>
                  <a:pt x="382613" y="382613"/>
                </a:lnTo>
                <a:lnTo>
                  <a:pt x="382613" y="132624"/>
                </a:lnTo>
                <a:lnTo>
                  <a:pt x="617944" y="132624"/>
                </a:lnTo>
                <a:lnTo>
                  <a:pt x="617944" y="382613"/>
                </a:lnTo>
                <a:lnTo>
                  <a:pt x="867933" y="382613"/>
                </a:lnTo>
                <a:lnTo>
                  <a:pt x="867933" y="617944"/>
                </a:lnTo>
                <a:lnTo>
                  <a:pt x="617944" y="617944"/>
                </a:lnTo>
                <a:lnTo>
                  <a:pt x="617944" y="867933"/>
                </a:lnTo>
                <a:lnTo>
                  <a:pt x="382613" y="867933"/>
                </a:lnTo>
                <a:lnTo>
                  <a:pt x="382613" y="617944"/>
                </a:lnTo>
                <a:lnTo>
                  <a:pt x="132624" y="617944"/>
                </a:lnTo>
                <a:lnTo>
                  <a:pt x="132624" y="382613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9468" tIns="286960" rIns="99468" bIns="286960" anchor="ctr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任意多边形 6"/>
          <p:cNvSpPr/>
          <p:nvPr/>
        </p:nvSpPr>
        <p:spPr bwMode="auto">
          <a:xfrm>
            <a:off x="4295775" y="1910954"/>
            <a:ext cx="750094" cy="750094"/>
          </a:xfrm>
          <a:custGeom>
            <a:avLst/>
            <a:gdLst>
              <a:gd name="T0" fmla="*/ 132624 w 1000557"/>
              <a:gd name="T1" fmla="*/ 382613 h 1000557"/>
              <a:gd name="T2" fmla="*/ 382613 w 1000557"/>
              <a:gd name="T3" fmla="*/ 382613 h 1000557"/>
              <a:gd name="T4" fmla="*/ 382613 w 1000557"/>
              <a:gd name="T5" fmla="*/ 132624 h 1000557"/>
              <a:gd name="T6" fmla="*/ 617944 w 1000557"/>
              <a:gd name="T7" fmla="*/ 132624 h 1000557"/>
              <a:gd name="T8" fmla="*/ 617944 w 1000557"/>
              <a:gd name="T9" fmla="*/ 382613 h 1000557"/>
              <a:gd name="T10" fmla="*/ 867933 w 1000557"/>
              <a:gd name="T11" fmla="*/ 382613 h 1000557"/>
              <a:gd name="T12" fmla="*/ 867933 w 1000557"/>
              <a:gd name="T13" fmla="*/ 617944 h 1000557"/>
              <a:gd name="T14" fmla="*/ 617944 w 1000557"/>
              <a:gd name="T15" fmla="*/ 617944 h 1000557"/>
              <a:gd name="T16" fmla="*/ 617944 w 1000557"/>
              <a:gd name="T17" fmla="*/ 867933 h 1000557"/>
              <a:gd name="T18" fmla="*/ 382613 w 1000557"/>
              <a:gd name="T19" fmla="*/ 867933 h 1000557"/>
              <a:gd name="T20" fmla="*/ 382613 w 1000557"/>
              <a:gd name="T21" fmla="*/ 617944 h 1000557"/>
              <a:gd name="T22" fmla="*/ 132624 w 1000557"/>
              <a:gd name="T23" fmla="*/ 617944 h 1000557"/>
              <a:gd name="T24" fmla="*/ 132624 w 1000557"/>
              <a:gd name="T25" fmla="*/ 382613 h 1000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00557" h="1000557">
                <a:moveTo>
                  <a:pt x="132624" y="382613"/>
                </a:moveTo>
                <a:lnTo>
                  <a:pt x="382613" y="382613"/>
                </a:lnTo>
                <a:lnTo>
                  <a:pt x="382613" y="132624"/>
                </a:lnTo>
                <a:lnTo>
                  <a:pt x="617944" y="132624"/>
                </a:lnTo>
                <a:lnTo>
                  <a:pt x="617944" y="382613"/>
                </a:lnTo>
                <a:lnTo>
                  <a:pt x="867933" y="382613"/>
                </a:lnTo>
                <a:lnTo>
                  <a:pt x="867933" y="617944"/>
                </a:lnTo>
                <a:lnTo>
                  <a:pt x="617944" y="617944"/>
                </a:lnTo>
                <a:lnTo>
                  <a:pt x="617944" y="867933"/>
                </a:lnTo>
                <a:lnTo>
                  <a:pt x="382613" y="867933"/>
                </a:lnTo>
                <a:lnTo>
                  <a:pt x="382613" y="617944"/>
                </a:lnTo>
                <a:lnTo>
                  <a:pt x="132624" y="617944"/>
                </a:lnTo>
                <a:lnTo>
                  <a:pt x="132624" y="382613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9468" tIns="286960" rIns="99468" bIns="286960" anchor="ctr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任意多边形 8"/>
          <p:cNvSpPr/>
          <p:nvPr/>
        </p:nvSpPr>
        <p:spPr bwMode="auto">
          <a:xfrm>
            <a:off x="6549629" y="1910954"/>
            <a:ext cx="751284" cy="750094"/>
          </a:xfrm>
          <a:custGeom>
            <a:avLst/>
            <a:gdLst>
              <a:gd name="T0" fmla="*/ 132624 w 1000557"/>
              <a:gd name="T1" fmla="*/ 206115 h 1000557"/>
              <a:gd name="T2" fmla="*/ 867933 w 1000557"/>
              <a:gd name="T3" fmla="*/ 206115 h 1000557"/>
              <a:gd name="T4" fmla="*/ 867933 w 1000557"/>
              <a:gd name="T5" fmla="*/ 441446 h 1000557"/>
              <a:gd name="T6" fmla="*/ 132624 w 1000557"/>
              <a:gd name="T7" fmla="*/ 441446 h 1000557"/>
              <a:gd name="T8" fmla="*/ 132624 w 1000557"/>
              <a:gd name="T9" fmla="*/ 206115 h 1000557"/>
              <a:gd name="T10" fmla="*/ 132624 w 1000557"/>
              <a:gd name="T11" fmla="*/ 559111 h 1000557"/>
              <a:gd name="T12" fmla="*/ 867933 w 1000557"/>
              <a:gd name="T13" fmla="*/ 559111 h 1000557"/>
              <a:gd name="T14" fmla="*/ 867933 w 1000557"/>
              <a:gd name="T15" fmla="*/ 794442 h 1000557"/>
              <a:gd name="T16" fmla="*/ 132624 w 1000557"/>
              <a:gd name="T17" fmla="*/ 794442 h 1000557"/>
              <a:gd name="T18" fmla="*/ 132624 w 1000557"/>
              <a:gd name="T19" fmla="*/ 559111 h 1000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0557" h="1000557">
                <a:moveTo>
                  <a:pt x="132624" y="206115"/>
                </a:moveTo>
                <a:lnTo>
                  <a:pt x="867933" y="206115"/>
                </a:lnTo>
                <a:lnTo>
                  <a:pt x="867933" y="441446"/>
                </a:lnTo>
                <a:lnTo>
                  <a:pt x="132624" y="441446"/>
                </a:lnTo>
                <a:lnTo>
                  <a:pt x="132624" y="206115"/>
                </a:lnTo>
                <a:close/>
                <a:moveTo>
                  <a:pt x="132624" y="559111"/>
                </a:moveTo>
                <a:lnTo>
                  <a:pt x="867933" y="559111"/>
                </a:lnTo>
                <a:lnTo>
                  <a:pt x="867933" y="794442"/>
                </a:lnTo>
                <a:lnTo>
                  <a:pt x="132624" y="794442"/>
                </a:lnTo>
                <a:lnTo>
                  <a:pt x="132624" y="559111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9468" tIns="154586" rIns="99468" bIns="154586" anchor="ctr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2938" y="1639491"/>
            <a:ext cx="1293019" cy="1294209"/>
            <a:chOff x="642938" y="1639491"/>
            <a:chExt cx="1293019" cy="1294209"/>
          </a:xfrm>
        </p:grpSpPr>
        <p:sp>
          <p:nvSpPr>
            <p:cNvPr id="22" name="任意多边形 3"/>
            <p:cNvSpPr/>
            <p:nvPr/>
          </p:nvSpPr>
          <p:spPr bwMode="auto">
            <a:xfrm>
              <a:off x="642938" y="1639491"/>
              <a:ext cx="1293019" cy="1294209"/>
            </a:xfrm>
            <a:custGeom>
              <a:avLst/>
              <a:gdLst>
                <a:gd name="T0" fmla="*/ 0 w 1725099"/>
                <a:gd name="T1" fmla="*/ 862550 h 1725099"/>
                <a:gd name="T2" fmla="*/ 862550 w 1725099"/>
                <a:gd name="T3" fmla="*/ 0 h 1725099"/>
                <a:gd name="T4" fmla="*/ 1725100 w 1725099"/>
                <a:gd name="T5" fmla="*/ 862550 h 1725099"/>
                <a:gd name="T6" fmla="*/ 862550 w 1725099"/>
                <a:gd name="T7" fmla="*/ 1725100 h 1725099"/>
                <a:gd name="T8" fmla="*/ 0 w 1725099"/>
                <a:gd name="T9" fmla="*/ 862550 h 1725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5099" h="1725099">
                  <a:moveTo>
                    <a:pt x="0" y="862550"/>
                  </a:moveTo>
                  <a:cubicBezTo>
                    <a:pt x="0" y="386177"/>
                    <a:pt x="386177" y="0"/>
                    <a:pt x="862550" y="0"/>
                  </a:cubicBezTo>
                  <a:cubicBezTo>
                    <a:pt x="1338923" y="0"/>
                    <a:pt x="1725100" y="386177"/>
                    <a:pt x="1725100" y="862550"/>
                  </a:cubicBezTo>
                  <a:cubicBezTo>
                    <a:pt x="1725100" y="1338923"/>
                    <a:pt x="1338923" y="1725100"/>
                    <a:pt x="862550" y="1725100"/>
                  </a:cubicBezTo>
                  <a:cubicBezTo>
                    <a:pt x="386177" y="1725100"/>
                    <a:pt x="0" y="1338923"/>
                    <a:pt x="0" y="86255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51389" tIns="251389" rIns="251389" bIns="251389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9" name="Picture 1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9" y="2084785"/>
              <a:ext cx="404813" cy="40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5150644" y="1639491"/>
            <a:ext cx="1294210" cy="1294209"/>
            <a:chOff x="5150644" y="1639491"/>
            <a:chExt cx="1294210" cy="1294209"/>
          </a:xfrm>
        </p:grpSpPr>
        <p:sp>
          <p:nvSpPr>
            <p:cNvPr id="26" name="任意多边形 7"/>
            <p:cNvSpPr/>
            <p:nvPr/>
          </p:nvSpPr>
          <p:spPr bwMode="auto">
            <a:xfrm>
              <a:off x="5150644" y="1639491"/>
              <a:ext cx="1294210" cy="1294209"/>
            </a:xfrm>
            <a:custGeom>
              <a:avLst/>
              <a:gdLst>
                <a:gd name="T0" fmla="*/ 0 w 1725099"/>
                <a:gd name="T1" fmla="*/ 862550 h 1725099"/>
                <a:gd name="T2" fmla="*/ 862550 w 1725099"/>
                <a:gd name="T3" fmla="*/ 0 h 1725099"/>
                <a:gd name="T4" fmla="*/ 1725100 w 1725099"/>
                <a:gd name="T5" fmla="*/ 862550 h 1725099"/>
                <a:gd name="T6" fmla="*/ 862550 w 1725099"/>
                <a:gd name="T7" fmla="*/ 1725100 h 1725099"/>
                <a:gd name="T8" fmla="*/ 0 w 1725099"/>
                <a:gd name="T9" fmla="*/ 862550 h 1725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5099" h="1725099">
                  <a:moveTo>
                    <a:pt x="0" y="862550"/>
                  </a:moveTo>
                  <a:cubicBezTo>
                    <a:pt x="0" y="386177"/>
                    <a:pt x="386177" y="0"/>
                    <a:pt x="862550" y="0"/>
                  </a:cubicBezTo>
                  <a:cubicBezTo>
                    <a:pt x="1338923" y="0"/>
                    <a:pt x="1725100" y="386177"/>
                    <a:pt x="1725100" y="862550"/>
                  </a:cubicBezTo>
                  <a:cubicBezTo>
                    <a:pt x="1725100" y="1338923"/>
                    <a:pt x="1338923" y="1725100"/>
                    <a:pt x="862550" y="1725100"/>
                  </a:cubicBezTo>
                  <a:cubicBezTo>
                    <a:pt x="386177" y="1725100"/>
                    <a:pt x="0" y="1338923"/>
                    <a:pt x="0" y="86255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51389" tIns="251389" rIns="251389" bIns="251389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38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0" b="-2"/>
            <a:stretch>
              <a:fillRect/>
            </a:stretch>
          </p:blipFill>
          <p:spPr bwMode="auto">
            <a:xfrm>
              <a:off x="5619750" y="2094310"/>
              <a:ext cx="379810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7405688" y="1639491"/>
            <a:ext cx="1293019" cy="1294209"/>
            <a:chOff x="7405688" y="1639491"/>
            <a:chExt cx="1293019" cy="1294209"/>
          </a:xfrm>
        </p:grpSpPr>
        <p:sp>
          <p:nvSpPr>
            <p:cNvPr id="28" name="任意多边形 9"/>
            <p:cNvSpPr/>
            <p:nvPr/>
          </p:nvSpPr>
          <p:spPr bwMode="auto">
            <a:xfrm>
              <a:off x="7405688" y="1639491"/>
              <a:ext cx="1293019" cy="1294209"/>
            </a:xfrm>
            <a:custGeom>
              <a:avLst/>
              <a:gdLst>
                <a:gd name="T0" fmla="*/ 0 w 1725099"/>
                <a:gd name="T1" fmla="*/ 862550 h 1725099"/>
                <a:gd name="T2" fmla="*/ 862550 w 1725099"/>
                <a:gd name="T3" fmla="*/ 0 h 1725099"/>
                <a:gd name="T4" fmla="*/ 1725100 w 1725099"/>
                <a:gd name="T5" fmla="*/ 862550 h 1725099"/>
                <a:gd name="T6" fmla="*/ 862550 w 1725099"/>
                <a:gd name="T7" fmla="*/ 1725100 h 1725099"/>
                <a:gd name="T8" fmla="*/ 0 w 1725099"/>
                <a:gd name="T9" fmla="*/ 862550 h 1725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5099" h="1725099">
                  <a:moveTo>
                    <a:pt x="0" y="862550"/>
                  </a:moveTo>
                  <a:cubicBezTo>
                    <a:pt x="0" y="386177"/>
                    <a:pt x="386177" y="0"/>
                    <a:pt x="862550" y="0"/>
                  </a:cubicBezTo>
                  <a:cubicBezTo>
                    <a:pt x="1338923" y="0"/>
                    <a:pt x="1725100" y="386177"/>
                    <a:pt x="1725100" y="862550"/>
                  </a:cubicBezTo>
                  <a:cubicBezTo>
                    <a:pt x="1725100" y="1338923"/>
                    <a:pt x="1338923" y="1725100"/>
                    <a:pt x="862550" y="1725100"/>
                  </a:cubicBezTo>
                  <a:cubicBezTo>
                    <a:pt x="386177" y="1725100"/>
                    <a:pt x="0" y="1338923"/>
                    <a:pt x="0" y="86255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51389" tIns="251389" rIns="251389" bIns="251389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39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788" y="2034778"/>
              <a:ext cx="460772" cy="460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2896791" y="1639491"/>
            <a:ext cx="1294209" cy="1294209"/>
            <a:chOff x="2896791" y="1639491"/>
            <a:chExt cx="1294209" cy="1294209"/>
          </a:xfrm>
        </p:grpSpPr>
        <p:sp>
          <p:nvSpPr>
            <p:cNvPr id="24" name="任意多边形 5"/>
            <p:cNvSpPr/>
            <p:nvPr/>
          </p:nvSpPr>
          <p:spPr bwMode="auto">
            <a:xfrm>
              <a:off x="2896791" y="1639491"/>
              <a:ext cx="1294209" cy="1294209"/>
            </a:xfrm>
            <a:custGeom>
              <a:avLst/>
              <a:gdLst>
                <a:gd name="T0" fmla="*/ 0 w 1725099"/>
                <a:gd name="T1" fmla="*/ 862550 h 1725099"/>
                <a:gd name="T2" fmla="*/ 862550 w 1725099"/>
                <a:gd name="T3" fmla="*/ 0 h 1725099"/>
                <a:gd name="T4" fmla="*/ 1725100 w 1725099"/>
                <a:gd name="T5" fmla="*/ 862550 h 1725099"/>
                <a:gd name="T6" fmla="*/ 862550 w 1725099"/>
                <a:gd name="T7" fmla="*/ 1725100 h 1725099"/>
                <a:gd name="T8" fmla="*/ 0 w 1725099"/>
                <a:gd name="T9" fmla="*/ 862550 h 1725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5099" h="1725099">
                  <a:moveTo>
                    <a:pt x="0" y="862550"/>
                  </a:moveTo>
                  <a:cubicBezTo>
                    <a:pt x="0" y="386177"/>
                    <a:pt x="386177" y="0"/>
                    <a:pt x="862550" y="0"/>
                  </a:cubicBezTo>
                  <a:cubicBezTo>
                    <a:pt x="1338923" y="0"/>
                    <a:pt x="1725100" y="386177"/>
                    <a:pt x="1725100" y="862550"/>
                  </a:cubicBezTo>
                  <a:cubicBezTo>
                    <a:pt x="1725100" y="1338923"/>
                    <a:pt x="1338923" y="1725100"/>
                    <a:pt x="862550" y="1725100"/>
                  </a:cubicBezTo>
                  <a:cubicBezTo>
                    <a:pt x="386177" y="1725100"/>
                    <a:pt x="0" y="1338923"/>
                    <a:pt x="0" y="86255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51389" tIns="251389" rIns="251389" bIns="251389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088" y="2094310"/>
              <a:ext cx="401241" cy="40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44699" y="3156347"/>
            <a:ext cx="1752600" cy="629841"/>
            <a:chOff x="397669" y="3156347"/>
            <a:chExt cx="1752600" cy="629841"/>
          </a:xfrm>
        </p:grpSpPr>
        <p:sp>
          <p:nvSpPr>
            <p:cNvPr id="41" name="TextBox 13"/>
            <p:cNvSpPr txBox="1">
              <a:spLocks noChangeArrowheads="1"/>
            </p:cNvSpPr>
            <p:nvPr/>
          </p:nvSpPr>
          <p:spPr bwMode="auto">
            <a:xfrm>
              <a:off x="397669" y="3156347"/>
              <a:ext cx="175260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TextBox 13"/>
            <p:cNvSpPr txBox="1">
              <a:spLocks noChangeArrowheads="1"/>
            </p:cNvSpPr>
            <p:nvPr/>
          </p:nvSpPr>
          <p:spPr bwMode="auto">
            <a:xfrm>
              <a:off x="727472" y="3370660"/>
              <a:ext cx="1095375" cy="415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703315" y="3156347"/>
            <a:ext cx="1753790" cy="629841"/>
            <a:chOff x="2656285" y="3156347"/>
            <a:chExt cx="1753790" cy="629841"/>
          </a:xfrm>
        </p:grpSpPr>
        <p:sp>
          <p:nvSpPr>
            <p:cNvPr id="43" name="TextBox 13"/>
            <p:cNvSpPr txBox="1">
              <a:spLocks noChangeArrowheads="1"/>
            </p:cNvSpPr>
            <p:nvPr/>
          </p:nvSpPr>
          <p:spPr bwMode="auto">
            <a:xfrm>
              <a:off x="2656285" y="3156347"/>
              <a:ext cx="175379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TextBox 13"/>
            <p:cNvSpPr txBox="1">
              <a:spLocks noChangeArrowheads="1"/>
            </p:cNvSpPr>
            <p:nvPr/>
          </p:nvSpPr>
          <p:spPr bwMode="auto">
            <a:xfrm>
              <a:off x="2987279" y="3370660"/>
              <a:ext cx="1095375" cy="415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16092" y="3156347"/>
            <a:ext cx="1753790" cy="629841"/>
            <a:chOff x="4916092" y="3156347"/>
            <a:chExt cx="1753790" cy="629841"/>
          </a:xfrm>
        </p:grpSpPr>
        <p:sp>
          <p:nvSpPr>
            <p:cNvPr id="45" name="TextBox 13"/>
            <p:cNvSpPr txBox="1">
              <a:spLocks noChangeArrowheads="1"/>
            </p:cNvSpPr>
            <p:nvPr/>
          </p:nvSpPr>
          <p:spPr bwMode="auto">
            <a:xfrm>
              <a:off x="4916092" y="3156347"/>
              <a:ext cx="175379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TextBox 13"/>
            <p:cNvSpPr txBox="1">
              <a:spLocks noChangeArrowheads="1"/>
            </p:cNvSpPr>
            <p:nvPr/>
          </p:nvSpPr>
          <p:spPr bwMode="auto">
            <a:xfrm>
              <a:off x="5245894" y="3370660"/>
              <a:ext cx="1096566" cy="415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175898" y="3156347"/>
            <a:ext cx="1753790" cy="629841"/>
            <a:chOff x="7175898" y="3156347"/>
            <a:chExt cx="1753790" cy="629841"/>
          </a:xfrm>
        </p:grpSpPr>
        <p:sp>
          <p:nvSpPr>
            <p:cNvPr id="47" name="TextBox 13"/>
            <p:cNvSpPr txBox="1">
              <a:spLocks noChangeArrowheads="1"/>
            </p:cNvSpPr>
            <p:nvPr/>
          </p:nvSpPr>
          <p:spPr bwMode="auto">
            <a:xfrm>
              <a:off x="7175898" y="3156347"/>
              <a:ext cx="175379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000000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" name="TextBox 13"/>
            <p:cNvSpPr txBox="1">
              <a:spLocks noChangeArrowheads="1"/>
            </p:cNvSpPr>
            <p:nvPr/>
          </p:nvSpPr>
          <p:spPr bwMode="auto">
            <a:xfrm>
              <a:off x="7505700" y="3370660"/>
              <a:ext cx="1096566" cy="415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边形 8"/>
          <p:cNvSpPr>
            <a:spLocks noChangeArrowheads="1"/>
          </p:cNvSpPr>
          <p:nvPr/>
        </p:nvSpPr>
        <p:spPr bwMode="auto">
          <a:xfrm>
            <a:off x="4067944" y="1831180"/>
            <a:ext cx="5040560" cy="1676673"/>
          </a:xfrm>
          <a:prstGeom prst="parallelogram">
            <a:avLst>
              <a:gd name="adj" fmla="val 47034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任意多边形 5" hidden="1"/>
          <p:cNvSpPr/>
          <p:nvPr/>
        </p:nvSpPr>
        <p:spPr bwMode="auto">
          <a:xfrm>
            <a:off x="108349" y="-164554"/>
            <a:ext cx="4175620" cy="5308054"/>
          </a:xfrm>
          <a:custGeom>
            <a:avLst/>
            <a:gdLst>
              <a:gd name="T0" fmla="*/ 0 w 7093217"/>
              <a:gd name="T1" fmla="*/ 0 h 6858000"/>
              <a:gd name="T2" fmla="*/ 7093217 w 7093217"/>
              <a:gd name="T3" fmla="*/ 0 h 6858000"/>
              <a:gd name="T4" fmla="*/ 4113150 w 7093217"/>
              <a:gd name="T5" fmla="*/ 6858000 h 6858000"/>
              <a:gd name="T6" fmla="*/ 0 w 7093217"/>
              <a:gd name="T7" fmla="*/ 6858000 h 6858000"/>
              <a:gd name="T8" fmla="*/ 0 w 7093217"/>
              <a:gd name="T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93217" h="6858000">
                <a:moveTo>
                  <a:pt x="0" y="0"/>
                </a:moveTo>
                <a:lnTo>
                  <a:pt x="7093217" y="0"/>
                </a:lnTo>
                <a:lnTo>
                  <a:pt x="41131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1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847" y="-164554"/>
            <a:ext cx="4582858" cy="53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92859" y="1995686"/>
            <a:ext cx="4083597" cy="566572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dist"/>
            <a:r>
              <a:rPr lang="en-US" altLang="zh-CN" sz="32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3.</a:t>
            </a:r>
            <a:r>
              <a:rPr lang="zh-CN" altLang="en-US" sz="32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输入第一部分标题</a:t>
            </a:r>
            <a:endParaRPr lang="zh-CN" altLang="en-US" sz="32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8024" y="2523549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</a:t>
            </a:r>
            <a:endParaRPr lang="en-US" altLang="zh-CN" sz="1600" b="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b="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</a:t>
            </a:r>
            <a:endParaRPr lang="en-US" altLang="zh-CN" sz="1600" b="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6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 flipH="1">
            <a:off x="2771802" y="-596602"/>
            <a:ext cx="2952326" cy="6048672"/>
          </a:xfrm>
          <a:prstGeom prst="line">
            <a:avLst/>
          </a:prstGeom>
          <a:ln w="9842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8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9" name="Straight Connector 25"/>
          <p:cNvCxnSpPr>
            <a:cxnSpLocks noChangeShapeType="1"/>
          </p:cNvCxnSpPr>
          <p:nvPr/>
        </p:nvCxnSpPr>
        <p:spPr bwMode="auto">
          <a:xfrm rot="5400000" flipV="1">
            <a:off x="1457326" y="2875360"/>
            <a:ext cx="298847" cy="3572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 rot="5400000" flipV="1">
            <a:off x="2693194" y="2875360"/>
            <a:ext cx="298847" cy="3572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2"/>
          <p:cNvCxnSpPr>
            <a:cxnSpLocks noChangeShapeType="1"/>
          </p:cNvCxnSpPr>
          <p:nvPr/>
        </p:nvCxnSpPr>
        <p:spPr bwMode="auto">
          <a:xfrm rot="5400000" flipV="1">
            <a:off x="6143030" y="2875955"/>
            <a:ext cx="298847" cy="2381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5"/>
          <p:cNvCxnSpPr>
            <a:cxnSpLocks noChangeShapeType="1"/>
          </p:cNvCxnSpPr>
          <p:nvPr/>
        </p:nvCxnSpPr>
        <p:spPr bwMode="auto">
          <a:xfrm rot="5400000" flipV="1">
            <a:off x="7377709" y="2875955"/>
            <a:ext cx="298847" cy="2381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组合 1"/>
          <p:cNvGrpSpPr/>
          <p:nvPr/>
        </p:nvGrpSpPr>
        <p:grpSpPr>
          <a:xfrm>
            <a:off x="1035844" y="1521619"/>
            <a:ext cx="7074694" cy="1183481"/>
            <a:chOff x="1035844" y="1521619"/>
            <a:chExt cx="7074694" cy="1183481"/>
          </a:xfrm>
        </p:grpSpPr>
        <p:sp>
          <p:nvSpPr>
            <p:cNvPr id="21" name="Freeform 16"/>
            <p:cNvSpPr/>
            <p:nvPr/>
          </p:nvSpPr>
          <p:spPr bwMode="auto">
            <a:xfrm rot="13500000">
              <a:off x="1035249" y="1522214"/>
              <a:ext cx="1171575" cy="1170385"/>
            </a:xfrm>
            <a:custGeom>
              <a:avLst/>
              <a:gdLst>
                <a:gd name="T0" fmla="*/ 0 w 1697566"/>
                <a:gd name="T1" fmla="*/ 848783 h 1697566"/>
                <a:gd name="T2" fmla="*/ 848783 w 1697566"/>
                <a:gd name="T3" fmla="*/ 0 h 1697566"/>
                <a:gd name="T4" fmla="*/ 1697566 w 1697566"/>
                <a:gd name="T5" fmla="*/ 0 h 1697566"/>
                <a:gd name="T6" fmla="*/ 1697566 w 1697566"/>
                <a:gd name="T7" fmla="*/ 848783 h 1697566"/>
                <a:gd name="T8" fmla="*/ 848783 w 1697566"/>
                <a:gd name="T9" fmla="*/ 1697566 h 1697566"/>
                <a:gd name="T10" fmla="*/ 0 w 1697566"/>
                <a:gd name="T11" fmla="*/ 848783 h 1697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7566" h="1697566">
                  <a:moveTo>
                    <a:pt x="0" y="848783"/>
                  </a:moveTo>
                  <a:cubicBezTo>
                    <a:pt x="0" y="380013"/>
                    <a:pt x="380013" y="0"/>
                    <a:pt x="848783" y="0"/>
                  </a:cubicBezTo>
                  <a:lnTo>
                    <a:pt x="1697566" y="0"/>
                  </a:lnTo>
                  <a:lnTo>
                    <a:pt x="1697566" y="848783"/>
                  </a:lnTo>
                  <a:cubicBezTo>
                    <a:pt x="1697566" y="1317553"/>
                    <a:pt x="1317553" y="1697566"/>
                    <a:pt x="848783" y="1697566"/>
                  </a:cubicBezTo>
                  <a:cubicBezTo>
                    <a:pt x="380013" y="1697566"/>
                    <a:pt x="0" y="1317553"/>
                    <a:pt x="0" y="848783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77892" tIns="277892" rIns="277892" bIns="277892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 rot="2700000">
              <a:off x="6939558" y="1534121"/>
              <a:ext cx="1171575" cy="1170384"/>
            </a:xfrm>
            <a:custGeom>
              <a:avLst/>
              <a:gdLst>
                <a:gd name="T0" fmla="*/ 0 w 1697566"/>
                <a:gd name="T1" fmla="*/ 848783 h 1697566"/>
                <a:gd name="T2" fmla="*/ 848783 w 1697566"/>
                <a:gd name="T3" fmla="*/ 0 h 1697566"/>
                <a:gd name="T4" fmla="*/ 1697566 w 1697566"/>
                <a:gd name="T5" fmla="*/ 0 h 1697566"/>
                <a:gd name="T6" fmla="*/ 1697566 w 1697566"/>
                <a:gd name="T7" fmla="*/ 848783 h 1697566"/>
                <a:gd name="T8" fmla="*/ 848783 w 1697566"/>
                <a:gd name="T9" fmla="*/ 1697566 h 1697566"/>
                <a:gd name="T10" fmla="*/ 0 w 1697566"/>
                <a:gd name="T11" fmla="*/ 848783 h 1697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7566" h="1697566">
                  <a:moveTo>
                    <a:pt x="0" y="848783"/>
                  </a:moveTo>
                  <a:cubicBezTo>
                    <a:pt x="0" y="380013"/>
                    <a:pt x="380013" y="0"/>
                    <a:pt x="848783" y="0"/>
                  </a:cubicBezTo>
                  <a:lnTo>
                    <a:pt x="1697566" y="0"/>
                  </a:lnTo>
                  <a:lnTo>
                    <a:pt x="1697566" y="848783"/>
                  </a:lnTo>
                  <a:cubicBezTo>
                    <a:pt x="1697566" y="1317553"/>
                    <a:pt x="1317553" y="1697566"/>
                    <a:pt x="848783" y="1697566"/>
                  </a:cubicBezTo>
                  <a:cubicBezTo>
                    <a:pt x="380013" y="1697566"/>
                    <a:pt x="0" y="1317553"/>
                    <a:pt x="0" y="848783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77892" tIns="277892" rIns="277892" bIns="277892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 rot="2700000">
              <a:off x="2280047" y="1533525"/>
              <a:ext cx="1171575" cy="1171575"/>
            </a:xfrm>
            <a:custGeom>
              <a:avLst/>
              <a:gdLst>
                <a:gd name="T0" fmla="*/ 1697566 w 1697566"/>
                <a:gd name="T1" fmla="*/ 848783 h 1697566"/>
                <a:gd name="T2" fmla="*/ 848783 w 1697566"/>
                <a:gd name="T3" fmla="*/ 1697566 h 1697566"/>
                <a:gd name="T4" fmla="*/ 0 w 1697566"/>
                <a:gd name="T5" fmla="*/ 1697566 h 1697566"/>
                <a:gd name="T6" fmla="*/ 0 w 1697566"/>
                <a:gd name="T7" fmla="*/ 848783 h 1697566"/>
                <a:gd name="T8" fmla="*/ 848783 w 1697566"/>
                <a:gd name="T9" fmla="*/ 0 h 1697566"/>
                <a:gd name="T10" fmla="*/ 1697566 w 1697566"/>
                <a:gd name="T11" fmla="*/ 848783 h 1697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7566" h="1697566">
                  <a:moveTo>
                    <a:pt x="1697566" y="848783"/>
                  </a:moveTo>
                  <a:cubicBezTo>
                    <a:pt x="1697566" y="1317553"/>
                    <a:pt x="1317553" y="1697566"/>
                    <a:pt x="848783" y="1697566"/>
                  </a:cubicBezTo>
                  <a:lnTo>
                    <a:pt x="0" y="1697566"/>
                  </a:lnTo>
                  <a:lnTo>
                    <a:pt x="0" y="848783"/>
                  </a:lnTo>
                  <a:cubicBezTo>
                    <a:pt x="0" y="380013"/>
                    <a:pt x="380013" y="0"/>
                    <a:pt x="848783" y="0"/>
                  </a:cubicBezTo>
                  <a:cubicBezTo>
                    <a:pt x="1317553" y="0"/>
                    <a:pt x="1697566" y="380013"/>
                    <a:pt x="1697566" y="848783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77892" tIns="277893" rIns="277893" bIns="277892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 rot="2700000">
              <a:off x="5702499" y="1534120"/>
              <a:ext cx="1171575" cy="1170385"/>
            </a:xfrm>
            <a:custGeom>
              <a:avLst/>
              <a:gdLst>
                <a:gd name="T0" fmla="*/ 0 w 1697566"/>
                <a:gd name="T1" fmla="*/ 848783 h 1697566"/>
                <a:gd name="T2" fmla="*/ 848783 w 1697566"/>
                <a:gd name="T3" fmla="*/ 0 h 1697566"/>
                <a:gd name="T4" fmla="*/ 1697566 w 1697566"/>
                <a:gd name="T5" fmla="*/ 0 h 1697566"/>
                <a:gd name="T6" fmla="*/ 1697566 w 1697566"/>
                <a:gd name="T7" fmla="*/ 848783 h 1697566"/>
                <a:gd name="T8" fmla="*/ 848783 w 1697566"/>
                <a:gd name="T9" fmla="*/ 1697566 h 1697566"/>
                <a:gd name="T10" fmla="*/ 0 w 1697566"/>
                <a:gd name="T11" fmla="*/ 848783 h 1697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7566" h="1697566">
                  <a:moveTo>
                    <a:pt x="0" y="848783"/>
                  </a:moveTo>
                  <a:cubicBezTo>
                    <a:pt x="0" y="380013"/>
                    <a:pt x="380013" y="0"/>
                    <a:pt x="848783" y="0"/>
                  </a:cubicBezTo>
                  <a:lnTo>
                    <a:pt x="1697566" y="0"/>
                  </a:lnTo>
                  <a:lnTo>
                    <a:pt x="1697566" y="848783"/>
                  </a:lnTo>
                  <a:cubicBezTo>
                    <a:pt x="1697566" y="1317553"/>
                    <a:pt x="1317553" y="1697566"/>
                    <a:pt x="848783" y="1697566"/>
                  </a:cubicBezTo>
                  <a:cubicBezTo>
                    <a:pt x="380013" y="1697566"/>
                    <a:pt x="0" y="1317553"/>
                    <a:pt x="0" y="848783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77892" tIns="277892" rIns="277892" bIns="277892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1206104" y="1687116"/>
              <a:ext cx="820340" cy="819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2453879" y="1700213"/>
              <a:ext cx="820340" cy="8203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Oval 22"/>
            <p:cNvSpPr>
              <a:spLocks noChangeArrowheads="1"/>
            </p:cNvSpPr>
            <p:nvPr/>
          </p:nvSpPr>
          <p:spPr bwMode="auto">
            <a:xfrm>
              <a:off x="5887642" y="1700213"/>
              <a:ext cx="820340" cy="8203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7130654" y="1700213"/>
              <a:ext cx="819150" cy="8203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Freeform 38"/>
            <p:cNvSpPr/>
            <p:nvPr/>
          </p:nvSpPr>
          <p:spPr bwMode="auto">
            <a:xfrm rot="2700000">
              <a:off x="4505325" y="1521619"/>
              <a:ext cx="1170385" cy="1170385"/>
            </a:xfrm>
            <a:custGeom>
              <a:avLst/>
              <a:gdLst>
                <a:gd name="T0" fmla="*/ 0 w 1697566"/>
                <a:gd name="T1" fmla="*/ 848783 h 1697566"/>
                <a:gd name="T2" fmla="*/ 848783 w 1697566"/>
                <a:gd name="T3" fmla="*/ 0 h 1697566"/>
                <a:gd name="T4" fmla="*/ 1697566 w 1697566"/>
                <a:gd name="T5" fmla="*/ 0 h 1697566"/>
                <a:gd name="T6" fmla="*/ 1697566 w 1697566"/>
                <a:gd name="T7" fmla="*/ 848783 h 1697566"/>
                <a:gd name="T8" fmla="*/ 848783 w 1697566"/>
                <a:gd name="T9" fmla="*/ 1697566 h 1697566"/>
                <a:gd name="T10" fmla="*/ 0 w 1697566"/>
                <a:gd name="T11" fmla="*/ 848783 h 1697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7566" h="1697566">
                  <a:moveTo>
                    <a:pt x="0" y="848783"/>
                  </a:moveTo>
                  <a:cubicBezTo>
                    <a:pt x="0" y="380013"/>
                    <a:pt x="380013" y="0"/>
                    <a:pt x="848783" y="0"/>
                  </a:cubicBezTo>
                  <a:lnTo>
                    <a:pt x="1697566" y="0"/>
                  </a:lnTo>
                  <a:lnTo>
                    <a:pt x="1697566" y="848783"/>
                  </a:lnTo>
                  <a:cubicBezTo>
                    <a:pt x="1697566" y="1317553"/>
                    <a:pt x="1317553" y="1697566"/>
                    <a:pt x="848783" y="1697566"/>
                  </a:cubicBezTo>
                  <a:cubicBezTo>
                    <a:pt x="380013" y="1697566"/>
                    <a:pt x="0" y="1317553"/>
                    <a:pt x="0" y="848783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77892" tIns="277892" rIns="277892" bIns="277892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Freeform 40"/>
            <p:cNvSpPr/>
            <p:nvPr/>
          </p:nvSpPr>
          <p:spPr bwMode="auto">
            <a:xfrm rot="13500000">
              <a:off x="3490913" y="1521619"/>
              <a:ext cx="1171575" cy="1171575"/>
            </a:xfrm>
            <a:custGeom>
              <a:avLst/>
              <a:gdLst>
                <a:gd name="T0" fmla="*/ 0 w 1697566"/>
                <a:gd name="T1" fmla="*/ 848783 h 1697566"/>
                <a:gd name="T2" fmla="*/ 848783 w 1697566"/>
                <a:gd name="T3" fmla="*/ 0 h 1697566"/>
                <a:gd name="T4" fmla="*/ 1697566 w 1697566"/>
                <a:gd name="T5" fmla="*/ 0 h 1697566"/>
                <a:gd name="T6" fmla="*/ 1697566 w 1697566"/>
                <a:gd name="T7" fmla="*/ 848783 h 1697566"/>
                <a:gd name="T8" fmla="*/ 848783 w 1697566"/>
                <a:gd name="T9" fmla="*/ 1697566 h 1697566"/>
                <a:gd name="T10" fmla="*/ 0 w 1697566"/>
                <a:gd name="T11" fmla="*/ 848783 h 1697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7566" h="1697566">
                  <a:moveTo>
                    <a:pt x="0" y="848783"/>
                  </a:moveTo>
                  <a:cubicBezTo>
                    <a:pt x="0" y="380013"/>
                    <a:pt x="380013" y="0"/>
                    <a:pt x="848783" y="0"/>
                  </a:cubicBezTo>
                  <a:lnTo>
                    <a:pt x="1697566" y="0"/>
                  </a:lnTo>
                  <a:lnTo>
                    <a:pt x="1697566" y="848783"/>
                  </a:lnTo>
                  <a:cubicBezTo>
                    <a:pt x="1697566" y="1317553"/>
                    <a:pt x="1317553" y="1697566"/>
                    <a:pt x="848783" y="1697566"/>
                  </a:cubicBezTo>
                  <a:cubicBezTo>
                    <a:pt x="380013" y="1697566"/>
                    <a:pt x="0" y="1317553"/>
                    <a:pt x="0" y="848783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77892" tIns="277892" rIns="277892" bIns="277892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Oval 41"/>
            <p:cNvSpPr>
              <a:spLocks noChangeArrowheads="1"/>
            </p:cNvSpPr>
            <p:nvPr/>
          </p:nvSpPr>
          <p:spPr bwMode="auto">
            <a:xfrm>
              <a:off x="3657600" y="1688306"/>
              <a:ext cx="819150" cy="819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4695825" y="1688306"/>
              <a:ext cx="819150" cy="819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37" name="Straight Connector 44"/>
          <p:cNvCxnSpPr>
            <a:cxnSpLocks noChangeShapeType="1"/>
          </p:cNvCxnSpPr>
          <p:nvPr/>
        </p:nvCxnSpPr>
        <p:spPr bwMode="auto">
          <a:xfrm rot="5400000" flipV="1">
            <a:off x="3941565" y="2862859"/>
            <a:ext cx="297656" cy="3572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47"/>
          <p:cNvCxnSpPr>
            <a:cxnSpLocks noChangeShapeType="1"/>
          </p:cNvCxnSpPr>
          <p:nvPr/>
        </p:nvCxnSpPr>
        <p:spPr bwMode="auto">
          <a:xfrm rot="5400000" flipV="1">
            <a:off x="4972646" y="2862859"/>
            <a:ext cx="297656" cy="3572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1062038" y="3225403"/>
            <a:ext cx="1029891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2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2326481" y="3225403"/>
            <a:ext cx="1029891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3569494" y="3225403"/>
            <a:ext cx="1029891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4635104" y="3225403"/>
            <a:ext cx="1029890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5797154" y="3225403"/>
            <a:ext cx="1029890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7011591" y="3225403"/>
            <a:ext cx="1028700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矩形 27"/>
          <p:cNvSpPr>
            <a:spLocks noChangeArrowheads="1"/>
          </p:cNvSpPr>
          <p:nvPr/>
        </p:nvSpPr>
        <p:spPr bwMode="auto">
          <a:xfrm>
            <a:off x="1121569" y="3723878"/>
            <a:ext cx="7148513" cy="38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1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  <p:bldP spid="40" grpId="0"/>
      <p:bldP spid="41" grpId="0"/>
      <p:bldP spid="42" grpId="0"/>
      <p:bldP spid="43" grpId="0"/>
      <p:bldP spid="44" grpId="0"/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平行四边形 23"/>
          <p:cNvSpPr>
            <a:spLocks noChangeArrowheads="1"/>
          </p:cNvSpPr>
          <p:nvPr/>
        </p:nvSpPr>
        <p:spPr bwMode="auto">
          <a:xfrm>
            <a:off x="4067944" y="-92546"/>
            <a:ext cx="5112568" cy="5271765"/>
          </a:xfrm>
          <a:prstGeom prst="parallelogram">
            <a:avLst>
              <a:gd name="adj" fmla="val 30856"/>
            </a:avLst>
          </a:prstGeom>
          <a:solidFill>
            <a:schemeClr val="accent2">
              <a:lumMod val="50000"/>
              <a:alpha val="86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53410" y="987574"/>
            <a:ext cx="3258120" cy="523220"/>
            <a:chOff x="4770264" y="1122065"/>
            <a:chExt cx="3258120" cy="523220"/>
          </a:xfrm>
        </p:grpSpPr>
        <p:sp>
          <p:nvSpPr>
            <p:cNvPr id="38" name="文本框 25"/>
            <p:cNvSpPr txBox="1">
              <a:spLocks noChangeArrowheads="1"/>
            </p:cNvSpPr>
            <p:nvPr/>
          </p:nvSpPr>
          <p:spPr bwMode="auto">
            <a:xfrm>
              <a:off x="5343922" y="1194485"/>
              <a:ext cx="268446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点击此处添加目录</a:t>
              </a:r>
              <a:endParaRPr lang="zh-CN" altLang="en-US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文本框 5"/>
            <p:cNvSpPr txBox="1">
              <a:spLocks noChangeArrowheads="1"/>
            </p:cNvSpPr>
            <p:nvPr/>
          </p:nvSpPr>
          <p:spPr bwMode="auto">
            <a:xfrm>
              <a:off x="4770264" y="1122065"/>
              <a:ext cx="711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8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zh-CN" altLang="en-US" sz="28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372422" y="1760289"/>
            <a:ext cx="3258122" cy="523220"/>
            <a:chOff x="4489276" y="1894780"/>
            <a:chExt cx="3258122" cy="523220"/>
          </a:xfrm>
        </p:grpSpPr>
        <p:sp>
          <p:nvSpPr>
            <p:cNvPr id="39" name="文本框 26"/>
            <p:cNvSpPr txBox="1">
              <a:spLocks noChangeArrowheads="1"/>
            </p:cNvSpPr>
            <p:nvPr/>
          </p:nvSpPr>
          <p:spPr bwMode="auto">
            <a:xfrm>
              <a:off x="5062935" y="1958865"/>
              <a:ext cx="26844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点击此处添加目录</a:t>
              </a:r>
              <a:endParaRPr lang="zh-CN" altLang="en-US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文本框 27"/>
            <p:cNvSpPr txBox="1">
              <a:spLocks noChangeArrowheads="1"/>
            </p:cNvSpPr>
            <p:nvPr/>
          </p:nvSpPr>
          <p:spPr bwMode="auto">
            <a:xfrm>
              <a:off x="4489276" y="1894780"/>
              <a:ext cx="711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8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zh-CN" altLang="en-US" sz="28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185097" y="2536577"/>
            <a:ext cx="3243833" cy="523220"/>
            <a:chOff x="4301951" y="2671068"/>
            <a:chExt cx="3243833" cy="523220"/>
          </a:xfrm>
        </p:grpSpPr>
        <p:sp>
          <p:nvSpPr>
            <p:cNvPr id="40" name="文本框 28"/>
            <p:cNvSpPr txBox="1">
              <a:spLocks noChangeArrowheads="1"/>
            </p:cNvSpPr>
            <p:nvPr/>
          </p:nvSpPr>
          <p:spPr bwMode="auto">
            <a:xfrm>
              <a:off x="4861322" y="2724437"/>
              <a:ext cx="268446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点击此处添加目录</a:t>
              </a:r>
              <a:endParaRPr lang="zh-CN" altLang="en-US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文本框 31"/>
            <p:cNvSpPr txBox="1">
              <a:spLocks noChangeArrowheads="1"/>
            </p:cNvSpPr>
            <p:nvPr/>
          </p:nvSpPr>
          <p:spPr bwMode="auto">
            <a:xfrm>
              <a:off x="4301951" y="2671068"/>
              <a:ext cx="711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8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zh-CN" altLang="en-US" sz="28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15222" y="3308102"/>
            <a:ext cx="3232722" cy="523220"/>
            <a:chOff x="4032076" y="3442593"/>
            <a:chExt cx="3232722" cy="523220"/>
          </a:xfrm>
        </p:grpSpPr>
        <p:sp>
          <p:nvSpPr>
            <p:cNvPr id="41" name="文本框 29"/>
            <p:cNvSpPr txBox="1">
              <a:spLocks noChangeArrowheads="1"/>
            </p:cNvSpPr>
            <p:nvPr/>
          </p:nvSpPr>
          <p:spPr bwMode="auto">
            <a:xfrm>
              <a:off x="4580335" y="3488819"/>
              <a:ext cx="26844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点击此处添加目录</a:t>
              </a:r>
              <a:endParaRPr lang="zh-CN" altLang="en-US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" name="文本框 32"/>
            <p:cNvSpPr txBox="1">
              <a:spLocks noChangeArrowheads="1"/>
            </p:cNvSpPr>
            <p:nvPr/>
          </p:nvSpPr>
          <p:spPr bwMode="auto">
            <a:xfrm>
              <a:off x="4032076" y="3442593"/>
              <a:ext cx="711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8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04</a:t>
              </a:r>
              <a:endParaRPr lang="zh-CN" altLang="en-US" sz="28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16016" y="4088680"/>
            <a:ext cx="3232722" cy="523220"/>
            <a:chOff x="3832870" y="4223171"/>
            <a:chExt cx="3232722" cy="523220"/>
          </a:xfrm>
        </p:grpSpPr>
        <p:sp>
          <p:nvSpPr>
            <p:cNvPr id="49" name="文本框 29"/>
            <p:cNvSpPr txBox="1">
              <a:spLocks noChangeArrowheads="1"/>
            </p:cNvSpPr>
            <p:nvPr/>
          </p:nvSpPr>
          <p:spPr bwMode="auto">
            <a:xfrm>
              <a:off x="4381129" y="4269397"/>
              <a:ext cx="26844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点击此处添加目录</a:t>
              </a:r>
              <a:endParaRPr lang="zh-CN" altLang="en-US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文本框 32"/>
            <p:cNvSpPr txBox="1">
              <a:spLocks noChangeArrowheads="1"/>
            </p:cNvSpPr>
            <p:nvPr/>
          </p:nvSpPr>
          <p:spPr bwMode="auto">
            <a:xfrm>
              <a:off x="3832870" y="4223171"/>
              <a:ext cx="711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800" b="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05</a:t>
              </a:r>
              <a:endParaRPr lang="zh-CN" altLang="en-US" sz="28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1" name="平行四边形 50"/>
          <p:cNvSpPr/>
          <p:nvPr>
            <p:custDataLst>
              <p:tags r:id="rId1"/>
            </p:custDataLst>
          </p:nvPr>
        </p:nvSpPr>
        <p:spPr>
          <a:xfrm>
            <a:off x="3398143" y="1521601"/>
            <a:ext cx="1101849" cy="876300"/>
          </a:xfrm>
          <a:prstGeom prst="parallelogram">
            <a:avLst/>
          </a:prstGeom>
          <a:noFill/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i="1" kern="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目</a:t>
            </a:r>
            <a:endParaRPr lang="zh-CN" altLang="en-US" sz="5400" i="1" kern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" name="流程图: 数据 51"/>
          <p:cNvSpPr/>
          <p:nvPr>
            <p:custDataLst>
              <p:tags r:id="rId2"/>
            </p:custDataLst>
          </p:nvPr>
        </p:nvSpPr>
        <p:spPr>
          <a:xfrm>
            <a:off x="3191638" y="2570722"/>
            <a:ext cx="1092330" cy="865136"/>
          </a:xfrm>
          <a:prstGeom prst="flowChartInputOutpu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i="1" kern="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录</a:t>
            </a:r>
            <a:endParaRPr lang="zh-CN" altLang="en-US" sz="5400" b="1" i="1" kern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31" y="269884"/>
            <a:ext cx="3264400" cy="4894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3" name="图片 1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1"/>
          <a:stretch>
            <a:fillRect/>
          </a:stretch>
        </p:blipFill>
        <p:spPr bwMode="auto">
          <a:xfrm>
            <a:off x="5865019" y="950119"/>
            <a:ext cx="3278981" cy="236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3"/>
          <p:cNvSpPr>
            <a:spLocks noChangeArrowheads="1"/>
          </p:cNvSpPr>
          <p:nvPr/>
        </p:nvSpPr>
        <p:spPr bwMode="auto">
          <a:xfrm>
            <a:off x="908448" y="3920951"/>
            <a:ext cx="1654969" cy="66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9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5" name="TextBox 13"/>
          <p:cNvSpPr txBox="1">
            <a:spLocks noChangeArrowheads="1"/>
          </p:cNvSpPr>
          <p:nvPr/>
        </p:nvSpPr>
        <p:spPr bwMode="auto">
          <a:xfrm>
            <a:off x="809625" y="3651870"/>
            <a:ext cx="1753791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单击编辑标题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6" name="矩形 5"/>
          <p:cNvSpPr>
            <a:spLocks noChangeArrowheads="1"/>
          </p:cNvSpPr>
          <p:nvPr/>
        </p:nvSpPr>
        <p:spPr bwMode="auto">
          <a:xfrm>
            <a:off x="3835004" y="3920951"/>
            <a:ext cx="1654969" cy="66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9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7" name="TextBox 13"/>
          <p:cNvSpPr txBox="1">
            <a:spLocks noChangeArrowheads="1"/>
          </p:cNvSpPr>
          <p:nvPr/>
        </p:nvSpPr>
        <p:spPr bwMode="auto">
          <a:xfrm>
            <a:off x="3737372" y="3651870"/>
            <a:ext cx="1752600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单击编辑标题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8" name="矩形 7"/>
          <p:cNvSpPr>
            <a:spLocks noChangeArrowheads="1"/>
          </p:cNvSpPr>
          <p:nvPr/>
        </p:nvSpPr>
        <p:spPr bwMode="auto">
          <a:xfrm>
            <a:off x="6663929" y="3920951"/>
            <a:ext cx="1654969" cy="66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9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9" name="TextBox 13"/>
          <p:cNvSpPr txBox="1">
            <a:spLocks noChangeArrowheads="1"/>
          </p:cNvSpPr>
          <p:nvPr/>
        </p:nvSpPr>
        <p:spPr bwMode="auto">
          <a:xfrm>
            <a:off x="6565106" y="3651870"/>
            <a:ext cx="1753791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单击编辑标题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0" name="Rectangle 37"/>
          <p:cNvSpPr>
            <a:spLocks noChangeArrowheads="1"/>
          </p:cNvSpPr>
          <p:nvPr/>
        </p:nvSpPr>
        <p:spPr bwMode="auto">
          <a:xfrm>
            <a:off x="3278981" y="951310"/>
            <a:ext cx="2586038" cy="235981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id-ID" altLang="en-US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1" name="矩形 12"/>
          <p:cNvSpPr>
            <a:spLocks noChangeArrowheads="1"/>
          </p:cNvSpPr>
          <p:nvPr/>
        </p:nvSpPr>
        <p:spPr bwMode="auto">
          <a:xfrm>
            <a:off x="3737373" y="1731169"/>
            <a:ext cx="1815703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2" name="TextBox 13"/>
          <p:cNvSpPr txBox="1">
            <a:spLocks noChangeArrowheads="1"/>
          </p:cNvSpPr>
          <p:nvPr/>
        </p:nvSpPr>
        <p:spPr bwMode="auto">
          <a:xfrm>
            <a:off x="4125516" y="1412082"/>
            <a:ext cx="1121569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单击编辑标题</a:t>
            </a:r>
            <a:endParaRPr lang="en-US" altLang="zh-CN" sz="1200" b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3" name="图片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/>
          <a:stretch>
            <a:fillRect/>
          </a:stretch>
        </p:blipFill>
        <p:spPr bwMode="auto">
          <a:xfrm>
            <a:off x="1" y="951310"/>
            <a:ext cx="3278981" cy="235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4" grpId="0"/>
      <p:bldP spid="85" grpId="0"/>
      <p:bldP spid="86" grpId="0"/>
      <p:bldP spid="87" grpId="0"/>
      <p:bldP spid="88" grpId="0"/>
      <p:bldP spid="89" grpId="0"/>
      <p:bldP spid="90" grpId="0" animBg="1"/>
      <p:bldP spid="91" grpId="0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i="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3" name="Straight Connector 55"/>
          <p:cNvCxnSpPr>
            <a:cxnSpLocks noChangeShapeType="1"/>
          </p:cNvCxnSpPr>
          <p:nvPr/>
        </p:nvCxnSpPr>
        <p:spPr bwMode="auto">
          <a:xfrm flipV="1">
            <a:off x="3127772" y="2952750"/>
            <a:ext cx="0" cy="644129"/>
          </a:xfrm>
          <a:prstGeom prst="line">
            <a:avLst/>
          </a:prstGeom>
          <a:noFill/>
          <a:ln w="6350" cmpd="sng">
            <a:solidFill>
              <a:srgbClr val="ADBACA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56"/>
          <p:cNvCxnSpPr>
            <a:cxnSpLocks noChangeShapeType="1"/>
          </p:cNvCxnSpPr>
          <p:nvPr/>
        </p:nvCxnSpPr>
        <p:spPr bwMode="auto">
          <a:xfrm>
            <a:off x="4541044" y="2630091"/>
            <a:ext cx="0" cy="644128"/>
          </a:xfrm>
          <a:prstGeom prst="line">
            <a:avLst/>
          </a:prstGeom>
          <a:noFill/>
          <a:ln w="6350" cmpd="sng">
            <a:solidFill>
              <a:srgbClr val="ADBACA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57"/>
          <p:cNvCxnSpPr>
            <a:cxnSpLocks noChangeShapeType="1"/>
          </p:cNvCxnSpPr>
          <p:nvPr/>
        </p:nvCxnSpPr>
        <p:spPr bwMode="auto">
          <a:xfrm flipV="1">
            <a:off x="5954316" y="2418160"/>
            <a:ext cx="0" cy="644128"/>
          </a:xfrm>
          <a:prstGeom prst="line">
            <a:avLst/>
          </a:prstGeom>
          <a:noFill/>
          <a:ln w="6350" cmpd="sng">
            <a:solidFill>
              <a:srgbClr val="ADBACA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60"/>
          <p:cNvCxnSpPr>
            <a:cxnSpLocks noChangeShapeType="1"/>
          </p:cNvCxnSpPr>
          <p:nvPr/>
        </p:nvCxnSpPr>
        <p:spPr bwMode="auto">
          <a:xfrm flipV="1">
            <a:off x="1696641" y="2577704"/>
            <a:ext cx="0" cy="645319"/>
          </a:xfrm>
          <a:prstGeom prst="line">
            <a:avLst/>
          </a:prstGeom>
          <a:noFill/>
          <a:ln w="6350" cmpd="sng">
            <a:solidFill>
              <a:srgbClr val="ADBACA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Freeform 21"/>
          <p:cNvSpPr/>
          <p:nvPr/>
        </p:nvSpPr>
        <p:spPr bwMode="auto">
          <a:xfrm>
            <a:off x="-63104" y="1763317"/>
            <a:ext cx="7346157" cy="268724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 cmpd="sng">
            <a:solidFill>
              <a:srgbClr val="ADBACA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2743200" y="3274219"/>
            <a:ext cx="747713" cy="745331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AU" altLang="en-US" sz="2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en-US" altLang="zh-CN" sz="2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Oval 19"/>
          <p:cNvSpPr>
            <a:spLocks noChangeArrowheads="1"/>
          </p:cNvSpPr>
          <p:nvPr/>
        </p:nvSpPr>
        <p:spPr bwMode="auto">
          <a:xfrm>
            <a:off x="4167187" y="2257426"/>
            <a:ext cx="747713" cy="745331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AU" altLang="en-US" sz="2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en-US" altLang="zh-CN" sz="2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Oval 19"/>
          <p:cNvSpPr>
            <a:spLocks noChangeArrowheads="1"/>
          </p:cNvSpPr>
          <p:nvPr/>
        </p:nvSpPr>
        <p:spPr bwMode="auto">
          <a:xfrm>
            <a:off x="5591176" y="2652713"/>
            <a:ext cx="746522" cy="744141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AU" altLang="en-US" sz="2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endParaRPr lang="en-US" altLang="zh-CN" sz="2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1" name="Oval 19"/>
          <p:cNvSpPr>
            <a:spLocks noChangeArrowheads="1"/>
          </p:cNvSpPr>
          <p:nvPr/>
        </p:nvSpPr>
        <p:spPr bwMode="auto">
          <a:xfrm>
            <a:off x="1320403" y="2808685"/>
            <a:ext cx="746522" cy="745331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AU" altLang="en-US" sz="2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241381" y="1326356"/>
            <a:ext cx="987029" cy="592932"/>
            <a:chOff x="7241381" y="1326356"/>
            <a:chExt cx="987029" cy="592932"/>
          </a:xfrm>
        </p:grpSpPr>
        <p:sp>
          <p:nvSpPr>
            <p:cNvPr id="52" name="Freeform 22"/>
            <p:cNvSpPr/>
            <p:nvPr/>
          </p:nvSpPr>
          <p:spPr bwMode="auto">
            <a:xfrm>
              <a:off x="7506891" y="1652588"/>
              <a:ext cx="304800" cy="266700"/>
            </a:xfrm>
            <a:custGeom>
              <a:avLst/>
              <a:gdLst>
                <a:gd name="T0" fmla="*/ 71 w 71"/>
                <a:gd name="T1" fmla="*/ 3 h 62"/>
                <a:gd name="T2" fmla="*/ 0 w 71"/>
                <a:gd name="T3" fmla="*/ 62 h 62"/>
                <a:gd name="T4" fmla="*/ 14 w 71"/>
                <a:gd name="T5" fmla="*/ 0 h 62"/>
                <a:gd name="T6" fmla="*/ 71 w 71"/>
                <a:gd name="T7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62">
                  <a:moveTo>
                    <a:pt x="71" y="3"/>
                  </a:moveTo>
                  <a:lnTo>
                    <a:pt x="0" y="62"/>
                  </a:lnTo>
                  <a:lnTo>
                    <a:pt x="1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5661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Freeform 23"/>
            <p:cNvSpPr/>
            <p:nvPr/>
          </p:nvSpPr>
          <p:spPr bwMode="auto">
            <a:xfrm>
              <a:off x="7241381" y="1326356"/>
              <a:ext cx="987029" cy="510779"/>
            </a:xfrm>
            <a:custGeom>
              <a:avLst/>
              <a:gdLst>
                <a:gd name="T0" fmla="*/ 230 w 230"/>
                <a:gd name="T1" fmla="*/ 0 h 119"/>
                <a:gd name="T2" fmla="*/ 0 w 230"/>
                <a:gd name="T3" fmla="*/ 26 h 119"/>
                <a:gd name="T4" fmla="*/ 140 w 230"/>
                <a:gd name="T5" fmla="*/ 119 h 119"/>
                <a:gd name="T6" fmla="*/ 230 w 230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" h="119">
                  <a:moveTo>
                    <a:pt x="230" y="0"/>
                  </a:moveTo>
                  <a:lnTo>
                    <a:pt x="0" y="26"/>
                  </a:lnTo>
                  <a:lnTo>
                    <a:pt x="140" y="119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C1C7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Freeform 24"/>
            <p:cNvSpPr/>
            <p:nvPr/>
          </p:nvSpPr>
          <p:spPr bwMode="auto">
            <a:xfrm>
              <a:off x="7455694" y="1360885"/>
              <a:ext cx="700088" cy="558403"/>
            </a:xfrm>
            <a:custGeom>
              <a:avLst/>
              <a:gdLst>
                <a:gd name="T0" fmla="*/ 163 w 163"/>
                <a:gd name="T1" fmla="*/ 0 h 130"/>
                <a:gd name="T2" fmla="*/ 0 w 163"/>
                <a:gd name="T3" fmla="*/ 52 h 130"/>
                <a:gd name="T4" fmla="*/ 12 w 163"/>
                <a:gd name="T5" fmla="*/ 130 h 130"/>
                <a:gd name="T6" fmla="*/ 26 w 163"/>
                <a:gd name="T7" fmla="*/ 68 h 130"/>
                <a:gd name="T8" fmla="*/ 163 w 163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30">
                  <a:moveTo>
                    <a:pt x="163" y="0"/>
                  </a:moveTo>
                  <a:lnTo>
                    <a:pt x="0" y="52"/>
                  </a:lnTo>
                  <a:lnTo>
                    <a:pt x="12" y="130"/>
                  </a:lnTo>
                  <a:lnTo>
                    <a:pt x="26" y="68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889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107282" y="1304925"/>
            <a:ext cx="1179910" cy="769144"/>
            <a:chOff x="1107282" y="1304925"/>
            <a:chExt cx="1179910" cy="769144"/>
          </a:xfrm>
        </p:grpSpPr>
        <p:sp>
          <p:nvSpPr>
            <p:cNvPr id="56" name="TextBox 73"/>
            <p:cNvSpPr txBox="1">
              <a:spLocks noChangeArrowheads="1"/>
            </p:cNvSpPr>
            <p:nvPr/>
          </p:nvSpPr>
          <p:spPr bwMode="auto">
            <a:xfrm flipH="1">
              <a:off x="1107282" y="1304925"/>
              <a:ext cx="1179910" cy="36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AU" altLang="en-US" sz="2400">
                  <a:solidFill>
                    <a:srgbClr val="00B0F0"/>
                  </a:solidFill>
                  <a:latin typeface="+mn-lt"/>
                  <a:ea typeface="+mn-ea"/>
                  <a:cs typeface="+mn-ea"/>
                  <a:sym typeface="+mn-lt"/>
                </a:rPr>
                <a:t>12%</a:t>
              </a:r>
              <a:endParaRPr lang="en-AU" altLang="en-US" sz="2400">
                <a:solidFill>
                  <a:srgbClr val="00B0F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3" name="TextBox 13"/>
            <p:cNvSpPr txBox="1">
              <a:spLocks noChangeArrowheads="1"/>
            </p:cNvSpPr>
            <p:nvPr/>
          </p:nvSpPr>
          <p:spPr bwMode="auto">
            <a:xfrm>
              <a:off x="1171575" y="1720453"/>
              <a:ext cx="1033463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4" name="TextBox 13"/>
            <p:cNvSpPr txBox="1">
              <a:spLocks noChangeArrowheads="1"/>
            </p:cNvSpPr>
            <p:nvPr/>
          </p:nvSpPr>
          <p:spPr bwMode="auto">
            <a:xfrm>
              <a:off x="1175148" y="1934766"/>
              <a:ext cx="1035844" cy="139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547938" y="1665685"/>
            <a:ext cx="1179910" cy="738188"/>
            <a:chOff x="2547938" y="1665685"/>
            <a:chExt cx="1179910" cy="738188"/>
          </a:xfrm>
        </p:grpSpPr>
        <p:sp>
          <p:nvSpPr>
            <p:cNvPr id="55" name="TextBox 72"/>
            <p:cNvSpPr txBox="1">
              <a:spLocks noChangeArrowheads="1"/>
            </p:cNvSpPr>
            <p:nvPr/>
          </p:nvSpPr>
          <p:spPr bwMode="auto">
            <a:xfrm flipH="1">
              <a:off x="2547938" y="1665685"/>
              <a:ext cx="1179910" cy="36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AU" altLang="en-US" sz="2400">
                  <a:solidFill>
                    <a:srgbClr val="0070C0"/>
                  </a:solidFill>
                  <a:latin typeface="+mn-lt"/>
                  <a:ea typeface="+mn-ea"/>
                  <a:cs typeface="+mn-ea"/>
                  <a:sym typeface="+mn-lt"/>
                </a:rPr>
                <a:t>37%</a:t>
              </a:r>
              <a:endParaRPr lang="en-AU" altLang="en-US" sz="240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5" name="TextBox 13"/>
            <p:cNvSpPr txBox="1">
              <a:spLocks noChangeArrowheads="1"/>
            </p:cNvSpPr>
            <p:nvPr/>
          </p:nvSpPr>
          <p:spPr bwMode="auto">
            <a:xfrm>
              <a:off x="2574131" y="2051447"/>
              <a:ext cx="1033463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6" name="TextBox 13"/>
            <p:cNvSpPr txBox="1">
              <a:spLocks noChangeArrowheads="1"/>
            </p:cNvSpPr>
            <p:nvPr/>
          </p:nvSpPr>
          <p:spPr bwMode="auto">
            <a:xfrm>
              <a:off x="2577704" y="2265760"/>
              <a:ext cx="1035844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961210" y="3425429"/>
            <a:ext cx="1179909" cy="762000"/>
            <a:chOff x="3961210" y="3425429"/>
            <a:chExt cx="1179909" cy="762000"/>
          </a:xfrm>
        </p:grpSpPr>
        <p:sp>
          <p:nvSpPr>
            <p:cNvPr id="81" name="TextBox 76"/>
            <p:cNvSpPr txBox="1">
              <a:spLocks noChangeArrowheads="1"/>
            </p:cNvSpPr>
            <p:nvPr/>
          </p:nvSpPr>
          <p:spPr bwMode="auto">
            <a:xfrm flipH="1">
              <a:off x="3961210" y="3425429"/>
              <a:ext cx="1179909" cy="36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AU" altLang="en-US" sz="2400">
                  <a:solidFill>
                    <a:srgbClr val="00B0F0"/>
                  </a:solidFill>
                  <a:latin typeface="+mn-lt"/>
                  <a:ea typeface="+mn-ea"/>
                  <a:cs typeface="+mn-ea"/>
                  <a:sym typeface="+mn-lt"/>
                </a:rPr>
                <a:t>25%</a:t>
              </a:r>
              <a:endParaRPr lang="en-AU" altLang="en-US" sz="2400">
                <a:solidFill>
                  <a:srgbClr val="00B0F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7" name="TextBox 13"/>
            <p:cNvSpPr txBox="1">
              <a:spLocks noChangeArrowheads="1"/>
            </p:cNvSpPr>
            <p:nvPr/>
          </p:nvSpPr>
          <p:spPr bwMode="auto">
            <a:xfrm>
              <a:off x="4012406" y="3835003"/>
              <a:ext cx="1033463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8" name="TextBox 13"/>
            <p:cNvSpPr txBox="1">
              <a:spLocks noChangeArrowheads="1"/>
            </p:cNvSpPr>
            <p:nvPr/>
          </p:nvSpPr>
          <p:spPr bwMode="auto">
            <a:xfrm>
              <a:off x="4015979" y="4049316"/>
              <a:ext cx="1035844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63766" y="1266825"/>
            <a:ext cx="1179909" cy="752476"/>
            <a:chOff x="5363766" y="1266825"/>
            <a:chExt cx="1179909" cy="752476"/>
          </a:xfrm>
        </p:grpSpPr>
        <p:sp>
          <p:nvSpPr>
            <p:cNvPr id="82" name="TextBox 79"/>
            <p:cNvSpPr txBox="1">
              <a:spLocks noChangeArrowheads="1"/>
            </p:cNvSpPr>
            <p:nvPr/>
          </p:nvSpPr>
          <p:spPr bwMode="auto">
            <a:xfrm flipH="1">
              <a:off x="5363766" y="1266825"/>
              <a:ext cx="1179909" cy="36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AU" altLang="en-US" sz="2400">
                  <a:solidFill>
                    <a:srgbClr val="0070C0"/>
                  </a:solidFill>
                  <a:latin typeface="+mn-lt"/>
                  <a:ea typeface="+mn-ea"/>
                  <a:cs typeface="+mn-ea"/>
                  <a:sym typeface="+mn-lt"/>
                </a:rPr>
                <a:t>9%</a:t>
              </a:r>
              <a:endParaRPr lang="en-AU" altLang="en-US" sz="240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9" name="TextBox 13"/>
            <p:cNvSpPr txBox="1">
              <a:spLocks noChangeArrowheads="1"/>
            </p:cNvSpPr>
            <p:nvPr/>
          </p:nvSpPr>
          <p:spPr bwMode="auto">
            <a:xfrm>
              <a:off x="5437584" y="1665685"/>
              <a:ext cx="1032272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" name="TextBox 13"/>
            <p:cNvSpPr txBox="1">
              <a:spLocks noChangeArrowheads="1"/>
            </p:cNvSpPr>
            <p:nvPr/>
          </p:nvSpPr>
          <p:spPr bwMode="auto">
            <a:xfrm>
              <a:off x="5441157" y="1879998"/>
              <a:ext cx="1035844" cy="139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46572" y="1430465"/>
            <a:ext cx="2886075" cy="2887266"/>
            <a:chOff x="1146572" y="1430465"/>
            <a:chExt cx="2886075" cy="2887266"/>
          </a:xfrm>
        </p:grpSpPr>
        <p:pic>
          <p:nvPicPr>
            <p:cNvPr id="56" name="图片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207" y="1905525"/>
              <a:ext cx="1902619" cy="190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Block Arc 38"/>
            <p:cNvSpPr/>
            <p:nvPr/>
          </p:nvSpPr>
          <p:spPr bwMode="auto">
            <a:xfrm rot="2990966">
              <a:off x="1157883" y="1429870"/>
              <a:ext cx="2867025" cy="2868216"/>
            </a:xfrm>
            <a:custGeom>
              <a:avLst/>
              <a:gdLst>
                <a:gd name="T0" fmla="*/ 0 w 3823336"/>
                <a:gd name="T1" fmla="*/ 1911667 h 3823334"/>
                <a:gd name="T2" fmla="*/ 579354 w 3823336"/>
                <a:gd name="T3" fmla="*/ 540751 h 3823334"/>
                <a:gd name="T4" fmla="*/ 1966254 w 3823336"/>
                <a:gd name="T5" fmla="*/ 780 h 3823334"/>
                <a:gd name="T6" fmla="*/ 1948429 w 3823336"/>
                <a:gd name="T7" fmla="*/ 624761 h 3823334"/>
                <a:gd name="T8" fmla="*/ 1014407 w 3823336"/>
                <a:gd name="T9" fmla="*/ 988410 h 3823334"/>
                <a:gd name="T10" fmla="*/ 624235 w 3823336"/>
                <a:gd name="T11" fmla="*/ 1911667 h 3823334"/>
                <a:gd name="T12" fmla="*/ 0 w 3823336"/>
                <a:gd name="T13" fmla="*/ 1911667 h 382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3336" h="3823334">
                  <a:moveTo>
                    <a:pt x="0" y="1911667"/>
                  </a:moveTo>
                  <a:cubicBezTo>
                    <a:pt x="0" y="1395195"/>
                    <a:pt x="208976" y="900699"/>
                    <a:pt x="579354" y="540751"/>
                  </a:cubicBezTo>
                  <a:cubicBezTo>
                    <a:pt x="949732" y="180803"/>
                    <a:pt x="1449994" y="-13968"/>
                    <a:pt x="1966254" y="780"/>
                  </a:cubicBezTo>
                  <a:lnTo>
                    <a:pt x="1948429" y="624761"/>
                  </a:lnTo>
                  <a:cubicBezTo>
                    <a:pt x="1600748" y="614829"/>
                    <a:pt x="1263842" y="745999"/>
                    <a:pt x="1014407" y="988410"/>
                  </a:cubicBezTo>
                  <a:cubicBezTo>
                    <a:pt x="764972" y="1230821"/>
                    <a:pt x="624235" y="1563844"/>
                    <a:pt x="624235" y="1911667"/>
                  </a:cubicBezTo>
                  <a:lnTo>
                    <a:pt x="0" y="191166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8" name="Block Arc 37"/>
            <p:cNvSpPr/>
            <p:nvPr/>
          </p:nvSpPr>
          <p:spPr bwMode="auto">
            <a:xfrm rot="19115698">
              <a:off x="1146572" y="1435229"/>
              <a:ext cx="2867025" cy="2868215"/>
            </a:xfrm>
            <a:custGeom>
              <a:avLst/>
              <a:gdLst>
                <a:gd name="T0" fmla="*/ 9943 w 3823334"/>
                <a:gd name="T1" fmla="*/ 1716950 h 3823336"/>
                <a:gd name="T2" fmla="*/ 1966253 w 3823334"/>
                <a:gd name="T3" fmla="*/ 779 h 3823336"/>
                <a:gd name="T4" fmla="*/ 1948428 w 3823334"/>
                <a:gd name="T5" fmla="*/ 624761 h 3823336"/>
                <a:gd name="T6" fmla="*/ 630932 w 3823334"/>
                <a:gd name="T7" fmla="*/ 1780533 h 3823336"/>
                <a:gd name="T8" fmla="*/ 9943 w 3823334"/>
                <a:gd name="T9" fmla="*/ 1716950 h 382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3334" h="3823336">
                  <a:moveTo>
                    <a:pt x="9943" y="1716950"/>
                  </a:moveTo>
                  <a:cubicBezTo>
                    <a:pt x="111937" y="720819"/>
                    <a:pt x="965323" y="-27813"/>
                    <a:pt x="1966253" y="779"/>
                  </a:cubicBezTo>
                  <a:lnTo>
                    <a:pt x="1948428" y="624761"/>
                  </a:lnTo>
                  <a:cubicBezTo>
                    <a:pt x="1274342" y="605505"/>
                    <a:pt x="699620" y="1109679"/>
                    <a:pt x="630932" y="1780533"/>
                  </a:cubicBezTo>
                  <a:lnTo>
                    <a:pt x="9943" y="17169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9" name="Block Arc 40@|1FFC:2381804|FBC:16777215|LFC:16777215|LBC:16777215"/>
            <p:cNvSpPr/>
            <p:nvPr/>
          </p:nvSpPr>
          <p:spPr bwMode="auto">
            <a:xfrm rot="13947231">
              <a:off x="1153121" y="1450111"/>
              <a:ext cx="2868215" cy="2867025"/>
            </a:xfrm>
            <a:custGeom>
              <a:avLst/>
              <a:gdLst>
                <a:gd name="T0" fmla="*/ 0 w 3823336"/>
                <a:gd name="T1" fmla="*/ 1911668 h 3823336"/>
                <a:gd name="T2" fmla="*/ 579354 w 3823336"/>
                <a:gd name="T3" fmla="*/ 540751 h 3823336"/>
                <a:gd name="T4" fmla="*/ 1966255 w 3823336"/>
                <a:gd name="T5" fmla="*/ 779 h 3823336"/>
                <a:gd name="T6" fmla="*/ 1948429 w 3823336"/>
                <a:gd name="T7" fmla="*/ 624761 h 3823336"/>
                <a:gd name="T8" fmla="*/ 1014407 w 3823336"/>
                <a:gd name="T9" fmla="*/ 988411 h 3823336"/>
                <a:gd name="T10" fmla="*/ 624236 w 3823336"/>
                <a:gd name="T11" fmla="*/ 1911669 h 3823336"/>
                <a:gd name="T12" fmla="*/ 0 w 3823336"/>
                <a:gd name="T13" fmla="*/ 1911668 h 382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3336" h="3823336">
                  <a:moveTo>
                    <a:pt x="0" y="1911668"/>
                  </a:moveTo>
                  <a:cubicBezTo>
                    <a:pt x="0" y="1395196"/>
                    <a:pt x="208976" y="900700"/>
                    <a:pt x="579354" y="540751"/>
                  </a:cubicBezTo>
                  <a:cubicBezTo>
                    <a:pt x="949732" y="180802"/>
                    <a:pt x="1449994" y="-13968"/>
                    <a:pt x="1966255" y="779"/>
                  </a:cubicBezTo>
                  <a:lnTo>
                    <a:pt x="1948429" y="624761"/>
                  </a:lnTo>
                  <a:cubicBezTo>
                    <a:pt x="1600748" y="614829"/>
                    <a:pt x="1263841" y="745999"/>
                    <a:pt x="1014407" y="988411"/>
                  </a:cubicBezTo>
                  <a:cubicBezTo>
                    <a:pt x="764972" y="1230822"/>
                    <a:pt x="624236" y="1563846"/>
                    <a:pt x="624236" y="1911669"/>
                  </a:cubicBezTo>
                  <a:lnTo>
                    <a:pt x="0" y="191166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0" name="Block Arc 39@|1FFC:14657585|FBC:16777215|LFC:16777215|LBC:16777215"/>
            <p:cNvSpPr/>
            <p:nvPr/>
          </p:nvSpPr>
          <p:spPr bwMode="auto">
            <a:xfrm rot="8470872">
              <a:off x="1164431" y="1439991"/>
              <a:ext cx="2868216" cy="2867025"/>
            </a:xfrm>
            <a:custGeom>
              <a:avLst/>
              <a:gdLst>
                <a:gd name="T0" fmla="*/ 0 w 3823336"/>
                <a:gd name="T1" fmla="*/ 1911667 h 3823334"/>
                <a:gd name="T2" fmla="*/ 579354 w 3823336"/>
                <a:gd name="T3" fmla="*/ 540751 h 3823334"/>
                <a:gd name="T4" fmla="*/ 1966254 w 3823336"/>
                <a:gd name="T5" fmla="*/ 780 h 3823334"/>
                <a:gd name="T6" fmla="*/ 1948429 w 3823336"/>
                <a:gd name="T7" fmla="*/ 624761 h 3823334"/>
                <a:gd name="T8" fmla="*/ 1014407 w 3823336"/>
                <a:gd name="T9" fmla="*/ 988410 h 3823334"/>
                <a:gd name="T10" fmla="*/ 624235 w 3823336"/>
                <a:gd name="T11" fmla="*/ 1911667 h 3823334"/>
                <a:gd name="T12" fmla="*/ 0 w 3823336"/>
                <a:gd name="T13" fmla="*/ 1911667 h 382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3336" h="3823334">
                  <a:moveTo>
                    <a:pt x="0" y="1911667"/>
                  </a:moveTo>
                  <a:cubicBezTo>
                    <a:pt x="0" y="1395195"/>
                    <a:pt x="208976" y="900699"/>
                    <a:pt x="579354" y="540751"/>
                  </a:cubicBezTo>
                  <a:cubicBezTo>
                    <a:pt x="949732" y="180803"/>
                    <a:pt x="1449994" y="-13968"/>
                    <a:pt x="1966254" y="780"/>
                  </a:cubicBezTo>
                  <a:lnTo>
                    <a:pt x="1948429" y="624761"/>
                  </a:lnTo>
                  <a:cubicBezTo>
                    <a:pt x="1600748" y="614829"/>
                    <a:pt x="1263842" y="745999"/>
                    <a:pt x="1014407" y="988410"/>
                  </a:cubicBezTo>
                  <a:cubicBezTo>
                    <a:pt x="764972" y="1230821"/>
                    <a:pt x="624235" y="1563844"/>
                    <a:pt x="624235" y="1911667"/>
                  </a:cubicBezTo>
                  <a:lnTo>
                    <a:pt x="0" y="19116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1" name="Isosceles Triangle 41@|1FFC:1554685|FBC:16777215|LFC:16777215|LBC:16777215"/>
            <p:cNvSpPr>
              <a:spLocks noChangeArrowheads="1"/>
            </p:cNvSpPr>
            <p:nvPr/>
          </p:nvSpPr>
          <p:spPr bwMode="auto">
            <a:xfrm rot="2938533">
              <a:off x="1557338" y="1729312"/>
              <a:ext cx="686991" cy="267891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2" name="Isosceles Triangle 42@|1FFC:4308095|FBC:16777215|LFC:16777215|LBC:16777215"/>
            <p:cNvSpPr>
              <a:spLocks noChangeArrowheads="1"/>
            </p:cNvSpPr>
            <p:nvPr/>
          </p:nvSpPr>
          <p:spPr bwMode="auto">
            <a:xfrm rot="8461846">
              <a:off x="3249217" y="2085310"/>
              <a:ext cx="686990" cy="269081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" name="Isosceles Triangle 43@|1FFC:14657585|FBC:16777215|LFC:16777215|LBC:16777215"/>
            <p:cNvSpPr>
              <a:spLocks noChangeArrowheads="1"/>
            </p:cNvSpPr>
            <p:nvPr/>
          </p:nvSpPr>
          <p:spPr bwMode="auto">
            <a:xfrm rot="14072155">
              <a:off x="2883099" y="3740873"/>
              <a:ext cx="686991" cy="269081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Isosceles Triangle 44@|1FFC:2381804|FBC:16777215|LFC:16777215|LBC:16777215"/>
            <p:cNvSpPr>
              <a:spLocks noChangeArrowheads="1"/>
            </p:cNvSpPr>
            <p:nvPr/>
          </p:nvSpPr>
          <p:spPr bwMode="auto">
            <a:xfrm rot="19459204">
              <a:off x="1197769" y="3366423"/>
              <a:ext cx="686991" cy="269081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2" name="TextBox 61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2593182" y="1562625"/>
              <a:ext cx="268343" cy="28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A</a:t>
              </a:r>
              <a:endParaRPr lang="en-US" altLang="zh-CN" sz="1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3" name="TextBox 62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2255043" y="3937922"/>
              <a:ext cx="268343" cy="28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C</a:t>
              </a:r>
              <a:endParaRPr lang="en-US" altLang="zh-CN" sz="1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TextBox 6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1265635" y="2571085"/>
              <a:ext cx="268343" cy="28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D</a:t>
              </a:r>
              <a:endParaRPr lang="en-US" altLang="zh-CN" sz="1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5" name="TextBox 64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3621882" y="2971135"/>
              <a:ext cx="268343" cy="28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B</a:t>
              </a:r>
              <a:endParaRPr lang="en-US" altLang="zh-CN" sz="1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44641" y="1373316"/>
            <a:ext cx="50006" cy="2950369"/>
            <a:chOff x="4744641" y="1373316"/>
            <a:chExt cx="50006" cy="2950369"/>
          </a:xfrm>
        </p:grpSpPr>
        <p:sp>
          <p:nvSpPr>
            <p:cNvPr id="96" name="矩形 39"/>
            <p:cNvSpPr>
              <a:spLocks noChangeArrowheads="1"/>
            </p:cNvSpPr>
            <p:nvPr/>
          </p:nvSpPr>
          <p:spPr bwMode="auto">
            <a:xfrm>
              <a:off x="4744641" y="1373316"/>
              <a:ext cx="50006" cy="74175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矩形 40"/>
            <p:cNvSpPr>
              <a:spLocks noChangeArrowheads="1"/>
            </p:cNvSpPr>
            <p:nvPr/>
          </p:nvSpPr>
          <p:spPr bwMode="auto">
            <a:xfrm>
              <a:off x="4744641" y="2107931"/>
              <a:ext cx="50006" cy="7405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8" name="矩形 41"/>
            <p:cNvSpPr>
              <a:spLocks noChangeArrowheads="1"/>
            </p:cNvSpPr>
            <p:nvPr/>
          </p:nvSpPr>
          <p:spPr bwMode="auto">
            <a:xfrm>
              <a:off x="4744641" y="2848500"/>
              <a:ext cx="50006" cy="74056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9" name="矩形 42"/>
            <p:cNvSpPr>
              <a:spLocks noChangeArrowheads="1"/>
            </p:cNvSpPr>
            <p:nvPr/>
          </p:nvSpPr>
          <p:spPr bwMode="auto">
            <a:xfrm>
              <a:off x="4744641" y="3583116"/>
              <a:ext cx="50006" cy="7405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197079" y="1524525"/>
            <a:ext cx="3299221" cy="379810"/>
            <a:chOff x="5197079" y="1524525"/>
            <a:chExt cx="3299221" cy="379810"/>
          </a:xfrm>
        </p:grpSpPr>
        <p:sp>
          <p:nvSpPr>
            <p:cNvPr id="100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5197079" y="1524525"/>
              <a:ext cx="97155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1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1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1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5200650" y="1766222"/>
              <a:ext cx="3295650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97079" y="2244853"/>
            <a:ext cx="3299221" cy="381001"/>
            <a:chOff x="5197079" y="2244853"/>
            <a:chExt cx="3299221" cy="381001"/>
          </a:xfrm>
        </p:grpSpPr>
        <p:sp>
          <p:nvSpPr>
            <p:cNvPr id="102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5197079" y="2244853"/>
              <a:ext cx="971550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1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5200650" y="2486550"/>
              <a:ext cx="3295650" cy="13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197079" y="2966372"/>
            <a:ext cx="3032521" cy="379809"/>
            <a:chOff x="5197079" y="2966372"/>
            <a:chExt cx="3032521" cy="379809"/>
          </a:xfrm>
        </p:grpSpPr>
        <p:sp>
          <p:nvSpPr>
            <p:cNvPr id="104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5197079" y="2966372"/>
              <a:ext cx="97155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1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5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5200650" y="3208068"/>
              <a:ext cx="3028950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197079" y="3733134"/>
            <a:ext cx="3223021" cy="379810"/>
            <a:chOff x="5197079" y="3733134"/>
            <a:chExt cx="3223021" cy="379810"/>
          </a:xfrm>
        </p:grpSpPr>
        <p:sp>
          <p:nvSpPr>
            <p:cNvPr id="106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5197079" y="3733134"/>
              <a:ext cx="97155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1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5200650" y="3974831"/>
              <a:ext cx="3219450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Oval 287"/>
          <p:cNvSpPr>
            <a:spLocks noChangeArrowheads="1"/>
          </p:cNvSpPr>
          <p:nvPr/>
        </p:nvSpPr>
        <p:spPr bwMode="auto">
          <a:xfrm>
            <a:off x="2980754" y="2391222"/>
            <a:ext cx="494110" cy="478631"/>
          </a:xfrm>
          <a:prstGeom prst="ellipse">
            <a:avLst/>
          </a:prstGeom>
          <a:solidFill>
            <a:srgbClr val="268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en-US" altLang="zh-CN" sz="26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Oval 291"/>
          <p:cNvSpPr>
            <a:spLocks noChangeArrowheads="1"/>
          </p:cNvSpPr>
          <p:nvPr/>
        </p:nvSpPr>
        <p:spPr bwMode="auto">
          <a:xfrm>
            <a:off x="2940273" y="3081785"/>
            <a:ext cx="492919" cy="47863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en-US" altLang="zh-CN" sz="26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Oval 295"/>
          <p:cNvSpPr>
            <a:spLocks noChangeArrowheads="1"/>
          </p:cNvSpPr>
          <p:nvPr/>
        </p:nvSpPr>
        <p:spPr bwMode="auto">
          <a:xfrm>
            <a:off x="3227213" y="3715197"/>
            <a:ext cx="494109" cy="479822"/>
          </a:xfrm>
          <a:prstGeom prst="ellipse">
            <a:avLst/>
          </a:prstGeom>
          <a:solidFill>
            <a:srgbClr val="268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6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en-US" altLang="zh-CN" sz="2600" b="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Oval 299"/>
          <p:cNvSpPr>
            <a:spLocks noChangeArrowheads="1"/>
          </p:cNvSpPr>
          <p:nvPr/>
        </p:nvSpPr>
        <p:spPr bwMode="auto">
          <a:xfrm>
            <a:off x="4914329" y="1823295"/>
            <a:ext cx="494110" cy="47863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6</a:t>
            </a:r>
            <a:endParaRPr lang="en-US" altLang="zh-CN" sz="26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Oval 303"/>
          <p:cNvSpPr>
            <a:spLocks noChangeArrowheads="1"/>
          </p:cNvSpPr>
          <p:nvPr/>
        </p:nvSpPr>
        <p:spPr bwMode="auto">
          <a:xfrm>
            <a:off x="5408439" y="2391222"/>
            <a:ext cx="492919" cy="478631"/>
          </a:xfrm>
          <a:prstGeom prst="ellipse">
            <a:avLst/>
          </a:prstGeom>
          <a:solidFill>
            <a:srgbClr val="268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7</a:t>
            </a:r>
            <a:endParaRPr lang="en-US" altLang="zh-CN" sz="26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Oval 307"/>
          <p:cNvSpPr>
            <a:spLocks noChangeArrowheads="1"/>
          </p:cNvSpPr>
          <p:nvPr/>
        </p:nvSpPr>
        <p:spPr bwMode="auto">
          <a:xfrm>
            <a:off x="5416773" y="3081785"/>
            <a:ext cx="492919" cy="47863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8</a:t>
            </a:r>
            <a:endParaRPr lang="en-US" altLang="zh-CN" sz="26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Oval 308"/>
          <p:cNvSpPr>
            <a:spLocks noChangeArrowheads="1"/>
          </p:cNvSpPr>
          <p:nvPr/>
        </p:nvSpPr>
        <p:spPr bwMode="auto">
          <a:xfrm>
            <a:off x="3420095" y="1824485"/>
            <a:ext cx="494109" cy="47982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68580" tIns="34290" rIns="68580" bIns="9144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endParaRPr lang="en-US" altLang="zh-CN" sz="26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Oval 309"/>
          <p:cNvSpPr>
            <a:spLocks noChangeArrowheads="1"/>
          </p:cNvSpPr>
          <p:nvPr/>
        </p:nvSpPr>
        <p:spPr bwMode="auto">
          <a:xfrm>
            <a:off x="4165426" y="1623269"/>
            <a:ext cx="494109" cy="479822"/>
          </a:xfrm>
          <a:prstGeom prst="ellipse">
            <a:avLst/>
          </a:prstGeom>
          <a:solidFill>
            <a:srgbClr val="268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endParaRPr lang="en-US" altLang="zh-CN" sz="26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Oval 44"/>
          <p:cNvSpPr>
            <a:spLocks noChangeArrowheads="1"/>
          </p:cNvSpPr>
          <p:nvPr/>
        </p:nvSpPr>
        <p:spPr bwMode="auto">
          <a:xfrm>
            <a:off x="5103639" y="3715197"/>
            <a:ext cx="492919" cy="479822"/>
          </a:xfrm>
          <a:prstGeom prst="ellipse">
            <a:avLst/>
          </a:prstGeom>
          <a:solidFill>
            <a:srgbClr val="268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9</a:t>
            </a:r>
            <a:endParaRPr lang="en-US" altLang="zh-CN" sz="26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789439" y="1753047"/>
            <a:ext cx="1752600" cy="352425"/>
            <a:chOff x="5789439" y="1753047"/>
            <a:chExt cx="1752600" cy="352425"/>
          </a:xfrm>
        </p:grpSpPr>
        <p:sp>
          <p:nvSpPr>
            <p:cNvPr id="30" name="TextBox 13"/>
            <p:cNvSpPr txBox="1">
              <a:spLocks noChangeArrowheads="1"/>
            </p:cNvSpPr>
            <p:nvPr/>
          </p:nvSpPr>
          <p:spPr bwMode="auto">
            <a:xfrm>
              <a:off x="5789439" y="1753047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TextBox 13"/>
            <p:cNvSpPr txBox="1">
              <a:spLocks noChangeArrowheads="1"/>
            </p:cNvSpPr>
            <p:nvPr/>
          </p:nvSpPr>
          <p:spPr bwMode="auto">
            <a:xfrm>
              <a:off x="5791820" y="1967359"/>
              <a:ext cx="1750219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202585" y="2375744"/>
            <a:ext cx="1753791" cy="352425"/>
            <a:chOff x="6202585" y="2375744"/>
            <a:chExt cx="1753791" cy="352425"/>
          </a:xfrm>
        </p:grpSpPr>
        <p:sp>
          <p:nvSpPr>
            <p:cNvPr id="32" name="TextBox 13"/>
            <p:cNvSpPr txBox="1">
              <a:spLocks noChangeArrowheads="1"/>
            </p:cNvSpPr>
            <p:nvPr/>
          </p:nvSpPr>
          <p:spPr bwMode="auto">
            <a:xfrm>
              <a:off x="6202585" y="2375744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TextBox 13"/>
            <p:cNvSpPr txBox="1">
              <a:spLocks noChangeArrowheads="1"/>
            </p:cNvSpPr>
            <p:nvPr/>
          </p:nvSpPr>
          <p:spPr bwMode="auto">
            <a:xfrm>
              <a:off x="6206157" y="2590056"/>
              <a:ext cx="1750219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02585" y="3118694"/>
            <a:ext cx="1753791" cy="352425"/>
            <a:chOff x="6202585" y="3118694"/>
            <a:chExt cx="1753791" cy="352425"/>
          </a:xfrm>
        </p:grpSpPr>
        <p:sp>
          <p:nvSpPr>
            <p:cNvPr id="34" name="TextBox 13"/>
            <p:cNvSpPr txBox="1">
              <a:spLocks noChangeArrowheads="1"/>
            </p:cNvSpPr>
            <p:nvPr/>
          </p:nvSpPr>
          <p:spPr bwMode="auto">
            <a:xfrm>
              <a:off x="6202585" y="3118694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TextBox 13"/>
            <p:cNvSpPr txBox="1">
              <a:spLocks noChangeArrowheads="1"/>
            </p:cNvSpPr>
            <p:nvPr/>
          </p:nvSpPr>
          <p:spPr bwMode="auto">
            <a:xfrm>
              <a:off x="6206157" y="3333006"/>
              <a:ext cx="1750219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789439" y="3803304"/>
            <a:ext cx="1752600" cy="352424"/>
            <a:chOff x="5789439" y="3803304"/>
            <a:chExt cx="1752600" cy="352424"/>
          </a:xfrm>
        </p:grpSpPr>
        <p:sp>
          <p:nvSpPr>
            <p:cNvPr id="36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5789439" y="3803304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5791820" y="4017615"/>
              <a:ext cx="1750219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892523" y="1753047"/>
            <a:ext cx="1753791" cy="352425"/>
            <a:chOff x="1892523" y="1753047"/>
            <a:chExt cx="1753791" cy="352425"/>
          </a:xfrm>
        </p:grpSpPr>
        <p:sp>
          <p:nvSpPr>
            <p:cNvPr id="38" name="TextBox 13"/>
            <p:cNvSpPr txBox="1">
              <a:spLocks noChangeArrowheads="1"/>
            </p:cNvSpPr>
            <p:nvPr/>
          </p:nvSpPr>
          <p:spPr bwMode="auto">
            <a:xfrm>
              <a:off x="1892523" y="1753047"/>
              <a:ext cx="146566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TextBox 13"/>
            <p:cNvSpPr txBox="1">
              <a:spLocks noChangeArrowheads="1"/>
            </p:cNvSpPr>
            <p:nvPr/>
          </p:nvSpPr>
          <p:spPr bwMode="auto">
            <a:xfrm>
              <a:off x="1896095" y="1967359"/>
              <a:ext cx="1750219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071116" y="3790206"/>
            <a:ext cx="1753792" cy="353616"/>
            <a:chOff x="2071116" y="3790206"/>
            <a:chExt cx="1753792" cy="353616"/>
          </a:xfrm>
        </p:grpSpPr>
        <p:sp>
          <p:nvSpPr>
            <p:cNvPr id="43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2071116" y="3790206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2073498" y="4004519"/>
              <a:ext cx="1751410" cy="139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587723" y="2375744"/>
            <a:ext cx="1758553" cy="342900"/>
            <a:chOff x="1587723" y="2375744"/>
            <a:chExt cx="1758553" cy="342900"/>
          </a:xfrm>
        </p:grpSpPr>
        <p:sp>
          <p:nvSpPr>
            <p:cNvPr id="40" name="TextBox 13"/>
            <p:cNvSpPr txBox="1">
              <a:spLocks noChangeArrowheads="1"/>
            </p:cNvSpPr>
            <p:nvPr/>
          </p:nvSpPr>
          <p:spPr bwMode="auto">
            <a:xfrm>
              <a:off x="1587723" y="2375744"/>
              <a:ext cx="146566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TextBox 13"/>
            <p:cNvSpPr txBox="1">
              <a:spLocks noChangeArrowheads="1"/>
            </p:cNvSpPr>
            <p:nvPr/>
          </p:nvSpPr>
          <p:spPr bwMode="auto">
            <a:xfrm>
              <a:off x="1596057" y="2580531"/>
              <a:ext cx="1750219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587723" y="3118694"/>
            <a:ext cx="1758553" cy="342900"/>
            <a:chOff x="1587723" y="3118694"/>
            <a:chExt cx="1758553" cy="342900"/>
          </a:xfrm>
        </p:grpSpPr>
        <p:sp>
          <p:nvSpPr>
            <p:cNvPr id="41" name="TextBox 13"/>
            <p:cNvSpPr txBox="1">
              <a:spLocks noChangeArrowheads="1"/>
            </p:cNvSpPr>
            <p:nvPr/>
          </p:nvSpPr>
          <p:spPr bwMode="auto">
            <a:xfrm>
              <a:off x="1587723" y="3118694"/>
              <a:ext cx="146566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9" name="TextBox 13"/>
            <p:cNvSpPr txBox="1">
              <a:spLocks noChangeArrowheads="1"/>
            </p:cNvSpPr>
            <p:nvPr/>
          </p:nvSpPr>
          <p:spPr bwMode="auto">
            <a:xfrm>
              <a:off x="1596057" y="3323481"/>
              <a:ext cx="1750219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618928" y="2217390"/>
            <a:ext cx="1587104" cy="2358630"/>
            <a:chOff x="3618928" y="2217390"/>
            <a:chExt cx="1587104" cy="2358630"/>
          </a:xfrm>
        </p:grpSpPr>
        <p:sp>
          <p:nvSpPr>
            <p:cNvPr id="17" name="Freeform 123@|5FFC:0|FBC:0|LFC:16777215|LBC:16777215"/>
            <p:cNvSpPr/>
            <p:nvPr/>
          </p:nvSpPr>
          <p:spPr bwMode="auto">
            <a:xfrm>
              <a:off x="4032076" y="4286697"/>
              <a:ext cx="760809" cy="97631"/>
            </a:xfrm>
            <a:custGeom>
              <a:avLst/>
              <a:gdLst>
                <a:gd name="T0" fmla="*/ 163 w 163"/>
                <a:gd name="T1" fmla="*/ 11 h 21"/>
                <a:gd name="T2" fmla="*/ 153 w 163"/>
                <a:gd name="T3" fmla="*/ 21 h 21"/>
                <a:gd name="T4" fmla="*/ 10 w 163"/>
                <a:gd name="T5" fmla="*/ 21 h 21"/>
                <a:gd name="T6" fmla="*/ 0 w 163"/>
                <a:gd name="T7" fmla="*/ 11 h 21"/>
                <a:gd name="T8" fmla="*/ 10 w 163"/>
                <a:gd name="T9" fmla="*/ 0 h 21"/>
                <a:gd name="T10" fmla="*/ 153 w 163"/>
                <a:gd name="T11" fmla="*/ 0 h 21"/>
                <a:gd name="T12" fmla="*/ 163 w 163"/>
                <a:gd name="T13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21">
                  <a:moveTo>
                    <a:pt x="163" y="11"/>
                  </a:moveTo>
                  <a:cubicBezTo>
                    <a:pt x="163" y="16"/>
                    <a:pt x="158" y="21"/>
                    <a:pt x="153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5" y="21"/>
                    <a:pt x="0" y="16"/>
                    <a:pt x="0" y="11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8" y="0"/>
                    <a:pt x="163" y="5"/>
                    <a:pt x="163" y="1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Freeform 124@|5FFC:0|FBC:0|LFC:16777215|LBC:16777215"/>
            <p:cNvSpPr/>
            <p:nvPr/>
          </p:nvSpPr>
          <p:spPr bwMode="auto">
            <a:xfrm>
              <a:off x="4032076" y="4150966"/>
              <a:ext cx="760809" cy="97631"/>
            </a:xfrm>
            <a:custGeom>
              <a:avLst/>
              <a:gdLst>
                <a:gd name="T0" fmla="*/ 163 w 163"/>
                <a:gd name="T1" fmla="*/ 11 h 21"/>
                <a:gd name="T2" fmla="*/ 153 w 163"/>
                <a:gd name="T3" fmla="*/ 21 h 21"/>
                <a:gd name="T4" fmla="*/ 10 w 163"/>
                <a:gd name="T5" fmla="*/ 21 h 21"/>
                <a:gd name="T6" fmla="*/ 0 w 163"/>
                <a:gd name="T7" fmla="*/ 11 h 21"/>
                <a:gd name="T8" fmla="*/ 10 w 163"/>
                <a:gd name="T9" fmla="*/ 0 h 21"/>
                <a:gd name="T10" fmla="*/ 153 w 163"/>
                <a:gd name="T11" fmla="*/ 0 h 21"/>
                <a:gd name="T12" fmla="*/ 163 w 163"/>
                <a:gd name="T13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21">
                  <a:moveTo>
                    <a:pt x="163" y="11"/>
                  </a:moveTo>
                  <a:cubicBezTo>
                    <a:pt x="163" y="16"/>
                    <a:pt x="158" y="21"/>
                    <a:pt x="153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5" y="21"/>
                    <a:pt x="0" y="16"/>
                    <a:pt x="0" y="11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8" y="0"/>
                    <a:pt x="163" y="5"/>
                    <a:pt x="163" y="1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Freeform 125@|5FFC:0|FBC:0|LFC:16777215|LBC:16777215"/>
            <p:cNvSpPr/>
            <p:nvPr/>
          </p:nvSpPr>
          <p:spPr bwMode="auto">
            <a:xfrm>
              <a:off x="4097560" y="4424810"/>
              <a:ext cx="602456" cy="151210"/>
            </a:xfrm>
            <a:custGeom>
              <a:avLst/>
              <a:gdLst>
                <a:gd name="T0" fmla="*/ 0 w 129"/>
                <a:gd name="T1" fmla="*/ 0 h 32"/>
                <a:gd name="T2" fmla="*/ 129 w 129"/>
                <a:gd name="T3" fmla="*/ 0 h 32"/>
                <a:gd name="T4" fmla="*/ 63 w 129"/>
                <a:gd name="T5" fmla="*/ 30 h 32"/>
                <a:gd name="T6" fmla="*/ 0 w 129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32">
                  <a:moveTo>
                    <a:pt x="0" y="0"/>
                  </a:move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0" y="32"/>
                    <a:pt x="63" y="30"/>
                  </a:cubicBezTo>
                  <a:cubicBezTo>
                    <a:pt x="17" y="2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Freeform 237@|5FFC:0|FBC:0|LFC:16777215|LBC:16777215"/>
            <p:cNvSpPr>
              <a:spLocks noEditPoints="1"/>
            </p:cNvSpPr>
            <p:nvPr/>
          </p:nvSpPr>
          <p:spPr bwMode="auto">
            <a:xfrm>
              <a:off x="3618928" y="2217390"/>
              <a:ext cx="1587104" cy="1872854"/>
            </a:xfrm>
            <a:custGeom>
              <a:avLst/>
              <a:gdLst>
                <a:gd name="T0" fmla="*/ 175 w 341"/>
                <a:gd name="T1" fmla="*/ 0 h 401"/>
                <a:gd name="T2" fmla="*/ 167 w 341"/>
                <a:gd name="T3" fmla="*/ 0 h 401"/>
                <a:gd name="T4" fmla="*/ 6 w 341"/>
                <a:gd name="T5" fmla="*/ 165 h 401"/>
                <a:gd name="T6" fmla="*/ 67 w 341"/>
                <a:gd name="T7" fmla="*/ 318 h 401"/>
                <a:gd name="T8" fmla="*/ 90 w 341"/>
                <a:gd name="T9" fmla="*/ 396 h 401"/>
                <a:gd name="T10" fmla="*/ 90 w 341"/>
                <a:gd name="T11" fmla="*/ 396 h 401"/>
                <a:gd name="T12" fmla="*/ 99 w 341"/>
                <a:gd name="T13" fmla="*/ 401 h 401"/>
                <a:gd name="T14" fmla="*/ 242 w 341"/>
                <a:gd name="T15" fmla="*/ 401 h 401"/>
                <a:gd name="T16" fmla="*/ 251 w 341"/>
                <a:gd name="T17" fmla="*/ 396 h 401"/>
                <a:gd name="T18" fmla="*/ 251 w 341"/>
                <a:gd name="T19" fmla="*/ 396 h 401"/>
                <a:gd name="T20" fmla="*/ 274 w 341"/>
                <a:gd name="T21" fmla="*/ 318 h 401"/>
                <a:gd name="T22" fmla="*/ 336 w 341"/>
                <a:gd name="T23" fmla="*/ 165 h 401"/>
                <a:gd name="T24" fmla="*/ 175 w 341"/>
                <a:gd name="T25" fmla="*/ 0 h 401"/>
                <a:gd name="T26" fmla="*/ 295 w 341"/>
                <a:gd name="T27" fmla="*/ 166 h 401"/>
                <a:gd name="T28" fmla="*/ 249 w 341"/>
                <a:gd name="T29" fmla="*/ 282 h 401"/>
                <a:gd name="T30" fmla="*/ 231 w 341"/>
                <a:gd name="T31" fmla="*/ 352 h 401"/>
                <a:gd name="T32" fmla="*/ 231 w 341"/>
                <a:gd name="T33" fmla="*/ 352 h 401"/>
                <a:gd name="T34" fmla="*/ 224 w 341"/>
                <a:gd name="T35" fmla="*/ 356 h 401"/>
                <a:gd name="T36" fmla="*/ 117 w 341"/>
                <a:gd name="T37" fmla="*/ 356 h 401"/>
                <a:gd name="T38" fmla="*/ 110 w 341"/>
                <a:gd name="T39" fmla="*/ 352 h 401"/>
                <a:gd name="T40" fmla="*/ 110 w 341"/>
                <a:gd name="T41" fmla="*/ 352 h 401"/>
                <a:gd name="T42" fmla="*/ 93 w 341"/>
                <a:gd name="T43" fmla="*/ 282 h 401"/>
                <a:gd name="T44" fmla="*/ 47 w 341"/>
                <a:gd name="T45" fmla="*/ 166 h 401"/>
                <a:gd name="T46" fmla="*/ 168 w 341"/>
                <a:gd name="T47" fmla="*/ 43 h 401"/>
                <a:gd name="T48" fmla="*/ 174 w 341"/>
                <a:gd name="T49" fmla="*/ 43 h 401"/>
                <a:gd name="T50" fmla="*/ 295 w 341"/>
                <a:gd name="T51" fmla="*/ 166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1" h="401">
                  <a:moveTo>
                    <a:pt x="175" y="0"/>
                  </a:moveTo>
                  <a:cubicBezTo>
                    <a:pt x="167" y="0"/>
                    <a:pt x="167" y="0"/>
                    <a:pt x="167" y="0"/>
                  </a:cubicBezTo>
                  <a:cubicBezTo>
                    <a:pt x="61" y="7"/>
                    <a:pt x="0" y="83"/>
                    <a:pt x="6" y="165"/>
                  </a:cubicBezTo>
                  <a:cubicBezTo>
                    <a:pt x="12" y="254"/>
                    <a:pt x="61" y="264"/>
                    <a:pt x="67" y="318"/>
                  </a:cubicBezTo>
                  <a:cubicBezTo>
                    <a:pt x="73" y="372"/>
                    <a:pt x="90" y="396"/>
                    <a:pt x="90" y="396"/>
                  </a:cubicBezTo>
                  <a:cubicBezTo>
                    <a:pt x="90" y="396"/>
                    <a:pt x="90" y="396"/>
                    <a:pt x="90" y="396"/>
                  </a:cubicBezTo>
                  <a:cubicBezTo>
                    <a:pt x="92" y="399"/>
                    <a:pt x="96" y="401"/>
                    <a:pt x="99" y="401"/>
                  </a:cubicBezTo>
                  <a:cubicBezTo>
                    <a:pt x="242" y="401"/>
                    <a:pt x="242" y="401"/>
                    <a:pt x="242" y="401"/>
                  </a:cubicBezTo>
                  <a:cubicBezTo>
                    <a:pt x="245" y="401"/>
                    <a:pt x="249" y="399"/>
                    <a:pt x="251" y="396"/>
                  </a:cubicBezTo>
                  <a:cubicBezTo>
                    <a:pt x="251" y="396"/>
                    <a:pt x="251" y="396"/>
                    <a:pt x="251" y="396"/>
                  </a:cubicBezTo>
                  <a:cubicBezTo>
                    <a:pt x="251" y="396"/>
                    <a:pt x="268" y="372"/>
                    <a:pt x="274" y="318"/>
                  </a:cubicBezTo>
                  <a:cubicBezTo>
                    <a:pt x="280" y="264"/>
                    <a:pt x="330" y="254"/>
                    <a:pt x="336" y="165"/>
                  </a:cubicBezTo>
                  <a:cubicBezTo>
                    <a:pt x="341" y="83"/>
                    <a:pt x="280" y="7"/>
                    <a:pt x="175" y="0"/>
                  </a:cubicBezTo>
                  <a:close/>
                  <a:moveTo>
                    <a:pt x="295" y="166"/>
                  </a:moveTo>
                  <a:cubicBezTo>
                    <a:pt x="290" y="234"/>
                    <a:pt x="253" y="241"/>
                    <a:pt x="249" y="282"/>
                  </a:cubicBezTo>
                  <a:cubicBezTo>
                    <a:pt x="244" y="322"/>
                    <a:pt x="231" y="352"/>
                    <a:pt x="231" y="352"/>
                  </a:cubicBezTo>
                  <a:cubicBezTo>
                    <a:pt x="231" y="352"/>
                    <a:pt x="231" y="352"/>
                    <a:pt x="231" y="352"/>
                  </a:cubicBezTo>
                  <a:cubicBezTo>
                    <a:pt x="229" y="354"/>
                    <a:pt x="227" y="356"/>
                    <a:pt x="224" y="356"/>
                  </a:cubicBezTo>
                  <a:cubicBezTo>
                    <a:pt x="117" y="356"/>
                    <a:pt x="117" y="356"/>
                    <a:pt x="117" y="356"/>
                  </a:cubicBezTo>
                  <a:cubicBezTo>
                    <a:pt x="114" y="356"/>
                    <a:pt x="112" y="354"/>
                    <a:pt x="110" y="352"/>
                  </a:cubicBezTo>
                  <a:cubicBezTo>
                    <a:pt x="110" y="352"/>
                    <a:pt x="110" y="352"/>
                    <a:pt x="110" y="352"/>
                  </a:cubicBezTo>
                  <a:cubicBezTo>
                    <a:pt x="110" y="352"/>
                    <a:pt x="98" y="322"/>
                    <a:pt x="93" y="282"/>
                  </a:cubicBezTo>
                  <a:cubicBezTo>
                    <a:pt x="89" y="241"/>
                    <a:pt x="51" y="234"/>
                    <a:pt x="47" y="166"/>
                  </a:cubicBezTo>
                  <a:cubicBezTo>
                    <a:pt x="43" y="105"/>
                    <a:pt x="89" y="48"/>
                    <a:pt x="168" y="43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253" y="48"/>
                    <a:pt x="299" y="105"/>
                    <a:pt x="295" y="166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0" name="TextBox 13"/>
            <p:cNvSpPr txBox="1">
              <a:spLocks noChangeArrowheads="1"/>
            </p:cNvSpPr>
            <p:nvPr/>
          </p:nvSpPr>
          <p:spPr bwMode="auto">
            <a:xfrm>
              <a:off x="3882058" y="2923432"/>
              <a:ext cx="1029890" cy="23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5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5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76204" y="1275606"/>
            <a:ext cx="1752600" cy="352426"/>
            <a:chOff x="4676204" y="1275606"/>
            <a:chExt cx="1752600" cy="352426"/>
          </a:xfrm>
        </p:grpSpPr>
        <p:sp>
          <p:nvSpPr>
            <p:cNvPr id="61" name="TextBox 13"/>
            <p:cNvSpPr txBox="1">
              <a:spLocks noChangeArrowheads="1"/>
            </p:cNvSpPr>
            <p:nvPr/>
          </p:nvSpPr>
          <p:spPr bwMode="auto">
            <a:xfrm>
              <a:off x="4676204" y="1275606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2" name="TextBox 13"/>
            <p:cNvSpPr txBox="1">
              <a:spLocks noChangeArrowheads="1"/>
            </p:cNvSpPr>
            <p:nvPr/>
          </p:nvSpPr>
          <p:spPr bwMode="auto">
            <a:xfrm>
              <a:off x="4678585" y="1489919"/>
              <a:ext cx="1750219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22414" y="1285131"/>
            <a:ext cx="1753790" cy="353616"/>
            <a:chOff x="2922414" y="1285131"/>
            <a:chExt cx="1753790" cy="353616"/>
          </a:xfrm>
        </p:grpSpPr>
        <p:sp>
          <p:nvSpPr>
            <p:cNvPr id="63" name="TextBox 13"/>
            <p:cNvSpPr txBox="1">
              <a:spLocks noChangeArrowheads="1"/>
            </p:cNvSpPr>
            <p:nvPr/>
          </p:nvSpPr>
          <p:spPr bwMode="auto">
            <a:xfrm>
              <a:off x="2922414" y="1285131"/>
              <a:ext cx="1464469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TextBox 13"/>
            <p:cNvSpPr txBox="1">
              <a:spLocks noChangeArrowheads="1"/>
            </p:cNvSpPr>
            <p:nvPr/>
          </p:nvSpPr>
          <p:spPr bwMode="auto">
            <a:xfrm>
              <a:off x="2924795" y="1500634"/>
              <a:ext cx="1751409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9" name="图片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1" t="-574" r="572" b="4189"/>
          <a:stretch>
            <a:fillRect/>
          </a:stretch>
        </p:blipFill>
        <p:spPr bwMode="auto">
          <a:xfrm>
            <a:off x="320279" y="1473994"/>
            <a:ext cx="2307431" cy="2880122"/>
          </a:xfrm>
          <a:prstGeom prst="rect">
            <a:avLst/>
          </a:prstGeom>
          <a:noFill/>
          <a:ln>
            <a:noFill/>
          </a:ln>
          <a:effectLst>
            <a:outerShdw sx="102000" sy="102000" algn="ctr" rotWithShape="0">
              <a:srgbClr val="000000">
                <a:alpha val="3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5"/>
          <p:cNvSpPr>
            <a:spLocks noChangeArrowheads="1"/>
          </p:cNvSpPr>
          <p:nvPr/>
        </p:nvSpPr>
        <p:spPr bwMode="auto">
          <a:xfrm>
            <a:off x="2765822" y="1503760"/>
            <a:ext cx="6076950" cy="709613"/>
          </a:xfrm>
          <a:prstGeom prst="rect">
            <a:avLst/>
          </a:prstGeom>
          <a:solidFill>
            <a:srgbClr val="268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sz="2300" b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矩形 6"/>
          <p:cNvSpPr>
            <a:spLocks noChangeArrowheads="1"/>
          </p:cNvSpPr>
          <p:nvPr/>
        </p:nvSpPr>
        <p:spPr bwMode="auto">
          <a:xfrm>
            <a:off x="2765822" y="2295525"/>
            <a:ext cx="6076950" cy="203716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ADBACA"/>
            </a:solidFill>
            <a:miter lim="800000"/>
          </a:ln>
        </p:spPr>
        <p:txBody>
          <a:bodyPr lIns="68580" tIns="34290" rIns="68580" bIns="34290" anchor="ctr"/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sz="2300" b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矩形 7"/>
          <p:cNvSpPr>
            <a:spLocks noChangeArrowheads="1"/>
          </p:cNvSpPr>
          <p:nvPr/>
        </p:nvSpPr>
        <p:spPr bwMode="auto">
          <a:xfrm>
            <a:off x="2962276" y="1689497"/>
            <a:ext cx="5570164" cy="38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100" b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矩形 8"/>
          <p:cNvSpPr>
            <a:spLocks noChangeArrowheads="1"/>
          </p:cNvSpPr>
          <p:nvPr/>
        </p:nvSpPr>
        <p:spPr bwMode="auto">
          <a:xfrm>
            <a:off x="2993697" y="2969419"/>
            <a:ext cx="5754767" cy="38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1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矩形 9"/>
          <p:cNvSpPr>
            <a:spLocks noChangeArrowheads="1"/>
          </p:cNvSpPr>
          <p:nvPr/>
        </p:nvSpPr>
        <p:spPr bwMode="auto">
          <a:xfrm>
            <a:off x="2993697" y="3469481"/>
            <a:ext cx="5754767" cy="38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1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2901553" y="2664619"/>
            <a:ext cx="1032272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单击编辑标题</a:t>
            </a:r>
            <a:endParaRPr lang="en-US" altLang="zh-CN" sz="12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 animBg="1"/>
      <p:bldP spid="32" grpId="0"/>
      <p:bldP spid="33" grpId="0"/>
      <p:bldP spid="3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2" name="直接连接符 11"/>
          <p:cNvCxnSpPr>
            <a:cxnSpLocks noChangeShapeType="1"/>
          </p:cNvCxnSpPr>
          <p:nvPr/>
        </p:nvCxnSpPr>
        <p:spPr bwMode="auto">
          <a:xfrm>
            <a:off x="1001316" y="2603153"/>
            <a:ext cx="2149078" cy="0"/>
          </a:xfrm>
          <a:prstGeom prst="line">
            <a:avLst/>
          </a:prstGeom>
          <a:noFill/>
          <a:ln w="6350" cmpd="sng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直接连接符 12"/>
          <p:cNvCxnSpPr>
            <a:cxnSpLocks noChangeShapeType="1"/>
          </p:cNvCxnSpPr>
          <p:nvPr/>
        </p:nvCxnSpPr>
        <p:spPr bwMode="auto">
          <a:xfrm>
            <a:off x="6007894" y="2603153"/>
            <a:ext cx="2147888" cy="0"/>
          </a:xfrm>
          <a:prstGeom prst="line">
            <a:avLst/>
          </a:prstGeom>
          <a:noFill/>
          <a:ln w="6350" cmpd="sng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组合 1"/>
          <p:cNvGrpSpPr/>
          <p:nvPr/>
        </p:nvGrpSpPr>
        <p:grpSpPr>
          <a:xfrm>
            <a:off x="3346847" y="1412528"/>
            <a:ext cx="2419350" cy="2419350"/>
            <a:chOff x="3346847" y="1412528"/>
            <a:chExt cx="2419350" cy="2419350"/>
          </a:xfrm>
        </p:grpSpPr>
        <p:sp>
          <p:nvSpPr>
            <p:cNvPr id="35" name="타원 14@|1FFC:16777215|FBC:16777215|LFC:16777215|LBC:16777215"/>
            <p:cNvSpPr>
              <a:spLocks noChangeArrowheads="1"/>
            </p:cNvSpPr>
            <p:nvPr/>
          </p:nvSpPr>
          <p:spPr bwMode="auto">
            <a:xfrm>
              <a:off x="3346847" y="1412528"/>
              <a:ext cx="2419350" cy="2419350"/>
            </a:xfrm>
            <a:prstGeom prst="ellipse">
              <a:avLst/>
            </a:prstGeom>
            <a:solidFill>
              <a:srgbClr val="FFFFFF"/>
            </a:solidFill>
            <a:ln w="44450" cmpd="sng">
              <a:solidFill>
                <a:srgbClr val="FFFF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sx="102000" sy="102000" algn="ctr" rotWithShape="0">
                      <a:srgbClr val="000000">
                        <a:alpha val="25999"/>
                      </a:srgbClr>
                    </a:outerShdw>
                  </a:effectLst>
                </a14:hiddenEffects>
              </a:ext>
            </a:extLst>
          </p:spPr>
          <p:txBody>
            <a:bodyPr lIns="68580" tIns="34290" rIns="68580" bIns="342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ko-KR" altLang="en-US" sz="14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원형 18@|1FFC:14657585|FBC:16777215|LFC:16777215|LBC:16777215"/>
            <p:cNvSpPr/>
            <p:nvPr/>
          </p:nvSpPr>
          <p:spPr bwMode="auto">
            <a:xfrm>
              <a:off x="3469482" y="1518494"/>
              <a:ext cx="2175272" cy="2175272"/>
            </a:xfrm>
            <a:custGeom>
              <a:avLst/>
              <a:gdLst>
                <a:gd name="T0" fmla="*/ 5 w 2900443"/>
                <a:gd name="T1" fmla="*/ 1453984 h 2900442"/>
                <a:gd name="T2" fmla="*/ 423431 w 2900443"/>
                <a:gd name="T3" fmla="*/ 426090 h 2900442"/>
                <a:gd name="T4" fmla="*/ 1450222 w 2900443"/>
                <a:gd name="T5" fmla="*/ -1 h 2900442"/>
                <a:gd name="T6" fmla="*/ 1450222 w 2900443"/>
                <a:gd name="T7" fmla="*/ 1450221 h 2900442"/>
                <a:gd name="T8" fmla="*/ 5 w 2900443"/>
                <a:gd name="T9" fmla="*/ 1453984 h 2900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0443" h="2900442">
                  <a:moveTo>
                    <a:pt x="5" y="1453984"/>
                  </a:moveTo>
                  <a:cubicBezTo>
                    <a:pt x="-995" y="1068710"/>
                    <a:pt x="151354" y="698874"/>
                    <a:pt x="423431" y="426090"/>
                  </a:cubicBezTo>
                  <a:cubicBezTo>
                    <a:pt x="695508" y="153307"/>
                    <a:pt x="1064948" y="-1"/>
                    <a:pt x="1450222" y="-1"/>
                  </a:cubicBezTo>
                  <a:lnTo>
                    <a:pt x="1450222" y="1450221"/>
                  </a:lnTo>
                  <a:lnTo>
                    <a:pt x="5" y="1453984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원형 19@|1FFC:1554685|FBC:16777215|LFC:16777215|LBC:16777215"/>
            <p:cNvSpPr/>
            <p:nvPr/>
          </p:nvSpPr>
          <p:spPr bwMode="auto">
            <a:xfrm>
              <a:off x="3467101" y="1518494"/>
              <a:ext cx="2175272" cy="2175272"/>
            </a:xfrm>
            <a:custGeom>
              <a:avLst/>
              <a:gdLst>
                <a:gd name="T0" fmla="*/ 1450044 w 2900443"/>
                <a:gd name="T1" fmla="*/ 0 h 2900442"/>
                <a:gd name="T2" fmla="*/ 2900443 w 2900443"/>
                <a:gd name="T3" fmla="*/ 1449596 h 2900442"/>
                <a:gd name="T4" fmla="*/ 1450222 w 2900443"/>
                <a:gd name="T5" fmla="*/ 1450221 h 2900442"/>
                <a:gd name="T6" fmla="*/ 1450044 w 2900443"/>
                <a:gd name="T7" fmla="*/ 0 h 2900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0443" h="2900442">
                  <a:moveTo>
                    <a:pt x="1450044" y="0"/>
                  </a:moveTo>
                  <a:cubicBezTo>
                    <a:pt x="2250805" y="-98"/>
                    <a:pt x="2900098" y="648836"/>
                    <a:pt x="2900443" y="1449596"/>
                  </a:cubicBezTo>
                  <a:lnTo>
                    <a:pt x="1450222" y="1450221"/>
                  </a:lnTo>
                  <a:cubicBezTo>
                    <a:pt x="1450163" y="966814"/>
                    <a:pt x="1450103" y="483407"/>
                    <a:pt x="1450044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원형 20@|1FFC:4308095|FBC:16777215|LFC:16777215|LBC:16777215"/>
            <p:cNvSpPr/>
            <p:nvPr/>
          </p:nvSpPr>
          <p:spPr bwMode="auto">
            <a:xfrm flipV="1">
              <a:off x="3469482" y="1510160"/>
              <a:ext cx="2175272" cy="2182415"/>
            </a:xfrm>
            <a:custGeom>
              <a:avLst/>
              <a:gdLst>
                <a:gd name="T0" fmla="*/ 2 w 2900443"/>
                <a:gd name="T1" fmla="*/ 1457250 h 2909669"/>
                <a:gd name="T2" fmla="*/ 424456 w 2900443"/>
                <a:gd name="T3" fmla="*/ 426415 h 2909669"/>
                <a:gd name="T4" fmla="*/ 1456403 w 2900443"/>
                <a:gd name="T5" fmla="*/ 12 h 2909669"/>
                <a:gd name="T6" fmla="*/ 1450222 w 2900443"/>
                <a:gd name="T7" fmla="*/ 1454835 h 2909669"/>
                <a:gd name="T8" fmla="*/ 2 w 2900443"/>
                <a:gd name="T9" fmla="*/ 1457250 h 2909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0443" h="2909669">
                  <a:moveTo>
                    <a:pt x="2" y="1457250"/>
                  </a:moveTo>
                  <a:cubicBezTo>
                    <a:pt x="-638" y="1070716"/>
                    <a:pt x="152083" y="699817"/>
                    <a:pt x="424456" y="426415"/>
                  </a:cubicBezTo>
                  <a:cubicBezTo>
                    <a:pt x="697965" y="151874"/>
                    <a:pt x="1069492" y="-1642"/>
                    <a:pt x="1456403" y="12"/>
                  </a:cubicBezTo>
                  <a:cubicBezTo>
                    <a:pt x="1454343" y="484953"/>
                    <a:pt x="1452282" y="969894"/>
                    <a:pt x="1450222" y="1454835"/>
                  </a:cubicBezTo>
                  <a:lnTo>
                    <a:pt x="2" y="145725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원형 21@|1FFC:2381804|FBC:16777215|LFC:16777215|LBC:16777215"/>
            <p:cNvSpPr/>
            <p:nvPr/>
          </p:nvSpPr>
          <p:spPr bwMode="auto">
            <a:xfrm flipV="1">
              <a:off x="3467101" y="1512541"/>
              <a:ext cx="2175272" cy="2181225"/>
            </a:xfrm>
            <a:custGeom>
              <a:avLst/>
              <a:gdLst>
                <a:gd name="T0" fmla="*/ 1456217 w 2900443"/>
                <a:gd name="T1" fmla="*/ 12 h 2909669"/>
                <a:gd name="T2" fmla="*/ 2900442 w 2900443"/>
                <a:gd name="T3" fmla="*/ 1456478 h 2909669"/>
                <a:gd name="T4" fmla="*/ 1450222 w 2900443"/>
                <a:gd name="T5" fmla="*/ 1454835 h 2909669"/>
                <a:gd name="T6" fmla="*/ 1456217 w 2900443"/>
                <a:gd name="T7" fmla="*/ 12 h 2909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0443" h="2909669">
                  <a:moveTo>
                    <a:pt x="1456217" y="12"/>
                  </a:moveTo>
                  <a:cubicBezTo>
                    <a:pt x="2255444" y="3327"/>
                    <a:pt x="2901345" y="654702"/>
                    <a:pt x="2900442" y="1456478"/>
                  </a:cubicBezTo>
                  <a:lnTo>
                    <a:pt x="1450222" y="1454835"/>
                  </a:lnTo>
                  <a:cubicBezTo>
                    <a:pt x="1452220" y="969894"/>
                    <a:pt x="1454219" y="484953"/>
                    <a:pt x="1456217" y="12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40" name="직선 연결선 22@|9FFC:0|FBC:0|LFC:16777215|LBC:16777215"/>
            <p:cNvCxnSpPr>
              <a:cxnSpLocks noChangeShapeType="1"/>
            </p:cNvCxnSpPr>
            <p:nvPr/>
          </p:nvCxnSpPr>
          <p:spPr bwMode="auto">
            <a:xfrm rot="5400000">
              <a:off x="3452813" y="2624584"/>
              <a:ext cx="2219325" cy="0"/>
            </a:xfrm>
            <a:prstGeom prst="line">
              <a:avLst/>
            </a:prstGeom>
            <a:noFill/>
            <a:ln w="25400" cmpd="sng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직선 연결선 23@|9FFC:0|FBC:0|LFC:16777215|LBC:16777215"/>
            <p:cNvCxnSpPr>
              <a:cxnSpLocks noChangeShapeType="1"/>
              <a:stCxn id="39" idx="0"/>
            </p:cNvCxnSpPr>
            <p:nvPr/>
          </p:nvCxnSpPr>
          <p:spPr bwMode="auto">
            <a:xfrm flipH="1" flipV="1">
              <a:off x="3469481" y="2597199"/>
              <a:ext cx="2172891" cy="5954"/>
            </a:xfrm>
            <a:prstGeom prst="line">
              <a:avLst/>
            </a:prstGeom>
            <a:noFill/>
            <a:ln w="25400" cmpd="sng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文本框 13"/>
            <p:cNvSpPr txBox="1">
              <a:spLocks noChangeArrowheads="1"/>
            </p:cNvSpPr>
            <p:nvPr/>
          </p:nvSpPr>
          <p:spPr bwMode="auto">
            <a:xfrm>
              <a:off x="3962400" y="1835200"/>
              <a:ext cx="531019" cy="622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3600" b="0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6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文本框 14"/>
            <p:cNvSpPr txBox="1">
              <a:spLocks noChangeArrowheads="1"/>
            </p:cNvSpPr>
            <p:nvPr/>
          </p:nvSpPr>
          <p:spPr bwMode="auto">
            <a:xfrm>
              <a:off x="3967162" y="2757934"/>
              <a:ext cx="472679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3600" b="0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6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文本框 15"/>
            <p:cNvSpPr txBox="1">
              <a:spLocks noChangeArrowheads="1"/>
            </p:cNvSpPr>
            <p:nvPr/>
          </p:nvSpPr>
          <p:spPr bwMode="auto">
            <a:xfrm>
              <a:off x="4743450" y="1835200"/>
              <a:ext cx="485775" cy="622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3600" b="0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6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文本框 16"/>
            <p:cNvSpPr txBox="1">
              <a:spLocks noChangeArrowheads="1"/>
            </p:cNvSpPr>
            <p:nvPr/>
          </p:nvSpPr>
          <p:spPr bwMode="auto">
            <a:xfrm>
              <a:off x="4748212" y="2757934"/>
              <a:ext cx="481013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3600" b="0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6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993607" y="1275606"/>
            <a:ext cx="2256235" cy="1258551"/>
            <a:chOff x="5993607" y="1275606"/>
            <a:chExt cx="2256235" cy="1258551"/>
          </a:xfrm>
        </p:grpSpPr>
        <p:sp>
          <p:nvSpPr>
            <p:cNvPr id="49" name="矩形 18"/>
            <p:cNvSpPr>
              <a:spLocks noChangeArrowheads="1"/>
            </p:cNvSpPr>
            <p:nvPr/>
          </p:nvSpPr>
          <p:spPr bwMode="auto">
            <a:xfrm>
              <a:off x="5993607" y="1518494"/>
              <a:ext cx="225623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1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单击此处编辑您要的内容，建议您在展示时采用微软雅黑字体，本模版所有图形线条及其相应素材均可自由编辑、改色、替换。更多使用说明和作品请详阅模版最末的使用手册。</a:t>
              </a:r>
              <a:endParaRPr lang="en-US" altLang="zh-CN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TextBox 13"/>
            <p:cNvSpPr txBox="1">
              <a:spLocks noChangeArrowheads="1"/>
            </p:cNvSpPr>
            <p:nvPr/>
          </p:nvSpPr>
          <p:spPr bwMode="auto">
            <a:xfrm>
              <a:off x="5993607" y="1275606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993607" y="2873425"/>
            <a:ext cx="2256235" cy="1224023"/>
            <a:chOff x="5993607" y="2873425"/>
            <a:chExt cx="2256235" cy="1224023"/>
          </a:xfrm>
        </p:grpSpPr>
        <p:sp>
          <p:nvSpPr>
            <p:cNvPr id="51" name="矩形 20"/>
            <p:cNvSpPr>
              <a:spLocks noChangeArrowheads="1"/>
            </p:cNvSpPr>
            <p:nvPr/>
          </p:nvSpPr>
          <p:spPr bwMode="auto">
            <a:xfrm>
              <a:off x="5993607" y="3081785"/>
              <a:ext cx="225623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1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单击此处编辑您要的内容，建议您在展示时采用微软雅黑字体，本模版所有图形线条及其相应素材均可自由编辑、改色、替换。更多使用说明和作品请详阅模版最末的使用手册。</a:t>
              </a:r>
              <a:endParaRPr lang="en-US" altLang="zh-CN" sz="11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TextBox 13"/>
            <p:cNvSpPr txBox="1">
              <a:spLocks noChangeArrowheads="1"/>
            </p:cNvSpPr>
            <p:nvPr/>
          </p:nvSpPr>
          <p:spPr bwMode="auto">
            <a:xfrm>
              <a:off x="5993607" y="2873425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20366" y="1275606"/>
            <a:ext cx="2257425" cy="1258551"/>
            <a:chOff x="1020366" y="1275606"/>
            <a:chExt cx="2257425" cy="1258551"/>
          </a:xfrm>
        </p:grpSpPr>
        <p:sp>
          <p:nvSpPr>
            <p:cNvPr id="48" name="矩形 17"/>
            <p:cNvSpPr>
              <a:spLocks noChangeArrowheads="1"/>
            </p:cNvSpPr>
            <p:nvPr/>
          </p:nvSpPr>
          <p:spPr bwMode="auto">
            <a:xfrm>
              <a:off x="1020366" y="1518494"/>
              <a:ext cx="22574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1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单击此处编辑您要的内容，建议您在展示时采用微软雅黑字体，本模版所有图形线条及其相应素材均可自由编辑、改色、替换。更多使用说明和作品请详阅模版最末的使用手册。</a:t>
              </a:r>
              <a:endParaRPr lang="en-US" altLang="zh-CN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5" name="TextBox 13"/>
            <p:cNvSpPr txBox="1">
              <a:spLocks noChangeArrowheads="1"/>
            </p:cNvSpPr>
            <p:nvPr/>
          </p:nvSpPr>
          <p:spPr bwMode="auto">
            <a:xfrm>
              <a:off x="1020366" y="1275606"/>
              <a:ext cx="146565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20366" y="2873425"/>
            <a:ext cx="2257425" cy="1224023"/>
            <a:chOff x="1020366" y="2873425"/>
            <a:chExt cx="2257425" cy="1224023"/>
          </a:xfrm>
        </p:grpSpPr>
        <p:sp>
          <p:nvSpPr>
            <p:cNvPr id="50" name="矩形 19"/>
            <p:cNvSpPr>
              <a:spLocks noChangeArrowheads="1"/>
            </p:cNvSpPr>
            <p:nvPr/>
          </p:nvSpPr>
          <p:spPr bwMode="auto">
            <a:xfrm>
              <a:off x="1020366" y="3081785"/>
              <a:ext cx="22574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1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单击此处编辑您要的内容，建议您在展示时采用微软雅黑字体，本模版所有图形线条及其相应素材均可自由编辑、改色、替换。更多使用说明和作品请详阅模版最末的使用手册。</a:t>
              </a:r>
              <a:endParaRPr lang="en-US" altLang="zh-CN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6" name="TextBox 13"/>
            <p:cNvSpPr txBox="1">
              <a:spLocks noChangeArrowheads="1"/>
            </p:cNvSpPr>
            <p:nvPr/>
          </p:nvSpPr>
          <p:spPr bwMode="auto">
            <a:xfrm>
              <a:off x="1020366" y="2873425"/>
              <a:ext cx="146565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边形 8"/>
          <p:cNvSpPr>
            <a:spLocks noChangeArrowheads="1"/>
          </p:cNvSpPr>
          <p:nvPr/>
        </p:nvSpPr>
        <p:spPr bwMode="auto">
          <a:xfrm>
            <a:off x="4067944" y="1831180"/>
            <a:ext cx="5040560" cy="1676673"/>
          </a:xfrm>
          <a:prstGeom prst="parallelogram">
            <a:avLst>
              <a:gd name="adj" fmla="val 47034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任意多边形 5" hidden="1"/>
          <p:cNvSpPr/>
          <p:nvPr/>
        </p:nvSpPr>
        <p:spPr bwMode="auto">
          <a:xfrm>
            <a:off x="108349" y="-164554"/>
            <a:ext cx="4175620" cy="5308054"/>
          </a:xfrm>
          <a:custGeom>
            <a:avLst/>
            <a:gdLst>
              <a:gd name="T0" fmla="*/ 0 w 7093217"/>
              <a:gd name="T1" fmla="*/ 0 h 6858000"/>
              <a:gd name="T2" fmla="*/ 7093217 w 7093217"/>
              <a:gd name="T3" fmla="*/ 0 h 6858000"/>
              <a:gd name="T4" fmla="*/ 4113150 w 7093217"/>
              <a:gd name="T5" fmla="*/ 6858000 h 6858000"/>
              <a:gd name="T6" fmla="*/ 0 w 7093217"/>
              <a:gd name="T7" fmla="*/ 6858000 h 6858000"/>
              <a:gd name="T8" fmla="*/ 0 w 7093217"/>
              <a:gd name="T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93217" h="6858000">
                <a:moveTo>
                  <a:pt x="0" y="0"/>
                </a:moveTo>
                <a:lnTo>
                  <a:pt x="7093217" y="0"/>
                </a:lnTo>
                <a:lnTo>
                  <a:pt x="41131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1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847" y="-164554"/>
            <a:ext cx="4582858" cy="53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92859" y="1995686"/>
            <a:ext cx="4083597" cy="566572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dist"/>
            <a:r>
              <a:rPr lang="en-US" altLang="zh-CN" sz="32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4.</a:t>
            </a:r>
            <a:r>
              <a:rPr lang="zh-CN" altLang="en-US" sz="32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输入第一部分标题</a:t>
            </a:r>
            <a:endParaRPr lang="zh-CN" altLang="en-US" sz="32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8024" y="2523549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</a:t>
            </a:r>
            <a:endParaRPr lang="en-US" altLang="zh-CN" sz="1600" b="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b="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</a:t>
            </a:r>
            <a:endParaRPr lang="en-US" altLang="zh-CN" sz="1600" b="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6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 flipH="1">
            <a:off x="2771802" y="-596602"/>
            <a:ext cx="2952326" cy="6048672"/>
          </a:xfrm>
          <a:prstGeom prst="line">
            <a:avLst/>
          </a:prstGeom>
          <a:ln w="9842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8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0" name="Straight Line buttom"/>
          <p:cNvCxnSpPr>
            <a:cxnSpLocks noChangeShapeType="1"/>
          </p:cNvCxnSpPr>
          <p:nvPr/>
        </p:nvCxnSpPr>
        <p:spPr bwMode="auto">
          <a:xfrm>
            <a:off x="760040" y="2161951"/>
            <a:ext cx="7772400" cy="0"/>
          </a:xfrm>
          <a:prstGeom prst="line">
            <a:avLst/>
          </a:prstGeom>
          <a:noFill/>
          <a:ln w="19050" cmpd="sng">
            <a:solidFill>
              <a:srgbClr val="8497B0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Oval 4"/>
          <p:cNvSpPr>
            <a:spLocks noChangeArrowheads="1"/>
          </p:cNvSpPr>
          <p:nvPr/>
        </p:nvSpPr>
        <p:spPr bwMode="auto">
          <a:xfrm>
            <a:off x="1722065" y="1744042"/>
            <a:ext cx="835819" cy="8358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1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en-US" altLang="zh-CN" sz="2100" b="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2" name="Oval 8"/>
          <p:cNvSpPr>
            <a:spLocks noChangeArrowheads="1"/>
          </p:cNvSpPr>
          <p:nvPr/>
        </p:nvSpPr>
        <p:spPr bwMode="auto">
          <a:xfrm>
            <a:off x="2711474" y="1614264"/>
            <a:ext cx="1094185" cy="10953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2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en-US" altLang="zh-CN" sz="32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3" name="Oval 12"/>
          <p:cNvSpPr>
            <a:spLocks noChangeArrowheads="1"/>
          </p:cNvSpPr>
          <p:nvPr/>
        </p:nvSpPr>
        <p:spPr bwMode="auto">
          <a:xfrm>
            <a:off x="3960440" y="1491630"/>
            <a:ext cx="1341834" cy="13406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45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en-US" altLang="zh-CN" sz="45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4" name="Oval 16"/>
          <p:cNvSpPr>
            <a:spLocks noChangeArrowheads="1"/>
          </p:cNvSpPr>
          <p:nvPr/>
        </p:nvSpPr>
        <p:spPr bwMode="auto">
          <a:xfrm>
            <a:off x="5455865" y="1614264"/>
            <a:ext cx="1095375" cy="10953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2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endParaRPr lang="en-US" altLang="zh-CN" sz="32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5" name="Oval 19"/>
          <p:cNvSpPr>
            <a:spLocks noChangeArrowheads="1"/>
          </p:cNvSpPr>
          <p:nvPr/>
        </p:nvSpPr>
        <p:spPr bwMode="auto">
          <a:xfrm>
            <a:off x="6704831" y="1744042"/>
            <a:ext cx="835819" cy="8358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68580" tIns="34290" rIns="68580" bIns="34290" anchor="ctr"/>
          <a:lstStyle>
            <a:lvl1pPr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37477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374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1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endParaRPr lang="en-US" altLang="zh-CN" sz="2100" b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6" name="矩形 10"/>
          <p:cNvSpPr>
            <a:spLocks noChangeArrowheads="1"/>
          </p:cNvSpPr>
          <p:nvPr/>
        </p:nvSpPr>
        <p:spPr bwMode="auto">
          <a:xfrm>
            <a:off x="993402" y="3579862"/>
            <a:ext cx="7147322" cy="42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2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7" name="TextBox 13"/>
          <p:cNvSpPr txBox="1">
            <a:spLocks noChangeArrowheads="1"/>
          </p:cNvSpPr>
          <p:nvPr/>
        </p:nvSpPr>
        <p:spPr bwMode="auto">
          <a:xfrm>
            <a:off x="1916137" y="2696542"/>
            <a:ext cx="641747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8" name="TextBox 13"/>
          <p:cNvSpPr txBox="1">
            <a:spLocks noChangeArrowheads="1"/>
          </p:cNvSpPr>
          <p:nvPr/>
        </p:nvSpPr>
        <p:spPr bwMode="auto">
          <a:xfrm>
            <a:off x="3011512" y="2888232"/>
            <a:ext cx="64174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9" name="TextBox 13"/>
          <p:cNvSpPr txBox="1">
            <a:spLocks noChangeArrowheads="1"/>
          </p:cNvSpPr>
          <p:nvPr/>
        </p:nvSpPr>
        <p:spPr bwMode="auto">
          <a:xfrm>
            <a:off x="4402162" y="3039442"/>
            <a:ext cx="641747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0" name="TextBox 13"/>
          <p:cNvSpPr txBox="1">
            <a:spLocks noChangeArrowheads="1"/>
          </p:cNvSpPr>
          <p:nvPr/>
        </p:nvSpPr>
        <p:spPr bwMode="auto">
          <a:xfrm>
            <a:off x="5773762" y="2831082"/>
            <a:ext cx="64174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1" name="TextBox 13"/>
          <p:cNvSpPr txBox="1">
            <a:spLocks noChangeArrowheads="1"/>
          </p:cNvSpPr>
          <p:nvPr/>
        </p:nvSpPr>
        <p:spPr bwMode="auto">
          <a:xfrm>
            <a:off x="6886997" y="2696542"/>
            <a:ext cx="640556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2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/>
      <p:bldP spid="97" grpId="0"/>
      <p:bldP spid="98" grpId="0"/>
      <p:bldP spid="99" grpId="0"/>
      <p:bldP spid="100" grpId="0"/>
      <p:bldP spid="10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43433" y="1419622"/>
            <a:ext cx="1682354" cy="1308497"/>
            <a:chOff x="843433" y="1419622"/>
            <a:chExt cx="1682354" cy="1308497"/>
          </a:xfrm>
        </p:grpSpPr>
        <p:pic>
          <p:nvPicPr>
            <p:cNvPr id="18" name="图片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386" y="1419622"/>
              <a:ext cx="1666875" cy="1110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矩形 9"/>
            <p:cNvSpPr>
              <a:spLocks noChangeArrowheads="1"/>
            </p:cNvSpPr>
            <p:nvPr/>
          </p:nvSpPr>
          <p:spPr bwMode="auto">
            <a:xfrm>
              <a:off x="843433" y="2417365"/>
              <a:ext cx="1676400" cy="310754"/>
            </a:xfrm>
            <a:prstGeom prst="rect">
              <a:avLst/>
            </a:prstGeom>
            <a:solidFill>
              <a:srgbClr val="268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文本框 10"/>
            <p:cNvSpPr txBox="1">
              <a:spLocks noChangeArrowheads="1"/>
            </p:cNvSpPr>
            <p:nvPr/>
          </p:nvSpPr>
          <p:spPr bwMode="auto">
            <a:xfrm>
              <a:off x="850577" y="2448322"/>
              <a:ext cx="1675210" cy="25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1200" b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单击添加标题</a:t>
              </a:r>
              <a:endParaRPr lang="zh-CN" altLang="en-US" sz="1200" b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703439" y="1419622"/>
            <a:ext cx="1710929" cy="1314450"/>
            <a:chOff x="4703439" y="1419622"/>
            <a:chExt cx="1710929" cy="1314450"/>
          </a:xfrm>
        </p:grpSpPr>
        <p:pic>
          <p:nvPicPr>
            <p:cNvPr id="17" name="图片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3680" y="1419622"/>
              <a:ext cx="1677590" cy="113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11"/>
            <p:cNvSpPr>
              <a:spLocks noChangeArrowheads="1"/>
            </p:cNvSpPr>
            <p:nvPr/>
          </p:nvSpPr>
          <p:spPr bwMode="auto">
            <a:xfrm>
              <a:off x="4723680" y="2412603"/>
              <a:ext cx="1690688" cy="321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文本框 12"/>
            <p:cNvSpPr txBox="1">
              <a:spLocks noChangeArrowheads="1"/>
            </p:cNvSpPr>
            <p:nvPr/>
          </p:nvSpPr>
          <p:spPr bwMode="auto">
            <a:xfrm>
              <a:off x="4703439" y="2436415"/>
              <a:ext cx="1675210" cy="25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1200" b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单击添加标题</a:t>
              </a:r>
              <a:endParaRPr lang="zh-CN" altLang="en-US" sz="1200" b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746052" y="1419622"/>
            <a:ext cx="1721644" cy="1310879"/>
            <a:chOff x="2746052" y="1419622"/>
            <a:chExt cx="1721644" cy="1310879"/>
          </a:xfrm>
        </p:grpSpPr>
        <p:pic>
          <p:nvPicPr>
            <p:cNvPr id="16" name="图片 2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008" y="1419622"/>
              <a:ext cx="1687116" cy="11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矩形 13"/>
            <p:cNvSpPr>
              <a:spLocks noChangeArrowheads="1"/>
            </p:cNvSpPr>
            <p:nvPr/>
          </p:nvSpPr>
          <p:spPr bwMode="auto">
            <a:xfrm>
              <a:off x="2775818" y="2419747"/>
              <a:ext cx="1691878" cy="31075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文本框 14"/>
            <p:cNvSpPr txBox="1">
              <a:spLocks noChangeArrowheads="1"/>
            </p:cNvSpPr>
            <p:nvPr/>
          </p:nvSpPr>
          <p:spPr bwMode="auto">
            <a:xfrm>
              <a:off x="2746052" y="2443559"/>
              <a:ext cx="1675210" cy="25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1200" b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单击添加标题</a:t>
              </a:r>
              <a:endParaRPr lang="zh-CN" altLang="en-US" sz="1200" b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667970" y="1424384"/>
            <a:ext cx="1720454" cy="1306117"/>
            <a:chOff x="6667970" y="1424384"/>
            <a:chExt cx="1720454" cy="1306117"/>
          </a:xfrm>
        </p:grpSpPr>
        <p:pic>
          <p:nvPicPr>
            <p:cNvPr id="15" name="图片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970" y="1424384"/>
              <a:ext cx="1720454" cy="114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矩形 15"/>
            <p:cNvSpPr>
              <a:spLocks noChangeArrowheads="1"/>
            </p:cNvSpPr>
            <p:nvPr/>
          </p:nvSpPr>
          <p:spPr bwMode="auto">
            <a:xfrm>
              <a:off x="6669161" y="2419747"/>
              <a:ext cx="1710928" cy="31075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文本框 16"/>
            <p:cNvSpPr txBox="1">
              <a:spLocks noChangeArrowheads="1"/>
            </p:cNvSpPr>
            <p:nvPr/>
          </p:nvSpPr>
          <p:spPr bwMode="auto">
            <a:xfrm>
              <a:off x="6673923" y="2436415"/>
              <a:ext cx="1670447" cy="25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1200" b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单击添加标题</a:t>
              </a:r>
              <a:endParaRPr lang="zh-CN" altLang="en-US" sz="1200" b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8" name="矩形 17"/>
          <p:cNvSpPr>
            <a:spLocks noChangeArrowheads="1"/>
          </p:cNvSpPr>
          <p:nvPr/>
        </p:nvSpPr>
        <p:spPr bwMode="auto">
          <a:xfrm>
            <a:off x="870818" y="3180556"/>
            <a:ext cx="1654969" cy="6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9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矩形 19"/>
          <p:cNvSpPr>
            <a:spLocks noChangeArrowheads="1"/>
          </p:cNvSpPr>
          <p:nvPr/>
        </p:nvSpPr>
        <p:spPr bwMode="auto">
          <a:xfrm>
            <a:off x="2879402" y="3180556"/>
            <a:ext cx="1654969" cy="6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9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矩形 21"/>
          <p:cNvSpPr>
            <a:spLocks noChangeArrowheads="1"/>
          </p:cNvSpPr>
          <p:nvPr/>
        </p:nvSpPr>
        <p:spPr bwMode="auto">
          <a:xfrm>
            <a:off x="4723680" y="3180556"/>
            <a:ext cx="1654969" cy="6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9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矩形 23"/>
          <p:cNvSpPr>
            <a:spLocks noChangeArrowheads="1"/>
          </p:cNvSpPr>
          <p:nvPr/>
        </p:nvSpPr>
        <p:spPr bwMode="auto">
          <a:xfrm>
            <a:off x="6725120" y="3180556"/>
            <a:ext cx="1654969" cy="6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9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/>
      <p:bldP spid="30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18148" y="1371600"/>
            <a:ext cx="4779168" cy="2712244"/>
            <a:chOff x="2318148" y="1371600"/>
            <a:chExt cx="4779168" cy="2712244"/>
          </a:xfrm>
        </p:grpSpPr>
        <p:sp>
          <p:nvSpPr>
            <p:cNvPr id="31" name="Freeform 5"/>
            <p:cNvSpPr/>
            <p:nvPr/>
          </p:nvSpPr>
          <p:spPr bwMode="auto">
            <a:xfrm>
              <a:off x="5494735" y="2511029"/>
              <a:ext cx="1452563" cy="1454944"/>
            </a:xfrm>
            <a:custGeom>
              <a:avLst/>
              <a:gdLst>
                <a:gd name="T0" fmla="*/ 1112 w 1112"/>
                <a:gd name="T1" fmla="*/ 332 h 1114"/>
                <a:gd name="T2" fmla="*/ 331 w 1112"/>
                <a:gd name="T3" fmla="*/ 1114 h 1114"/>
                <a:gd name="T4" fmla="*/ 0 w 1112"/>
                <a:gd name="T5" fmla="*/ 782 h 1114"/>
                <a:gd name="T6" fmla="*/ 781 w 1112"/>
                <a:gd name="T7" fmla="*/ 0 h 1114"/>
                <a:gd name="T8" fmla="*/ 1112 w 1112"/>
                <a:gd name="T9" fmla="*/ 332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14">
                  <a:moveTo>
                    <a:pt x="1112" y="332"/>
                  </a:moveTo>
                  <a:lnTo>
                    <a:pt x="331" y="1114"/>
                  </a:lnTo>
                  <a:lnTo>
                    <a:pt x="0" y="782"/>
                  </a:lnTo>
                  <a:lnTo>
                    <a:pt x="781" y="0"/>
                  </a:lnTo>
                  <a:lnTo>
                    <a:pt x="1112" y="332"/>
                  </a:lnTo>
                  <a:close/>
                </a:path>
              </a:pathLst>
            </a:custGeom>
            <a:solidFill>
              <a:srgbClr val="A6A6A6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Freeform 6"/>
            <p:cNvSpPr/>
            <p:nvPr/>
          </p:nvSpPr>
          <p:spPr bwMode="auto">
            <a:xfrm>
              <a:off x="4474369" y="2511029"/>
              <a:ext cx="1453754" cy="1454944"/>
            </a:xfrm>
            <a:custGeom>
              <a:avLst/>
              <a:gdLst>
                <a:gd name="T0" fmla="*/ 332 w 1112"/>
                <a:gd name="T1" fmla="*/ 0 h 1114"/>
                <a:gd name="T2" fmla="*/ 1112 w 1112"/>
                <a:gd name="T3" fmla="*/ 782 h 1114"/>
                <a:gd name="T4" fmla="*/ 781 w 1112"/>
                <a:gd name="T5" fmla="*/ 1114 h 1114"/>
                <a:gd name="T6" fmla="*/ 0 w 1112"/>
                <a:gd name="T7" fmla="*/ 332 h 1114"/>
                <a:gd name="T8" fmla="*/ 332 w 1112"/>
                <a:gd name="T9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14">
                  <a:moveTo>
                    <a:pt x="332" y="0"/>
                  </a:moveTo>
                  <a:lnTo>
                    <a:pt x="1112" y="782"/>
                  </a:lnTo>
                  <a:lnTo>
                    <a:pt x="781" y="1114"/>
                  </a:lnTo>
                  <a:lnTo>
                    <a:pt x="0" y="332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A6A6A6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Freeform 7"/>
            <p:cNvSpPr/>
            <p:nvPr/>
          </p:nvSpPr>
          <p:spPr bwMode="auto">
            <a:xfrm>
              <a:off x="5494735" y="1489473"/>
              <a:ext cx="1452563" cy="1454944"/>
            </a:xfrm>
            <a:custGeom>
              <a:avLst/>
              <a:gdLst>
                <a:gd name="T0" fmla="*/ 331 w 1112"/>
                <a:gd name="T1" fmla="*/ 0 h 1114"/>
                <a:gd name="T2" fmla="*/ 1112 w 1112"/>
                <a:gd name="T3" fmla="*/ 782 h 1114"/>
                <a:gd name="T4" fmla="*/ 781 w 1112"/>
                <a:gd name="T5" fmla="*/ 1114 h 1114"/>
                <a:gd name="T6" fmla="*/ 0 w 1112"/>
                <a:gd name="T7" fmla="*/ 332 h 1114"/>
                <a:gd name="T8" fmla="*/ 331 w 1112"/>
                <a:gd name="T9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14">
                  <a:moveTo>
                    <a:pt x="331" y="0"/>
                  </a:moveTo>
                  <a:lnTo>
                    <a:pt x="1112" y="782"/>
                  </a:lnTo>
                  <a:lnTo>
                    <a:pt x="781" y="1114"/>
                  </a:lnTo>
                  <a:lnTo>
                    <a:pt x="0" y="332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A6A6A6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Freeform 8"/>
            <p:cNvSpPr/>
            <p:nvPr/>
          </p:nvSpPr>
          <p:spPr bwMode="auto">
            <a:xfrm>
              <a:off x="4474369" y="1489473"/>
              <a:ext cx="1453754" cy="1454944"/>
            </a:xfrm>
            <a:custGeom>
              <a:avLst/>
              <a:gdLst>
                <a:gd name="T0" fmla="*/ 1112 w 1112"/>
                <a:gd name="T1" fmla="*/ 332 h 1114"/>
                <a:gd name="T2" fmla="*/ 332 w 1112"/>
                <a:gd name="T3" fmla="*/ 1114 h 1114"/>
                <a:gd name="T4" fmla="*/ 0 w 1112"/>
                <a:gd name="T5" fmla="*/ 782 h 1114"/>
                <a:gd name="T6" fmla="*/ 781 w 1112"/>
                <a:gd name="T7" fmla="*/ 0 h 1114"/>
                <a:gd name="T8" fmla="*/ 1112 w 1112"/>
                <a:gd name="T9" fmla="*/ 332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14">
                  <a:moveTo>
                    <a:pt x="1112" y="332"/>
                  </a:moveTo>
                  <a:lnTo>
                    <a:pt x="332" y="1114"/>
                  </a:lnTo>
                  <a:lnTo>
                    <a:pt x="0" y="782"/>
                  </a:lnTo>
                  <a:lnTo>
                    <a:pt x="781" y="0"/>
                  </a:lnTo>
                  <a:lnTo>
                    <a:pt x="1112" y="332"/>
                  </a:lnTo>
                  <a:close/>
                </a:path>
              </a:pathLst>
            </a:custGeom>
            <a:solidFill>
              <a:srgbClr val="A6A6A6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Freeform 9"/>
            <p:cNvSpPr/>
            <p:nvPr/>
          </p:nvSpPr>
          <p:spPr bwMode="auto">
            <a:xfrm>
              <a:off x="3455194" y="2511029"/>
              <a:ext cx="1453754" cy="1454944"/>
            </a:xfrm>
            <a:custGeom>
              <a:avLst/>
              <a:gdLst>
                <a:gd name="T0" fmla="*/ 1113 w 1113"/>
                <a:gd name="T1" fmla="*/ 332 h 1114"/>
                <a:gd name="T2" fmla="*/ 332 w 1113"/>
                <a:gd name="T3" fmla="*/ 1114 h 1114"/>
                <a:gd name="T4" fmla="*/ 0 w 1113"/>
                <a:gd name="T5" fmla="*/ 782 h 1114"/>
                <a:gd name="T6" fmla="*/ 781 w 1113"/>
                <a:gd name="T7" fmla="*/ 0 h 1114"/>
                <a:gd name="T8" fmla="*/ 1113 w 1113"/>
                <a:gd name="T9" fmla="*/ 332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3" h="1114">
                  <a:moveTo>
                    <a:pt x="1113" y="332"/>
                  </a:moveTo>
                  <a:lnTo>
                    <a:pt x="332" y="1114"/>
                  </a:lnTo>
                  <a:lnTo>
                    <a:pt x="0" y="782"/>
                  </a:lnTo>
                  <a:lnTo>
                    <a:pt x="781" y="0"/>
                  </a:lnTo>
                  <a:lnTo>
                    <a:pt x="1113" y="332"/>
                  </a:lnTo>
                  <a:close/>
                </a:path>
              </a:pathLst>
            </a:custGeom>
            <a:solidFill>
              <a:srgbClr val="A6A6A6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Freeform 10"/>
            <p:cNvSpPr/>
            <p:nvPr/>
          </p:nvSpPr>
          <p:spPr bwMode="auto">
            <a:xfrm>
              <a:off x="2436019" y="2511029"/>
              <a:ext cx="1452563" cy="1454944"/>
            </a:xfrm>
            <a:custGeom>
              <a:avLst/>
              <a:gdLst>
                <a:gd name="T0" fmla="*/ 331 w 1112"/>
                <a:gd name="T1" fmla="*/ 0 h 1114"/>
                <a:gd name="T2" fmla="*/ 1112 w 1112"/>
                <a:gd name="T3" fmla="*/ 782 h 1114"/>
                <a:gd name="T4" fmla="*/ 780 w 1112"/>
                <a:gd name="T5" fmla="*/ 1114 h 1114"/>
                <a:gd name="T6" fmla="*/ 0 w 1112"/>
                <a:gd name="T7" fmla="*/ 332 h 1114"/>
                <a:gd name="T8" fmla="*/ 331 w 1112"/>
                <a:gd name="T9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14">
                  <a:moveTo>
                    <a:pt x="331" y="0"/>
                  </a:moveTo>
                  <a:lnTo>
                    <a:pt x="1112" y="782"/>
                  </a:lnTo>
                  <a:lnTo>
                    <a:pt x="780" y="1114"/>
                  </a:lnTo>
                  <a:lnTo>
                    <a:pt x="0" y="332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A6A6A6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Freeform 11"/>
            <p:cNvSpPr/>
            <p:nvPr/>
          </p:nvSpPr>
          <p:spPr bwMode="auto">
            <a:xfrm>
              <a:off x="3455194" y="1489473"/>
              <a:ext cx="1453754" cy="1454944"/>
            </a:xfrm>
            <a:custGeom>
              <a:avLst/>
              <a:gdLst>
                <a:gd name="T0" fmla="*/ 332 w 1113"/>
                <a:gd name="T1" fmla="*/ 0 h 1114"/>
                <a:gd name="T2" fmla="*/ 1113 w 1113"/>
                <a:gd name="T3" fmla="*/ 782 h 1114"/>
                <a:gd name="T4" fmla="*/ 781 w 1113"/>
                <a:gd name="T5" fmla="*/ 1114 h 1114"/>
                <a:gd name="T6" fmla="*/ 0 w 1113"/>
                <a:gd name="T7" fmla="*/ 332 h 1114"/>
                <a:gd name="T8" fmla="*/ 332 w 1113"/>
                <a:gd name="T9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3" h="1114">
                  <a:moveTo>
                    <a:pt x="332" y="0"/>
                  </a:moveTo>
                  <a:lnTo>
                    <a:pt x="1113" y="782"/>
                  </a:lnTo>
                  <a:lnTo>
                    <a:pt x="781" y="1114"/>
                  </a:lnTo>
                  <a:lnTo>
                    <a:pt x="0" y="332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A6A6A6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436019" y="1489473"/>
              <a:ext cx="1452563" cy="1454944"/>
            </a:xfrm>
            <a:custGeom>
              <a:avLst/>
              <a:gdLst>
                <a:gd name="T0" fmla="*/ 1112 w 1112"/>
                <a:gd name="T1" fmla="*/ 332 h 1114"/>
                <a:gd name="T2" fmla="*/ 331 w 1112"/>
                <a:gd name="T3" fmla="*/ 1114 h 1114"/>
                <a:gd name="T4" fmla="*/ 0 w 1112"/>
                <a:gd name="T5" fmla="*/ 782 h 1114"/>
                <a:gd name="T6" fmla="*/ 780 w 1112"/>
                <a:gd name="T7" fmla="*/ 0 h 1114"/>
                <a:gd name="T8" fmla="*/ 1112 w 1112"/>
                <a:gd name="T9" fmla="*/ 332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14">
                  <a:moveTo>
                    <a:pt x="1112" y="332"/>
                  </a:moveTo>
                  <a:lnTo>
                    <a:pt x="331" y="1114"/>
                  </a:lnTo>
                  <a:lnTo>
                    <a:pt x="0" y="782"/>
                  </a:lnTo>
                  <a:lnTo>
                    <a:pt x="780" y="0"/>
                  </a:lnTo>
                  <a:lnTo>
                    <a:pt x="1112" y="332"/>
                  </a:lnTo>
                  <a:close/>
                </a:path>
              </a:pathLst>
            </a:custGeom>
            <a:solidFill>
              <a:srgbClr val="A6A6A6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2318148" y="2393156"/>
              <a:ext cx="667940" cy="671513"/>
            </a:xfrm>
            <a:custGeom>
              <a:avLst/>
              <a:gdLst>
                <a:gd name="T0" fmla="*/ 178 w 216"/>
                <a:gd name="T1" fmla="*/ 38 h 217"/>
                <a:gd name="T2" fmla="*/ 178 w 216"/>
                <a:gd name="T3" fmla="*/ 178 h 217"/>
                <a:gd name="T4" fmla="*/ 38 w 216"/>
                <a:gd name="T5" fmla="*/ 178 h 217"/>
                <a:gd name="T6" fmla="*/ 38 w 216"/>
                <a:gd name="T7" fmla="*/ 38 h 217"/>
                <a:gd name="T8" fmla="*/ 178 w 216"/>
                <a:gd name="T9" fmla="*/ 3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217">
                  <a:moveTo>
                    <a:pt x="178" y="38"/>
                  </a:moveTo>
                  <a:cubicBezTo>
                    <a:pt x="216" y="77"/>
                    <a:pt x="216" y="139"/>
                    <a:pt x="178" y="178"/>
                  </a:cubicBezTo>
                  <a:cubicBezTo>
                    <a:pt x="139" y="217"/>
                    <a:pt x="77" y="217"/>
                    <a:pt x="38" y="178"/>
                  </a:cubicBezTo>
                  <a:cubicBezTo>
                    <a:pt x="0" y="139"/>
                    <a:pt x="0" y="77"/>
                    <a:pt x="38" y="38"/>
                  </a:cubicBezTo>
                  <a:cubicBezTo>
                    <a:pt x="77" y="0"/>
                    <a:pt x="139" y="0"/>
                    <a:pt x="178" y="38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34941" y="1371600"/>
              <a:ext cx="671513" cy="671513"/>
            </a:xfrm>
            <a:custGeom>
              <a:avLst/>
              <a:gdLst>
                <a:gd name="T0" fmla="*/ 179 w 217"/>
                <a:gd name="T1" fmla="*/ 178 h 217"/>
                <a:gd name="T2" fmla="*/ 39 w 217"/>
                <a:gd name="T3" fmla="*/ 178 h 217"/>
                <a:gd name="T4" fmla="*/ 39 w 217"/>
                <a:gd name="T5" fmla="*/ 38 h 217"/>
                <a:gd name="T6" fmla="*/ 179 w 217"/>
                <a:gd name="T7" fmla="*/ 38 h 217"/>
                <a:gd name="T8" fmla="*/ 179 w 217"/>
                <a:gd name="T9" fmla="*/ 17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17">
                  <a:moveTo>
                    <a:pt x="179" y="178"/>
                  </a:moveTo>
                  <a:cubicBezTo>
                    <a:pt x="140" y="217"/>
                    <a:pt x="78" y="217"/>
                    <a:pt x="39" y="178"/>
                  </a:cubicBezTo>
                  <a:cubicBezTo>
                    <a:pt x="0" y="139"/>
                    <a:pt x="0" y="77"/>
                    <a:pt x="39" y="38"/>
                  </a:cubicBezTo>
                  <a:cubicBezTo>
                    <a:pt x="78" y="0"/>
                    <a:pt x="140" y="0"/>
                    <a:pt x="179" y="38"/>
                  </a:cubicBezTo>
                  <a:cubicBezTo>
                    <a:pt x="217" y="77"/>
                    <a:pt x="217" y="139"/>
                    <a:pt x="179" y="178"/>
                  </a:cubicBezTo>
                  <a:close/>
                </a:path>
              </a:pathLst>
            </a:custGeom>
            <a:solidFill>
              <a:srgbClr val="438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3334941" y="3414713"/>
              <a:ext cx="671513" cy="669131"/>
            </a:xfrm>
            <a:custGeom>
              <a:avLst/>
              <a:gdLst>
                <a:gd name="T0" fmla="*/ 179 w 217"/>
                <a:gd name="T1" fmla="*/ 38 h 216"/>
                <a:gd name="T2" fmla="*/ 179 w 217"/>
                <a:gd name="T3" fmla="*/ 178 h 216"/>
                <a:gd name="T4" fmla="*/ 39 w 217"/>
                <a:gd name="T5" fmla="*/ 178 h 216"/>
                <a:gd name="T6" fmla="*/ 39 w 217"/>
                <a:gd name="T7" fmla="*/ 38 h 216"/>
                <a:gd name="T8" fmla="*/ 179 w 217"/>
                <a:gd name="T9" fmla="*/ 3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16">
                  <a:moveTo>
                    <a:pt x="179" y="38"/>
                  </a:moveTo>
                  <a:cubicBezTo>
                    <a:pt x="217" y="77"/>
                    <a:pt x="217" y="139"/>
                    <a:pt x="179" y="178"/>
                  </a:cubicBezTo>
                  <a:cubicBezTo>
                    <a:pt x="140" y="216"/>
                    <a:pt x="78" y="216"/>
                    <a:pt x="39" y="178"/>
                  </a:cubicBezTo>
                  <a:cubicBezTo>
                    <a:pt x="0" y="139"/>
                    <a:pt x="0" y="77"/>
                    <a:pt x="39" y="38"/>
                  </a:cubicBezTo>
                  <a:cubicBezTo>
                    <a:pt x="78" y="0"/>
                    <a:pt x="140" y="0"/>
                    <a:pt x="179" y="38"/>
                  </a:cubicBezTo>
                  <a:close/>
                </a:path>
              </a:pathLst>
            </a:custGeom>
            <a:solidFill>
              <a:srgbClr val="89B7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4354116" y="2393156"/>
              <a:ext cx="671513" cy="671513"/>
            </a:xfrm>
            <a:custGeom>
              <a:avLst/>
              <a:gdLst>
                <a:gd name="T0" fmla="*/ 179 w 217"/>
                <a:gd name="T1" fmla="*/ 178 h 217"/>
                <a:gd name="T2" fmla="*/ 39 w 217"/>
                <a:gd name="T3" fmla="*/ 178 h 217"/>
                <a:gd name="T4" fmla="*/ 39 w 217"/>
                <a:gd name="T5" fmla="*/ 38 h 217"/>
                <a:gd name="T6" fmla="*/ 179 w 217"/>
                <a:gd name="T7" fmla="*/ 38 h 217"/>
                <a:gd name="T8" fmla="*/ 179 w 217"/>
                <a:gd name="T9" fmla="*/ 17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17">
                  <a:moveTo>
                    <a:pt x="179" y="178"/>
                  </a:moveTo>
                  <a:cubicBezTo>
                    <a:pt x="140" y="217"/>
                    <a:pt x="78" y="217"/>
                    <a:pt x="39" y="178"/>
                  </a:cubicBezTo>
                  <a:cubicBezTo>
                    <a:pt x="0" y="139"/>
                    <a:pt x="0" y="77"/>
                    <a:pt x="39" y="38"/>
                  </a:cubicBezTo>
                  <a:cubicBezTo>
                    <a:pt x="78" y="0"/>
                    <a:pt x="140" y="0"/>
                    <a:pt x="179" y="38"/>
                  </a:cubicBezTo>
                  <a:cubicBezTo>
                    <a:pt x="217" y="77"/>
                    <a:pt x="217" y="139"/>
                    <a:pt x="179" y="178"/>
                  </a:cubicBezTo>
                  <a:close/>
                </a:path>
              </a:pathLst>
            </a:custGeom>
            <a:solidFill>
              <a:srgbClr val="889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5374482" y="1371600"/>
              <a:ext cx="670322" cy="671513"/>
            </a:xfrm>
            <a:custGeom>
              <a:avLst/>
              <a:gdLst>
                <a:gd name="T0" fmla="*/ 179 w 217"/>
                <a:gd name="T1" fmla="*/ 178 h 217"/>
                <a:gd name="T2" fmla="*/ 39 w 217"/>
                <a:gd name="T3" fmla="*/ 178 h 217"/>
                <a:gd name="T4" fmla="*/ 39 w 217"/>
                <a:gd name="T5" fmla="*/ 38 h 217"/>
                <a:gd name="T6" fmla="*/ 179 w 217"/>
                <a:gd name="T7" fmla="*/ 38 h 217"/>
                <a:gd name="T8" fmla="*/ 179 w 217"/>
                <a:gd name="T9" fmla="*/ 17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17">
                  <a:moveTo>
                    <a:pt x="179" y="178"/>
                  </a:moveTo>
                  <a:cubicBezTo>
                    <a:pt x="140" y="217"/>
                    <a:pt x="78" y="217"/>
                    <a:pt x="39" y="178"/>
                  </a:cubicBezTo>
                  <a:cubicBezTo>
                    <a:pt x="0" y="139"/>
                    <a:pt x="0" y="77"/>
                    <a:pt x="39" y="38"/>
                  </a:cubicBezTo>
                  <a:cubicBezTo>
                    <a:pt x="78" y="0"/>
                    <a:pt x="140" y="0"/>
                    <a:pt x="179" y="38"/>
                  </a:cubicBezTo>
                  <a:cubicBezTo>
                    <a:pt x="217" y="77"/>
                    <a:pt x="217" y="139"/>
                    <a:pt x="179" y="178"/>
                  </a:cubicBezTo>
                  <a:close/>
                </a:path>
              </a:pathLst>
            </a:custGeom>
            <a:solidFill>
              <a:srgbClr val="89B7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5374482" y="3414713"/>
              <a:ext cx="670322" cy="669131"/>
            </a:xfrm>
            <a:custGeom>
              <a:avLst/>
              <a:gdLst>
                <a:gd name="T0" fmla="*/ 179 w 217"/>
                <a:gd name="T1" fmla="*/ 38 h 216"/>
                <a:gd name="T2" fmla="*/ 179 w 217"/>
                <a:gd name="T3" fmla="*/ 178 h 216"/>
                <a:gd name="T4" fmla="*/ 39 w 217"/>
                <a:gd name="T5" fmla="*/ 178 h 216"/>
                <a:gd name="T6" fmla="*/ 39 w 217"/>
                <a:gd name="T7" fmla="*/ 38 h 216"/>
                <a:gd name="T8" fmla="*/ 179 w 217"/>
                <a:gd name="T9" fmla="*/ 3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16">
                  <a:moveTo>
                    <a:pt x="179" y="38"/>
                  </a:moveTo>
                  <a:cubicBezTo>
                    <a:pt x="217" y="77"/>
                    <a:pt x="217" y="139"/>
                    <a:pt x="179" y="178"/>
                  </a:cubicBezTo>
                  <a:cubicBezTo>
                    <a:pt x="140" y="216"/>
                    <a:pt x="78" y="216"/>
                    <a:pt x="39" y="178"/>
                  </a:cubicBezTo>
                  <a:cubicBezTo>
                    <a:pt x="0" y="139"/>
                    <a:pt x="0" y="77"/>
                    <a:pt x="39" y="38"/>
                  </a:cubicBezTo>
                  <a:cubicBezTo>
                    <a:pt x="78" y="0"/>
                    <a:pt x="140" y="0"/>
                    <a:pt x="179" y="38"/>
                  </a:cubicBezTo>
                  <a:close/>
                </a:path>
              </a:pathLst>
            </a:custGeom>
            <a:solidFill>
              <a:srgbClr val="438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2" name="Freeform 19"/>
            <p:cNvSpPr/>
            <p:nvPr/>
          </p:nvSpPr>
          <p:spPr bwMode="auto">
            <a:xfrm>
              <a:off x="6426994" y="2393156"/>
              <a:ext cx="670322" cy="671513"/>
            </a:xfrm>
            <a:custGeom>
              <a:avLst/>
              <a:gdLst>
                <a:gd name="T0" fmla="*/ 179 w 217"/>
                <a:gd name="T1" fmla="*/ 178 h 217"/>
                <a:gd name="T2" fmla="*/ 39 w 217"/>
                <a:gd name="T3" fmla="*/ 178 h 217"/>
                <a:gd name="T4" fmla="*/ 39 w 217"/>
                <a:gd name="T5" fmla="*/ 38 h 217"/>
                <a:gd name="T6" fmla="*/ 179 w 217"/>
                <a:gd name="T7" fmla="*/ 38 h 217"/>
                <a:gd name="T8" fmla="*/ 179 w 217"/>
                <a:gd name="T9" fmla="*/ 17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17">
                  <a:moveTo>
                    <a:pt x="179" y="178"/>
                  </a:moveTo>
                  <a:cubicBezTo>
                    <a:pt x="140" y="217"/>
                    <a:pt x="78" y="217"/>
                    <a:pt x="39" y="178"/>
                  </a:cubicBezTo>
                  <a:cubicBezTo>
                    <a:pt x="0" y="139"/>
                    <a:pt x="0" y="77"/>
                    <a:pt x="39" y="38"/>
                  </a:cubicBezTo>
                  <a:cubicBezTo>
                    <a:pt x="78" y="0"/>
                    <a:pt x="140" y="0"/>
                    <a:pt x="179" y="38"/>
                  </a:cubicBezTo>
                  <a:cubicBezTo>
                    <a:pt x="217" y="77"/>
                    <a:pt x="217" y="139"/>
                    <a:pt x="179" y="178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" name="TextBox 55"/>
            <p:cNvSpPr txBox="1">
              <a:spLocks noChangeArrowheads="1"/>
            </p:cNvSpPr>
            <p:nvPr/>
          </p:nvSpPr>
          <p:spPr bwMode="auto">
            <a:xfrm flipH="1">
              <a:off x="3425429" y="1538288"/>
              <a:ext cx="466725" cy="32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AU" altLang="en-US" sz="21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en-AU" altLang="en-US" sz="21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TextBox 56"/>
            <p:cNvSpPr txBox="1">
              <a:spLocks noChangeArrowheads="1"/>
            </p:cNvSpPr>
            <p:nvPr/>
          </p:nvSpPr>
          <p:spPr bwMode="auto">
            <a:xfrm flipH="1">
              <a:off x="2388394" y="2547938"/>
              <a:ext cx="466725" cy="32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AU" altLang="en-US" sz="2100" b="0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en-AU" altLang="en-US" sz="21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5" name="TextBox 57"/>
            <p:cNvSpPr txBox="1">
              <a:spLocks noChangeArrowheads="1"/>
            </p:cNvSpPr>
            <p:nvPr/>
          </p:nvSpPr>
          <p:spPr bwMode="auto">
            <a:xfrm flipH="1">
              <a:off x="3418285" y="3587354"/>
              <a:ext cx="466725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AU" altLang="en-US" sz="21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en-AU" altLang="en-US" sz="21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6" name="TextBox 64"/>
            <p:cNvSpPr txBox="1">
              <a:spLocks noChangeArrowheads="1"/>
            </p:cNvSpPr>
            <p:nvPr/>
          </p:nvSpPr>
          <p:spPr bwMode="auto">
            <a:xfrm>
              <a:off x="5494735" y="1525191"/>
              <a:ext cx="466725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AU" altLang="en-US" sz="21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04</a:t>
              </a:r>
              <a:endParaRPr lang="en-AU" altLang="en-US" sz="21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7" name="TextBox 65"/>
            <p:cNvSpPr txBox="1">
              <a:spLocks noChangeArrowheads="1"/>
            </p:cNvSpPr>
            <p:nvPr/>
          </p:nvSpPr>
          <p:spPr bwMode="auto">
            <a:xfrm>
              <a:off x="6550819" y="2566988"/>
              <a:ext cx="466725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AU" altLang="en-US" sz="21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05</a:t>
              </a:r>
              <a:endParaRPr lang="en-AU" altLang="en-US" sz="21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8" name="TextBox 66"/>
            <p:cNvSpPr txBox="1">
              <a:spLocks noChangeArrowheads="1"/>
            </p:cNvSpPr>
            <p:nvPr/>
          </p:nvSpPr>
          <p:spPr bwMode="auto">
            <a:xfrm>
              <a:off x="5476875" y="3587354"/>
              <a:ext cx="466725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24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AU" altLang="en-US" sz="21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06</a:t>
              </a:r>
              <a:endParaRPr lang="en-AU" altLang="en-US" sz="21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225779" y="3651647"/>
            <a:ext cx="1720453" cy="477441"/>
            <a:chOff x="6225779" y="3651647"/>
            <a:chExt cx="1720453" cy="477441"/>
          </a:xfrm>
        </p:grpSpPr>
        <p:sp>
          <p:nvSpPr>
            <p:cNvPr id="69" name="TextBox 13"/>
            <p:cNvSpPr txBox="1">
              <a:spLocks noChangeArrowheads="1"/>
            </p:cNvSpPr>
            <p:nvPr/>
          </p:nvSpPr>
          <p:spPr bwMode="auto">
            <a:xfrm>
              <a:off x="6225779" y="3651647"/>
              <a:ext cx="57150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0" name="TextBox 13"/>
            <p:cNvSpPr txBox="1">
              <a:spLocks noChangeArrowheads="1"/>
            </p:cNvSpPr>
            <p:nvPr/>
          </p:nvSpPr>
          <p:spPr bwMode="auto">
            <a:xfrm>
              <a:off x="6297217" y="3851673"/>
              <a:ext cx="1649015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604963" y="3730228"/>
            <a:ext cx="1526381" cy="516732"/>
            <a:chOff x="1604963" y="3730228"/>
            <a:chExt cx="1526381" cy="516732"/>
          </a:xfrm>
        </p:grpSpPr>
        <p:sp>
          <p:nvSpPr>
            <p:cNvPr id="71" name="TextBox 13"/>
            <p:cNvSpPr txBox="1">
              <a:spLocks noChangeArrowheads="1"/>
            </p:cNvSpPr>
            <p:nvPr/>
          </p:nvSpPr>
          <p:spPr bwMode="auto">
            <a:xfrm>
              <a:off x="2530079" y="3730228"/>
              <a:ext cx="601265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2" name="TextBox 13"/>
            <p:cNvSpPr txBox="1">
              <a:spLocks noChangeArrowheads="1"/>
            </p:cNvSpPr>
            <p:nvPr/>
          </p:nvSpPr>
          <p:spPr bwMode="auto">
            <a:xfrm>
              <a:off x="1604963" y="3969544"/>
              <a:ext cx="1526381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90563" y="2480072"/>
            <a:ext cx="1603772" cy="516732"/>
            <a:chOff x="690563" y="2480072"/>
            <a:chExt cx="1603772" cy="516732"/>
          </a:xfrm>
        </p:grpSpPr>
        <p:sp>
          <p:nvSpPr>
            <p:cNvPr id="73" name="TextBox 13"/>
            <p:cNvSpPr txBox="1">
              <a:spLocks noChangeArrowheads="1"/>
            </p:cNvSpPr>
            <p:nvPr/>
          </p:nvSpPr>
          <p:spPr bwMode="auto">
            <a:xfrm>
              <a:off x="1691879" y="2480072"/>
              <a:ext cx="602456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690563" y="2720579"/>
              <a:ext cx="1526381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245394" y="1422797"/>
            <a:ext cx="1527572" cy="517922"/>
            <a:chOff x="1245394" y="1422797"/>
            <a:chExt cx="1527572" cy="517922"/>
          </a:xfrm>
        </p:grpSpPr>
        <p:sp>
          <p:nvSpPr>
            <p:cNvPr id="75" name="TextBox 13"/>
            <p:cNvSpPr txBox="1">
              <a:spLocks noChangeArrowheads="1"/>
            </p:cNvSpPr>
            <p:nvPr/>
          </p:nvSpPr>
          <p:spPr bwMode="auto">
            <a:xfrm>
              <a:off x="2170510" y="1422797"/>
              <a:ext cx="602456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6" name="TextBox 13"/>
            <p:cNvSpPr txBox="1">
              <a:spLocks noChangeArrowheads="1"/>
            </p:cNvSpPr>
            <p:nvPr/>
          </p:nvSpPr>
          <p:spPr bwMode="auto">
            <a:xfrm>
              <a:off x="1245394" y="1663304"/>
              <a:ext cx="1527572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118747" y="2508647"/>
            <a:ext cx="1663303" cy="477441"/>
            <a:chOff x="7118747" y="2508647"/>
            <a:chExt cx="1663303" cy="477441"/>
          </a:xfrm>
        </p:grpSpPr>
        <p:sp>
          <p:nvSpPr>
            <p:cNvPr id="77" name="TextBox 13"/>
            <p:cNvSpPr txBox="1">
              <a:spLocks noChangeArrowheads="1"/>
            </p:cNvSpPr>
            <p:nvPr/>
          </p:nvSpPr>
          <p:spPr bwMode="auto">
            <a:xfrm>
              <a:off x="7118747" y="2508647"/>
              <a:ext cx="57150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8" name="TextBox 13"/>
            <p:cNvSpPr txBox="1">
              <a:spLocks noChangeArrowheads="1"/>
            </p:cNvSpPr>
            <p:nvPr/>
          </p:nvSpPr>
          <p:spPr bwMode="auto">
            <a:xfrm>
              <a:off x="7190185" y="2708673"/>
              <a:ext cx="1591865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26994" y="1459707"/>
            <a:ext cx="1751410" cy="477440"/>
            <a:chOff x="6426994" y="1459707"/>
            <a:chExt cx="1751410" cy="477440"/>
          </a:xfrm>
        </p:grpSpPr>
        <p:sp>
          <p:nvSpPr>
            <p:cNvPr id="79" name="TextBox 13"/>
            <p:cNvSpPr txBox="1">
              <a:spLocks noChangeArrowheads="1"/>
            </p:cNvSpPr>
            <p:nvPr/>
          </p:nvSpPr>
          <p:spPr bwMode="auto">
            <a:xfrm>
              <a:off x="6426994" y="1459707"/>
              <a:ext cx="57150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0" name="TextBox 13"/>
            <p:cNvSpPr txBox="1">
              <a:spLocks noChangeArrowheads="1"/>
            </p:cNvSpPr>
            <p:nvPr/>
          </p:nvSpPr>
          <p:spPr bwMode="auto">
            <a:xfrm>
              <a:off x="6498432" y="1659731"/>
              <a:ext cx="1679972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边形 8"/>
          <p:cNvSpPr>
            <a:spLocks noChangeArrowheads="1"/>
          </p:cNvSpPr>
          <p:nvPr/>
        </p:nvSpPr>
        <p:spPr bwMode="auto">
          <a:xfrm>
            <a:off x="4067944" y="1831180"/>
            <a:ext cx="5040560" cy="1676673"/>
          </a:xfrm>
          <a:prstGeom prst="parallelogram">
            <a:avLst>
              <a:gd name="adj" fmla="val 47034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任意多边形 5" hidden="1"/>
          <p:cNvSpPr/>
          <p:nvPr/>
        </p:nvSpPr>
        <p:spPr bwMode="auto">
          <a:xfrm>
            <a:off x="108349" y="-164554"/>
            <a:ext cx="4175620" cy="5308054"/>
          </a:xfrm>
          <a:custGeom>
            <a:avLst/>
            <a:gdLst>
              <a:gd name="T0" fmla="*/ 0 w 7093217"/>
              <a:gd name="T1" fmla="*/ 0 h 6858000"/>
              <a:gd name="T2" fmla="*/ 7093217 w 7093217"/>
              <a:gd name="T3" fmla="*/ 0 h 6858000"/>
              <a:gd name="T4" fmla="*/ 4113150 w 7093217"/>
              <a:gd name="T5" fmla="*/ 6858000 h 6858000"/>
              <a:gd name="T6" fmla="*/ 0 w 7093217"/>
              <a:gd name="T7" fmla="*/ 6858000 h 6858000"/>
              <a:gd name="T8" fmla="*/ 0 w 7093217"/>
              <a:gd name="T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93217" h="6858000">
                <a:moveTo>
                  <a:pt x="0" y="0"/>
                </a:moveTo>
                <a:lnTo>
                  <a:pt x="7093217" y="0"/>
                </a:lnTo>
                <a:lnTo>
                  <a:pt x="41131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1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847" y="-164554"/>
            <a:ext cx="4582858" cy="53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92859" y="1995686"/>
            <a:ext cx="4083597" cy="566572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dist"/>
            <a:r>
              <a:rPr lang="en-US" altLang="zh-CN" sz="32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1.</a:t>
            </a:r>
            <a:r>
              <a:rPr lang="zh-CN" altLang="en-US" sz="32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输入第一部分标题</a:t>
            </a:r>
            <a:endParaRPr lang="zh-CN" altLang="en-US" sz="32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8024" y="2523549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</a:t>
            </a:r>
            <a:endParaRPr lang="en-US" altLang="zh-CN" sz="1600" b="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b="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</a:t>
            </a:r>
            <a:endParaRPr lang="en-US" altLang="zh-CN" sz="1600" b="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6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 flipH="1">
            <a:off x="2771802" y="-596602"/>
            <a:ext cx="2952326" cy="6048672"/>
          </a:xfrm>
          <a:prstGeom prst="line">
            <a:avLst/>
          </a:prstGeom>
          <a:ln w="9842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8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4" name="Straight Connector 15"/>
          <p:cNvCxnSpPr>
            <a:cxnSpLocks noChangeAspect="1" noChangeShapeType="1"/>
          </p:cNvCxnSpPr>
          <p:nvPr/>
        </p:nvCxnSpPr>
        <p:spPr bwMode="auto">
          <a:xfrm>
            <a:off x="870247" y="2762027"/>
            <a:ext cx="7446169" cy="0"/>
          </a:xfrm>
          <a:prstGeom prst="line">
            <a:avLst/>
          </a:prstGeom>
          <a:noFill/>
          <a:ln w="28575" cmpd="sng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组合 4"/>
          <p:cNvGrpSpPr/>
          <p:nvPr/>
        </p:nvGrpSpPr>
        <p:grpSpPr>
          <a:xfrm>
            <a:off x="2945506" y="2757265"/>
            <a:ext cx="842963" cy="1268015"/>
            <a:chOff x="2945506" y="2757265"/>
            <a:chExt cx="842963" cy="1268015"/>
          </a:xfrm>
        </p:grpSpPr>
        <p:sp>
          <p:nvSpPr>
            <p:cNvPr id="35" name="Oval 20"/>
            <p:cNvSpPr>
              <a:spLocks noChangeArrowheads="1"/>
            </p:cNvSpPr>
            <p:nvPr/>
          </p:nvSpPr>
          <p:spPr bwMode="auto">
            <a:xfrm flipV="1">
              <a:off x="2945506" y="3182317"/>
              <a:ext cx="842963" cy="84296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Isosceles Triangle 21"/>
            <p:cNvSpPr>
              <a:spLocks noChangeArrowheads="1"/>
            </p:cNvSpPr>
            <p:nvPr/>
          </p:nvSpPr>
          <p:spPr bwMode="auto">
            <a:xfrm>
              <a:off x="3275309" y="3068017"/>
              <a:ext cx="182166" cy="172641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37" name="Straight Connector 22"/>
            <p:cNvCxnSpPr>
              <a:cxnSpLocks noChangeShapeType="1"/>
            </p:cNvCxnSpPr>
            <p:nvPr/>
          </p:nvCxnSpPr>
          <p:spPr bwMode="auto">
            <a:xfrm flipV="1">
              <a:off x="3366988" y="2757265"/>
              <a:ext cx="0" cy="352425"/>
            </a:xfrm>
            <a:prstGeom prst="line">
              <a:avLst/>
            </a:prstGeom>
            <a:noFill/>
            <a:ln w="6350" cmpd="sng">
              <a:solidFill>
                <a:srgbClr val="00B0F0"/>
              </a:solidFill>
              <a:rou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Freeform 16"/>
            <p:cNvSpPr>
              <a:spLocks noEditPoints="1"/>
            </p:cNvSpPr>
            <p:nvPr/>
          </p:nvSpPr>
          <p:spPr bwMode="auto">
            <a:xfrm>
              <a:off x="3202681" y="3440683"/>
              <a:ext cx="327422" cy="327422"/>
            </a:xfrm>
            <a:custGeom>
              <a:avLst/>
              <a:gdLst>
                <a:gd name="T0" fmla="*/ 183 w 371"/>
                <a:gd name="T1" fmla="*/ 1 h 370"/>
                <a:gd name="T2" fmla="*/ 2 w 371"/>
                <a:gd name="T3" fmla="*/ 187 h 370"/>
                <a:gd name="T4" fmla="*/ 188 w 371"/>
                <a:gd name="T5" fmla="*/ 369 h 370"/>
                <a:gd name="T6" fmla="*/ 370 w 371"/>
                <a:gd name="T7" fmla="*/ 182 h 370"/>
                <a:gd name="T8" fmla="*/ 183 w 371"/>
                <a:gd name="T9" fmla="*/ 1 h 370"/>
                <a:gd name="T10" fmla="*/ 184 w 371"/>
                <a:gd name="T11" fmla="*/ 25 h 370"/>
                <a:gd name="T12" fmla="*/ 260 w 371"/>
                <a:gd name="T13" fmla="*/ 43 h 370"/>
                <a:gd name="T14" fmla="*/ 235 w 371"/>
                <a:gd name="T15" fmla="*/ 84 h 370"/>
                <a:gd name="T16" fmla="*/ 186 w 371"/>
                <a:gd name="T17" fmla="*/ 73 h 370"/>
                <a:gd name="T18" fmla="*/ 137 w 371"/>
                <a:gd name="T19" fmla="*/ 84 h 370"/>
                <a:gd name="T20" fmla="*/ 112 w 371"/>
                <a:gd name="T21" fmla="*/ 43 h 370"/>
                <a:gd name="T22" fmla="*/ 184 w 371"/>
                <a:gd name="T23" fmla="*/ 25 h 370"/>
                <a:gd name="T24" fmla="*/ 85 w 371"/>
                <a:gd name="T25" fmla="*/ 234 h 370"/>
                <a:gd name="T26" fmla="*/ 44 w 371"/>
                <a:gd name="T27" fmla="*/ 259 h 370"/>
                <a:gd name="T28" fmla="*/ 26 w 371"/>
                <a:gd name="T29" fmla="*/ 187 h 370"/>
                <a:gd name="T30" fmla="*/ 44 w 371"/>
                <a:gd name="T31" fmla="*/ 111 h 370"/>
                <a:gd name="T32" fmla="*/ 85 w 371"/>
                <a:gd name="T33" fmla="*/ 136 h 370"/>
                <a:gd name="T34" fmla="*/ 74 w 371"/>
                <a:gd name="T35" fmla="*/ 185 h 370"/>
                <a:gd name="T36" fmla="*/ 85 w 371"/>
                <a:gd name="T37" fmla="*/ 234 h 370"/>
                <a:gd name="T38" fmla="*/ 188 w 371"/>
                <a:gd name="T39" fmla="*/ 345 h 370"/>
                <a:gd name="T40" fmla="*/ 112 w 371"/>
                <a:gd name="T41" fmla="*/ 327 h 370"/>
                <a:gd name="T42" fmla="*/ 137 w 371"/>
                <a:gd name="T43" fmla="*/ 286 h 370"/>
                <a:gd name="T44" fmla="*/ 186 w 371"/>
                <a:gd name="T45" fmla="*/ 297 h 370"/>
                <a:gd name="T46" fmla="*/ 235 w 371"/>
                <a:gd name="T47" fmla="*/ 286 h 370"/>
                <a:gd name="T48" fmla="*/ 260 w 371"/>
                <a:gd name="T49" fmla="*/ 327 h 370"/>
                <a:gd name="T50" fmla="*/ 188 w 371"/>
                <a:gd name="T51" fmla="*/ 345 h 370"/>
                <a:gd name="T52" fmla="*/ 186 w 371"/>
                <a:gd name="T53" fmla="*/ 273 h 370"/>
                <a:gd name="T54" fmla="*/ 98 w 371"/>
                <a:gd name="T55" fmla="*/ 185 h 370"/>
                <a:gd name="T56" fmla="*/ 186 w 371"/>
                <a:gd name="T57" fmla="*/ 97 h 370"/>
                <a:gd name="T58" fmla="*/ 274 w 371"/>
                <a:gd name="T59" fmla="*/ 185 h 370"/>
                <a:gd name="T60" fmla="*/ 186 w 371"/>
                <a:gd name="T61" fmla="*/ 273 h 370"/>
                <a:gd name="T62" fmla="*/ 286 w 371"/>
                <a:gd name="T63" fmla="*/ 234 h 370"/>
                <a:gd name="T64" fmla="*/ 298 w 371"/>
                <a:gd name="T65" fmla="*/ 185 h 370"/>
                <a:gd name="T66" fmla="*/ 286 w 371"/>
                <a:gd name="T67" fmla="*/ 136 h 370"/>
                <a:gd name="T68" fmla="*/ 328 w 371"/>
                <a:gd name="T69" fmla="*/ 111 h 370"/>
                <a:gd name="T70" fmla="*/ 346 w 371"/>
                <a:gd name="T71" fmla="*/ 183 h 370"/>
                <a:gd name="T72" fmla="*/ 328 w 371"/>
                <a:gd name="T73" fmla="*/ 259 h 370"/>
                <a:gd name="T74" fmla="*/ 286 w 371"/>
                <a:gd name="T75" fmla="*/ 23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1" h="370">
                  <a:moveTo>
                    <a:pt x="183" y="1"/>
                  </a:moveTo>
                  <a:cubicBezTo>
                    <a:pt x="82" y="2"/>
                    <a:pt x="0" y="86"/>
                    <a:pt x="2" y="187"/>
                  </a:cubicBezTo>
                  <a:cubicBezTo>
                    <a:pt x="3" y="289"/>
                    <a:pt x="87" y="370"/>
                    <a:pt x="188" y="369"/>
                  </a:cubicBezTo>
                  <a:cubicBezTo>
                    <a:pt x="290" y="368"/>
                    <a:pt x="371" y="284"/>
                    <a:pt x="370" y="182"/>
                  </a:cubicBezTo>
                  <a:cubicBezTo>
                    <a:pt x="368" y="81"/>
                    <a:pt x="285" y="0"/>
                    <a:pt x="183" y="1"/>
                  </a:cubicBezTo>
                  <a:close/>
                  <a:moveTo>
                    <a:pt x="184" y="25"/>
                  </a:moveTo>
                  <a:cubicBezTo>
                    <a:pt x="211" y="25"/>
                    <a:pt x="237" y="31"/>
                    <a:pt x="260" y="43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20" y="77"/>
                    <a:pt x="203" y="73"/>
                    <a:pt x="186" y="73"/>
                  </a:cubicBezTo>
                  <a:cubicBezTo>
                    <a:pt x="168" y="73"/>
                    <a:pt x="151" y="77"/>
                    <a:pt x="137" y="84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33" y="32"/>
                    <a:pt x="158" y="25"/>
                    <a:pt x="184" y="25"/>
                  </a:cubicBezTo>
                  <a:close/>
                  <a:moveTo>
                    <a:pt x="85" y="234"/>
                  </a:moveTo>
                  <a:cubicBezTo>
                    <a:pt x="44" y="259"/>
                    <a:pt x="44" y="259"/>
                    <a:pt x="44" y="259"/>
                  </a:cubicBezTo>
                  <a:cubicBezTo>
                    <a:pt x="33" y="237"/>
                    <a:pt x="26" y="213"/>
                    <a:pt x="26" y="187"/>
                  </a:cubicBezTo>
                  <a:cubicBezTo>
                    <a:pt x="25" y="160"/>
                    <a:pt x="32" y="134"/>
                    <a:pt x="44" y="111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78" y="151"/>
                    <a:pt x="74" y="167"/>
                    <a:pt x="74" y="185"/>
                  </a:cubicBezTo>
                  <a:cubicBezTo>
                    <a:pt x="74" y="203"/>
                    <a:pt x="78" y="219"/>
                    <a:pt x="85" y="234"/>
                  </a:cubicBezTo>
                  <a:close/>
                  <a:moveTo>
                    <a:pt x="188" y="345"/>
                  </a:moveTo>
                  <a:cubicBezTo>
                    <a:pt x="161" y="345"/>
                    <a:pt x="135" y="339"/>
                    <a:pt x="112" y="327"/>
                  </a:cubicBezTo>
                  <a:cubicBezTo>
                    <a:pt x="137" y="286"/>
                    <a:pt x="137" y="286"/>
                    <a:pt x="137" y="286"/>
                  </a:cubicBezTo>
                  <a:cubicBezTo>
                    <a:pt x="151" y="293"/>
                    <a:pt x="168" y="297"/>
                    <a:pt x="186" y="297"/>
                  </a:cubicBezTo>
                  <a:cubicBezTo>
                    <a:pt x="203" y="297"/>
                    <a:pt x="220" y="293"/>
                    <a:pt x="235" y="286"/>
                  </a:cubicBezTo>
                  <a:cubicBezTo>
                    <a:pt x="260" y="327"/>
                    <a:pt x="260" y="327"/>
                    <a:pt x="260" y="327"/>
                  </a:cubicBezTo>
                  <a:cubicBezTo>
                    <a:pt x="238" y="338"/>
                    <a:pt x="214" y="345"/>
                    <a:pt x="188" y="345"/>
                  </a:cubicBezTo>
                  <a:close/>
                  <a:moveTo>
                    <a:pt x="186" y="273"/>
                  </a:moveTo>
                  <a:cubicBezTo>
                    <a:pt x="137" y="273"/>
                    <a:pt x="98" y="233"/>
                    <a:pt x="98" y="185"/>
                  </a:cubicBezTo>
                  <a:cubicBezTo>
                    <a:pt x="98" y="136"/>
                    <a:pt x="137" y="97"/>
                    <a:pt x="186" y="97"/>
                  </a:cubicBezTo>
                  <a:cubicBezTo>
                    <a:pt x="234" y="97"/>
                    <a:pt x="274" y="136"/>
                    <a:pt x="274" y="185"/>
                  </a:cubicBezTo>
                  <a:cubicBezTo>
                    <a:pt x="274" y="233"/>
                    <a:pt x="234" y="273"/>
                    <a:pt x="186" y="273"/>
                  </a:cubicBezTo>
                  <a:close/>
                  <a:moveTo>
                    <a:pt x="286" y="234"/>
                  </a:moveTo>
                  <a:cubicBezTo>
                    <a:pt x="294" y="219"/>
                    <a:pt x="298" y="203"/>
                    <a:pt x="298" y="185"/>
                  </a:cubicBezTo>
                  <a:cubicBezTo>
                    <a:pt x="298" y="167"/>
                    <a:pt x="294" y="151"/>
                    <a:pt x="286" y="136"/>
                  </a:cubicBezTo>
                  <a:cubicBezTo>
                    <a:pt x="328" y="111"/>
                    <a:pt x="328" y="111"/>
                    <a:pt x="328" y="111"/>
                  </a:cubicBezTo>
                  <a:cubicBezTo>
                    <a:pt x="339" y="133"/>
                    <a:pt x="345" y="157"/>
                    <a:pt x="346" y="183"/>
                  </a:cubicBezTo>
                  <a:cubicBezTo>
                    <a:pt x="346" y="210"/>
                    <a:pt x="340" y="236"/>
                    <a:pt x="328" y="259"/>
                  </a:cubicBezTo>
                  <a:lnTo>
                    <a:pt x="286" y="2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501778" y="2757265"/>
            <a:ext cx="842963" cy="1268015"/>
            <a:chOff x="5501778" y="2757265"/>
            <a:chExt cx="842963" cy="1268015"/>
          </a:xfrm>
        </p:grpSpPr>
        <p:sp>
          <p:nvSpPr>
            <p:cNvPr id="39" name="Oval 27"/>
            <p:cNvSpPr>
              <a:spLocks noChangeArrowheads="1"/>
            </p:cNvSpPr>
            <p:nvPr/>
          </p:nvSpPr>
          <p:spPr bwMode="auto">
            <a:xfrm flipV="1">
              <a:off x="5501778" y="3182317"/>
              <a:ext cx="842963" cy="84296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Isosceles Triangle 29"/>
            <p:cNvSpPr>
              <a:spLocks noChangeArrowheads="1"/>
            </p:cNvSpPr>
            <p:nvPr/>
          </p:nvSpPr>
          <p:spPr bwMode="auto">
            <a:xfrm>
              <a:off x="5832772" y="3068017"/>
              <a:ext cx="182166" cy="172641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41" name="Straight Connector 30"/>
            <p:cNvCxnSpPr>
              <a:cxnSpLocks noChangeShapeType="1"/>
            </p:cNvCxnSpPr>
            <p:nvPr/>
          </p:nvCxnSpPr>
          <p:spPr bwMode="auto">
            <a:xfrm flipV="1">
              <a:off x="5923259" y="2757265"/>
              <a:ext cx="0" cy="352425"/>
            </a:xfrm>
            <a:prstGeom prst="line">
              <a:avLst/>
            </a:prstGeom>
            <a:noFill/>
            <a:ln w="6350" cmpd="sng">
              <a:solidFill>
                <a:srgbClr val="00B0F0"/>
              </a:solidFill>
              <a:rou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Freeform 26"/>
            <p:cNvSpPr>
              <a:spLocks noEditPoints="1"/>
            </p:cNvSpPr>
            <p:nvPr/>
          </p:nvSpPr>
          <p:spPr bwMode="auto">
            <a:xfrm>
              <a:off x="5803007" y="3462115"/>
              <a:ext cx="240506" cy="301228"/>
            </a:xfrm>
            <a:custGeom>
              <a:avLst/>
              <a:gdLst>
                <a:gd name="T0" fmla="*/ 311 w 321"/>
                <a:gd name="T1" fmla="*/ 99 h 402"/>
                <a:gd name="T2" fmla="*/ 189 w 321"/>
                <a:gd name="T3" fmla="*/ 11 h 402"/>
                <a:gd name="T4" fmla="*/ 94 w 321"/>
                <a:gd name="T5" fmla="*/ 126 h 402"/>
                <a:gd name="T6" fmla="*/ 109 w 321"/>
                <a:gd name="T7" fmla="*/ 174 h 402"/>
                <a:gd name="T8" fmla="*/ 6 w 321"/>
                <a:gd name="T9" fmla="*/ 328 h 402"/>
                <a:gd name="T10" fmla="*/ 1 w 321"/>
                <a:gd name="T11" fmla="*/ 351 h 402"/>
                <a:gd name="T12" fmla="*/ 8 w 321"/>
                <a:gd name="T13" fmla="*/ 390 h 402"/>
                <a:gd name="T14" fmla="*/ 22 w 321"/>
                <a:gd name="T15" fmla="*/ 401 h 402"/>
                <a:gd name="T16" fmla="*/ 52 w 321"/>
                <a:gd name="T17" fmla="*/ 395 h 402"/>
                <a:gd name="T18" fmla="*/ 71 w 321"/>
                <a:gd name="T19" fmla="*/ 382 h 402"/>
                <a:gd name="T20" fmla="*/ 111 w 321"/>
                <a:gd name="T21" fmla="*/ 316 h 402"/>
                <a:gd name="T22" fmla="*/ 112 w 321"/>
                <a:gd name="T23" fmla="*/ 316 h 402"/>
                <a:gd name="T24" fmla="*/ 140 w 321"/>
                <a:gd name="T25" fmla="*/ 311 h 402"/>
                <a:gd name="T26" fmla="*/ 187 w 321"/>
                <a:gd name="T27" fmla="*/ 233 h 402"/>
                <a:gd name="T28" fmla="*/ 239 w 321"/>
                <a:gd name="T29" fmla="*/ 232 h 402"/>
                <a:gd name="T30" fmla="*/ 311 w 321"/>
                <a:gd name="T31" fmla="*/ 99 h 402"/>
                <a:gd name="T32" fmla="*/ 260 w 321"/>
                <a:gd name="T33" fmla="*/ 130 h 402"/>
                <a:gd name="T34" fmla="*/ 206 w 321"/>
                <a:gd name="T35" fmla="*/ 120 h 402"/>
                <a:gd name="T36" fmla="*/ 179 w 321"/>
                <a:gd name="T37" fmla="*/ 71 h 402"/>
                <a:gd name="T38" fmla="*/ 248 w 321"/>
                <a:gd name="T39" fmla="*/ 58 h 402"/>
                <a:gd name="T40" fmla="*/ 260 w 321"/>
                <a:gd name="T41" fmla="*/ 13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1" h="402">
                  <a:moveTo>
                    <a:pt x="311" y="99"/>
                  </a:moveTo>
                  <a:cubicBezTo>
                    <a:pt x="301" y="40"/>
                    <a:pt x="246" y="0"/>
                    <a:pt x="189" y="11"/>
                  </a:cubicBezTo>
                  <a:cubicBezTo>
                    <a:pt x="132" y="21"/>
                    <a:pt x="84" y="67"/>
                    <a:pt x="94" y="126"/>
                  </a:cubicBezTo>
                  <a:cubicBezTo>
                    <a:pt x="96" y="139"/>
                    <a:pt x="102" y="159"/>
                    <a:pt x="109" y="174"/>
                  </a:cubicBezTo>
                  <a:cubicBezTo>
                    <a:pt x="6" y="328"/>
                    <a:pt x="6" y="328"/>
                    <a:pt x="6" y="328"/>
                  </a:cubicBezTo>
                  <a:cubicBezTo>
                    <a:pt x="2" y="334"/>
                    <a:pt x="0" y="344"/>
                    <a:pt x="1" y="351"/>
                  </a:cubicBezTo>
                  <a:cubicBezTo>
                    <a:pt x="8" y="390"/>
                    <a:pt x="8" y="390"/>
                    <a:pt x="8" y="390"/>
                  </a:cubicBezTo>
                  <a:cubicBezTo>
                    <a:pt x="9" y="397"/>
                    <a:pt x="15" y="402"/>
                    <a:pt x="22" y="401"/>
                  </a:cubicBezTo>
                  <a:cubicBezTo>
                    <a:pt x="52" y="395"/>
                    <a:pt x="52" y="395"/>
                    <a:pt x="52" y="395"/>
                  </a:cubicBezTo>
                  <a:cubicBezTo>
                    <a:pt x="59" y="394"/>
                    <a:pt x="67" y="388"/>
                    <a:pt x="71" y="382"/>
                  </a:cubicBezTo>
                  <a:cubicBezTo>
                    <a:pt x="111" y="316"/>
                    <a:pt x="111" y="316"/>
                    <a:pt x="111" y="316"/>
                  </a:cubicBezTo>
                  <a:cubicBezTo>
                    <a:pt x="112" y="316"/>
                    <a:pt x="112" y="316"/>
                    <a:pt x="112" y="316"/>
                  </a:cubicBezTo>
                  <a:cubicBezTo>
                    <a:pt x="140" y="311"/>
                    <a:pt x="140" y="311"/>
                    <a:pt x="140" y="311"/>
                  </a:cubicBezTo>
                  <a:cubicBezTo>
                    <a:pt x="187" y="233"/>
                    <a:pt x="187" y="233"/>
                    <a:pt x="187" y="233"/>
                  </a:cubicBezTo>
                  <a:cubicBezTo>
                    <a:pt x="203" y="236"/>
                    <a:pt x="226" y="235"/>
                    <a:pt x="239" y="232"/>
                  </a:cubicBezTo>
                  <a:cubicBezTo>
                    <a:pt x="296" y="222"/>
                    <a:pt x="321" y="159"/>
                    <a:pt x="311" y="99"/>
                  </a:cubicBezTo>
                  <a:close/>
                  <a:moveTo>
                    <a:pt x="260" y="130"/>
                  </a:moveTo>
                  <a:cubicBezTo>
                    <a:pt x="244" y="153"/>
                    <a:pt x="228" y="137"/>
                    <a:pt x="206" y="120"/>
                  </a:cubicBezTo>
                  <a:cubicBezTo>
                    <a:pt x="184" y="104"/>
                    <a:pt x="163" y="94"/>
                    <a:pt x="179" y="71"/>
                  </a:cubicBezTo>
                  <a:cubicBezTo>
                    <a:pt x="195" y="47"/>
                    <a:pt x="226" y="42"/>
                    <a:pt x="248" y="58"/>
                  </a:cubicBezTo>
                  <a:cubicBezTo>
                    <a:pt x="270" y="74"/>
                    <a:pt x="276" y="107"/>
                    <a:pt x="260" y="1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629865" y="1491630"/>
            <a:ext cx="842963" cy="1268016"/>
            <a:chOff x="1629865" y="1491630"/>
            <a:chExt cx="842963" cy="1268016"/>
          </a:xfrm>
        </p:grpSpPr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1629865" y="1491630"/>
              <a:ext cx="842963" cy="84296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Isosceles Triangle 36"/>
            <p:cNvSpPr>
              <a:spLocks noChangeArrowheads="1"/>
            </p:cNvSpPr>
            <p:nvPr/>
          </p:nvSpPr>
          <p:spPr bwMode="auto">
            <a:xfrm flipV="1">
              <a:off x="1950145" y="2276253"/>
              <a:ext cx="182165" cy="172640"/>
            </a:xfrm>
            <a:prstGeom prst="triangle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47" name="Straight Connector 37"/>
            <p:cNvCxnSpPr>
              <a:cxnSpLocks noChangeShapeType="1"/>
            </p:cNvCxnSpPr>
            <p:nvPr/>
          </p:nvCxnSpPr>
          <p:spPr bwMode="auto">
            <a:xfrm>
              <a:off x="2040632" y="2407221"/>
              <a:ext cx="0" cy="352425"/>
            </a:xfrm>
            <a:prstGeom prst="line">
              <a:avLst/>
            </a:prstGeom>
            <a:noFill/>
            <a:ln w="6350" cmpd="sng">
              <a:solidFill>
                <a:srgbClr val="0070C0"/>
              </a:solidFill>
              <a:rou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" name="Freeform 6"/>
            <p:cNvSpPr>
              <a:spLocks noEditPoints="1"/>
            </p:cNvSpPr>
            <p:nvPr/>
          </p:nvSpPr>
          <p:spPr bwMode="auto">
            <a:xfrm>
              <a:off x="1904901" y="1754759"/>
              <a:ext cx="288131" cy="316706"/>
            </a:xfrm>
            <a:custGeom>
              <a:avLst/>
              <a:gdLst>
                <a:gd name="T0" fmla="*/ 347 w 376"/>
                <a:gd name="T1" fmla="*/ 284 h 376"/>
                <a:gd name="T2" fmla="*/ 347 w 376"/>
                <a:gd name="T3" fmla="*/ 238 h 376"/>
                <a:gd name="T4" fmla="*/ 278 w 376"/>
                <a:gd name="T5" fmla="*/ 169 h 376"/>
                <a:gd name="T6" fmla="*/ 238 w 376"/>
                <a:gd name="T7" fmla="*/ 169 h 376"/>
                <a:gd name="T8" fmla="*/ 207 w 376"/>
                <a:gd name="T9" fmla="*/ 148 h 376"/>
                <a:gd name="T10" fmla="*/ 207 w 376"/>
                <a:gd name="T11" fmla="*/ 92 h 376"/>
                <a:gd name="T12" fmla="*/ 236 w 376"/>
                <a:gd name="T13" fmla="*/ 48 h 376"/>
                <a:gd name="T14" fmla="*/ 188 w 376"/>
                <a:gd name="T15" fmla="*/ 0 h 376"/>
                <a:gd name="T16" fmla="*/ 140 w 376"/>
                <a:gd name="T17" fmla="*/ 48 h 376"/>
                <a:gd name="T18" fmla="*/ 169 w 376"/>
                <a:gd name="T19" fmla="*/ 92 h 376"/>
                <a:gd name="T20" fmla="*/ 169 w 376"/>
                <a:gd name="T21" fmla="*/ 148 h 376"/>
                <a:gd name="T22" fmla="*/ 138 w 376"/>
                <a:gd name="T23" fmla="*/ 169 h 376"/>
                <a:gd name="T24" fmla="*/ 98 w 376"/>
                <a:gd name="T25" fmla="*/ 169 h 376"/>
                <a:gd name="T26" fmla="*/ 29 w 376"/>
                <a:gd name="T27" fmla="*/ 238 h 376"/>
                <a:gd name="T28" fmla="*/ 29 w 376"/>
                <a:gd name="T29" fmla="*/ 284 h 376"/>
                <a:gd name="T30" fmla="*/ 0 w 376"/>
                <a:gd name="T31" fmla="*/ 328 h 376"/>
                <a:gd name="T32" fmla="*/ 48 w 376"/>
                <a:gd name="T33" fmla="*/ 376 h 376"/>
                <a:gd name="T34" fmla="*/ 96 w 376"/>
                <a:gd name="T35" fmla="*/ 328 h 376"/>
                <a:gd name="T36" fmla="*/ 67 w 376"/>
                <a:gd name="T37" fmla="*/ 284 h 376"/>
                <a:gd name="T38" fmla="*/ 67 w 376"/>
                <a:gd name="T39" fmla="*/ 238 h 376"/>
                <a:gd name="T40" fmla="*/ 98 w 376"/>
                <a:gd name="T41" fmla="*/ 207 h 376"/>
                <a:gd name="T42" fmla="*/ 138 w 376"/>
                <a:gd name="T43" fmla="*/ 207 h 376"/>
                <a:gd name="T44" fmla="*/ 169 w 376"/>
                <a:gd name="T45" fmla="*/ 202 h 376"/>
                <a:gd name="T46" fmla="*/ 169 w 376"/>
                <a:gd name="T47" fmla="*/ 284 h 376"/>
                <a:gd name="T48" fmla="*/ 140 w 376"/>
                <a:gd name="T49" fmla="*/ 328 h 376"/>
                <a:gd name="T50" fmla="*/ 188 w 376"/>
                <a:gd name="T51" fmla="*/ 376 h 376"/>
                <a:gd name="T52" fmla="*/ 236 w 376"/>
                <a:gd name="T53" fmla="*/ 328 h 376"/>
                <a:gd name="T54" fmla="*/ 207 w 376"/>
                <a:gd name="T55" fmla="*/ 284 h 376"/>
                <a:gd name="T56" fmla="*/ 207 w 376"/>
                <a:gd name="T57" fmla="*/ 202 h 376"/>
                <a:gd name="T58" fmla="*/ 238 w 376"/>
                <a:gd name="T59" fmla="*/ 207 h 376"/>
                <a:gd name="T60" fmla="*/ 278 w 376"/>
                <a:gd name="T61" fmla="*/ 207 h 376"/>
                <a:gd name="T62" fmla="*/ 309 w 376"/>
                <a:gd name="T63" fmla="*/ 238 h 376"/>
                <a:gd name="T64" fmla="*/ 309 w 376"/>
                <a:gd name="T65" fmla="*/ 284 h 376"/>
                <a:gd name="T66" fmla="*/ 280 w 376"/>
                <a:gd name="T67" fmla="*/ 328 h 376"/>
                <a:gd name="T68" fmla="*/ 328 w 376"/>
                <a:gd name="T69" fmla="*/ 376 h 376"/>
                <a:gd name="T70" fmla="*/ 376 w 376"/>
                <a:gd name="T71" fmla="*/ 328 h 376"/>
                <a:gd name="T72" fmla="*/ 347 w 376"/>
                <a:gd name="T73" fmla="*/ 284 h 376"/>
                <a:gd name="T74" fmla="*/ 75 w 376"/>
                <a:gd name="T75" fmla="*/ 328 h 376"/>
                <a:gd name="T76" fmla="*/ 48 w 376"/>
                <a:gd name="T77" fmla="*/ 356 h 376"/>
                <a:gd name="T78" fmla="*/ 20 w 376"/>
                <a:gd name="T79" fmla="*/ 328 h 376"/>
                <a:gd name="T80" fmla="*/ 48 w 376"/>
                <a:gd name="T81" fmla="*/ 300 h 376"/>
                <a:gd name="T82" fmla="*/ 75 w 376"/>
                <a:gd name="T83" fmla="*/ 328 h 376"/>
                <a:gd name="T84" fmla="*/ 160 w 376"/>
                <a:gd name="T85" fmla="*/ 48 h 376"/>
                <a:gd name="T86" fmla="*/ 188 w 376"/>
                <a:gd name="T87" fmla="*/ 20 h 376"/>
                <a:gd name="T88" fmla="*/ 215 w 376"/>
                <a:gd name="T89" fmla="*/ 48 h 376"/>
                <a:gd name="T90" fmla="*/ 188 w 376"/>
                <a:gd name="T91" fmla="*/ 76 h 376"/>
                <a:gd name="T92" fmla="*/ 160 w 376"/>
                <a:gd name="T93" fmla="*/ 48 h 376"/>
                <a:gd name="T94" fmla="*/ 215 w 376"/>
                <a:gd name="T95" fmla="*/ 328 h 376"/>
                <a:gd name="T96" fmla="*/ 188 w 376"/>
                <a:gd name="T97" fmla="*/ 356 h 376"/>
                <a:gd name="T98" fmla="*/ 160 w 376"/>
                <a:gd name="T99" fmla="*/ 328 h 376"/>
                <a:gd name="T100" fmla="*/ 188 w 376"/>
                <a:gd name="T101" fmla="*/ 300 h 376"/>
                <a:gd name="T102" fmla="*/ 215 w 376"/>
                <a:gd name="T103" fmla="*/ 328 h 376"/>
                <a:gd name="T104" fmla="*/ 328 w 376"/>
                <a:gd name="T105" fmla="*/ 356 h 376"/>
                <a:gd name="T106" fmla="*/ 300 w 376"/>
                <a:gd name="T107" fmla="*/ 328 h 376"/>
                <a:gd name="T108" fmla="*/ 328 w 376"/>
                <a:gd name="T109" fmla="*/ 300 h 376"/>
                <a:gd name="T110" fmla="*/ 355 w 376"/>
                <a:gd name="T111" fmla="*/ 328 h 376"/>
                <a:gd name="T112" fmla="*/ 328 w 376"/>
                <a:gd name="T113" fmla="*/ 35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6" h="376">
                  <a:moveTo>
                    <a:pt x="347" y="284"/>
                  </a:moveTo>
                  <a:cubicBezTo>
                    <a:pt x="347" y="238"/>
                    <a:pt x="347" y="238"/>
                    <a:pt x="347" y="238"/>
                  </a:cubicBezTo>
                  <a:cubicBezTo>
                    <a:pt x="347" y="210"/>
                    <a:pt x="328" y="169"/>
                    <a:pt x="278" y="169"/>
                  </a:cubicBezTo>
                  <a:cubicBezTo>
                    <a:pt x="238" y="169"/>
                    <a:pt x="238" y="169"/>
                    <a:pt x="238" y="169"/>
                  </a:cubicBezTo>
                  <a:cubicBezTo>
                    <a:pt x="210" y="169"/>
                    <a:pt x="207" y="155"/>
                    <a:pt x="207" y="148"/>
                  </a:cubicBezTo>
                  <a:cubicBezTo>
                    <a:pt x="207" y="92"/>
                    <a:pt x="207" y="92"/>
                    <a:pt x="207" y="92"/>
                  </a:cubicBezTo>
                  <a:cubicBezTo>
                    <a:pt x="224" y="85"/>
                    <a:pt x="236" y="68"/>
                    <a:pt x="236" y="48"/>
                  </a:cubicBezTo>
                  <a:cubicBezTo>
                    <a:pt x="236" y="21"/>
                    <a:pt x="214" y="0"/>
                    <a:pt x="188" y="0"/>
                  </a:cubicBezTo>
                  <a:cubicBezTo>
                    <a:pt x="161" y="0"/>
                    <a:pt x="140" y="21"/>
                    <a:pt x="140" y="48"/>
                  </a:cubicBezTo>
                  <a:cubicBezTo>
                    <a:pt x="140" y="68"/>
                    <a:pt x="152" y="85"/>
                    <a:pt x="169" y="92"/>
                  </a:cubicBezTo>
                  <a:cubicBezTo>
                    <a:pt x="169" y="148"/>
                    <a:pt x="169" y="148"/>
                    <a:pt x="169" y="148"/>
                  </a:cubicBezTo>
                  <a:cubicBezTo>
                    <a:pt x="169" y="153"/>
                    <a:pt x="167" y="169"/>
                    <a:pt x="138" y="169"/>
                  </a:cubicBezTo>
                  <a:cubicBezTo>
                    <a:pt x="98" y="169"/>
                    <a:pt x="98" y="169"/>
                    <a:pt x="98" y="169"/>
                  </a:cubicBezTo>
                  <a:cubicBezTo>
                    <a:pt x="47" y="169"/>
                    <a:pt x="29" y="210"/>
                    <a:pt x="29" y="238"/>
                  </a:cubicBezTo>
                  <a:cubicBezTo>
                    <a:pt x="29" y="284"/>
                    <a:pt x="29" y="284"/>
                    <a:pt x="29" y="284"/>
                  </a:cubicBezTo>
                  <a:cubicBezTo>
                    <a:pt x="12" y="291"/>
                    <a:pt x="0" y="308"/>
                    <a:pt x="0" y="328"/>
                  </a:cubicBezTo>
                  <a:cubicBezTo>
                    <a:pt x="0" y="354"/>
                    <a:pt x="21" y="376"/>
                    <a:pt x="48" y="376"/>
                  </a:cubicBezTo>
                  <a:cubicBezTo>
                    <a:pt x="74" y="376"/>
                    <a:pt x="96" y="354"/>
                    <a:pt x="96" y="328"/>
                  </a:cubicBezTo>
                  <a:cubicBezTo>
                    <a:pt x="96" y="308"/>
                    <a:pt x="84" y="291"/>
                    <a:pt x="67" y="284"/>
                  </a:cubicBezTo>
                  <a:cubicBezTo>
                    <a:pt x="67" y="238"/>
                    <a:pt x="67" y="238"/>
                    <a:pt x="67" y="238"/>
                  </a:cubicBezTo>
                  <a:cubicBezTo>
                    <a:pt x="67" y="233"/>
                    <a:pt x="68" y="207"/>
                    <a:pt x="98" y="207"/>
                  </a:cubicBezTo>
                  <a:cubicBezTo>
                    <a:pt x="138" y="207"/>
                    <a:pt x="138" y="207"/>
                    <a:pt x="138" y="207"/>
                  </a:cubicBezTo>
                  <a:cubicBezTo>
                    <a:pt x="150" y="207"/>
                    <a:pt x="160" y="205"/>
                    <a:pt x="169" y="202"/>
                  </a:cubicBezTo>
                  <a:cubicBezTo>
                    <a:pt x="169" y="284"/>
                    <a:pt x="169" y="284"/>
                    <a:pt x="169" y="284"/>
                  </a:cubicBezTo>
                  <a:cubicBezTo>
                    <a:pt x="152" y="291"/>
                    <a:pt x="140" y="308"/>
                    <a:pt x="140" y="328"/>
                  </a:cubicBezTo>
                  <a:cubicBezTo>
                    <a:pt x="140" y="354"/>
                    <a:pt x="161" y="376"/>
                    <a:pt x="188" y="376"/>
                  </a:cubicBezTo>
                  <a:cubicBezTo>
                    <a:pt x="214" y="376"/>
                    <a:pt x="236" y="354"/>
                    <a:pt x="236" y="328"/>
                  </a:cubicBezTo>
                  <a:cubicBezTo>
                    <a:pt x="236" y="308"/>
                    <a:pt x="224" y="291"/>
                    <a:pt x="207" y="284"/>
                  </a:cubicBezTo>
                  <a:cubicBezTo>
                    <a:pt x="207" y="202"/>
                    <a:pt x="207" y="202"/>
                    <a:pt x="207" y="202"/>
                  </a:cubicBezTo>
                  <a:cubicBezTo>
                    <a:pt x="215" y="205"/>
                    <a:pt x="226" y="207"/>
                    <a:pt x="238" y="207"/>
                  </a:cubicBezTo>
                  <a:cubicBezTo>
                    <a:pt x="278" y="207"/>
                    <a:pt x="278" y="207"/>
                    <a:pt x="278" y="207"/>
                  </a:cubicBezTo>
                  <a:cubicBezTo>
                    <a:pt x="306" y="207"/>
                    <a:pt x="309" y="231"/>
                    <a:pt x="309" y="238"/>
                  </a:cubicBezTo>
                  <a:cubicBezTo>
                    <a:pt x="309" y="284"/>
                    <a:pt x="309" y="284"/>
                    <a:pt x="309" y="284"/>
                  </a:cubicBezTo>
                  <a:cubicBezTo>
                    <a:pt x="292" y="291"/>
                    <a:pt x="280" y="308"/>
                    <a:pt x="280" y="328"/>
                  </a:cubicBezTo>
                  <a:cubicBezTo>
                    <a:pt x="280" y="354"/>
                    <a:pt x="301" y="376"/>
                    <a:pt x="328" y="376"/>
                  </a:cubicBezTo>
                  <a:cubicBezTo>
                    <a:pt x="354" y="376"/>
                    <a:pt x="376" y="354"/>
                    <a:pt x="376" y="328"/>
                  </a:cubicBezTo>
                  <a:cubicBezTo>
                    <a:pt x="376" y="308"/>
                    <a:pt x="364" y="291"/>
                    <a:pt x="347" y="284"/>
                  </a:cubicBezTo>
                  <a:close/>
                  <a:moveTo>
                    <a:pt x="75" y="328"/>
                  </a:moveTo>
                  <a:cubicBezTo>
                    <a:pt x="75" y="343"/>
                    <a:pt x="63" y="356"/>
                    <a:pt x="48" y="356"/>
                  </a:cubicBezTo>
                  <a:cubicBezTo>
                    <a:pt x="32" y="356"/>
                    <a:pt x="20" y="343"/>
                    <a:pt x="20" y="328"/>
                  </a:cubicBezTo>
                  <a:cubicBezTo>
                    <a:pt x="20" y="313"/>
                    <a:pt x="32" y="300"/>
                    <a:pt x="48" y="300"/>
                  </a:cubicBezTo>
                  <a:cubicBezTo>
                    <a:pt x="63" y="300"/>
                    <a:pt x="75" y="313"/>
                    <a:pt x="75" y="328"/>
                  </a:cubicBezTo>
                  <a:close/>
                  <a:moveTo>
                    <a:pt x="160" y="48"/>
                  </a:moveTo>
                  <a:cubicBezTo>
                    <a:pt x="160" y="33"/>
                    <a:pt x="172" y="20"/>
                    <a:pt x="188" y="20"/>
                  </a:cubicBezTo>
                  <a:cubicBezTo>
                    <a:pt x="203" y="20"/>
                    <a:pt x="215" y="33"/>
                    <a:pt x="215" y="48"/>
                  </a:cubicBezTo>
                  <a:cubicBezTo>
                    <a:pt x="215" y="63"/>
                    <a:pt x="203" y="76"/>
                    <a:pt x="188" y="76"/>
                  </a:cubicBezTo>
                  <a:cubicBezTo>
                    <a:pt x="172" y="76"/>
                    <a:pt x="160" y="63"/>
                    <a:pt x="160" y="48"/>
                  </a:cubicBezTo>
                  <a:close/>
                  <a:moveTo>
                    <a:pt x="215" y="328"/>
                  </a:moveTo>
                  <a:cubicBezTo>
                    <a:pt x="215" y="343"/>
                    <a:pt x="203" y="356"/>
                    <a:pt x="188" y="356"/>
                  </a:cubicBezTo>
                  <a:cubicBezTo>
                    <a:pt x="172" y="356"/>
                    <a:pt x="160" y="343"/>
                    <a:pt x="160" y="328"/>
                  </a:cubicBezTo>
                  <a:cubicBezTo>
                    <a:pt x="160" y="313"/>
                    <a:pt x="172" y="300"/>
                    <a:pt x="188" y="300"/>
                  </a:cubicBezTo>
                  <a:cubicBezTo>
                    <a:pt x="203" y="300"/>
                    <a:pt x="215" y="313"/>
                    <a:pt x="215" y="328"/>
                  </a:cubicBezTo>
                  <a:close/>
                  <a:moveTo>
                    <a:pt x="328" y="356"/>
                  </a:moveTo>
                  <a:cubicBezTo>
                    <a:pt x="312" y="356"/>
                    <a:pt x="300" y="343"/>
                    <a:pt x="300" y="328"/>
                  </a:cubicBezTo>
                  <a:cubicBezTo>
                    <a:pt x="300" y="313"/>
                    <a:pt x="312" y="300"/>
                    <a:pt x="328" y="300"/>
                  </a:cubicBezTo>
                  <a:cubicBezTo>
                    <a:pt x="343" y="300"/>
                    <a:pt x="355" y="313"/>
                    <a:pt x="355" y="328"/>
                  </a:cubicBezTo>
                  <a:cubicBezTo>
                    <a:pt x="355" y="343"/>
                    <a:pt x="343" y="356"/>
                    <a:pt x="328" y="3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243288" y="1491630"/>
            <a:ext cx="842963" cy="1268016"/>
            <a:chOff x="4243288" y="1491630"/>
            <a:chExt cx="842963" cy="1268016"/>
          </a:xfrm>
        </p:grpSpPr>
        <p:sp>
          <p:nvSpPr>
            <p:cNvPr id="71" name="Oval 43"/>
            <p:cNvSpPr>
              <a:spLocks noChangeArrowheads="1"/>
            </p:cNvSpPr>
            <p:nvPr/>
          </p:nvSpPr>
          <p:spPr bwMode="auto">
            <a:xfrm>
              <a:off x="4243288" y="1491630"/>
              <a:ext cx="842963" cy="84296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2" name="Isosceles Triangle 44"/>
            <p:cNvSpPr>
              <a:spLocks noChangeArrowheads="1"/>
            </p:cNvSpPr>
            <p:nvPr/>
          </p:nvSpPr>
          <p:spPr bwMode="auto">
            <a:xfrm flipV="1">
              <a:off x="4573091" y="2276253"/>
              <a:ext cx="183356" cy="172640"/>
            </a:xfrm>
            <a:prstGeom prst="triangle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73" name="Straight Connector 45"/>
            <p:cNvCxnSpPr>
              <a:cxnSpLocks noChangeShapeType="1"/>
            </p:cNvCxnSpPr>
            <p:nvPr/>
          </p:nvCxnSpPr>
          <p:spPr bwMode="auto">
            <a:xfrm>
              <a:off x="4664769" y="2407221"/>
              <a:ext cx="0" cy="352425"/>
            </a:xfrm>
            <a:prstGeom prst="line">
              <a:avLst/>
            </a:prstGeom>
            <a:noFill/>
            <a:ln w="6350" cmpd="sng">
              <a:solidFill>
                <a:srgbClr val="0070C0"/>
              </a:solidFill>
              <a:rou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" name="Freeform 11"/>
            <p:cNvSpPr/>
            <p:nvPr/>
          </p:nvSpPr>
          <p:spPr bwMode="auto">
            <a:xfrm>
              <a:off x="4492129" y="1797621"/>
              <a:ext cx="354806" cy="230981"/>
            </a:xfrm>
            <a:custGeom>
              <a:avLst/>
              <a:gdLst>
                <a:gd name="T0" fmla="*/ 304 w 400"/>
                <a:gd name="T1" fmla="*/ 73 h 260"/>
                <a:gd name="T2" fmla="*/ 288 w 400"/>
                <a:gd name="T3" fmla="*/ 74 h 260"/>
                <a:gd name="T4" fmla="*/ 186 w 400"/>
                <a:gd name="T5" fmla="*/ 0 h 260"/>
                <a:gd name="T6" fmla="*/ 80 w 400"/>
                <a:gd name="T7" fmla="*/ 104 h 260"/>
                <a:gd name="T8" fmla="*/ 81 w 400"/>
                <a:gd name="T9" fmla="*/ 119 h 260"/>
                <a:gd name="T10" fmla="*/ 72 w 400"/>
                <a:gd name="T11" fmla="*/ 118 h 260"/>
                <a:gd name="T12" fmla="*/ 0 w 400"/>
                <a:gd name="T13" fmla="*/ 189 h 260"/>
                <a:gd name="T14" fmla="*/ 72 w 400"/>
                <a:gd name="T15" fmla="*/ 260 h 260"/>
                <a:gd name="T16" fmla="*/ 172 w 400"/>
                <a:gd name="T17" fmla="*/ 260 h 260"/>
                <a:gd name="T18" fmla="*/ 172 w 400"/>
                <a:gd name="T19" fmla="*/ 184 h 260"/>
                <a:gd name="T20" fmla="*/ 130 w 400"/>
                <a:gd name="T21" fmla="*/ 184 h 260"/>
                <a:gd name="T22" fmla="*/ 200 w 400"/>
                <a:gd name="T23" fmla="*/ 92 h 260"/>
                <a:gd name="T24" fmla="*/ 270 w 400"/>
                <a:gd name="T25" fmla="*/ 184 h 260"/>
                <a:gd name="T26" fmla="*/ 228 w 400"/>
                <a:gd name="T27" fmla="*/ 184 h 260"/>
                <a:gd name="T28" fmla="*/ 228 w 400"/>
                <a:gd name="T29" fmla="*/ 260 h 260"/>
                <a:gd name="T30" fmla="*/ 304 w 400"/>
                <a:gd name="T31" fmla="*/ 260 h 260"/>
                <a:gd name="T32" fmla="*/ 400 w 400"/>
                <a:gd name="T33" fmla="*/ 166 h 260"/>
                <a:gd name="T34" fmla="*/ 304 w 400"/>
                <a:gd name="T35" fmla="*/ 73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0" h="260">
                  <a:moveTo>
                    <a:pt x="304" y="73"/>
                  </a:moveTo>
                  <a:cubicBezTo>
                    <a:pt x="298" y="73"/>
                    <a:pt x="293" y="73"/>
                    <a:pt x="288" y="74"/>
                  </a:cubicBezTo>
                  <a:cubicBezTo>
                    <a:pt x="275" y="31"/>
                    <a:pt x="234" y="0"/>
                    <a:pt x="186" y="0"/>
                  </a:cubicBezTo>
                  <a:cubicBezTo>
                    <a:pt x="127" y="0"/>
                    <a:pt x="80" y="46"/>
                    <a:pt x="80" y="104"/>
                  </a:cubicBezTo>
                  <a:cubicBezTo>
                    <a:pt x="80" y="109"/>
                    <a:pt x="80" y="114"/>
                    <a:pt x="81" y="119"/>
                  </a:cubicBezTo>
                  <a:cubicBezTo>
                    <a:pt x="78" y="119"/>
                    <a:pt x="75" y="118"/>
                    <a:pt x="72" y="118"/>
                  </a:cubicBezTo>
                  <a:cubicBezTo>
                    <a:pt x="32" y="118"/>
                    <a:pt x="0" y="150"/>
                    <a:pt x="0" y="189"/>
                  </a:cubicBezTo>
                  <a:cubicBezTo>
                    <a:pt x="0" y="228"/>
                    <a:pt x="32" y="260"/>
                    <a:pt x="72" y="260"/>
                  </a:cubicBezTo>
                  <a:cubicBezTo>
                    <a:pt x="172" y="260"/>
                    <a:pt x="172" y="260"/>
                    <a:pt x="172" y="260"/>
                  </a:cubicBezTo>
                  <a:cubicBezTo>
                    <a:pt x="172" y="184"/>
                    <a:pt x="172" y="184"/>
                    <a:pt x="172" y="184"/>
                  </a:cubicBezTo>
                  <a:cubicBezTo>
                    <a:pt x="130" y="184"/>
                    <a:pt x="130" y="184"/>
                    <a:pt x="130" y="184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270" y="184"/>
                    <a:pt x="270" y="184"/>
                    <a:pt x="270" y="184"/>
                  </a:cubicBezTo>
                  <a:cubicBezTo>
                    <a:pt x="228" y="184"/>
                    <a:pt x="228" y="184"/>
                    <a:pt x="228" y="184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304" y="260"/>
                    <a:pt x="304" y="260"/>
                    <a:pt x="304" y="260"/>
                  </a:cubicBezTo>
                  <a:cubicBezTo>
                    <a:pt x="357" y="260"/>
                    <a:pt x="400" y="218"/>
                    <a:pt x="400" y="166"/>
                  </a:cubicBezTo>
                  <a:cubicBezTo>
                    <a:pt x="400" y="115"/>
                    <a:pt x="357" y="73"/>
                    <a:pt x="304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753125" y="1491630"/>
            <a:ext cx="842963" cy="1268016"/>
            <a:chOff x="6753125" y="1491630"/>
            <a:chExt cx="842963" cy="1268016"/>
          </a:xfrm>
        </p:grpSpPr>
        <p:sp>
          <p:nvSpPr>
            <p:cNvPr id="75" name="Oval 50"/>
            <p:cNvSpPr>
              <a:spLocks noChangeArrowheads="1"/>
            </p:cNvSpPr>
            <p:nvPr/>
          </p:nvSpPr>
          <p:spPr bwMode="auto">
            <a:xfrm>
              <a:off x="6753125" y="1491630"/>
              <a:ext cx="842963" cy="84296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6" name="Isosceles Triangle 51"/>
            <p:cNvSpPr>
              <a:spLocks noChangeArrowheads="1"/>
            </p:cNvSpPr>
            <p:nvPr/>
          </p:nvSpPr>
          <p:spPr bwMode="auto">
            <a:xfrm flipV="1">
              <a:off x="7082929" y="2276253"/>
              <a:ext cx="183356" cy="172640"/>
            </a:xfrm>
            <a:prstGeom prst="triangle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82" name="Straight Connector 52"/>
            <p:cNvCxnSpPr>
              <a:cxnSpLocks noChangeShapeType="1"/>
            </p:cNvCxnSpPr>
            <p:nvPr/>
          </p:nvCxnSpPr>
          <p:spPr bwMode="auto">
            <a:xfrm>
              <a:off x="7174607" y="2407221"/>
              <a:ext cx="0" cy="352425"/>
            </a:xfrm>
            <a:prstGeom prst="line">
              <a:avLst/>
            </a:prstGeom>
            <a:noFill/>
            <a:ln w="6350" cmpd="sng">
              <a:solidFill>
                <a:srgbClr val="0070C0"/>
              </a:solidFill>
              <a:rou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7015063" y="1776189"/>
              <a:ext cx="326231" cy="290513"/>
            </a:xfrm>
            <a:custGeom>
              <a:avLst/>
              <a:gdLst>
                <a:gd name="T0" fmla="*/ 62 w 401"/>
                <a:gd name="T1" fmla="*/ 116 h 357"/>
                <a:gd name="T2" fmla="*/ 117 w 401"/>
                <a:gd name="T3" fmla="*/ 135 h 357"/>
                <a:gd name="T4" fmla="*/ 124 w 401"/>
                <a:gd name="T5" fmla="*/ 133 h 357"/>
                <a:gd name="T6" fmla="*/ 155 w 401"/>
                <a:gd name="T7" fmla="*/ 106 h 357"/>
                <a:gd name="T8" fmla="*/ 156 w 401"/>
                <a:gd name="T9" fmla="*/ 100 h 357"/>
                <a:gd name="T10" fmla="*/ 141 w 401"/>
                <a:gd name="T11" fmla="*/ 81 h 357"/>
                <a:gd name="T12" fmla="*/ 219 w 401"/>
                <a:gd name="T13" fmla="*/ 1 h 357"/>
                <a:gd name="T14" fmla="*/ 160 w 401"/>
                <a:gd name="T15" fmla="*/ 1 h 357"/>
                <a:gd name="T16" fmla="*/ 86 w 401"/>
                <a:gd name="T17" fmla="*/ 39 h 357"/>
                <a:gd name="T18" fmla="*/ 55 w 401"/>
                <a:gd name="T19" fmla="*/ 63 h 357"/>
                <a:gd name="T20" fmla="*/ 43 w 401"/>
                <a:gd name="T21" fmla="*/ 90 h 357"/>
                <a:gd name="T22" fmla="*/ 18 w 401"/>
                <a:gd name="T23" fmla="*/ 98 h 357"/>
                <a:gd name="T24" fmla="*/ 3 w 401"/>
                <a:gd name="T25" fmla="*/ 110 h 357"/>
                <a:gd name="T26" fmla="*/ 2 w 401"/>
                <a:gd name="T27" fmla="*/ 120 h 357"/>
                <a:gd name="T28" fmla="*/ 30 w 401"/>
                <a:gd name="T29" fmla="*/ 150 h 357"/>
                <a:gd name="T30" fmla="*/ 41 w 401"/>
                <a:gd name="T31" fmla="*/ 152 h 357"/>
                <a:gd name="T32" fmla="*/ 55 w 401"/>
                <a:gd name="T33" fmla="*/ 139 h 357"/>
                <a:gd name="T34" fmla="*/ 62 w 401"/>
                <a:gd name="T35" fmla="*/ 116 h 357"/>
                <a:gd name="T36" fmla="*/ 177 w 401"/>
                <a:gd name="T37" fmla="*/ 126 h 357"/>
                <a:gd name="T38" fmla="*/ 169 w 401"/>
                <a:gd name="T39" fmla="*/ 125 h 357"/>
                <a:gd name="T40" fmla="*/ 140 w 401"/>
                <a:gd name="T41" fmla="*/ 150 h 357"/>
                <a:gd name="T42" fmla="*/ 139 w 401"/>
                <a:gd name="T43" fmla="*/ 158 h 357"/>
                <a:gd name="T44" fmla="*/ 305 w 401"/>
                <a:gd name="T45" fmla="*/ 347 h 357"/>
                <a:gd name="T46" fmla="*/ 320 w 401"/>
                <a:gd name="T47" fmla="*/ 348 h 357"/>
                <a:gd name="T48" fmla="*/ 340 w 401"/>
                <a:gd name="T49" fmla="*/ 332 h 357"/>
                <a:gd name="T50" fmla="*/ 341 w 401"/>
                <a:gd name="T51" fmla="*/ 317 h 357"/>
                <a:gd name="T52" fmla="*/ 177 w 401"/>
                <a:gd name="T53" fmla="*/ 126 h 357"/>
                <a:gd name="T54" fmla="*/ 398 w 401"/>
                <a:gd name="T55" fmla="*/ 46 h 357"/>
                <a:gd name="T56" fmla="*/ 389 w 401"/>
                <a:gd name="T57" fmla="*/ 42 h 357"/>
                <a:gd name="T58" fmla="*/ 369 w 401"/>
                <a:gd name="T59" fmla="*/ 72 h 357"/>
                <a:gd name="T60" fmla="*/ 331 w 401"/>
                <a:gd name="T61" fmla="*/ 80 h 357"/>
                <a:gd name="T62" fmla="*/ 320 w 401"/>
                <a:gd name="T63" fmla="*/ 45 h 357"/>
                <a:gd name="T64" fmla="*/ 338 w 401"/>
                <a:gd name="T65" fmla="*/ 13 h 357"/>
                <a:gd name="T66" fmla="*/ 330 w 401"/>
                <a:gd name="T67" fmla="*/ 6 h 357"/>
                <a:gd name="T68" fmla="*/ 274 w 401"/>
                <a:gd name="T69" fmla="*/ 51 h 357"/>
                <a:gd name="T70" fmla="*/ 257 w 401"/>
                <a:gd name="T71" fmla="*/ 121 h 357"/>
                <a:gd name="T72" fmla="*/ 230 w 401"/>
                <a:gd name="T73" fmla="*/ 149 h 357"/>
                <a:gd name="T74" fmla="*/ 257 w 401"/>
                <a:gd name="T75" fmla="*/ 181 h 357"/>
                <a:gd name="T76" fmla="*/ 290 w 401"/>
                <a:gd name="T77" fmla="*/ 149 h 357"/>
                <a:gd name="T78" fmla="*/ 330 w 401"/>
                <a:gd name="T79" fmla="*/ 137 h 357"/>
                <a:gd name="T80" fmla="*/ 391 w 401"/>
                <a:gd name="T81" fmla="*/ 112 h 357"/>
                <a:gd name="T82" fmla="*/ 398 w 401"/>
                <a:gd name="T83" fmla="*/ 46 h 357"/>
                <a:gd name="T84" fmla="*/ 55 w 401"/>
                <a:gd name="T85" fmla="*/ 319 h 357"/>
                <a:gd name="T86" fmla="*/ 55 w 401"/>
                <a:gd name="T87" fmla="*/ 334 h 357"/>
                <a:gd name="T88" fmla="*/ 74 w 401"/>
                <a:gd name="T89" fmla="*/ 353 h 357"/>
                <a:gd name="T90" fmla="*/ 89 w 401"/>
                <a:gd name="T91" fmla="*/ 351 h 357"/>
                <a:gd name="T92" fmla="*/ 187 w 401"/>
                <a:gd name="T93" fmla="*/ 254 h 357"/>
                <a:gd name="T94" fmla="*/ 157 w 401"/>
                <a:gd name="T95" fmla="*/ 220 h 357"/>
                <a:gd name="T96" fmla="*/ 55 w 401"/>
                <a:gd name="T97" fmla="*/ 319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1" h="357">
                  <a:moveTo>
                    <a:pt x="62" y="116"/>
                  </a:moveTo>
                  <a:cubicBezTo>
                    <a:pt x="81" y="101"/>
                    <a:pt x="97" y="111"/>
                    <a:pt x="117" y="135"/>
                  </a:cubicBezTo>
                  <a:cubicBezTo>
                    <a:pt x="120" y="138"/>
                    <a:pt x="123" y="135"/>
                    <a:pt x="124" y="133"/>
                  </a:cubicBezTo>
                  <a:cubicBezTo>
                    <a:pt x="126" y="132"/>
                    <a:pt x="154" y="107"/>
                    <a:pt x="155" y="106"/>
                  </a:cubicBezTo>
                  <a:cubicBezTo>
                    <a:pt x="156" y="105"/>
                    <a:pt x="158" y="102"/>
                    <a:pt x="156" y="100"/>
                  </a:cubicBezTo>
                  <a:cubicBezTo>
                    <a:pt x="154" y="98"/>
                    <a:pt x="146" y="88"/>
                    <a:pt x="141" y="81"/>
                  </a:cubicBezTo>
                  <a:cubicBezTo>
                    <a:pt x="105" y="34"/>
                    <a:pt x="240" y="2"/>
                    <a:pt x="219" y="1"/>
                  </a:cubicBezTo>
                  <a:cubicBezTo>
                    <a:pt x="208" y="1"/>
                    <a:pt x="166" y="0"/>
                    <a:pt x="160" y="1"/>
                  </a:cubicBezTo>
                  <a:cubicBezTo>
                    <a:pt x="134" y="4"/>
                    <a:pt x="102" y="28"/>
                    <a:pt x="86" y="39"/>
                  </a:cubicBezTo>
                  <a:cubicBezTo>
                    <a:pt x="64" y="53"/>
                    <a:pt x="57" y="62"/>
                    <a:pt x="55" y="63"/>
                  </a:cubicBezTo>
                  <a:cubicBezTo>
                    <a:pt x="49" y="68"/>
                    <a:pt x="54" y="80"/>
                    <a:pt x="43" y="90"/>
                  </a:cubicBezTo>
                  <a:cubicBezTo>
                    <a:pt x="32" y="100"/>
                    <a:pt x="25" y="92"/>
                    <a:pt x="18" y="98"/>
                  </a:cubicBezTo>
                  <a:cubicBezTo>
                    <a:pt x="15" y="101"/>
                    <a:pt x="5" y="108"/>
                    <a:pt x="3" y="110"/>
                  </a:cubicBezTo>
                  <a:cubicBezTo>
                    <a:pt x="0" y="113"/>
                    <a:pt x="0" y="117"/>
                    <a:pt x="2" y="120"/>
                  </a:cubicBezTo>
                  <a:cubicBezTo>
                    <a:pt x="2" y="120"/>
                    <a:pt x="28" y="148"/>
                    <a:pt x="30" y="150"/>
                  </a:cubicBezTo>
                  <a:cubicBezTo>
                    <a:pt x="32" y="153"/>
                    <a:pt x="38" y="155"/>
                    <a:pt x="41" y="152"/>
                  </a:cubicBezTo>
                  <a:cubicBezTo>
                    <a:pt x="45" y="149"/>
                    <a:pt x="54" y="141"/>
                    <a:pt x="55" y="139"/>
                  </a:cubicBezTo>
                  <a:cubicBezTo>
                    <a:pt x="57" y="138"/>
                    <a:pt x="54" y="122"/>
                    <a:pt x="62" y="116"/>
                  </a:cubicBezTo>
                  <a:close/>
                  <a:moveTo>
                    <a:pt x="177" y="126"/>
                  </a:moveTo>
                  <a:cubicBezTo>
                    <a:pt x="174" y="123"/>
                    <a:pt x="171" y="123"/>
                    <a:pt x="169" y="125"/>
                  </a:cubicBezTo>
                  <a:cubicBezTo>
                    <a:pt x="140" y="150"/>
                    <a:pt x="140" y="150"/>
                    <a:pt x="140" y="150"/>
                  </a:cubicBezTo>
                  <a:cubicBezTo>
                    <a:pt x="138" y="152"/>
                    <a:pt x="137" y="156"/>
                    <a:pt x="139" y="158"/>
                  </a:cubicBezTo>
                  <a:cubicBezTo>
                    <a:pt x="305" y="347"/>
                    <a:pt x="305" y="347"/>
                    <a:pt x="305" y="347"/>
                  </a:cubicBezTo>
                  <a:cubicBezTo>
                    <a:pt x="309" y="352"/>
                    <a:pt x="316" y="352"/>
                    <a:pt x="320" y="348"/>
                  </a:cubicBezTo>
                  <a:cubicBezTo>
                    <a:pt x="340" y="332"/>
                    <a:pt x="340" y="332"/>
                    <a:pt x="340" y="332"/>
                  </a:cubicBezTo>
                  <a:cubicBezTo>
                    <a:pt x="344" y="328"/>
                    <a:pt x="345" y="321"/>
                    <a:pt x="341" y="317"/>
                  </a:cubicBezTo>
                  <a:lnTo>
                    <a:pt x="177" y="126"/>
                  </a:lnTo>
                  <a:close/>
                  <a:moveTo>
                    <a:pt x="398" y="46"/>
                  </a:moveTo>
                  <a:cubicBezTo>
                    <a:pt x="396" y="36"/>
                    <a:pt x="391" y="38"/>
                    <a:pt x="389" y="42"/>
                  </a:cubicBezTo>
                  <a:cubicBezTo>
                    <a:pt x="386" y="46"/>
                    <a:pt x="374" y="64"/>
                    <a:pt x="369" y="72"/>
                  </a:cubicBezTo>
                  <a:cubicBezTo>
                    <a:pt x="364" y="80"/>
                    <a:pt x="353" y="96"/>
                    <a:pt x="331" y="80"/>
                  </a:cubicBezTo>
                  <a:cubicBezTo>
                    <a:pt x="308" y="64"/>
                    <a:pt x="316" y="53"/>
                    <a:pt x="320" y="45"/>
                  </a:cubicBezTo>
                  <a:cubicBezTo>
                    <a:pt x="324" y="38"/>
                    <a:pt x="336" y="16"/>
                    <a:pt x="338" y="13"/>
                  </a:cubicBezTo>
                  <a:cubicBezTo>
                    <a:pt x="340" y="11"/>
                    <a:pt x="338" y="3"/>
                    <a:pt x="330" y="6"/>
                  </a:cubicBezTo>
                  <a:cubicBezTo>
                    <a:pt x="323" y="9"/>
                    <a:pt x="280" y="27"/>
                    <a:pt x="274" y="51"/>
                  </a:cubicBezTo>
                  <a:cubicBezTo>
                    <a:pt x="268" y="76"/>
                    <a:pt x="279" y="99"/>
                    <a:pt x="257" y="121"/>
                  </a:cubicBezTo>
                  <a:cubicBezTo>
                    <a:pt x="230" y="149"/>
                    <a:pt x="230" y="149"/>
                    <a:pt x="230" y="149"/>
                  </a:cubicBezTo>
                  <a:cubicBezTo>
                    <a:pt x="257" y="181"/>
                    <a:pt x="257" y="181"/>
                    <a:pt x="257" y="181"/>
                  </a:cubicBezTo>
                  <a:cubicBezTo>
                    <a:pt x="290" y="149"/>
                    <a:pt x="290" y="149"/>
                    <a:pt x="290" y="149"/>
                  </a:cubicBezTo>
                  <a:cubicBezTo>
                    <a:pt x="298" y="141"/>
                    <a:pt x="315" y="134"/>
                    <a:pt x="330" y="137"/>
                  </a:cubicBezTo>
                  <a:cubicBezTo>
                    <a:pt x="363" y="144"/>
                    <a:pt x="381" y="132"/>
                    <a:pt x="391" y="112"/>
                  </a:cubicBezTo>
                  <a:cubicBezTo>
                    <a:pt x="401" y="94"/>
                    <a:pt x="399" y="56"/>
                    <a:pt x="398" y="46"/>
                  </a:cubicBezTo>
                  <a:close/>
                  <a:moveTo>
                    <a:pt x="55" y="319"/>
                  </a:moveTo>
                  <a:cubicBezTo>
                    <a:pt x="50" y="323"/>
                    <a:pt x="50" y="330"/>
                    <a:pt x="55" y="334"/>
                  </a:cubicBezTo>
                  <a:cubicBezTo>
                    <a:pt x="74" y="353"/>
                    <a:pt x="74" y="353"/>
                    <a:pt x="74" y="353"/>
                  </a:cubicBezTo>
                  <a:cubicBezTo>
                    <a:pt x="78" y="357"/>
                    <a:pt x="84" y="355"/>
                    <a:pt x="89" y="351"/>
                  </a:cubicBezTo>
                  <a:cubicBezTo>
                    <a:pt x="187" y="254"/>
                    <a:pt x="187" y="254"/>
                    <a:pt x="187" y="254"/>
                  </a:cubicBezTo>
                  <a:cubicBezTo>
                    <a:pt x="157" y="220"/>
                    <a:pt x="157" y="220"/>
                    <a:pt x="157" y="220"/>
                  </a:cubicBezTo>
                  <a:lnTo>
                    <a:pt x="55" y="3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519263" y="2083371"/>
            <a:ext cx="1752600" cy="491728"/>
            <a:chOff x="2519263" y="2083371"/>
            <a:chExt cx="1752600" cy="491728"/>
          </a:xfrm>
        </p:grpSpPr>
        <p:sp>
          <p:nvSpPr>
            <p:cNvPr id="84" name="TextBox 13"/>
            <p:cNvSpPr txBox="1">
              <a:spLocks noChangeArrowheads="1"/>
            </p:cNvSpPr>
            <p:nvPr/>
          </p:nvSpPr>
          <p:spPr bwMode="auto">
            <a:xfrm>
              <a:off x="2519263" y="2083371"/>
              <a:ext cx="175260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5" name="TextBox 13"/>
            <p:cNvSpPr txBox="1">
              <a:spLocks noChangeArrowheads="1"/>
            </p:cNvSpPr>
            <p:nvPr/>
          </p:nvSpPr>
          <p:spPr bwMode="auto">
            <a:xfrm>
              <a:off x="2521644" y="2297684"/>
              <a:ext cx="1750219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15616" y="2916808"/>
            <a:ext cx="1753790" cy="491728"/>
            <a:chOff x="1238151" y="2916808"/>
            <a:chExt cx="1753790" cy="491728"/>
          </a:xfrm>
        </p:grpSpPr>
        <p:sp>
          <p:nvSpPr>
            <p:cNvPr id="86" name="TextBox 13"/>
            <p:cNvSpPr txBox="1">
              <a:spLocks noChangeArrowheads="1"/>
            </p:cNvSpPr>
            <p:nvPr/>
          </p:nvSpPr>
          <p:spPr bwMode="auto">
            <a:xfrm>
              <a:off x="1238151" y="2916808"/>
              <a:ext cx="175379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7" name="TextBox 13"/>
            <p:cNvSpPr txBox="1">
              <a:spLocks noChangeArrowheads="1"/>
            </p:cNvSpPr>
            <p:nvPr/>
          </p:nvSpPr>
          <p:spPr bwMode="auto">
            <a:xfrm>
              <a:off x="1241722" y="3131121"/>
              <a:ext cx="1750219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56334" y="2916808"/>
            <a:ext cx="1753792" cy="491728"/>
            <a:chOff x="3856334" y="2916808"/>
            <a:chExt cx="1753792" cy="491728"/>
          </a:xfrm>
        </p:grpSpPr>
        <p:sp>
          <p:nvSpPr>
            <p:cNvPr id="88" name="TextBox 13"/>
            <p:cNvSpPr txBox="1">
              <a:spLocks noChangeArrowheads="1"/>
            </p:cNvSpPr>
            <p:nvPr/>
          </p:nvSpPr>
          <p:spPr bwMode="auto">
            <a:xfrm>
              <a:off x="3856334" y="2916808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9" name="TextBox 13"/>
            <p:cNvSpPr txBox="1">
              <a:spLocks noChangeArrowheads="1"/>
            </p:cNvSpPr>
            <p:nvPr/>
          </p:nvSpPr>
          <p:spPr bwMode="auto">
            <a:xfrm>
              <a:off x="3859907" y="3131121"/>
              <a:ext cx="1750219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342359" y="2916808"/>
            <a:ext cx="1753792" cy="491728"/>
            <a:chOff x="6342359" y="2916808"/>
            <a:chExt cx="1753792" cy="491728"/>
          </a:xfrm>
        </p:grpSpPr>
        <p:sp>
          <p:nvSpPr>
            <p:cNvPr id="90" name="TextBox 13"/>
            <p:cNvSpPr txBox="1">
              <a:spLocks noChangeArrowheads="1"/>
            </p:cNvSpPr>
            <p:nvPr/>
          </p:nvSpPr>
          <p:spPr bwMode="auto">
            <a:xfrm>
              <a:off x="6342359" y="2916808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TextBox 13"/>
            <p:cNvSpPr txBox="1">
              <a:spLocks noChangeArrowheads="1"/>
            </p:cNvSpPr>
            <p:nvPr/>
          </p:nvSpPr>
          <p:spPr bwMode="auto">
            <a:xfrm>
              <a:off x="6344741" y="3131121"/>
              <a:ext cx="1751410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042197" y="2083371"/>
            <a:ext cx="1753791" cy="491728"/>
            <a:chOff x="5042197" y="2083371"/>
            <a:chExt cx="1753791" cy="491728"/>
          </a:xfrm>
        </p:grpSpPr>
        <p:sp>
          <p:nvSpPr>
            <p:cNvPr id="92" name="TextBox 13"/>
            <p:cNvSpPr txBox="1">
              <a:spLocks noChangeArrowheads="1"/>
            </p:cNvSpPr>
            <p:nvPr/>
          </p:nvSpPr>
          <p:spPr bwMode="auto">
            <a:xfrm>
              <a:off x="5042197" y="2083371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3" name="TextBox 13"/>
            <p:cNvSpPr txBox="1">
              <a:spLocks noChangeArrowheads="1"/>
            </p:cNvSpPr>
            <p:nvPr/>
          </p:nvSpPr>
          <p:spPr bwMode="auto">
            <a:xfrm>
              <a:off x="5045769" y="2297684"/>
              <a:ext cx="1750219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19175" y="1247775"/>
            <a:ext cx="2743200" cy="2743200"/>
            <a:chOff x="1019175" y="1247775"/>
            <a:chExt cx="2743200" cy="2743200"/>
          </a:xfrm>
        </p:grpSpPr>
        <p:sp>
          <p:nvSpPr>
            <p:cNvPr id="27" name="椭圆 5"/>
            <p:cNvSpPr>
              <a:spLocks noChangeArrowheads="1"/>
            </p:cNvSpPr>
            <p:nvPr/>
          </p:nvSpPr>
          <p:spPr bwMode="auto">
            <a:xfrm>
              <a:off x="1019175" y="1247775"/>
              <a:ext cx="2743200" cy="27432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8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1426369"/>
              <a:ext cx="2381250" cy="238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矩形 7"/>
          <p:cNvSpPr>
            <a:spLocks noChangeArrowheads="1"/>
          </p:cNvSpPr>
          <p:nvPr/>
        </p:nvSpPr>
        <p:spPr bwMode="auto">
          <a:xfrm>
            <a:off x="4552950" y="2334816"/>
            <a:ext cx="3824288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1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5339680" y="1995686"/>
            <a:ext cx="1752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单击编辑标题</a:t>
            </a:r>
            <a:endParaRPr lang="en-US" altLang="zh-CN" sz="12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矩形 9"/>
          <p:cNvSpPr>
            <a:spLocks noChangeArrowheads="1"/>
          </p:cNvSpPr>
          <p:nvPr/>
        </p:nvSpPr>
        <p:spPr bwMode="auto">
          <a:xfrm>
            <a:off x="4552950" y="3028950"/>
            <a:ext cx="3824288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100" b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506266" y="1067991"/>
            <a:ext cx="4266009" cy="3574256"/>
            <a:chOff x="2506266" y="1067991"/>
            <a:chExt cx="4266009" cy="3574256"/>
          </a:xfrm>
        </p:grpSpPr>
        <p:pic>
          <p:nvPicPr>
            <p:cNvPr id="13" name="Group 25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429" y="2532460"/>
              <a:ext cx="526256" cy="653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Group 2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2848" y="2386013"/>
              <a:ext cx="639365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5132785" y="1493044"/>
              <a:ext cx="1639490" cy="2115741"/>
            </a:xfrm>
            <a:custGeom>
              <a:avLst/>
              <a:gdLst>
                <a:gd name="T0" fmla="*/ 417 w 471"/>
                <a:gd name="T1" fmla="*/ 440 h 608"/>
                <a:gd name="T2" fmla="*/ 258 w 471"/>
                <a:gd name="T3" fmla="*/ 18 h 608"/>
                <a:gd name="T4" fmla="*/ 213 w 471"/>
                <a:gd name="T5" fmla="*/ 18 h 608"/>
                <a:gd name="T6" fmla="*/ 54 w 471"/>
                <a:gd name="T7" fmla="*/ 440 h 608"/>
                <a:gd name="T8" fmla="*/ 0 w 471"/>
                <a:gd name="T9" fmla="*/ 440 h 608"/>
                <a:gd name="T10" fmla="*/ 235 w 471"/>
                <a:gd name="T11" fmla="*/ 608 h 608"/>
                <a:gd name="T12" fmla="*/ 471 w 471"/>
                <a:gd name="T13" fmla="*/ 440 h 608"/>
                <a:gd name="T14" fmla="*/ 417 w 471"/>
                <a:gd name="T15" fmla="*/ 440 h 608"/>
                <a:gd name="T16" fmla="*/ 104 w 471"/>
                <a:gd name="T17" fmla="*/ 440 h 608"/>
                <a:gd name="T18" fmla="*/ 235 w 471"/>
                <a:gd name="T19" fmla="*/ 93 h 608"/>
                <a:gd name="T20" fmla="*/ 366 w 471"/>
                <a:gd name="T21" fmla="*/ 440 h 608"/>
                <a:gd name="T22" fmla="*/ 104 w 471"/>
                <a:gd name="T23" fmla="*/ 44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1" h="608">
                  <a:moveTo>
                    <a:pt x="417" y="440"/>
                  </a:moveTo>
                  <a:cubicBezTo>
                    <a:pt x="258" y="18"/>
                    <a:pt x="258" y="18"/>
                    <a:pt x="258" y="18"/>
                  </a:cubicBezTo>
                  <a:cubicBezTo>
                    <a:pt x="251" y="0"/>
                    <a:pt x="220" y="0"/>
                    <a:pt x="213" y="18"/>
                  </a:cubicBezTo>
                  <a:cubicBezTo>
                    <a:pt x="54" y="440"/>
                    <a:pt x="54" y="440"/>
                    <a:pt x="54" y="440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34" y="538"/>
                    <a:pt x="126" y="608"/>
                    <a:pt x="235" y="608"/>
                  </a:cubicBezTo>
                  <a:cubicBezTo>
                    <a:pt x="345" y="608"/>
                    <a:pt x="437" y="538"/>
                    <a:pt x="471" y="440"/>
                  </a:cubicBezTo>
                  <a:lnTo>
                    <a:pt x="417" y="440"/>
                  </a:lnTo>
                  <a:close/>
                  <a:moveTo>
                    <a:pt x="104" y="440"/>
                  </a:moveTo>
                  <a:cubicBezTo>
                    <a:pt x="235" y="93"/>
                    <a:pt x="235" y="93"/>
                    <a:pt x="235" y="93"/>
                  </a:cubicBezTo>
                  <a:cubicBezTo>
                    <a:pt x="366" y="440"/>
                    <a:pt x="366" y="440"/>
                    <a:pt x="366" y="440"/>
                  </a:cubicBezTo>
                  <a:lnTo>
                    <a:pt x="104" y="440"/>
                  </a:lnTo>
                  <a:close/>
                </a:path>
              </a:pathLst>
            </a:custGeom>
            <a:solidFill>
              <a:srgbClr val="C1C7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2506266" y="1493044"/>
              <a:ext cx="1641872" cy="2115741"/>
            </a:xfrm>
            <a:custGeom>
              <a:avLst/>
              <a:gdLst>
                <a:gd name="T0" fmla="*/ 417 w 472"/>
                <a:gd name="T1" fmla="*/ 440 h 608"/>
                <a:gd name="T2" fmla="*/ 258 w 472"/>
                <a:gd name="T3" fmla="*/ 18 h 608"/>
                <a:gd name="T4" fmla="*/ 214 w 472"/>
                <a:gd name="T5" fmla="*/ 18 h 608"/>
                <a:gd name="T6" fmla="*/ 54 w 472"/>
                <a:gd name="T7" fmla="*/ 440 h 608"/>
                <a:gd name="T8" fmla="*/ 0 w 472"/>
                <a:gd name="T9" fmla="*/ 440 h 608"/>
                <a:gd name="T10" fmla="*/ 236 w 472"/>
                <a:gd name="T11" fmla="*/ 608 h 608"/>
                <a:gd name="T12" fmla="*/ 472 w 472"/>
                <a:gd name="T13" fmla="*/ 440 h 608"/>
                <a:gd name="T14" fmla="*/ 417 w 472"/>
                <a:gd name="T15" fmla="*/ 440 h 608"/>
                <a:gd name="T16" fmla="*/ 105 w 472"/>
                <a:gd name="T17" fmla="*/ 440 h 608"/>
                <a:gd name="T18" fmla="*/ 236 w 472"/>
                <a:gd name="T19" fmla="*/ 93 h 608"/>
                <a:gd name="T20" fmla="*/ 367 w 472"/>
                <a:gd name="T21" fmla="*/ 440 h 608"/>
                <a:gd name="T22" fmla="*/ 105 w 472"/>
                <a:gd name="T23" fmla="*/ 44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2" h="608">
                  <a:moveTo>
                    <a:pt x="417" y="440"/>
                  </a:moveTo>
                  <a:cubicBezTo>
                    <a:pt x="258" y="18"/>
                    <a:pt x="258" y="18"/>
                    <a:pt x="258" y="18"/>
                  </a:cubicBezTo>
                  <a:cubicBezTo>
                    <a:pt x="251" y="0"/>
                    <a:pt x="221" y="0"/>
                    <a:pt x="214" y="18"/>
                  </a:cubicBezTo>
                  <a:cubicBezTo>
                    <a:pt x="54" y="440"/>
                    <a:pt x="54" y="440"/>
                    <a:pt x="54" y="440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35" y="538"/>
                    <a:pt x="127" y="608"/>
                    <a:pt x="236" y="608"/>
                  </a:cubicBezTo>
                  <a:cubicBezTo>
                    <a:pt x="345" y="608"/>
                    <a:pt x="437" y="538"/>
                    <a:pt x="472" y="440"/>
                  </a:cubicBezTo>
                  <a:lnTo>
                    <a:pt x="417" y="440"/>
                  </a:lnTo>
                  <a:close/>
                  <a:moveTo>
                    <a:pt x="105" y="440"/>
                  </a:moveTo>
                  <a:cubicBezTo>
                    <a:pt x="236" y="93"/>
                    <a:pt x="236" y="93"/>
                    <a:pt x="236" y="93"/>
                  </a:cubicBezTo>
                  <a:cubicBezTo>
                    <a:pt x="367" y="440"/>
                    <a:pt x="367" y="440"/>
                    <a:pt x="367" y="440"/>
                  </a:cubicBezTo>
                  <a:lnTo>
                    <a:pt x="105" y="440"/>
                  </a:lnTo>
                  <a:close/>
                </a:path>
              </a:pathLst>
            </a:custGeom>
            <a:solidFill>
              <a:srgbClr val="C1C7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3774281" y="320873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3774281" y="320873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3654029" y="1554956"/>
              <a:ext cx="1969294" cy="3087291"/>
            </a:xfrm>
            <a:custGeom>
              <a:avLst/>
              <a:gdLst>
                <a:gd name="T0" fmla="*/ 519 w 566"/>
                <a:gd name="T1" fmla="*/ 793 h 887"/>
                <a:gd name="T2" fmla="*/ 424 w 566"/>
                <a:gd name="T3" fmla="*/ 793 h 887"/>
                <a:gd name="T4" fmla="*/ 330 w 566"/>
                <a:gd name="T5" fmla="*/ 666 h 887"/>
                <a:gd name="T6" fmla="*/ 330 w 566"/>
                <a:gd name="T7" fmla="*/ 0 h 887"/>
                <a:gd name="T8" fmla="*/ 236 w 566"/>
                <a:gd name="T9" fmla="*/ 2 h 887"/>
                <a:gd name="T10" fmla="*/ 236 w 566"/>
                <a:gd name="T11" fmla="*/ 666 h 887"/>
                <a:gd name="T12" fmla="*/ 142 w 566"/>
                <a:gd name="T13" fmla="*/ 793 h 887"/>
                <a:gd name="T14" fmla="*/ 47 w 566"/>
                <a:gd name="T15" fmla="*/ 793 h 887"/>
                <a:gd name="T16" fmla="*/ 0 w 566"/>
                <a:gd name="T17" fmla="*/ 840 h 887"/>
                <a:gd name="T18" fmla="*/ 0 w 566"/>
                <a:gd name="T19" fmla="*/ 887 h 887"/>
                <a:gd name="T20" fmla="*/ 566 w 566"/>
                <a:gd name="T21" fmla="*/ 887 h 887"/>
                <a:gd name="T22" fmla="*/ 566 w 566"/>
                <a:gd name="T23" fmla="*/ 840 h 887"/>
                <a:gd name="T24" fmla="*/ 519 w 566"/>
                <a:gd name="T25" fmla="*/ 793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6" h="887">
                  <a:moveTo>
                    <a:pt x="519" y="793"/>
                  </a:moveTo>
                  <a:cubicBezTo>
                    <a:pt x="424" y="793"/>
                    <a:pt x="424" y="793"/>
                    <a:pt x="424" y="793"/>
                  </a:cubicBezTo>
                  <a:cubicBezTo>
                    <a:pt x="421" y="734"/>
                    <a:pt x="383" y="685"/>
                    <a:pt x="330" y="666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236" y="2"/>
                    <a:pt x="236" y="2"/>
                    <a:pt x="236" y="2"/>
                  </a:cubicBezTo>
                  <a:cubicBezTo>
                    <a:pt x="236" y="666"/>
                    <a:pt x="236" y="666"/>
                    <a:pt x="236" y="666"/>
                  </a:cubicBezTo>
                  <a:cubicBezTo>
                    <a:pt x="183" y="685"/>
                    <a:pt x="145" y="734"/>
                    <a:pt x="142" y="793"/>
                  </a:cubicBezTo>
                  <a:cubicBezTo>
                    <a:pt x="47" y="793"/>
                    <a:pt x="47" y="793"/>
                    <a:pt x="47" y="793"/>
                  </a:cubicBezTo>
                  <a:cubicBezTo>
                    <a:pt x="21" y="793"/>
                    <a:pt x="0" y="814"/>
                    <a:pt x="0" y="840"/>
                  </a:cubicBezTo>
                  <a:cubicBezTo>
                    <a:pt x="0" y="887"/>
                    <a:pt x="0" y="887"/>
                    <a:pt x="0" y="887"/>
                  </a:cubicBezTo>
                  <a:cubicBezTo>
                    <a:pt x="566" y="887"/>
                    <a:pt x="566" y="887"/>
                    <a:pt x="566" y="887"/>
                  </a:cubicBezTo>
                  <a:cubicBezTo>
                    <a:pt x="566" y="840"/>
                    <a:pt x="566" y="840"/>
                    <a:pt x="566" y="840"/>
                  </a:cubicBezTo>
                  <a:cubicBezTo>
                    <a:pt x="566" y="814"/>
                    <a:pt x="545" y="793"/>
                    <a:pt x="519" y="793"/>
                  </a:cubicBezTo>
                  <a:close/>
                </a:path>
              </a:pathLst>
            </a:custGeom>
            <a:solidFill>
              <a:srgbClr val="C1C7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Freeform 10"/>
            <p:cNvSpPr/>
            <p:nvPr/>
          </p:nvSpPr>
          <p:spPr bwMode="auto">
            <a:xfrm>
              <a:off x="3174206" y="1067991"/>
              <a:ext cx="2957513" cy="689372"/>
            </a:xfrm>
            <a:custGeom>
              <a:avLst/>
              <a:gdLst>
                <a:gd name="T0" fmla="*/ 802 w 850"/>
                <a:gd name="T1" fmla="*/ 65 h 198"/>
                <a:gd name="T2" fmla="*/ 768 w 850"/>
                <a:gd name="T3" fmla="*/ 80 h 198"/>
                <a:gd name="T4" fmla="*/ 731 w 850"/>
                <a:gd name="T5" fmla="*/ 62 h 198"/>
                <a:gd name="T6" fmla="*/ 590 w 850"/>
                <a:gd name="T7" fmla="*/ 18 h 198"/>
                <a:gd name="T8" fmla="*/ 506 w 850"/>
                <a:gd name="T9" fmla="*/ 42 h 198"/>
                <a:gd name="T10" fmla="*/ 425 w 850"/>
                <a:gd name="T11" fmla="*/ 0 h 198"/>
                <a:gd name="T12" fmla="*/ 344 w 850"/>
                <a:gd name="T13" fmla="*/ 42 h 198"/>
                <a:gd name="T14" fmla="*/ 260 w 850"/>
                <a:gd name="T15" fmla="*/ 18 h 198"/>
                <a:gd name="T16" fmla="*/ 119 w 850"/>
                <a:gd name="T17" fmla="*/ 62 h 198"/>
                <a:gd name="T18" fmla="*/ 82 w 850"/>
                <a:gd name="T19" fmla="*/ 80 h 198"/>
                <a:gd name="T20" fmla="*/ 48 w 850"/>
                <a:gd name="T21" fmla="*/ 65 h 198"/>
                <a:gd name="T22" fmla="*/ 0 w 850"/>
                <a:gd name="T23" fmla="*/ 113 h 198"/>
                <a:gd name="T24" fmla="*/ 48 w 850"/>
                <a:gd name="T25" fmla="*/ 160 h 198"/>
                <a:gd name="T26" fmla="*/ 93 w 850"/>
                <a:gd name="T27" fmla="*/ 127 h 198"/>
                <a:gd name="T28" fmla="*/ 141 w 850"/>
                <a:gd name="T29" fmla="*/ 105 h 198"/>
                <a:gd name="T30" fmla="*/ 260 w 850"/>
                <a:gd name="T31" fmla="*/ 66 h 198"/>
                <a:gd name="T32" fmla="*/ 327 w 850"/>
                <a:gd name="T33" fmla="*/ 88 h 198"/>
                <a:gd name="T34" fmla="*/ 326 w 850"/>
                <a:gd name="T35" fmla="*/ 99 h 198"/>
                <a:gd name="T36" fmla="*/ 407 w 850"/>
                <a:gd name="T37" fmla="*/ 196 h 198"/>
                <a:gd name="T38" fmla="*/ 409 w 850"/>
                <a:gd name="T39" fmla="*/ 197 h 198"/>
                <a:gd name="T40" fmla="*/ 411 w 850"/>
                <a:gd name="T41" fmla="*/ 197 h 198"/>
                <a:gd name="T42" fmla="*/ 425 w 850"/>
                <a:gd name="T43" fmla="*/ 198 h 198"/>
                <a:gd name="T44" fmla="*/ 437 w 850"/>
                <a:gd name="T45" fmla="*/ 197 h 198"/>
                <a:gd name="T46" fmla="*/ 524 w 850"/>
                <a:gd name="T47" fmla="*/ 99 h 198"/>
                <a:gd name="T48" fmla="*/ 523 w 850"/>
                <a:gd name="T49" fmla="*/ 87 h 198"/>
                <a:gd name="T50" fmla="*/ 590 w 850"/>
                <a:gd name="T51" fmla="*/ 66 h 198"/>
                <a:gd name="T52" fmla="*/ 710 w 850"/>
                <a:gd name="T53" fmla="*/ 105 h 198"/>
                <a:gd name="T54" fmla="*/ 757 w 850"/>
                <a:gd name="T55" fmla="*/ 127 h 198"/>
                <a:gd name="T56" fmla="*/ 802 w 850"/>
                <a:gd name="T57" fmla="*/ 160 h 198"/>
                <a:gd name="T58" fmla="*/ 850 w 850"/>
                <a:gd name="T59" fmla="*/ 113 h 198"/>
                <a:gd name="T60" fmla="*/ 802 w 850"/>
                <a:gd name="T61" fmla="*/ 6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0" h="198">
                  <a:moveTo>
                    <a:pt x="802" y="65"/>
                  </a:moveTo>
                  <a:cubicBezTo>
                    <a:pt x="789" y="65"/>
                    <a:pt x="777" y="71"/>
                    <a:pt x="768" y="80"/>
                  </a:cubicBezTo>
                  <a:cubicBezTo>
                    <a:pt x="756" y="75"/>
                    <a:pt x="744" y="69"/>
                    <a:pt x="731" y="62"/>
                  </a:cubicBezTo>
                  <a:cubicBezTo>
                    <a:pt x="690" y="42"/>
                    <a:pt x="644" y="18"/>
                    <a:pt x="590" y="18"/>
                  </a:cubicBezTo>
                  <a:cubicBezTo>
                    <a:pt x="554" y="18"/>
                    <a:pt x="527" y="29"/>
                    <a:pt x="506" y="42"/>
                  </a:cubicBezTo>
                  <a:cubicBezTo>
                    <a:pt x="488" y="17"/>
                    <a:pt x="459" y="0"/>
                    <a:pt x="425" y="0"/>
                  </a:cubicBezTo>
                  <a:cubicBezTo>
                    <a:pt x="392" y="0"/>
                    <a:pt x="362" y="17"/>
                    <a:pt x="344" y="42"/>
                  </a:cubicBezTo>
                  <a:cubicBezTo>
                    <a:pt x="323" y="29"/>
                    <a:pt x="296" y="18"/>
                    <a:pt x="260" y="18"/>
                  </a:cubicBezTo>
                  <a:cubicBezTo>
                    <a:pt x="206" y="18"/>
                    <a:pt x="160" y="42"/>
                    <a:pt x="119" y="62"/>
                  </a:cubicBezTo>
                  <a:cubicBezTo>
                    <a:pt x="106" y="69"/>
                    <a:pt x="94" y="75"/>
                    <a:pt x="82" y="80"/>
                  </a:cubicBezTo>
                  <a:cubicBezTo>
                    <a:pt x="74" y="71"/>
                    <a:pt x="61" y="65"/>
                    <a:pt x="48" y="65"/>
                  </a:cubicBezTo>
                  <a:cubicBezTo>
                    <a:pt x="22" y="65"/>
                    <a:pt x="0" y="86"/>
                    <a:pt x="0" y="113"/>
                  </a:cubicBezTo>
                  <a:cubicBezTo>
                    <a:pt x="0" y="139"/>
                    <a:pt x="22" y="160"/>
                    <a:pt x="48" y="160"/>
                  </a:cubicBezTo>
                  <a:cubicBezTo>
                    <a:pt x="69" y="160"/>
                    <a:pt x="86" y="146"/>
                    <a:pt x="93" y="127"/>
                  </a:cubicBezTo>
                  <a:cubicBezTo>
                    <a:pt x="108" y="121"/>
                    <a:pt x="124" y="113"/>
                    <a:pt x="141" y="105"/>
                  </a:cubicBezTo>
                  <a:cubicBezTo>
                    <a:pt x="177" y="86"/>
                    <a:pt x="217" y="66"/>
                    <a:pt x="260" y="66"/>
                  </a:cubicBezTo>
                  <a:cubicBezTo>
                    <a:pt x="290" y="66"/>
                    <a:pt x="312" y="76"/>
                    <a:pt x="327" y="88"/>
                  </a:cubicBezTo>
                  <a:cubicBezTo>
                    <a:pt x="326" y="91"/>
                    <a:pt x="326" y="95"/>
                    <a:pt x="326" y="99"/>
                  </a:cubicBezTo>
                  <a:cubicBezTo>
                    <a:pt x="326" y="148"/>
                    <a:pt x="361" y="188"/>
                    <a:pt x="407" y="196"/>
                  </a:cubicBezTo>
                  <a:cubicBezTo>
                    <a:pt x="408" y="196"/>
                    <a:pt x="408" y="197"/>
                    <a:pt x="409" y="197"/>
                  </a:cubicBezTo>
                  <a:cubicBezTo>
                    <a:pt x="410" y="197"/>
                    <a:pt x="410" y="197"/>
                    <a:pt x="411" y="197"/>
                  </a:cubicBezTo>
                  <a:cubicBezTo>
                    <a:pt x="416" y="198"/>
                    <a:pt x="420" y="198"/>
                    <a:pt x="425" y="198"/>
                  </a:cubicBezTo>
                  <a:cubicBezTo>
                    <a:pt x="429" y="198"/>
                    <a:pt x="433" y="198"/>
                    <a:pt x="437" y="197"/>
                  </a:cubicBezTo>
                  <a:cubicBezTo>
                    <a:pt x="486" y="191"/>
                    <a:pt x="524" y="150"/>
                    <a:pt x="524" y="99"/>
                  </a:cubicBezTo>
                  <a:cubicBezTo>
                    <a:pt x="524" y="95"/>
                    <a:pt x="524" y="91"/>
                    <a:pt x="523" y="87"/>
                  </a:cubicBezTo>
                  <a:cubicBezTo>
                    <a:pt x="539" y="76"/>
                    <a:pt x="560" y="66"/>
                    <a:pt x="590" y="66"/>
                  </a:cubicBezTo>
                  <a:cubicBezTo>
                    <a:pt x="633" y="66"/>
                    <a:pt x="673" y="86"/>
                    <a:pt x="710" y="105"/>
                  </a:cubicBezTo>
                  <a:cubicBezTo>
                    <a:pt x="726" y="113"/>
                    <a:pt x="742" y="121"/>
                    <a:pt x="757" y="127"/>
                  </a:cubicBezTo>
                  <a:cubicBezTo>
                    <a:pt x="763" y="146"/>
                    <a:pt x="781" y="160"/>
                    <a:pt x="802" y="160"/>
                  </a:cubicBezTo>
                  <a:cubicBezTo>
                    <a:pt x="829" y="160"/>
                    <a:pt x="850" y="139"/>
                    <a:pt x="850" y="113"/>
                  </a:cubicBezTo>
                  <a:cubicBezTo>
                    <a:pt x="850" y="86"/>
                    <a:pt x="829" y="65"/>
                    <a:pt x="802" y="65"/>
                  </a:cubicBezTo>
                  <a:close/>
                </a:path>
              </a:pathLst>
            </a:custGeom>
            <a:solidFill>
              <a:srgbClr val="C1C7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51285" y="1778794"/>
            <a:ext cx="1849041" cy="1381230"/>
            <a:chOff x="751285" y="1778794"/>
            <a:chExt cx="1849041" cy="1381230"/>
          </a:xfrm>
        </p:grpSpPr>
        <p:sp>
          <p:nvSpPr>
            <p:cNvPr id="21" name="TextBox 71"/>
            <p:cNvSpPr txBox="1">
              <a:spLocks noChangeArrowheads="1"/>
            </p:cNvSpPr>
            <p:nvPr/>
          </p:nvSpPr>
          <p:spPr bwMode="auto">
            <a:xfrm>
              <a:off x="751285" y="2459832"/>
              <a:ext cx="1190069" cy="7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id-ID" altLang="en-US" sz="4100" b="1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70%</a:t>
              </a:r>
              <a:endParaRPr lang="id-ID" altLang="en-US" sz="4100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TextBox 13"/>
            <p:cNvSpPr txBox="1">
              <a:spLocks noChangeArrowheads="1"/>
            </p:cNvSpPr>
            <p:nvPr/>
          </p:nvSpPr>
          <p:spPr bwMode="auto">
            <a:xfrm>
              <a:off x="850107" y="1778794"/>
              <a:ext cx="1464469" cy="23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500" b="1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500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TextBox 13"/>
            <p:cNvSpPr txBox="1">
              <a:spLocks noChangeArrowheads="1"/>
            </p:cNvSpPr>
            <p:nvPr/>
          </p:nvSpPr>
          <p:spPr bwMode="auto">
            <a:xfrm>
              <a:off x="850107" y="2069307"/>
              <a:ext cx="175021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10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787754" y="1777604"/>
            <a:ext cx="1765697" cy="1337176"/>
            <a:chOff x="6787754" y="1777604"/>
            <a:chExt cx="1765697" cy="1337176"/>
          </a:xfrm>
        </p:grpSpPr>
        <p:sp>
          <p:nvSpPr>
            <p:cNvPr id="29" name="TextBox 74"/>
            <p:cNvSpPr txBox="1">
              <a:spLocks noChangeArrowheads="1"/>
            </p:cNvSpPr>
            <p:nvPr/>
          </p:nvSpPr>
          <p:spPr bwMode="auto">
            <a:xfrm>
              <a:off x="6787754" y="2414588"/>
              <a:ext cx="1190069" cy="7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id-ID" altLang="en-US" sz="4100" b="1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30%</a:t>
              </a:r>
              <a:endParaRPr lang="id-ID" altLang="en-US" sz="4100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TextBox 13"/>
            <p:cNvSpPr txBox="1">
              <a:spLocks noChangeArrowheads="1"/>
            </p:cNvSpPr>
            <p:nvPr/>
          </p:nvSpPr>
          <p:spPr bwMode="auto">
            <a:xfrm>
              <a:off x="6803232" y="1777604"/>
              <a:ext cx="1464469" cy="23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500" b="1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500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TextBox 13"/>
            <p:cNvSpPr txBox="1">
              <a:spLocks noChangeArrowheads="1"/>
            </p:cNvSpPr>
            <p:nvPr/>
          </p:nvSpPr>
          <p:spPr bwMode="auto">
            <a:xfrm>
              <a:off x="6803232" y="2069307"/>
              <a:ext cx="175021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10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15892" y="1497807"/>
            <a:ext cx="2540793" cy="2540793"/>
            <a:chOff x="3315892" y="1497807"/>
            <a:chExt cx="2540793" cy="2540793"/>
          </a:xfrm>
        </p:grpSpPr>
        <p:sp>
          <p:nvSpPr>
            <p:cNvPr id="36" name="Freeform 3"/>
            <p:cNvSpPr/>
            <p:nvPr/>
          </p:nvSpPr>
          <p:spPr bwMode="auto">
            <a:xfrm rot="13978264">
              <a:off x="3325417" y="2421732"/>
              <a:ext cx="1297781" cy="1316831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wrap="none" lIns="68580" tIns="34290" rIns="68580" bIns="34290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3504010" y="1497807"/>
              <a:ext cx="2352675" cy="2540793"/>
              <a:chOff x="3504010" y="1497807"/>
              <a:chExt cx="2352675" cy="2540793"/>
            </a:xfrm>
          </p:grpSpPr>
          <p:sp>
            <p:nvSpPr>
              <p:cNvPr id="22" name="Freeform 3"/>
              <p:cNvSpPr/>
              <p:nvPr/>
            </p:nvSpPr>
            <p:spPr bwMode="auto">
              <a:xfrm rot="3202081">
                <a:off x="4549379" y="1804988"/>
                <a:ext cx="1297781" cy="1316831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wrap="none" lIns="68580" tIns="34290" rIns="68580" bIns="34290" anchor="ctr"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2" name="组合 1"/>
              <p:cNvGrpSpPr/>
              <p:nvPr/>
            </p:nvGrpSpPr>
            <p:grpSpPr>
              <a:xfrm>
                <a:off x="3504010" y="1497807"/>
                <a:ext cx="2149078" cy="2540793"/>
                <a:chOff x="3504010" y="1497807"/>
                <a:chExt cx="2149078" cy="2540793"/>
              </a:xfrm>
            </p:grpSpPr>
            <p:sp>
              <p:nvSpPr>
                <p:cNvPr id="21" name="Freeform 3"/>
                <p:cNvSpPr/>
                <p:nvPr/>
              </p:nvSpPr>
              <p:spPr bwMode="auto">
                <a:xfrm rot="19397468">
                  <a:off x="3633788" y="1497807"/>
                  <a:ext cx="1297781" cy="1316831"/>
                </a:xfrm>
                <a:custGeom>
                  <a:avLst/>
                  <a:gdLst>
                    <a:gd name="T0" fmla="*/ 3563 w 10688"/>
                    <a:gd name="T1" fmla="*/ 7062 h 10844"/>
                    <a:gd name="T2" fmla="*/ 3563 w 10688"/>
                    <a:gd name="T3" fmla="*/ 7062 h 10844"/>
                    <a:gd name="T4" fmla="*/ 4563 w 10688"/>
                    <a:gd name="T5" fmla="*/ 10749 h 10844"/>
                    <a:gd name="T6" fmla="*/ 7937 w 10688"/>
                    <a:gd name="T7" fmla="*/ 9812 h 10844"/>
                    <a:gd name="T8" fmla="*/ 9062 w 10688"/>
                    <a:gd name="T9" fmla="*/ 2782 h 10844"/>
                    <a:gd name="T10" fmla="*/ 2032 w 10688"/>
                    <a:gd name="T11" fmla="*/ 1626 h 10844"/>
                    <a:gd name="T12" fmla="*/ 0 w 10688"/>
                    <a:gd name="T13" fmla="*/ 4907 h 10844"/>
                    <a:gd name="T14" fmla="*/ 3563 w 10688"/>
                    <a:gd name="T15" fmla="*/ 7062 h 10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688" h="10844">
                      <a:moveTo>
                        <a:pt x="3563" y="7062"/>
                      </a:moveTo>
                      <a:lnTo>
                        <a:pt x="3563" y="7062"/>
                      </a:lnTo>
                      <a:cubicBezTo>
                        <a:pt x="4375" y="8187"/>
                        <a:pt x="4688" y="9500"/>
                        <a:pt x="4563" y="10749"/>
                      </a:cubicBezTo>
                      <a:cubicBezTo>
                        <a:pt x="5718" y="10843"/>
                        <a:pt x="6906" y="10562"/>
                        <a:pt x="7937" y="9812"/>
                      </a:cubicBezTo>
                      <a:cubicBezTo>
                        <a:pt x="10187" y="8187"/>
                        <a:pt x="10687" y="5032"/>
                        <a:pt x="9062" y="2782"/>
                      </a:cubicBezTo>
                      <a:cubicBezTo>
                        <a:pt x="7437" y="500"/>
                        <a:pt x="4282" y="0"/>
                        <a:pt x="2032" y="1626"/>
                      </a:cubicBezTo>
                      <a:cubicBezTo>
                        <a:pt x="907" y="2438"/>
                        <a:pt x="219" y="3657"/>
                        <a:pt x="0" y="4907"/>
                      </a:cubicBezTo>
                      <a:cubicBezTo>
                        <a:pt x="1375" y="5126"/>
                        <a:pt x="2688" y="5843"/>
                        <a:pt x="3563" y="7062"/>
                      </a:cubicBezTo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txBody>
                <a:bodyPr wrap="none" lIns="68580" tIns="34290" rIns="68580" bIns="34290" anchor="ctr"/>
                <a:lstStyle/>
                <a:p>
                  <a:endParaRPr lang="zh-CN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3"/>
                <p:cNvSpPr/>
                <p:nvPr/>
              </p:nvSpPr>
              <p:spPr bwMode="auto">
                <a:xfrm rot="8579122">
                  <a:off x="4241007" y="2721769"/>
                  <a:ext cx="1297781" cy="1316831"/>
                </a:xfrm>
                <a:custGeom>
                  <a:avLst/>
                  <a:gdLst>
                    <a:gd name="T0" fmla="*/ 3563 w 10688"/>
                    <a:gd name="T1" fmla="*/ 7062 h 10844"/>
                    <a:gd name="T2" fmla="*/ 3563 w 10688"/>
                    <a:gd name="T3" fmla="*/ 7062 h 10844"/>
                    <a:gd name="T4" fmla="*/ 4563 w 10688"/>
                    <a:gd name="T5" fmla="*/ 10749 h 10844"/>
                    <a:gd name="T6" fmla="*/ 7937 w 10688"/>
                    <a:gd name="T7" fmla="*/ 9812 h 10844"/>
                    <a:gd name="T8" fmla="*/ 9062 w 10688"/>
                    <a:gd name="T9" fmla="*/ 2782 h 10844"/>
                    <a:gd name="T10" fmla="*/ 2032 w 10688"/>
                    <a:gd name="T11" fmla="*/ 1626 h 10844"/>
                    <a:gd name="T12" fmla="*/ 0 w 10688"/>
                    <a:gd name="T13" fmla="*/ 4907 h 10844"/>
                    <a:gd name="T14" fmla="*/ 3563 w 10688"/>
                    <a:gd name="T15" fmla="*/ 7062 h 10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688" h="10844">
                      <a:moveTo>
                        <a:pt x="3563" y="7062"/>
                      </a:moveTo>
                      <a:lnTo>
                        <a:pt x="3563" y="7062"/>
                      </a:lnTo>
                      <a:cubicBezTo>
                        <a:pt x="4375" y="8187"/>
                        <a:pt x="4688" y="9500"/>
                        <a:pt x="4563" y="10749"/>
                      </a:cubicBezTo>
                      <a:cubicBezTo>
                        <a:pt x="5718" y="10843"/>
                        <a:pt x="6906" y="10562"/>
                        <a:pt x="7937" y="9812"/>
                      </a:cubicBezTo>
                      <a:cubicBezTo>
                        <a:pt x="10187" y="8187"/>
                        <a:pt x="10687" y="5032"/>
                        <a:pt x="9062" y="2782"/>
                      </a:cubicBezTo>
                      <a:cubicBezTo>
                        <a:pt x="7437" y="500"/>
                        <a:pt x="4282" y="0"/>
                        <a:pt x="2032" y="1626"/>
                      </a:cubicBezTo>
                      <a:cubicBezTo>
                        <a:pt x="907" y="2438"/>
                        <a:pt x="219" y="3657"/>
                        <a:pt x="0" y="4907"/>
                      </a:cubicBezTo>
                      <a:cubicBezTo>
                        <a:pt x="1375" y="5126"/>
                        <a:pt x="2688" y="5843"/>
                        <a:pt x="3563" y="7062"/>
                      </a:cubicBezTo>
                    </a:path>
                  </a:pathLst>
                </a:custGeom>
                <a:solidFill>
                  <a:srgbClr val="00B0F0"/>
                </a:solidFill>
                <a:ln w="9525" cmpd="sng">
                  <a:solidFill>
                    <a:srgbClr val="FFFFFF"/>
                  </a:solidFill>
                  <a:round/>
                </a:ln>
              </p:spPr>
              <p:txBody>
                <a:bodyPr wrap="none" lIns="68580" tIns="34290" rIns="68580" bIns="34290" anchor="ctr"/>
                <a:lstStyle/>
                <a:p>
                  <a:endParaRPr lang="zh-CN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3881438" y="1754981"/>
                  <a:ext cx="820341" cy="700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8565" tIns="34282" rIns="68565" bIns="34282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algn="ctr" eaLnBrk="1" hangingPunct="1"/>
                  <a:r>
                    <a:rPr lang="en-US" altLang="zh-CN" sz="4100" b="1">
                      <a:solidFill>
                        <a:srgbClr val="FFFFFF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S</a:t>
                  </a:r>
                  <a:endParaRPr lang="ru-RU" altLang="en-US" sz="4100" b="1">
                    <a:solidFill>
                      <a:srgbClr val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4831557" y="2137173"/>
                  <a:ext cx="821531" cy="700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8565" tIns="34282" rIns="68565" bIns="34282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algn="ctr" eaLnBrk="1" hangingPunct="1"/>
                  <a:r>
                    <a:rPr lang="id-ID" altLang="en-US" sz="4100" b="1">
                      <a:solidFill>
                        <a:srgbClr val="FFFFFF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O</a:t>
                  </a:r>
                  <a:endParaRPr lang="ru-RU" altLang="en-US" sz="4100" b="1">
                    <a:solidFill>
                      <a:srgbClr val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4470798" y="3140869"/>
                  <a:ext cx="820340" cy="700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8565" tIns="34282" rIns="68565" bIns="34282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algn="ctr" eaLnBrk="1" hangingPunct="1"/>
                  <a:r>
                    <a:rPr lang="en-US" altLang="zh-CN" sz="4100" b="1">
                      <a:solidFill>
                        <a:srgbClr val="FFFFFF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T</a:t>
                  </a:r>
                  <a:endParaRPr lang="ru-RU" altLang="en-US" sz="4100" b="1">
                    <a:solidFill>
                      <a:srgbClr val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3504010" y="2725341"/>
                  <a:ext cx="820340" cy="700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8565" tIns="34282" rIns="68565" bIns="34282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algn="ctr" eaLnBrk="1" hangingPunct="1"/>
                  <a:r>
                    <a:rPr lang="en-US" altLang="zh-CN" sz="4100" b="1">
                      <a:solidFill>
                        <a:srgbClr val="FFFFFF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W</a:t>
                  </a:r>
                  <a:endParaRPr lang="ru-RU" altLang="en-US" sz="4100" b="1">
                    <a:solidFill>
                      <a:srgbClr val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pic>
        <p:nvPicPr>
          <p:cNvPr id="41" name="Group 3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618060"/>
            <a:ext cx="352425" cy="10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Group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06" y="1540669"/>
            <a:ext cx="566738" cy="10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Group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85" y="2847976"/>
            <a:ext cx="489347" cy="98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Group 39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16" y="2875360"/>
            <a:ext cx="5988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6588919" y="1729978"/>
            <a:ext cx="1522810" cy="517922"/>
            <a:chOff x="6588919" y="1729978"/>
            <a:chExt cx="1522810" cy="517922"/>
          </a:xfrm>
        </p:grpSpPr>
        <p:sp>
          <p:nvSpPr>
            <p:cNvPr id="45" name="TextBox 13"/>
            <p:cNvSpPr txBox="1">
              <a:spLocks noChangeArrowheads="1"/>
            </p:cNvSpPr>
            <p:nvPr/>
          </p:nvSpPr>
          <p:spPr bwMode="auto">
            <a:xfrm>
              <a:off x="6588919" y="1729978"/>
              <a:ext cx="112276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1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TextBox 13"/>
            <p:cNvSpPr txBox="1">
              <a:spLocks noChangeArrowheads="1"/>
            </p:cNvSpPr>
            <p:nvPr/>
          </p:nvSpPr>
          <p:spPr bwMode="auto">
            <a:xfrm>
              <a:off x="6588919" y="1971675"/>
              <a:ext cx="152281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07282" y="1729978"/>
            <a:ext cx="1522810" cy="517922"/>
            <a:chOff x="1107282" y="1729978"/>
            <a:chExt cx="1522810" cy="517922"/>
          </a:xfrm>
        </p:grpSpPr>
        <p:sp>
          <p:nvSpPr>
            <p:cNvPr id="47" name="TextBox 13"/>
            <p:cNvSpPr txBox="1">
              <a:spLocks noChangeArrowheads="1"/>
            </p:cNvSpPr>
            <p:nvPr/>
          </p:nvSpPr>
          <p:spPr bwMode="auto">
            <a:xfrm>
              <a:off x="1672828" y="1729978"/>
              <a:ext cx="957263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1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1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TextBox 13"/>
            <p:cNvSpPr txBox="1">
              <a:spLocks noChangeArrowheads="1"/>
            </p:cNvSpPr>
            <p:nvPr/>
          </p:nvSpPr>
          <p:spPr bwMode="auto">
            <a:xfrm>
              <a:off x="1107282" y="1971675"/>
              <a:ext cx="152281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588919" y="3253978"/>
            <a:ext cx="1522810" cy="517922"/>
            <a:chOff x="6588919" y="3253978"/>
            <a:chExt cx="1522810" cy="517922"/>
          </a:xfrm>
        </p:grpSpPr>
        <p:sp>
          <p:nvSpPr>
            <p:cNvPr id="54" name="TextBox 13"/>
            <p:cNvSpPr txBox="1">
              <a:spLocks noChangeArrowheads="1"/>
            </p:cNvSpPr>
            <p:nvPr/>
          </p:nvSpPr>
          <p:spPr bwMode="auto">
            <a:xfrm>
              <a:off x="6588919" y="3253978"/>
              <a:ext cx="112276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1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TextBox 13"/>
            <p:cNvSpPr txBox="1">
              <a:spLocks noChangeArrowheads="1"/>
            </p:cNvSpPr>
            <p:nvPr/>
          </p:nvSpPr>
          <p:spPr bwMode="auto">
            <a:xfrm>
              <a:off x="6588919" y="3495675"/>
              <a:ext cx="152281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7282" y="3253978"/>
            <a:ext cx="1522810" cy="517922"/>
            <a:chOff x="1107282" y="3253978"/>
            <a:chExt cx="1522810" cy="517922"/>
          </a:xfrm>
        </p:grpSpPr>
        <p:sp>
          <p:nvSpPr>
            <p:cNvPr id="56" name="TextBox 13"/>
            <p:cNvSpPr txBox="1">
              <a:spLocks noChangeArrowheads="1"/>
            </p:cNvSpPr>
            <p:nvPr/>
          </p:nvSpPr>
          <p:spPr bwMode="auto">
            <a:xfrm>
              <a:off x="1672828" y="3253978"/>
              <a:ext cx="957263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1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1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7" name="TextBox 13"/>
            <p:cNvSpPr txBox="1">
              <a:spLocks noChangeArrowheads="1"/>
            </p:cNvSpPr>
            <p:nvPr/>
          </p:nvSpPr>
          <p:spPr bwMode="auto">
            <a:xfrm>
              <a:off x="1107282" y="3495675"/>
              <a:ext cx="152281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边形 8"/>
          <p:cNvSpPr>
            <a:spLocks noChangeArrowheads="1"/>
          </p:cNvSpPr>
          <p:nvPr/>
        </p:nvSpPr>
        <p:spPr bwMode="auto">
          <a:xfrm>
            <a:off x="4067944" y="1831180"/>
            <a:ext cx="5040560" cy="1676673"/>
          </a:xfrm>
          <a:prstGeom prst="parallelogram">
            <a:avLst>
              <a:gd name="adj" fmla="val 47034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任意多边形 5" hidden="1"/>
          <p:cNvSpPr/>
          <p:nvPr/>
        </p:nvSpPr>
        <p:spPr bwMode="auto">
          <a:xfrm>
            <a:off x="108349" y="-164554"/>
            <a:ext cx="4175620" cy="5308054"/>
          </a:xfrm>
          <a:custGeom>
            <a:avLst/>
            <a:gdLst>
              <a:gd name="T0" fmla="*/ 0 w 7093217"/>
              <a:gd name="T1" fmla="*/ 0 h 6858000"/>
              <a:gd name="T2" fmla="*/ 7093217 w 7093217"/>
              <a:gd name="T3" fmla="*/ 0 h 6858000"/>
              <a:gd name="T4" fmla="*/ 4113150 w 7093217"/>
              <a:gd name="T5" fmla="*/ 6858000 h 6858000"/>
              <a:gd name="T6" fmla="*/ 0 w 7093217"/>
              <a:gd name="T7" fmla="*/ 6858000 h 6858000"/>
              <a:gd name="T8" fmla="*/ 0 w 7093217"/>
              <a:gd name="T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93217" h="6858000">
                <a:moveTo>
                  <a:pt x="0" y="0"/>
                </a:moveTo>
                <a:lnTo>
                  <a:pt x="7093217" y="0"/>
                </a:lnTo>
                <a:lnTo>
                  <a:pt x="41131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1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847" y="-164554"/>
            <a:ext cx="4582858" cy="53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92859" y="1995686"/>
            <a:ext cx="4083597" cy="566572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dist"/>
            <a:r>
              <a:rPr lang="en-US" altLang="zh-CN" sz="32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5.</a:t>
            </a:r>
            <a:r>
              <a:rPr lang="zh-CN" altLang="en-US" sz="32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输入第一部分标题</a:t>
            </a:r>
            <a:endParaRPr lang="zh-CN" altLang="en-US" sz="32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8024" y="2523549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</a:t>
            </a:r>
            <a:endParaRPr lang="en-US" altLang="zh-CN" sz="1600" b="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b="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</a:t>
            </a:r>
            <a:endParaRPr lang="en-US" altLang="zh-CN" sz="1600" b="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6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 flipH="1">
            <a:off x="2771802" y="-596602"/>
            <a:ext cx="2952326" cy="6048672"/>
          </a:xfrm>
          <a:prstGeom prst="line">
            <a:avLst/>
          </a:prstGeom>
          <a:ln w="9842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8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矩形 5"/>
          <p:cNvSpPr>
            <a:spLocks noChangeArrowheads="1"/>
          </p:cNvSpPr>
          <p:nvPr/>
        </p:nvSpPr>
        <p:spPr bwMode="auto">
          <a:xfrm>
            <a:off x="0" y="1275606"/>
            <a:ext cx="9144000" cy="3273136"/>
          </a:xfrm>
          <a:prstGeom prst="rect">
            <a:avLst/>
          </a:prstGeom>
          <a:solidFill>
            <a:srgbClr val="4383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0" name="组合 8"/>
          <p:cNvGrpSpPr/>
          <p:nvPr/>
        </p:nvGrpSpPr>
        <p:grpSpPr bwMode="auto">
          <a:xfrm>
            <a:off x="3394473" y="2941523"/>
            <a:ext cx="2339578" cy="1243637"/>
            <a:chOff x="0" y="0"/>
            <a:chExt cx="2490132" cy="1323826"/>
          </a:xfrm>
        </p:grpSpPr>
        <p:sp>
          <p:nvSpPr>
            <p:cNvPr id="41" name="TextBox 10"/>
            <p:cNvSpPr txBox="1">
              <a:spLocks noChangeArrowheads="1"/>
            </p:cNvSpPr>
            <p:nvPr/>
          </p:nvSpPr>
          <p:spPr bwMode="auto">
            <a:xfrm>
              <a:off x="290294" y="0"/>
              <a:ext cx="1909543" cy="29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1200" b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单击添加标题</a:t>
              </a:r>
              <a:endParaRPr lang="en-US" altLang="zh-CN" sz="1200" b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TextBox 11"/>
            <p:cNvSpPr txBox="1">
              <a:spLocks noChangeArrowheads="1"/>
            </p:cNvSpPr>
            <p:nvPr/>
          </p:nvSpPr>
          <p:spPr bwMode="auto">
            <a:xfrm>
              <a:off x="0" y="324579"/>
              <a:ext cx="2490132" cy="999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1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包图网签约设计师原创作品，盗卖必究！包图网签约设计师原创作品，盗卖必究！包图网签约设计师原创作品，盗卖必究！包图网签约设计师原创作品，盗卖必究！</a:t>
              </a:r>
              <a:endParaRPr lang="en-US" altLang="zh-CN" sz="11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3" name="组合 12"/>
          <p:cNvGrpSpPr/>
          <p:nvPr/>
        </p:nvGrpSpPr>
        <p:grpSpPr bwMode="auto">
          <a:xfrm>
            <a:off x="5848350" y="2941523"/>
            <a:ext cx="2339579" cy="1243637"/>
            <a:chOff x="0" y="0"/>
            <a:chExt cx="2490132" cy="1323826"/>
          </a:xfrm>
        </p:grpSpPr>
        <p:sp>
          <p:nvSpPr>
            <p:cNvPr id="44" name="TextBox 10"/>
            <p:cNvSpPr txBox="1">
              <a:spLocks noChangeArrowheads="1"/>
            </p:cNvSpPr>
            <p:nvPr/>
          </p:nvSpPr>
          <p:spPr bwMode="auto">
            <a:xfrm>
              <a:off x="290294" y="0"/>
              <a:ext cx="1909543" cy="29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1200" b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单击添加标题</a:t>
              </a:r>
              <a:endParaRPr lang="en-US" altLang="zh-CN" sz="1200" b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TextBox 11"/>
            <p:cNvSpPr txBox="1">
              <a:spLocks noChangeArrowheads="1"/>
            </p:cNvSpPr>
            <p:nvPr/>
          </p:nvSpPr>
          <p:spPr bwMode="auto">
            <a:xfrm>
              <a:off x="0" y="324579"/>
              <a:ext cx="2490132" cy="999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1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包图网签约设计师原创作品，盗卖必究！包图网签约设计师原创作品，盗卖必究！包图网签约设计师原创作品，盗卖必究！包图网签约设计师原创作品，盗卖必究！</a:t>
              </a:r>
              <a:endParaRPr lang="en-US" altLang="zh-CN" sz="11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6" name="组合 18"/>
          <p:cNvGrpSpPr/>
          <p:nvPr/>
        </p:nvGrpSpPr>
        <p:grpSpPr bwMode="auto">
          <a:xfrm>
            <a:off x="939404" y="2951048"/>
            <a:ext cx="2339578" cy="1243992"/>
            <a:chOff x="0" y="0"/>
            <a:chExt cx="2490132" cy="1322662"/>
          </a:xfrm>
        </p:grpSpPr>
        <p:sp>
          <p:nvSpPr>
            <p:cNvPr id="47" name="TextBox 10"/>
            <p:cNvSpPr txBox="1">
              <a:spLocks noChangeArrowheads="1"/>
            </p:cNvSpPr>
            <p:nvPr/>
          </p:nvSpPr>
          <p:spPr bwMode="auto">
            <a:xfrm>
              <a:off x="290294" y="0"/>
              <a:ext cx="1909543" cy="29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12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单击添加标题</a:t>
              </a:r>
              <a:endParaRPr lang="en-US" altLang="zh-CN" sz="12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" name="TextBox 11"/>
            <p:cNvSpPr txBox="1">
              <a:spLocks noChangeArrowheads="1"/>
            </p:cNvSpPr>
            <p:nvPr/>
          </p:nvSpPr>
          <p:spPr bwMode="auto">
            <a:xfrm>
              <a:off x="0" y="324578"/>
              <a:ext cx="2490132" cy="9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1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包图网签约设计师原创作品，盗卖必究！包图网签约设计师原创作品，盗卖必究！包图网签约设计师原创作品，盗卖必究！包图网签约设计师原创作品，盗卖必究！</a:t>
              </a:r>
              <a:endParaRPr lang="en-US" altLang="zh-CN" sz="11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49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3" b="15871"/>
          <a:stretch>
            <a:fillRect/>
          </a:stretch>
        </p:blipFill>
        <p:spPr bwMode="auto">
          <a:xfrm>
            <a:off x="3445669" y="1761614"/>
            <a:ext cx="216098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reeform 451"/>
          <p:cNvSpPr>
            <a:spLocks noEditPoints="1"/>
          </p:cNvSpPr>
          <p:nvPr/>
        </p:nvSpPr>
        <p:spPr bwMode="auto">
          <a:xfrm>
            <a:off x="2383631" y="1717560"/>
            <a:ext cx="191691" cy="190500"/>
          </a:xfrm>
          <a:custGeom>
            <a:avLst/>
            <a:gdLst>
              <a:gd name="T0" fmla="*/ 283 w 287"/>
              <a:gd name="T1" fmla="*/ 234 h 288"/>
              <a:gd name="T2" fmla="*/ 247 w 287"/>
              <a:gd name="T3" fmla="*/ 208 h 288"/>
              <a:gd name="T4" fmla="*/ 136 w 287"/>
              <a:gd name="T5" fmla="*/ 96 h 288"/>
              <a:gd name="T6" fmla="*/ 142 w 287"/>
              <a:gd name="T7" fmla="*/ 74 h 288"/>
              <a:gd name="T8" fmla="*/ 68 w 287"/>
              <a:gd name="T9" fmla="*/ 0 h 288"/>
              <a:gd name="T10" fmla="*/ 61 w 287"/>
              <a:gd name="T11" fmla="*/ 7 h 288"/>
              <a:gd name="T12" fmla="*/ 89 w 287"/>
              <a:gd name="T13" fmla="*/ 51 h 288"/>
              <a:gd name="T14" fmla="*/ 50 w 287"/>
              <a:gd name="T15" fmla="*/ 90 h 288"/>
              <a:gd name="T16" fmla="*/ 6 w 287"/>
              <a:gd name="T17" fmla="*/ 62 h 288"/>
              <a:gd name="T18" fmla="*/ 0 w 287"/>
              <a:gd name="T19" fmla="*/ 69 h 288"/>
              <a:gd name="T20" fmla="*/ 74 w 287"/>
              <a:gd name="T21" fmla="*/ 143 h 288"/>
              <a:gd name="T22" fmla="*/ 95 w 287"/>
              <a:gd name="T23" fmla="*/ 137 h 288"/>
              <a:gd name="T24" fmla="*/ 207 w 287"/>
              <a:gd name="T25" fmla="*/ 249 h 288"/>
              <a:gd name="T26" fmla="*/ 233 w 287"/>
              <a:gd name="T27" fmla="*/ 284 h 288"/>
              <a:gd name="T28" fmla="*/ 247 w 287"/>
              <a:gd name="T29" fmla="*/ 288 h 288"/>
              <a:gd name="T30" fmla="*/ 287 w 287"/>
              <a:gd name="T31" fmla="*/ 249 h 288"/>
              <a:gd name="T32" fmla="*/ 283 w 287"/>
              <a:gd name="T33" fmla="*/ 234 h 288"/>
              <a:gd name="T34" fmla="*/ 244 w 287"/>
              <a:gd name="T35" fmla="*/ 261 h 288"/>
              <a:gd name="T36" fmla="*/ 227 w 287"/>
              <a:gd name="T37" fmla="*/ 244 h 288"/>
              <a:gd name="T38" fmla="*/ 244 w 287"/>
              <a:gd name="T39" fmla="*/ 228 h 288"/>
              <a:gd name="T40" fmla="*/ 260 w 287"/>
              <a:gd name="T41" fmla="*/ 244 h 288"/>
              <a:gd name="T42" fmla="*/ 244 w 287"/>
              <a:gd name="T43" fmla="*/ 26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7" h="288">
                <a:moveTo>
                  <a:pt x="283" y="234"/>
                </a:moveTo>
                <a:cubicBezTo>
                  <a:pt x="247" y="208"/>
                  <a:pt x="247" y="208"/>
                  <a:pt x="247" y="208"/>
                </a:cubicBezTo>
                <a:cubicBezTo>
                  <a:pt x="136" y="96"/>
                  <a:pt x="136" y="96"/>
                  <a:pt x="136" y="96"/>
                </a:cubicBezTo>
                <a:cubicBezTo>
                  <a:pt x="140" y="89"/>
                  <a:pt x="142" y="81"/>
                  <a:pt x="142" y="74"/>
                </a:cubicBezTo>
                <a:cubicBezTo>
                  <a:pt x="142" y="37"/>
                  <a:pt x="106" y="0"/>
                  <a:pt x="68" y="0"/>
                </a:cubicBezTo>
                <a:cubicBezTo>
                  <a:pt x="68" y="0"/>
                  <a:pt x="64" y="5"/>
                  <a:pt x="61" y="7"/>
                </a:cubicBezTo>
                <a:cubicBezTo>
                  <a:pt x="92" y="37"/>
                  <a:pt x="89" y="32"/>
                  <a:pt x="89" y="51"/>
                </a:cubicBezTo>
                <a:cubicBezTo>
                  <a:pt x="89" y="66"/>
                  <a:pt x="65" y="90"/>
                  <a:pt x="50" y="90"/>
                </a:cubicBezTo>
                <a:cubicBezTo>
                  <a:pt x="31" y="90"/>
                  <a:pt x="37" y="93"/>
                  <a:pt x="6" y="62"/>
                </a:cubicBezTo>
                <a:cubicBezTo>
                  <a:pt x="4" y="65"/>
                  <a:pt x="0" y="69"/>
                  <a:pt x="0" y="69"/>
                </a:cubicBezTo>
                <a:cubicBezTo>
                  <a:pt x="0" y="107"/>
                  <a:pt x="36" y="143"/>
                  <a:pt x="74" y="143"/>
                </a:cubicBezTo>
                <a:cubicBezTo>
                  <a:pt x="80" y="143"/>
                  <a:pt x="88" y="141"/>
                  <a:pt x="95" y="137"/>
                </a:cubicBezTo>
                <a:cubicBezTo>
                  <a:pt x="207" y="249"/>
                  <a:pt x="207" y="249"/>
                  <a:pt x="207" y="249"/>
                </a:cubicBezTo>
                <a:cubicBezTo>
                  <a:pt x="233" y="284"/>
                  <a:pt x="233" y="284"/>
                  <a:pt x="233" y="284"/>
                </a:cubicBezTo>
                <a:cubicBezTo>
                  <a:pt x="247" y="288"/>
                  <a:pt x="247" y="288"/>
                  <a:pt x="247" y="288"/>
                </a:cubicBezTo>
                <a:cubicBezTo>
                  <a:pt x="287" y="249"/>
                  <a:pt x="287" y="249"/>
                  <a:pt x="287" y="249"/>
                </a:cubicBezTo>
                <a:lnTo>
                  <a:pt x="283" y="234"/>
                </a:lnTo>
                <a:close/>
                <a:moveTo>
                  <a:pt x="244" y="261"/>
                </a:moveTo>
                <a:cubicBezTo>
                  <a:pt x="234" y="261"/>
                  <a:pt x="227" y="254"/>
                  <a:pt x="227" y="244"/>
                </a:cubicBezTo>
                <a:cubicBezTo>
                  <a:pt x="227" y="235"/>
                  <a:pt x="234" y="228"/>
                  <a:pt x="244" y="228"/>
                </a:cubicBezTo>
                <a:cubicBezTo>
                  <a:pt x="253" y="228"/>
                  <a:pt x="260" y="235"/>
                  <a:pt x="260" y="244"/>
                </a:cubicBezTo>
                <a:cubicBezTo>
                  <a:pt x="260" y="254"/>
                  <a:pt x="253" y="261"/>
                  <a:pt x="244" y="261"/>
                </a:cubicBezTo>
                <a:close/>
              </a:path>
            </a:pathLst>
          </a:custGeom>
          <a:solidFill>
            <a:srgbClr val="D411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1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0"/>
          <a:stretch>
            <a:fillRect/>
          </a:stretch>
        </p:blipFill>
        <p:spPr bwMode="auto">
          <a:xfrm>
            <a:off x="5904310" y="1755661"/>
            <a:ext cx="2183606" cy="10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6"/>
          <a:stretch>
            <a:fillRect/>
          </a:stretch>
        </p:blipFill>
        <p:spPr bwMode="auto">
          <a:xfrm>
            <a:off x="985838" y="1746136"/>
            <a:ext cx="2183606" cy="10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5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0"/>
          <a:stretch>
            <a:fillRect/>
          </a:stretch>
        </p:blipFill>
        <p:spPr bwMode="auto">
          <a:xfrm>
            <a:off x="7968854" y="3544491"/>
            <a:ext cx="1254919" cy="159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711006" y="1154906"/>
            <a:ext cx="1185863" cy="1187054"/>
            <a:chOff x="5711006" y="1154906"/>
            <a:chExt cx="1185863" cy="1187054"/>
          </a:xfrm>
        </p:grpSpPr>
        <p:sp>
          <p:nvSpPr>
            <p:cNvPr id="38" name="Oval 145"/>
            <p:cNvSpPr>
              <a:spLocks noChangeAspect="1" noChangeArrowheads="1"/>
            </p:cNvSpPr>
            <p:nvPr/>
          </p:nvSpPr>
          <p:spPr bwMode="auto">
            <a:xfrm>
              <a:off x="5711006" y="1154906"/>
              <a:ext cx="1185863" cy="1187054"/>
            </a:xfrm>
            <a:prstGeom prst="ellipse">
              <a:avLst/>
            </a:prstGeom>
            <a:solidFill>
              <a:srgbClr val="327E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3" name="Text Placeholder 3"/>
            <p:cNvSpPr txBox="1">
              <a:spLocks noChangeArrowheads="1"/>
            </p:cNvSpPr>
            <p:nvPr/>
          </p:nvSpPr>
          <p:spPr bwMode="auto">
            <a:xfrm>
              <a:off x="5945560" y="1533525"/>
              <a:ext cx="716756" cy="429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800" b="0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65%</a:t>
              </a:r>
              <a:endParaRPr lang="en-US" altLang="zh-CN" sz="28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212951" y="1159669"/>
            <a:ext cx="1158478" cy="1158479"/>
            <a:chOff x="2212951" y="1159669"/>
            <a:chExt cx="1158478" cy="1158479"/>
          </a:xfrm>
        </p:grpSpPr>
        <p:sp>
          <p:nvSpPr>
            <p:cNvPr id="36" name="Oval 128"/>
            <p:cNvSpPr>
              <a:spLocks noChangeAspect="1" noChangeArrowheads="1"/>
            </p:cNvSpPr>
            <p:nvPr/>
          </p:nvSpPr>
          <p:spPr bwMode="auto">
            <a:xfrm>
              <a:off x="2212951" y="1159669"/>
              <a:ext cx="1158478" cy="1158479"/>
            </a:xfrm>
            <a:prstGeom prst="ellipse">
              <a:avLst/>
            </a:prstGeom>
            <a:solidFill>
              <a:srgbClr val="327E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11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4" name="Text Placeholder 3"/>
            <p:cNvSpPr txBox="1">
              <a:spLocks noChangeArrowheads="1"/>
            </p:cNvSpPr>
            <p:nvPr/>
          </p:nvSpPr>
          <p:spPr bwMode="auto">
            <a:xfrm>
              <a:off x="2433216" y="1524000"/>
              <a:ext cx="717947" cy="429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8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70%</a:t>
              </a:r>
              <a:endParaRPr lang="en-US" altLang="zh-CN" sz="28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690766" y="2752725"/>
            <a:ext cx="916781" cy="915591"/>
            <a:chOff x="5690766" y="2752725"/>
            <a:chExt cx="916781" cy="915591"/>
          </a:xfrm>
        </p:grpSpPr>
        <p:sp>
          <p:nvSpPr>
            <p:cNvPr id="39" name="Oval 114"/>
            <p:cNvSpPr>
              <a:spLocks noChangeAspect="1" noChangeArrowheads="1"/>
            </p:cNvSpPr>
            <p:nvPr/>
          </p:nvSpPr>
          <p:spPr bwMode="auto">
            <a:xfrm>
              <a:off x="5690766" y="2752725"/>
              <a:ext cx="916781" cy="915591"/>
            </a:xfrm>
            <a:prstGeom prst="ellipse">
              <a:avLst/>
            </a:prstGeom>
            <a:solidFill>
              <a:srgbClr val="89B7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5" name="Text Placeholder 3"/>
            <p:cNvSpPr txBox="1">
              <a:spLocks noChangeArrowheads="1"/>
            </p:cNvSpPr>
            <p:nvPr/>
          </p:nvSpPr>
          <p:spPr bwMode="auto">
            <a:xfrm>
              <a:off x="5790779" y="2995613"/>
              <a:ext cx="716756" cy="429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8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55%</a:t>
              </a:r>
              <a:endParaRPr lang="en-US" altLang="zh-CN" sz="28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640384" y="2982516"/>
            <a:ext cx="929879" cy="929878"/>
            <a:chOff x="2640384" y="2982516"/>
            <a:chExt cx="929879" cy="929878"/>
          </a:xfrm>
        </p:grpSpPr>
        <p:sp>
          <p:nvSpPr>
            <p:cNvPr id="72" name="Oval 25"/>
            <p:cNvSpPr>
              <a:spLocks noChangeAspect="1" noChangeArrowheads="1"/>
            </p:cNvSpPr>
            <p:nvPr/>
          </p:nvSpPr>
          <p:spPr bwMode="auto">
            <a:xfrm>
              <a:off x="2640384" y="2982516"/>
              <a:ext cx="929879" cy="929878"/>
            </a:xfrm>
            <a:prstGeom prst="ellipse">
              <a:avLst/>
            </a:prstGeom>
            <a:solidFill>
              <a:srgbClr val="89B7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6" name="Text Placeholder 3"/>
            <p:cNvSpPr txBox="1">
              <a:spLocks noChangeArrowheads="1"/>
            </p:cNvSpPr>
            <p:nvPr/>
          </p:nvSpPr>
          <p:spPr bwMode="auto">
            <a:xfrm>
              <a:off x="2746350" y="3232548"/>
              <a:ext cx="717947" cy="429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8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35%</a:t>
              </a:r>
              <a:endParaRPr lang="en-US" altLang="zh-CN" sz="28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78672" y="3737373"/>
            <a:ext cx="731044" cy="731044"/>
            <a:chOff x="4178672" y="3737373"/>
            <a:chExt cx="731044" cy="731044"/>
          </a:xfrm>
        </p:grpSpPr>
        <p:sp>
          <p:nvSpPr>
            <p:cNvPr id="71" name="Oval 24"/>
            <p:cNvSpPr>
              <a:spLocks noChangeAspect="1" noChangeArrowheads="1"/>
            </p:cNvSpPr>
            <p:nvPr/>
          </p:nvSpPr>
          <p:spPr bwMode="auto">
            <a:xfrm>
              <a:off x="4178672" y="3737373"/>
              <a:ext cx="731044" cy="73104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7" name="Text Placeholder 3"/>
            <p:cNvSpPr txBox="1">
              <a:spLocks noChangeArrowheads="1"/>
            </p:cNvSpPr>
            <p:nvPr/>
          </p:nvSpPr>
          <p:spPr bwMode="auto">
            <a:xfrm>
              <a:off x="4325385" y="3972088"/>
              <a:ext cx="43761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7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35%</a:t>
              </a:r>
              <a:endParaRPr lang="en-US" altLang="zh-CN" sz="17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741713" y="1638300"/>
            <a:ext cx="1604963" cy="1604963"/>
            <a:chOff x="3741713" y="1638300"/>
            <a:chExt cx="1604963" cy="1604963"/>
          </a:xfrm>
        </p:grpSpPr>
        <p:sp>
          <p:nvSpPr>
            <p:cNvPr id="37" name="Oval 129"/>
            <p:cNvSpPr>
              <a:spLocks noChangeAspect="1" noChangeArrowheads="1"/>
            </p:cNvSpPr>
            <p:nvPr/>
          </p:nvSpPr>
          <p:spPr bwMode="auto">
            <a:xfrm>
              <a:off x="3741713" y="1638300"/>
              <a:ext cx="1604963" cy="1604963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8" name="Freeform 130"/>
            <p:cNvSpPr>
              <a:spLocks noEditPoints="1"/>
            </p:cNvSpPr>
            <p:nvPr/>
          </p:nvSpPr>
          <p:spPr bwMode="auto">
            <a:xfrm>
              <a:off x="4076279" y="1990725"/>
              <a:ext cx="935831" cy="901304"/>
            </a:xfrm>
            <a:custGeom>
              <a:avLst/>
              <a:gdLst>
                <a:gd name="T0" fmla="*/ 275 w 746"/>
                <a:gd name="T1" fmla="*/ 12 h 719"/>
                <a:gd name="T2" fmla="*/ 297 w 746"/>
                <a:gd name="T3" fmla="*/ 7 h 719"/>
                <a:gd name="T4" fmla="*/ 237 w 746"/>
                <a:gd name="T5" fmla="*/ 26 h 719"/>
                <a:gd name="T6" fmla="*/ 731 w 746"/>
                <a:gd name="T7" fmla="*/ 474 h 719"/>
                <a:gd name="T8" fmla="*/ 724 w 746"/>
                <a:gd name="T9" fmla="*/ 482 h 719"/>
                <a:gd name="T10" fmla="*/ 470 w 746"/>
                <a:gd name="T11" fmla="*/ 13 h 719"/>
                <a:gd name="T12" fmla="*/ 454 w 746"/>
                <a:gd name="T13" fmla="*/ 10 h 719"/>
                <a:gd name="T14" fmla="*/ 470 w 746"/>
                <a:gd name="T15" fmla="*/ 32 h 719"/>
                <a:gd name="T16" fmla="*/ 475 w 746"/>
                <a:gd name="T17" fmla="*/ 26 h 719"/>
                <a:gd name="T18" fmla="*/ 432 w 746"/>
                <a:gd name="T19" fmla="*/ 9 h 719"/>
                <a:gd name="T20" fmla="*/ 423 w 746"/>
                <a:gd name="T21" fmla="*/ 8 h 719"/>
                <a:gd name="T22" fmla="*/ 397 w 746"/>
                <a:gd name="T23" fmla="*/ 9 h 719"/>
                <a:gd name="T24" fmla="*/ 386 w 746"/>
                <a:gd name="T25" fmla="*/ 10 h 719"/>
                <a:gd name="T26" fmla="*/ 390 w 746"/>
                <a:gd name="T27" fmla="*/ 18 h 719"/>
                <a:gd name="T28" fmla="*/ 538 w 746"/>
                <a:gd name="T29" fmla="*/ 408 h 719"/>
                <a:gd name="T30" fmla="*/ 730 w 746"/>
                <a:gd name="T31" fmla="*/ 264 h 719"/>
                <a:gd name="T32" fmla="*/ 478 w 746"/>
                <a:gd name="T33" fmla="*/ 71 h 719"/>
                <a:gd name="T34" fmla="*/ 418 w 746"/>
                <a:gd name="T35" fmla="*/ 50 h 719"/>
                <a:gd name="T36" fmla="*/ 363 w 746"/>
                <a:gd name="T37" fmla="*/ 88 h 719"/>
                <a:gd name="T38" fmla="*/ 418 w 746"/>
                <a:gd name="T39" fmla="*/ 83 h 719"/>
                <a:gd name="T40" fmla="*/ 389 w 746"/>
                <a:gd name="T41" fmla="*/ 134 h 719"/>
                <a:gd name="T42" fmla="*/ 366 w 746"/>
                <a:gd name="T43" fmla="*/ 141 h 719"/>
                <a:gd name="T44" fmla="*/ 283 w 746"/>
                <a:gd name="T45" fmla="*/ 212 h 719"/>
                <a:gd name="T46" fmla="*/ 375 w 746"/>
                <a:gd name="T47" fmla="*/ 215 h 719"/>
                <a:gd name="T48" fmla="*/ 451 w 746"/>
                <a:gd name="T49" fmla="*/ 261 h 719"/>
                <a:gd name="T50" fmla="*/ 492 w 746"/>
                <a:gd name="T51" fmla="*/ 285 h 719"/>
                <a:gd name="T52" fmla="*/ 500 w 746"/>
                <a:gd name="T53" fmla="*/ 23 h 719"/>
                <a:gd name="T54" fmla="*/ 512 w 746"/>
                <a:gd name="T55" fmla="*/ 40 h 719"/>
                <a:gd name="T56" fmla="*/ 514 w 746"/>
                <a:gd name="T57" fmla="*/ 62 h 719"/>
                <a:gd name="T58" fmla="*/ 671 w 746"/>
                <a:gd name="T59" fmla="*/ 360 h 719"/>
                <a:gd name="T60" fmla="*/ 733 w 746"/>
                <a:gd name="T61" fmla="*/ 432 h 719"/>
                <a:gd name="T62" fmla="*/ 314 w 746"/>
                <a:gd name="T63" fmla="*/ 123 h 719"/>
                <a:gd name="T64" fmla="*/ 291 w 746"/>
                <a:gd name="T65" fmla="*/ 165 h 719"/>
                <a:gd name="T66" fmla="*/ 288 w 746"/>
                <a:gd name="T67" fmla="*/ 153 h 719"/>
                <a:gd name="T68" fmla="*/ 460 w 746"/>
                <a:gd name="T69" fmla="*/ 297 h 719"/>
                <a:gd name="T70" fmla="*/ 364 w 746"/>
                <a:gd name="T71" fmla="*/ 533 h 719"/>
                <a:gd name="T72" fmla="*/ 48 w 746"/>
                <a:gd name="T73" fmla="*/ 434 h 719"/>
                <a:gd name="T74" fmla="*/ 126 w 746"/>
                <a:gd name="T75" fmla="*/ 647 h 719"/>
                <a:gd name="T76" fmla="*/ 166 w 746"/>
                <a:gd name="T77" fmla="*/ 674 h 719"/>
                <a:gd name="T78" fmla="*/ 11 w 746"/>
                <a:gd name="T79" fmla="*/ 348 h 719"/>
                <a:gd name="T80" fmla="*/ 290 w 746"/>
                <a:gd name="T81" fmla="*/ 70 h 719"/>
                <a:gd name="T82" fmla="*/ 88 w 746"/>
                <a:gd name="T83" fmla="*/ 161 h 719"/>
                <a:gd name="T84" fmla="*/ 351 w 746"/>
                <a:gd name="T85" fmla="*/ 3 h 719"/>
                <a:gd name="T86" fmla="*/ 352 w 746"/>
                <a:gd name="T87" fmla="*/ 1 h 719"/>
                <a:gd name="T88" fmla="*/ 347 w 746"/>
                <a:gd name="T89" fmla="*/ 1 h 719"/>
                <a:gd name="T90" fmla="*/ 341 w 746"/>
                <a:gd name="T91" fmla="*/ 2 h 719"/>
                <a:gd name="T92" fmla="*/ 322 w 746"/>
                <a:gd name="T93" fmla="*/ 4 h 719"/>
                <a:gd name="T94" fmla="*/ 281 w 746"/>
                <a:gd name="T95" fmla="*/ 13 h 719"/>
                <a:gd name="T96" fmla="*/ 270 w 746"/>
                <a:gd name="T97" fmla="*/ 17 h 719"/>
                <a:gd name="T98" fmla="*/ 242 w 746"/>
                <a:gd name="T99" fmla="*/ 33 h 719"/>
                <a:gd name="T100" fmla="*/ 175 w 746"/>
                <a:gd name="T101" fmla="*/ 96 h 719"/>
                <a:gd name="T102" fmla="*/ 299 w 746"/>
                <a:gd name="T103" fmla="*/ 35 h 719"/>
                <a:gd name="T104" fmla="*/ 351 w 746"/>
                <a:gd name="T105" fmla="*/ 0 h 719"/>
                <a:gd name="T106" fmla="*/ 330 w 746"/>
                <a:gd name="T107" fmla="*/ 2 h 719"/>
                <a:gd name="T108" fmla="*/ 271 w 746"/>
                <a:gd name="T109" fmla="*/ 14 h 719"/>
                <a:gd name="T110" fmla="*/ 319 w 746"/>
                <a:gd name="T111" fmla="*/ 3 h 719"/>
                <a:gd name="T112" fmla="*/ 186 w 746"/>
                <a:gd name="T113" fmla="*/ 52 h 719"/>
                <a:gd name="T114" fmla="*/ 208 w 746"/>
                <a:gd name="T115" fmla="*/ 42 h 719"/>
                <a:gd name="T116" fmla="*/ 179 w 746"/>
                <a:gd name="T117" fmla="*/ 53 h 719"/>
                <a:gd name="T118" fmla="*/ 193 w 746"/>
                <a:gd name="T119" fmla="*/ 48 h 719"/>
                <a:gd name="T120" fmla="*/ 108 w 746"/>
                <a:gd name="T121" fmla="*/ 138 h 719"/>
                <a:gd name="T122" fmla="*/ 86 w 746"/>
                <a:gd name="T123" fmla="*/ 134 h 719"/>
                <a:gd name="T124" fmla="*/ 66 w 746"/>
                <a:gd name="T125" fmla="*/ 186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6" h="719">
                  <a:moveTo>
                    <a:pt x="713" y="218"/>
                  </a:moveTo>
                  <a:cubicBezTo>
                    <a:pt x="709" y="210"/>
                    <a:pt x="709" y="210"/>
                    <a:pt x="709" y="210"/>
                  </a:cubicBezTo>
                  <a:cubicBezTo>
                    <a:pt x="711" y="213"/>
                    <a:pt x="712" y="216"/>
                    <a:pt x="713" y="218"/>
                  </a:cubicBezTo>
                  <a:cubicBezTo>
                    <a:pt x="713" y="218"/>
                    <a:pt x="713" y="218"/>
                    <a:pt x="713" y="218"/>
                  </a:cubicBezTo>
                  <a:moveTo>
                    <a:pt x="709" y="210"/>
                  </a:moveTo>
                  <a:cubicBezTo>
                    <a:pt x="706" y="203"/>
                    <a:pt x="701" y="194"/>
                    <a:pt x="697" y="187"/>
                  </a:cubicBezTo>
                  <a:cubicBezTo>
                    <a:pt x="697" y="186"/>
                    <a:pt x="697" y="186"/>
                    <a:pt x="697" y="186"/>
                  </a:cubicBezTo>
                  <a:cubicBezTo>
                    <a:pt x="702" y="195"/>
                    <a:pt x="704" y="199"/>
                    <a:pt x="709" y="210"/>
                  </a:cubicBezTo>
                  <a:cubicBezTo>
                    <a:pt x="709" y="210"/>
                    <a:pt x="709" y="210"/>
                    <a:pt x="709" y="210"/>
                  </a:cubicBezTo>
                  <a:moveTo>
                    <a:pt x="696" y="186"/>
                  </a:moveTo>
                  <a:cubicBezTo>
                    <a:pt x="697" y="186"/>
                    <a:pt x="697" y="186"/>
                    <a:pt x="697" y="186"/>
                  </a:cubicBezTo>
                  <a:cubicBezTo>
                    <a:pt x="697" y="187"/>
                    <a:pt x="697" y="187"/>
                    <a:pt x="697" y="187"/>
                  </a:cubicBezTo>
                  <a:cubicBezTo>
                    <a:pt x="697" y="186"/>
                    <a:pt x="697" y="186"/>
                    <a:pt x="696" y="186"/>
                  </a:cubicBezTo>
                  <a:moveTo>
                    <a:pt x="746" y="352"/>
                  </a:moveTo>
                  <a:cubicBezTo>
                    <a:pt x="745" y="351"/>
                    <a:pt x="745" y="350"/>
                    <a:pt x="745" y="348"/>
                  </a:cubicBezTo>
                  <a:cubicBezTo>
                    <a:pt x="745" y="350"/>
                    <a:pt x="745" y="351"/>
                    <a:pt x="746" y="352"/>
                  </a:cubicBezTo>
                  <a:cubicBezTo>
                    <a:pt x="746" y="352"/>
                    <a:pt x="746" y="352"/>
                    <a:pt x="746" y="352"/>
                  </a:cubicBezTo>
                  <a:moveTo>
                    <a:pt x="745" y="347"/>
                  </a:moveTo>
                  <a:cubicBezTo>
                    <a:pt x="745" y="346"/>
                    <a:pt x="745" y="344"/>
                    <a:pt x="745" y="343"/>
                  </a:cubicBezTo>
                  <a:cubicBezTo>
                    <a:pt x="745" y="345"/>
                    <a:pt x="745" y="347"/>
                    <a:pt x="745" y="348"/>
                  </a:cubicBezTo>
                  <a:cubicBezTo>
                    <a:pt x="745" y="348"/>
                    <a:pt x="745" y="348"/>
                    <a:pt x="745" y="347"/>
                  </a:cubicBezTo>
                  <a:moveTo>
                    <a:pt x="743" y="327"/>
                  </a:moveTo>
                  <a:cubicBezTo>
                    <a:pt x="743" y="321"/>
                    <a:pt x="743" y="321"/>
                    <a:pt x="743" y="321"/>
                  </a:cubicBezTo>
                  <a:cubicBezTo>
                    <a:pt x="743" y="324"/>
                    <a:pt x="743" y="326"/>
                    <a:pt x="743" y="329"/>
                  </a:cubicBezTo>
                  <a:cubicBezTo>
                    <a:pt x="743" y="328"/>
                    <a:pt x="743" y="327"/>
                    <a:pt x="743" y="327"/>
                  </a:cubicBezTo>
                  <a:moveTo>
                    <a:pt x="309" y="4"/>
                  </a:moveTo>
                  <a:cubicBezTo>
                    <a:pt x="309" y="5"/>
                    <a:pt x="309" y="5"/>
                    <a:pt x="309" y="5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12" y="4"/>
                    <a:pt x="311" y="4"/>
                    <a:pt x="309" y="4"/>
                  </a:cubicBezTo>
                  <a:moveTo>
                    <a:pt x="307" y="5"/>
                  </a:moveTo>
                  <a:cubicBezTo>
                    <a:pt x="304" y="5"/>
                    <a:pt x="304" y="5"/>
                    <a:pt x="304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6" y="5"/>
                    <a:pt x="306" y="5"/>
                    <a:pt x="307" y="5"/>
                  </a:cubicBezTo>
                  <a:moveTo>
                    <a:pt x="259" y="17"/>
                  </a:moveTo>
                  <a:cubicBezTo>
                    <a:pt x="259" y="17"/>
                    <a:pt x="258" y="17"/>
                    <a:pt x="258" y="17"/>
                  </a:cubicBezTo>
                  <a:cubicBezTo>
                    <a:pt x="258" y="17"/>
                    <a:pt x="259" y="17"/>
                    <a:pt x="259" y="17"/>
                  </a:cubicBezTo>
                  <a:moveTo>
                    <a:pt x="266" y="15"/>
                  </a:moveTo>
                  <a:cubicBezTo>
                    <a:pt x="267" y="14"/>
                    <a:pt x="267" y="14"/>
                    <a:pt x="268" y="14"/>
                  </a:cubicBezTo>
                  <a:cubicBezTo>
                    <a:pt x="268" y="14"/>
                    <a:pt x="268" y="14"/>
                    <a:pt x="268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6" y="15"/>
                    <a:pt x="266" y="15"/>
                    <a:pt x="266" y="15"/>
                  </a:cubicBezTo>
                  <a:moveTo>
                    <a:pt x="269" y="14"/>
                  </a:moveTo>
                  <a:cubicBezTo>
                    <a:pt x="269" y="14"/>
                    <a:pt x="269" y="14"/>
                    <a:pt x="269" y="14"/>
                  </a:cubicBezTo>
                  <a:cubicBezTo>
                    <a:pt x="269" y="14"/>
                    <a:pt x="269" y="14"/>
                    <a:pt x="268" y="14"/>
                  </a:cubicBezTo>
                  <a:cubicBezTo>
                    <a:pt x="267" y="14"/>
                    <a:pt x="267" y="14"/>
                    <a:pt x="266" y="15"/>
                  </a:cubicBezTo>
                  <a:cubicBezTo>
                    <a:pt x="269" y="14"/>
                    <a:pt x="269" y="14"/>
                    <a:pt x="269" y="14"/>
                  </a:cubicBezTo>
                  <a:moveTo>
                    <a:pt x="267" y="14"/>
                  </a:moveTo>
                  <a:cubicBezTo>
                    <a:pt x="268" y="14"/>
                    <a:pt x="268" y="14"/>
                    <a:pt x="268" y="14"/>
                  </a:cubicBezTo>
                  <a:cubicBezTo>
                    <a:pt x="269" y="14"/>
                    <a:pt x="269" y="14"/>
                    <a:pt x="270" y="13"/>
                  </a:cubicBezTo>
                  <a:cubicBezTo>
                    <a:pt x="269" y="14"/>
                    <a:pt x="268" y="14"/>
                    <a:pt x="268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moveTo>
                    <a:pt x="270" y="13"/>
                  </a:moveTo>
                  <a:cubicBezTo>
                    <a:pt x="274" y="12"/>
                    <a:pt x="274" y="12"/>
                    <a:pt x="274" y="12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5" y="12"/>
                    <a:pt x="275" y="12"/>
                    <a:pt x="275" y="12"/>
                  </a:cubicBezTo>
                  <a:cubicBezTo>
                    <a:pt x="275" y="12"/>
                    <a:pt x="275" y="12"/>
                    <a:pt x="275" y="12"/>
                  </a:cubicBezTo>
                  <a:cubicBezTo>
                    <a:pt x="273" y="13"/>
                    <a:pt x="272" y="13"/>
                    <a:pt x="270" y="13"/>
                  </a:cubicBezTo>
                  <a:cubicBezTo>
                    <a:pt x="269" y="14"/>
                    <a:pt x="269" y="14"/>
                    <a:pt x="268" y="14"/>
                  </a:cubicBezTo>
                  <a:cubicBezTo>
                    <a:pt x="270" y="13"/>
                    <a:pt x="270" y="13"/>
                    <a:pt x="270" y="13"/>
                  </a:cubicBezTo>
                  <a:moveTo>
                    <a:pt x="279" y="11"/>
                  </a:moveTo>
                  <a:cubicBezTo>
                    <a:pt x="279" y="11"/>
                    <a:pt x="279" y="11"/>
                    <a:pt x="279" y="11"/>
                  </a:cubicBezTo>
                  <a:cubicBezTo>
                    <a:pt x="280" y="11"/>
                    <a:pt x="281" y="11"/>
                    <a:pt x="281" y="10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2" y="10"/>
                    <a:pt x="281" y="10"/>
                    <a:pt x="280" y="11"/>
                  </a:cubicBezTo>
                  <a:cubicBezTo>
                    <a:pt x="280" y="11"/>
                    <a:pt x="280" y="11"/>
                    <a:pt x="280" y="11"/>
                  </a:cubicBezTo>
                  <a:cubicBezTo>
                    <a:pt x="279" y="11"/>
                    <a:pt x="279" y="11"/>
                    <a:pt x="279" y="11"/>
                  </a:cubicBezTo>
                  <a:moveTo>
                    <a:pt x="286" y="9"/>
                  </a:moveTo>
                  <a:cubicBezTo>
                    <a:pt x="287" y="9"/>
                    <a:pt x="287" y="9"/>
                    <a:pt x="287" y="9"/>
                  </a:cubicBezTo>
                  <a:cubicBezTo>
                    <a:pt x="289" y="9"/>
                    <a:pt x="289" y="9"/>
                    <a:pt x="289" y="9"/>
                  </a:cubicBezTo>
                  <a:cubicBezTo>
                    <a:pt x="290" y="8"/>
                    <a:pt x="290" y="8"/>
                    <a:pt x="290" y="8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6" y="9"/>
                    <a:pt x="286" y="9"/>
                    <a:pt x="286" y="9"/>
                  </a:cubicBezTo>
                  <a:moveTo>
                    <a:pt x="293" y="8"/>
                  </a:moveTo>
                  <a:cubicBezTo>
                    <a:pt x="294" y="7"/>
                    <a:pt x="294" y="7"/>
                    <a:pt x="294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3" y="8"/>
                    <a:pt x="293" y="8"/>
                    <a:pt x="293" y="8"/>
                  </a:cubicBezTo>
                  <a:cubicBezTo>
                    <a:pt x="292" y="8"/>
                    <a:pt x="292" y="8"/>
                    <a:pt x="292" y="8"/>
                  </a:cubicBezTo>
                  <a:cubicBezTo>
                    <a:pt x="292" y="8"/>
                    <a:pt x="291" y="8"/>
                    <a:pt x="291" y="8"/>
                  </a:cubicBezTo>
                  <a:cubicBezTo>
                    <a:pt x="293" y="8"/>
                    <a:pt x="293" y="8"/>
                    <a:pt x="293" y="8"/>
                  </a:cubicBezTo>
                  <a:moveTo>
                    <a:pt x="298" y="7"/>
                  </a:move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moveTo>
                    <a:pt x="309" y="5"/>
                  </a:moveTo>
                  <a:cubicBezTo>
                    <a:pt x="314" y="4"/>
                    <a:pt x="314" y="4"/>
                    <a:pt x="314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4" y="4"/>
                    <a:pt x="313" y="4"/>
                    <a:pt x="312" y="4"/>
                  </a:cubicBezTo>
                  <a:cubicBezTo>
                    <a:pt x="311" y="4"/>
                    <a:pt x="311" y="4"/>
                    <a:pt x="311" y="4"/>
                  </a:cubicBezTo>
                  <a:cubicBezTo>
                    <a:pt x="308" y="5"/>
                    <a:pt x="308" y="5"/>
                    <a:pt x="308" y="5"/>
                  </a:cubicBezTo>
                  <a:cubicBezTo>
                    <a:pt x="309" y="5"/>
                    <a:pt x="309" y="5"/>
                    <a:pt x="309" y="5"/>
                  </a:cubicBezTo>
                  <a:moveTo>
                    <a:pt x="315" y="4"/>
                  </a:moveTo>
                  <a:cubicBezTo>
                    <a:pt x="315" y="4"/>
                    <a:pt x="315" y="4"/>
                    <a:pt x="315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5" y="4"/>
                    <a:pt x="315" y="4"/>
                    <a:pt x="315" y="4"/>
                  </a:cubicBezTo>
                  <a:moveTo>
                    <a:pt x="295" y="7"/>
                  </a:moveTo>
                  <a:cubicBezTo>
                    <a:pt x="295" y="7"/>
                    <a:pt x="295" y="7"/>
                    <a:pt x="295" y="7"/>
                  </a:cubicBezTo>
                  <a:cubicBezTo>
                    <a:pt x="295" y="7"/>
                    <a:pt x="295" y="7"/>
                    <a:pt x="294" y="8"/>
                  </a:cubicBezTo>
                  <a:cubicBezTo>
                    <a:pt x="295" y="7"/>
                    <a:pt x="295" y="7"/>
                    <a:pt x="295" y="7"/>
                  </a:cubicBezTo>
                  <a:moveTo>
                    <a:pt x="295" y="7"/>
                  </a:moveTo>
                  <a:cubicBezTo>
                    <a:pt x="296" y="7"/>
                    <a:pt x="296" y="7"/>
                    <a:pt x="296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301" y="6"/>
                    <a:pt x="301" y="6"/>
                    <a:pt x="301" y="6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2" y="6"/>
                    <a:pt x="300" y="6"/>
                    <a:pt x="297" y="7"/>
                  </a:cubicBezTo>
                  <a:cubicBezTo>
                    <a:pt x="296" y="7"/>
                    <a:pt x="296" y="7"/>
                    <a:pt x="295" y="7"/>
                  </a:cubicBezTo>
                  <a:cubicBezTo>
                    <a:pt x="295" y="7"/>
                    <a:pt x="295" y="7"/>
                    <a:pt x="295" y="7"/>
                  </a:cubicBezTo>
                  <a:moveTo>
                    <a:pt x="2" y="405"/>
                  </a:moveTo>
                  <a:cubicBezTo>
                    <a:pt x="2" y="405"/>
                    <a:pt x="2" y="405"/>
                    <a:pt x="2" y="405"/>
                  </a:cubicBezTo>
                  <a:cubicBezTo>
                    <a:pt x="2" y="406"/>
                    <a:pt x="2" y="406"/>
                    <a:pt x="2" y="406"/>
                  </a:cubicBezTo>
                  <a:cubicBezTo>
                    <a:pt x="2" y="405"/>
                    <a:pt x="2" y="405"/>
                    <a:pt x="2" y="405"/>
                  </a:cubicBezTo>
                  <a:moveTo>
                    <a:pt x="2" y="404"/>
                  </a:moveTo>
                  <a:cubicBezTo>
                    <a:pt x="2" y="403"/>
                    <a:pt x="2" y="402"/>
                    <a:pt x="1" y="401"/>
                  </a:cubicBezTo>
                  <a:cubicBezTo>
                    <a:pt x="2" y="401"/>
                    <a:pt x="2" y="401"/>
                    <a:pt x="2" y="402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4"/>
                    <a:pt x="2" y="404"/>
                    <a:pt x="2" y="404"/>
                  </a:cubicBezTo>
                  <a:moveTo>
                    <a:pt x="1" y="383"/>
                  </a:moveTo>
                  <a:cubicBezTo>
                    <a:pt x="1" y="385"/>
                    <a:pt x="1" y="386"/>
                    <a:pt x="1" y="388"/>
                  </a:cubicBezTo>
                  <a:cubicBezTo>
                    <a:pt x="1" y="392"/>
                    <a:pt x="1" y="395"/>
                    <a:pt x="1" y="398"/>
                  </a:cubicBezTo>
                  <a:cubicBezTo>
                    <a:pt x="1" y="399"/>
                    <a:pt x="1" y="399"/>
                    <a:pt x="1" y="399"/>
                  </a:cubicBezTo>
                  <a:cubicBezTo>
                    <a:pt x="1" y="394"/>
                    <a:pt x="1" y="388"/>
                    <a:pt x="1" y="383"/>
                  </a:cubicBezTo>
                  <a:moveTo>
                    <a:pt x="23" y="243"/>
                  </a:moveTo>
                  <a:cubicBezTo>
                    <a:pt x="24" y="240"/>
                    <a:pt x="26" y="236"/>
                    <a:pt x="27" y="232"/>
                  </a:cubicBezTo>
                  <a:cubicBezTo>
                    <a:pt x="26" y="235"/>
                    <a:pt x="25" y="237"/>
                    <a:pt x="25" y="239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3" y="243"/>
                    <a:pt x="23" y="243"/>
                    <a:pt x="23" y="243"/>
                  </a:cubicBezTo>
                  <a:moveTo>
                    <a:pt x="33" y="217"/>
                  </a:moveTo>
                  <a:cubicBezTo>
                    <a:pt x="33" y="218"/>
                    <a:pt x="33" y="218"/>
                    <a:pt x="33" y="219"/>
                  </a:cubicBezTo>
                  <a:cubicBezTo>
                    <a:pt x="31" y="224"/>
                    <a:pt x="29" y="228"/>
                    <a:pt x="27" y="232"/>
                  </a:cubicBezTo>
                  <a:cubicBezTo>
                    <a:pt x="26" y="236"/>
                    <a:pt x="24" y="240"/>
                    <a:pt x="23" y="243"/>
                  </a:cubicBezTo>
                  <a:cubicBezTo>
                    <a:pt x="27" y="232"/>
                    <a:pt x="29" y="227"/>
                    <a:pt x="33" y="217"/>
                  </a:cubicBezTo>
                  <a:moveTo>
                    <a:pt x="33" y="217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33" y="219"/>
                    <a:pt x="33" y="219"/>
                    <a:pt x="33" y="219"/>
                  </a:cubicBezTo>
                  <a:cubicBezTo>
                    <a:pt x="33" y="218"/>
                    <a:pt x="33" y="218"/>
                    <a:pt x="33" y="217"/>
                  </a:cubicBezTo>
                  <a:moveTo>
                    <a:pt x="47" y="190"/>
                  </a:moveTo>
                  <a:cubicBezTo>
                    <a:pt x="47" y="190"/>
                    <a:pt x="48" y="189"/>
                    <a:pt x="48" y="188"/>
                  </a:cubicBezTo>
                  <a:cubicBezTo>
                    <a:pt x="48" y="189"/>
                    <a:pt x="48" y="189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moveTo>
                    <a:pt x="47" y="190"/>
                  </a:moveTo>
                  <a:cubicBezTo>
                    <a:pt x="47" y="190"/>
                    <a:pt x="48" y="189"/>
                    <a:pt x="48" y="188"/>
                  </a:cubicBezTo>
                  <a:cubicBezTo>
                    <a:pt x="48" y="189"/>
                    <a:pt x="47" y="190"/>
                    <a:pt x="47" y="190"/>
                  </a:cubicBezTo>
                  <a:cubicBezTo>
                    <a:pt x="52" y="181"/>
                    <a:pt x="55" y="177"/>
                    <a:pt x="59" y="170"/>
                  </a:cubicBezTo>
                  <a:cubicBezTo>
                    <a:pt x="55" y="176"/>
                    <a:pt x="52" y="182"/>
                    <a:pt x="48" y="188"/>
                  </a:cubicBezTo>
                  <a:cubicBezTo>
                    <a:pt x="48" y="189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moveTo>
                    <a:pt x="135" y="87"/>
                  </a:moveTo>
                  <a:cubicBezTo>
                    <a:pt x="136" y="86"/>
                    <a:pt x="136" y="85"/>
                    <a:pt x="137" y="85"/>
                  </a:cubicBezTo>
                  <a:cubicBezTo>
                    <a:pt x="138" y="84"/>
                    <a:pt x="139" y="83"/>
                    <a:pt x="140" y="82"/>
                  </a:cubicBezTo>
                  <a:cubicBezTo>
                    <a:pt x="140" y="82"/>
                    <a:pt x="140" y="82"/>
                    <a:pt x="140" y="82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4" y="87"/>
                    <a:pt x="134" y="87"/>
                    <a:pt x="134" y="87"/>
                  </a:cubicBezTo>
                  <a:cubicBezTo>
                    <a:pt x="134" y="87"/>
                    <a:pt x="134" y="87"/>
                    <a:pt x="134" y="87"/>
                  </a:cubicBezTo>
                  <a:cubicBezTo>
                    <a:pt x="135" y="87"/>
                    <a:pt x="135" y="87"/>
                    <a:pt x="135" y="87"/>
                  </a:cubicBezTo>
                  <a:moveTo>
                    <a:pt x="140" y="81"/>
                  </a:moveTo>
                  <a:cubicBezTo>
                    <a:pt x="141" y="81"/>
                    <a:pt x="141" y="81"/>
                    <a:pt x="141" y="81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0" y="81"/>
                    <a:pt x="137" y="83"/>
                    <a:pt x="137" y="84"/>
                  </a:cubicBezTo>
                  <a:cubicBezTo>
                    <a:pt x="137" y="84"/>
                    <a:pt x="139" y="82"/>
                    <a:pt x="140" y="81"/>
                  </a:cubicBezTo>
                  <a:moveTo>
                    <a:pt x="231" y="28"/>
                  </a:moveTo>
                  <a:cubicBezTo>
                    <a:pt x="233" y="28"/>
                    <a:pt x="233" y="28"/>
                    <a:pt x="233" y="28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236" y="25"/>
                    <a:pt x="236" y="25"/>
                    <a:pt x="236" y="25"/>
                  </a:cubicBezTo>
                  <a:cubicBezTo>
                    <a:pt x="231" y="28"/>
                    <a:pt x="231" y="28"/>
                    <a:pt x="231" y="28"/>
                  </a:cubicBezTo>
                  <a:cubicBezTo>
                    <a:pt x="228" y="29"/>
                    <a:pt x="228" y="29"/>
                    <a:pt x="228" y="29"/>
                  </a:cubicBezTo>
                  <a:cubicBezTo>
                    <a:pt x="228" y="30"/>
                    <a:pt x="228" y="30"/>
                    <a:pt x="228" y="30"/>
                  </a:cubicBezTo>
                  <a:cubicBezTo>
                    <a:pt x="231" y="28"/>
                    <a:pt x="231" y="28"/>
                    <a:pt x="231" y="28"/>
                  </a:cubicBezTo>
                  <a:moveTo>
                    <a:pt x="695" y="448"/>
                  </a:moveTo>
                  <a:cubicBezTo>
                    <a:pt x="695" y="447"/>
                    <a:pt x="695" y="446"/>
                    <a:pt x="695" y="445"/>
                  </a:cubicBezTo>
                  <a:cubicBezTo>
                    <a:pt x="695" y="445"/>
                    <a:pt x="695" y="444"/>
                    <a:pt x="695" y="444"/>
                  </a:cubicBezTo>
                  <a:cubicBezTo>
                    <a:pt x="695" y="443"/>
                    <a:pt x="696" y="443"/>
                    <a:pt x="696" y="443"/>
                  </a:cubicBezTo>
                  <a:cubicBezTo>
                    <a:pt x="696" y="443"/>
                    <a:pt x="696" y="440"/>
                    <a:pt x="694" y="436"/>
                  </a:cubicBezTo>
                  <a:cubicBezTo>
                    <a:pt x="694" y="436"/>
                    <a:pt x="694" y="436"/>
                    <a:pt x="694" y="433"/>
                  </a:cubicBezTo>
                  <a:cubicBezTo>
                    <a:pt x="694" y="432"/>
                    <a:pt x="694" y="432"/>
                    <a:pt x="694" y="432"/>
                  </a:cubicBezTo>
                  <a:cubicBezTo>
                    <a:pt x="693" y="433"/>
                    <a:pt x="693" y="433"/>
                    <a:pt x="693" y="433"/>
                  </a:cubicBezTo>
                  <a:cubicBezTo>
                    <a:pt x="692" y="435"/>
                    <a:pt x="692" y="435"/>
                    <a:pt x="692" y="435"/>
                  </a:cubicBezTo>
                  <a:cubicBezTo>
                    <a:pt x="692" y="435"/>
                    <a:pt x="692" y="437"/>
                    <a:pt x="692" y="438"/>
                  </a:cubicBezTo>
                  <a:cubicBezTo>
                    <a:pt x="692" y="438"/>
                    <a:pt x="692" y="438"/>
                    <a:pt x="692" y="439"/>
                  </a:cubicBezTo>
                  <a:cubicBezTo>
                    <a:pt x="692" y="439"/>
                    <a:pt x="692" y="439"/>
                    <a:pt x="692" y="439"/>
                  </a:cubicBezTo>
                  <a:cubicBezTo>
                    <a:pt x="692" y="440"/>
                    <a:pt x="692" y="441"/>
                    <a:pt x="692" y="441"/>
                  </a:cubicBezTo>
                  <a:cubicBezTo>
                    <a:pt x="691" y="444"/>
                    <a:pt x="691" y="444"/>
                    <a:pt x="691" y="444"/>
                  </a:cubicBezTo>
                  <a:cubicBezTo>
                    <a:pt x="690" y="447"/>
                    <a:pt x="690" y="449"/>
                    <a:pt x="690" y="450"/>
                  </a:cubicBezTo>
                  <a:cubicBezTo>
                    <a:pt x="690" y="451"/>
                    <a:pt x="691" y="453"/>
                    <a:pt x="691" y="453"/>
                  </a:cubicBezTo>
                  <a:cubicBezTo>
                    <a:pt x="692" y="453"/>
                    <a:pt x="692" y="453"/>
                    <a:pt x="694" y="453"/>
                  </a:cubicBezTo>
                  <a:cubicBezTo>
                    <a:pt x="694" y="451"/>
                    <a:pt x="695" y="449"/>
                    <a:pt x="695" y="448"/>
                  </a:cubicBezTo>
                  <a:moveTo>
                    <a:pt x="711" y="529"/>
                  </a:moveTo>
                  <a:cubicBezTo>
                    <a:pt x="714" y="522"/>
                    <a:pt x="714" y="522"/>
                    <a:pt x="714" y="522"/>
                  </a:cubicBezTo>
                  <a:cubicBezTo>
                    <a:pt x="714" y="522"/>
                    <a:pt x="715" y="520"/>
                    <a:pt x="715" y="520"/>
                  </a:cubicBezTo>
                  <a:cubicBezTo>
                    <a:pt x="714" y="521"/>
                    <a:pt x="713" y="521"/>
                    <a:pt x="712" y="522"/>
                  </a:cubicBezTo>
                  <a:cubicBezTo>
                    <a:pt x="712" y="522"/>
                    <a:pt x="712" y="522"/>
                    <a:pt x="711" y="523"/>
                  </a:cubicBezTo>
                  <a:cubicBezTo>
                    <a:pt x="712" y="523"/>
                    <a:pt x="712" y="523"/>
                    <a:pt x="712" y="523"/>
                  </a:cubicBezTo>
                  <a:cubicBezTo>
                    <a:pt x="711" y="524"/>
                    <a:pt x="711" y="525"/>
                    <a:pt x="711" y="525"/>
                  </a:cubicBezTo>
                  <a:cubicBezTo>
                    <a:pt x="711" y="525"/>
                    <a:pt x="711" y="525"/>
                    <a:pt x="711" y="525"/>
                  </a:cubicBezTo>
                  <a:cubicBezTo>
                    <a:pt x="711" y="526"/>
                    <a:pt x="711" y="526"/>
                    <a:pt x="710" y="527"/>
                  </a:cubicBezTo>
                  <a:cubicBezTo>
                    <a:pt x="710" y="528"/>
                    <a:pt x="710" y="528"/>
                    <a:pt x="710" y="528"/>
                  </a:cubicBezTo>
                  <a:cubicBezTo>
                    <a:pt x="710" y="528"/>
                    <a:pt x="710" y="528"/>
                    <a:pt x="710" y="528"/>
                  </a:cubicBezTo>
                  <a:cubicBezTo>
                    <a:pt x="710" y="528"/>
                    <a:pt x="711" y="527"/>
                    <a:pt x="711" y="527"/>
                  </a:cubicBezTo>
                  <a:cubicBezTo>
                    <a:pt x="711" y="527"/>
                    <a:pt x="711" y="526"/>
                    <a:pt x="712" y="527"/>
                  </a:cubicBezTo>
                  <a:cubicBezTo>
                    <a:pt x="711" y="527"/>
                    <a:pt x="711" y="528"/>
                    <a:pt x="711" y="529"/>
                  </a:cubicBezTo>
                  <a:cubicBezTo>
                    <a:pt x="711" y="528"/>
                    <a:pt x="711" y="528"/>
                    <a:pt x="711" y="528"/>
                  </a:cubicBezTo>
                  <a:cubicBezTo>
                    <a:pt x="711" y="528"/>
                    <a:pt x="711" y="528"/>
                    <a:pt x="711" y="528"/>
                  </a:cubicBezTo>
                  <a:cubicBezTo>
                    <a:pt x="711" y="529"/>
                    <a:pt x="710" y="530"/>
                    <a:pt x="710" y="531"/>
                  </a:cubicBezTo>
                  <a:cubicBezTo>
                    <a:pt x="710" y="531"/>
                    <a:pt x="710" y="531"/>
                    <a:pt x="710" y="531"/>
                  </a:cubicBezTo>
                  <a:cubicBezTo>
                    <a:pt x="710" y="531"/>
                    <a:pt x="710" y="531"/>
                    <a:pt x="710" y="531"/>
                  </a:cubicBezTo>
                  <a:cubicBezTo>
                    <a:pt x="710" y="530"/>
                    <a:pt x="710" y="530"/>
                    <a:pt x="711" y="529"/>
                  </a:cubicBezTo>
                  <a:moveTo>
                    <a:pt x="712" y="517"/>
                  </a:moveTo>
                  <a:cubicBezTo>
                    <a:pt x="712" y="517"/>
                    <a:pt x="712" y="516"/>
                    <a:pt x="712" y="516"/>
                  </a:cubicBezTo>
                  <a:cubicBezTo>
                    <a:pt x="712" y="515"/>
                    <a:pt x="712" y="515"/>
                    <a:pt x="712" y="515"/>
                  </a:cubicBezTo>
                  <a:cubicBezTo>
                    <a:pt x="713" y="515"/>
                    <a:pt x="713" y="514"/>
                    <a:pt x="713" y="514"/>
                  </a:cubicBezTo>
                  <a:cubicBezTo>
                    <a:pt x="713" y="514"/>
                    <a:pt x="713" y="515"/>
                    <a:pt x="712" y="515"/>
                  </a:cubicBezTo>
                  <a:cubicBezTo>
                    <a:pt x="712" y="515"/>
                    <a:pt x="712" y="516"/>
                    <a:pt x="712" y="516"/>
                  </a:cubicBezTo>
                  <a:cubicBezTo>
                    <a:pt x="712" y="517"/>
                    <a:pt x="712" y="517"/>
                    <a:pt x="712" y="517"/>
                  </a:cubicBezTo>
                  <a:moveTo>
                    <a:pt x="728" y="487"/>
                  </a:moveTo>
                  <a:cubicBezTo>
                    <a:pt x="734" y="465"/>
                    <a:pt x="734" y="465"/>
                    <a:pt x="734" y="465"/>
                  </a:cubicBezTo>
                  <a:cubicBezTo>
                    <a:pt x="733" y="469"/>
                    <a:pt x="733" y="469"/>
                    <a:pt x="733" y="469"/>
                  </a:cubicBezTo>
                  <a:cubicBezTo>
                    <a:pt x="732" y="471"/>
                    <a:pt x="732" y="473"/>
                    <a:pt x="731" y="475"/>
                  </a:cubicBezTo>
                  <a:cubicBezTo>
                    <a:pt x="731" y="476"/>
                    <a:pt x="731" y="476"/>
                    <a:pt x="731" y="476"/>
                  </a:cubicBezTo>
                  <a:cubicBezTo>
                    <a:pt x="731" y="475"/>
                    <a:pt x="731" y="475"/>
                    <a:pt x="731" y="474"/>
                  </a:cubicBezTo>
                  <a:cubicBezTo>
                    <a:pt x="731" y="473"/>
                    <a:pt x="731" y="473"/>
                    <a:pt x="731" y="473"/>
                  </a:cubicBezTo>
                  <a:cubicBezTo>
                    <a:pt x="731" y="474"/>
                    <a:pt x="731" y="474"/>
                    <a:pt x="731" y="474"/>
                  </a:cubicBezTo>
                  <a:cubicBezTo>
                    <a:pt x="728" y="480"/>
                    <a:pt x="727" y="486"/>
                    <a:pt x="725" y="493"/>
                  </a:cubicBezTo>
                  <a:cubicBezTo>
                    <a:pt x="725" y="493"/>
                    <a:pt x="725" y="493"/>
                    <a:pt x="725" y="493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23" y="498"/>
                    <a:pt x="723" y="498"/>
                    <a:pt x="722" y="501"/>
                  </a:cubicBezTo>
                  <a:cubicBezTo>
                    <a:pt x="722" y="504"/>
                    <a:pt x="721" y="504"/>
                    <a:pt x="721" y="504"/>
                  </a:cubicBezTo>
                  <a:cubicBezTo>
                    <a:pt x="722" y="504"/>
                    <a:pt x="722" y="504"/>
                    <a:pt x="722" y="504"/>
                  </a:cubicBezTo>
                  <a:cubicBezTo>
                    <a:pt x="728" y="487"/>
                    <a:pt x="728" y="487"/>
                    <a:pt x="728" y="487"/>
                  </a:cubicBezTo>
                  <a:moveTo>
                    <a:pt x="714" y="506"/>
                  </a:moveTo>
                  <a:cubicBezTo>
                    <a:pt x="715" y="505"/>
                    <a:pt x="715" y="503"/>
                    <a:pt x="716" y="502"/>
                  </a:cubicBezTo>
                  <a:cubicBezTo>
                    <a:pt x="716" y="501"/>
                    <a:pt x="716" y="501"/>
                    <a:pt x="716" y="501"/>
                  </a:cubicBezTo>
                  <a:cubicBezTo>
                    <a:pt x="716" y="500"/>
                    <a:pt x="716" y="500"/>
                    <a:pt x="716" y="500"/>
                  </a:cubicBezTo>
                  <a:cubicBezTo>
                    <a:pt x="716" y="500"/>
                    <a:pt x="716" y="500"/>
                    <a:pt x="716" y="500"/>
                  </a:cubicBezTo>
                  <a:cubicBezTo>
                    <a:pt x="716" y="500"/>
                    <a:pt x="716" y="499"/>
                    <a:pt x="716" y="496"/>
                  </a:cubicBezTo>
                  <a:cubicBezTo>
                    <a:pt x="718" y="491"/>
                    <a:pt x="718" y="491"/>
                    <a:pt x="718" y="491"/>
                  </a:cubicBezTo>
                  <a:cubicBezTo>
                    <a:pt x="715" y="496"/>
                    <a:pt x="715" y="502"/>
                    <a:pt x="715" y="503"/>
                  </a:cubicBezTo>
                  <a:cubicBezTo>
                    <a:pt x="715" y="503"/>
                    <a:pt x="715" y="503"/>
                    <a:pt x="715" y="504"/>
                  </a:cubicBezTo>
                  <a:cubicBezTo>
                    <a:pt x="714" y="505"/>
                    <a:pt x="714" y="506"/>
                    <a:pt x="714" y="506"/>
                  </a:cubicBezTo>
                  <a:cubicBezTo>
                    <a:pt x="714" y="506"/>
                    <a:pt x="714" y="506"/>
                    <a:pt x="714" y="506"/>
                  </a:cubicBezTo>
                  <a:moveTo>
                    <a:pt x="719" y="481"/>
                  </a:moveTo>
                  <a:cubicBezTo>
                    <a:pt x="719" y="480"/>
                    <a:pt x="719" y="480"/>
                    <a:pt x="719" y="480"/>
                  </a:cubicBezTo>
                  <a:cubicBezTo>
                    <a:pt x="719" y="480"/>
                    <a:pt x="719" y="480"/>
                    <a:pt x="719" y="481"/>
                  </a:cubicBezTo>
                  <a:cubicBezTo>
                    <a:pt x="719" y="481"/>
                    <a:pt x="719" y="481"/>
                    <a:pt x="719" y="481"/>
                  </a:cubicBezTo>
                  <a:moveTo>
                    <a:pt x="719" y="485"/>
                  </a:moveTo>
                  <a:cubicBezTo>
                    <a:pt x="719" y="484"/>
                    <a:pt x="719" y="484"/>
                    <a:pt x="719" y="484"/>
                  </a:cubicBezTo>
                  <a:cubicBezTo>
                    <a:pt x="719" y="483"/>
                    <a:pt x="719" y="482"/>
                    <a:pt x="719" y="482"/>
                  </a:cubicBezTo>
                  <a:cubicBezTo>
                    <a:pt x="720" y="479"/>
                    <a:pt x="720" y="479"/>
                    <a:pt x="720" y="479"/>
                  </a:cubicBezTo>
                  <a:cubicBezTo>
                    <a:pt x="719" y="478"/>
                    <a:pt x="719" y="478"/>
                    <a:pt x="719" y="478"/>
                  </a:cubicBezTo>
                  <a:cubicBezTo>
                    <a:pt x="719" y="479"/>
                    <a:pt x="719" y="479"/>
                    <a:pt x="719" y="479"/>
                  </a:cubicBezTo>
                  <a:cubicBezTo>
                    <a:pt x="719" y="480"/>
                    <a:pt x="719" y="480"/>
                    <a:pt x="719" y="482"/>
                  </a:cubicBezTo>
                  <a:cubicBezTo>
                    <a:pt x="719" y="485"/>
                    <a:pt x="719" y="485"/>
                    <a:pt x="718" y="486"/>
                  </a:cubicBezTo>
                  <a:cubicBezTo>
                    <a:pt x="719" y="485"/>
                    <a:pt x="719" y="485"/>
                    <a:pt x="719" y="485"/>
                  </a:cubicBezTo>
                  <a:moveTo>
                    <a:pt x="720" y="475"/>
                  </a:moveTo>
                  <a:cubicBezTo>
                    <a:pt x="720" y="475"/>
                    <a:pt x="720" y="474"/>
                    <a:pt x="720" y="474"/>
                  </a:cubicBezTo>
                  <a:cubicBezTo>
                    <a:pt x="720" y="473"/>
                    <a:pt x="720" y="473"/>
                    <a:pt x="720" y="473"/>
                  </a:cubicBezTo>
                  <a:cubicBezTo>
                    <a:pt x="720" y="472"/>
                    <a:pt x="720" y="471"/>
                    <a:pt x="720" y="471"/>
                  </a:cubicBezTo>
                  <a:cubicBezTo>
                    <a:pt x="720" y="470"/>
                    <a:pt x="720" y="470"/>
                    <a:pt x="720" y="470"/>
                  </a:cubicBezTo>
                  <a:cubicBezTo>
                    <a:pt x="720" y="470"/>
                    <a:pt x="720" y="471"/>
                    <a:pt x="720" y="471"/>
                  </a:cubicBezTo>
                  <a:cubicBezTo>
                    <a:pt x="720" y="472"/>
                    <a:pt x="720" y="472"/>
                    <a:pt x="719" y="473"/>
                  </a:cubicBezTo>
                  <a:cubicBezTo>
                    <a:pt x="719" y="474"/>
                    <a:pt x="719" y="474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20" y="475"/>
                    <a:pt x="720" y="475"/>
                    <a:pt x="720" y="475"/>
                  </a:cubicBezTo>
                  <a:moveTo>
                    <a:pt x="721" y="502"/>
                  </a:moveTo>
                  <a:cubicBezTo>
                    <a:pt x="721" y="502"/>
                    <a:pt x="723" y="495"/>
                    <a:pt x="723" y="494"/>
                  </a:cubicBezTo>
                  <a:cubicBezTo>
                    <a:pt x="722" y="495"/>
                    <a:pt x="722" y="495"/>
                    <a:pt x="721" y="497"/>
                  </a:cubicBezTo>
                  <a:cubicBezTo>
                    <a:pt x="721" y="497"/>
                    <a:pt x="721" y="497"/>
                    <a:pt x="721" y="497"/>
                  </a:cubicBezTo>
                  <a:cubicBezTo>
                    <a:pt x="723" y="492"/>
                    <a:pt x="723" y="492"/>
                    <a:pt x="723" y="492"/>
                  </a:cubicBezTo>
                  <a:cubicBezTo>
                    <a:pt x="723" y="492"/>
                    <a:pt x="723" y="492"/>
                    <a:pt x="723" y="492"/>
                  </a:cubicBezTo>
                  <a:cubicBezTo>
                    <a:pt x="722" y="491"/>
                    <a:pt x="722" y="491"/>
                    <a:pt x="722" y="491"/>
                  </a:cubicBezTo>
                  <a:cubicBezTo>
                    <a:pt x="723" y="490"/>
                    <a:pt x="723" y="489"/>
                    <a:pt x="723" y="488"/>
                  </a:cubicBezTo>
                  <a:cubicBezTo>
                    <a:pt x="724" y="486"/>
                    <a:pt x="724" y="484"/>
                    <a:pt x="725" y="482"/>
                  </a:cubicBezTo>
                  <a:cubicBezTo>
                    <a:pt x="724" y="482"/>
                    <a:pt x="724" y="482"/>
                    <a:pt x="724" y="482"/>
                  </a:cubicBezTo>
                  <a:cubicBezTo>
                    <a:pt x="724" y="482"/>
                    <a:pt x="724" y="482"/>
                    <a:pt x="724" y="482"/>
                  </a:cubicBezTo>
                  <a:cubicBezTo>
                    <a:pt x="724" y="480"/>
                    <a:pt x="725" y="477"/>
                    <a:pt x="726" y="474"/>
                  </a:cubicBezTo>
                  <a:cubicBezTo>
                    <a:pt x="725" y="475"/>
                    <a:pt x="725" y="475"/>
                    <a:pt x="725" y="475"/>
                  </a:cubicBezTo>
                  <a:cubicBezTo>
                    <a:pt x="725" y="475"/>
                    <a:pt x="725" y="475"/>
                    <a:pt x="725" y="475"/>
                  </a:cubicBezTo>
                  <a:cubicBezTo>
                    <a:pt x="725" y="475"/>
                    <a:pt x="724" y="474"/>
                    <a:pt x="725" y="473"/>
                  </a:cubicBezTo>
                  <a:cubicBezTo>
                    <a:pt x="725" y="472"/>
                    <a:pt x="725" y="472"/>
                    <a:pt x="725" y="472"/>
                  </a:cubicBezTo>
                  <a:cubicBezTo>
                    <a:pt x="725" y="471"/>
                    <a:pt x="725" y="464"/>
                    <a:pt x="725" y="461"/>
                  </a:cubicBezTo>
                  <a:cubicBezTo>
                    <a:pt x="725" y="461"/>
                    <a:pt x="725" y="461"/>
                    <a:pt x="725" y="457"/>
                  </a:cubicBezTo>
                  <a:cubicBezTo>
                    <a:pt x="725" y="457"/>
                    <a:pt x="724" y="458"/>
                    <a:pt x="724" y="458"/>
                  </a:cubicBezTo>
                  <a:cubicBezTo>
                    <a:pt x="724" y="458"/>
                    <a:pt x="723" y="456"/>
                    <a:pt x="723" y="455"/>
                  </a:cubicBezTo>
                  <a:cubicBezTo>
                    <a:pt x="722" y="455"/>
                    <a:pt x="722" y="456"/>
                    <a:pt x="722" y="458"/>
                  </a:cubicBezTo>
                  <a:cubicBezTo>
                    <a:pt x="722" y="461"/>
                    <a:pt x="722" y="461"/>
                    <a:pt x="722" y="465"/>
                  </a:cubicBezTo>
                  <a:cubicBezTo>
                    <a:pt x="723" y="468"/>
                    <a:pt x="721" y="470"/>
                    <a:pt x="721" y="473"/>
                  </a:cubicBezTo>
                  <a:cubicBezTo>
                    <a:pt x="721" y="473"/>
                    <a:pt x="721" y="473"/>
                    <a:pt x="721" y="473"/>
                  </a:cubicBezTo>
                  <a:cubicBezTo>
                    <a:pt x="722" y="474"/>
                    <a:pt x="722" y="474"/>
                    <a:pt x="722" y="474"/>
                  </a:cubicBezTo>
                  <a:cubicBezTo>
                    <a:pt x="722" y="475"/>
                    <a:pt x="721" y="478"/>
                    <a:pt x="721" y="481"/>
                  </a:cubicBezTo>
                  <a:cubicBezTo>
                    <a:pt x="721" y="481"/>
                    <a:pt x="720" y="481"/>
                    <a:pt x="720" y="482"/>
                  </a:cubicBezTo>
                  <a:cubicBezTo>
                    <a:pt x="720" y="485"/>
                    <a:pt x="720" y="488"/>
                    <a:pt x="719" y="491"/>
                  </a:cubicBezTo>
                  <a:cubicBezTo>
                    <a:pt x="719" y="494"/>
                    <a:pt x="718" y="497"/>
                    <a:pt x="717" y="500"/>
                  </a:cubicBezTo>
                  <a:cubicBezTo>
                    <a:pt x="716" y="506"/>
                    <a:pt x="715" y="512"/>
                    <a:pt x="713" y="517"/>
                  </a:cubicBezTo>
                  <a:cubicBezTo>
                    <a:pt x="714" y="516"/>
                    <a:pt x="715" y="515"/>
                    <a:pt x="715" y="514"/>
                  </a:cubicBezTo>
                  <a:cubicBezTo>
                    <a:pt x="715" y="514"/>
                    <a:pt x="716" y="513"/>
                    <a:pt x="716" y="513"/>
                  </a:cubicBezTo>
                  <a:cubicBezTo>
                    <a:pt x="716" y="513"/>
                    <a:pt x="718" y="508"/>
                    <a:pt x="719" y="506"/>
                  </a:cubicBezTo>
                  <a:cubicBezTo>
                    <a:pt x="719" y="506"/>
                    <a:pt x="719" y="506"/>
                    <a:pt x="719" y="505"/>
                  </a:cubicBezTo>
                  <a:cubicBezTo>
                    <a:pt x="720" y="503"/>
                    <a:pt x="720" y="503"/>
                    <a:pt x="720" y="503"/>
                  </a:cubicBezTo>
                  <a:cubicBezTo>
                    <a:pt x="720" y="504"/>
                    <a:pt x="720" y="504"/>
                    <a:pt x="720" y="504"/>
                  </a:cubicBezTo>
                  <a:cubicBezTo>
                    <a:pt x="720" y="503"/>
                    <a:pt x="720" y="503"/>
                    <a:pt x="721" y="502"/>
                  </a:cubicBezTo>
                  <a:moveTo>
                    <a:pt x="482" y="16"/>
                  </a:moveTo>
                  <a:cubicBezTo>
                    <a:pt x="480" y="15"/>
                    <a:pt x="479" y="15"/>
                    <a:pt x="479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80" y="15"/>
                    <a:pt x="480" y="15"/>
                    <a:pt x="481" y="15"/>
                  </a:cubicBezTo>
                  <a:cubicBezTo>
                    <a:pt x="481" y="15"/>
                    <a:pt x="481" y="15"/>
                    <a:pt x="481" y="15"/>
                  </a:cubicBezTo>
                  <a:cubicBezTo>
                    <a:pt x="481" y="16"/>
                    <a:pt x="482" y="16"/>
                    <a:pt x="482" y="16"/>
                  </a:cubicBezTo>
                  <a:cubicBezTo>
                    <a:pt x="483" y="16"/>
                    <a:pt x="483" y="16"/>
                    <a:pt x="483" y="16"/>
                  </a:cubicBezTo>
                  <a:cubicBezTo>
                    <a:pt x="483" y="16"/>
                    <a:pt x="483" y="16"/>
                    <a:pt x="483" y="16"/>
                  </a:cubicBezTo>
                  <a:cubicBezTo>
                    <a:pt x="483" y="16"/>
                    <a:pt x="482" y="16"/>
                    <a:pt x="482" y="16"/>
                  </a:cubicBezTo>
                  <a:moveTo>
                    <a:pt x="492" y="21"/>
                  </a:moveTo>
                  <a:cubicBezTo>
                    <a:pt x="492" y="20"/>
                    <a:pt x="488" y="19"/>
                    <a:pt x="488" y="19"/>
                  </a:cubicBezTo>
                  <a:cubicBezTo>
                    <a:pt x="488" y="19"/>
                    <a:pt x="488" y="19"/>
                    <a:pt x="488" y="19"/>
                  </a:cubicBezTo>
                  <a:cubicBezTo>
                    <a:pt x="489" y="20"/>
                    <a:pt x="490" y="20"/>
                    <a:pt x="490" y="20"/>
                  </a:cubicBezTo>
                  <a:cubicBezTo>
                    <a:pt x="491" y="20"/>
                    <a:pt x="491" y="20"/>
                    <a:pt x="491" y="21"/>
                  </a:cubicBezTo>
                  <a:cubicBezTo>
                    <a:pt x="491" y="20"/>
                    <a:pt x="491" y="20"/>
                    <a:pt x="491" y="20"/>
                  </a:cubicBezTo>
                  <a:cubicBezTo>
                    <a:pt x="491" y="20"/>
                    <a:pt x="492" y="21"/>
                    <a:pt x="492" y="21"/>
                  </a:cubicBezTo>
                  <a:cubicBezTo>
                    <a:pt x="492" y="21"/>
                    <a:pt x="492" y="21"/>
                    <a:pt x="492" y="21"/>
                  </a:cubicBezTo>
                  <a:moveTo>
                    <a:pt x="476" y="14"/>
                  </a:moveTo>
                  <a:cubicBezTo>
                    <a:pt x="475" y="14"/>
                    <a:pt x="475" y="14"/>
                    <a:pt x="474" y="14"/>
                  </a:cubicBezTo>
                  <a:cubicBezTo>
                    <a:pt x="474" y="13"/>
                    <a:pt x="473" y="13"/>
                    <a:pt x="473" y="13"/>
                  </a:cubicBezTo>
                  <a:cubicBezTo>
                    <a:pt x="473" y="13"/>
                    <a:pt x="473" y="13"/>
                    <a:pt x="473" y="13"/>
                  </a:cubicBezTo>
                  <a:cubicBezTo>
                    <a:pt x="469" y="12"/>
                    <a:pt x="468" y="12"/>
                    <a:pt x="467" y="12"/>
                  </a:cubicBezTo>
                  <a:cubicBezTo>
                    <a:pt x="468" y="12"/>
                    <a:pt x="469" y="12"/>
                    <a:pt x="469" y="12"/>
                  </a:cubicBezTo>
                  <a:cubicBezTo>
                    <a:pt x="469" y="12"/>
                    <a:pt x="469" y="12"/>
                    <a:pt x="469" y="12"/>
                  </a:cubicBezTo>
                  <a:cubicBezTo>
                    <a:pt x="467" y="12"/>
                    <a:pt x="465" y="11"/>
                    <a:pt x="463" y="11"/>
                  </a:cubicBezTo>
                  <a:cubicBezTo>
                    <a:pt x="463" y="11"/>
                    <a:pt x="463" y="11"/>
                    <a:pt x="463" y="11"/>
                  </a:cubicBezTo>
                  <a:cubicBezTo>
                    <a:pt x="465" y="12"/>
                    <a:pt x="468" y="12"/>
                    <a:pt x="470" y="13"/>
                  </a:cubicBezTo>
                  <a:cubicBezTo>
                    <a:pt x="470" y="13"/>
                    <a:pt x="470" y="13"/>
                    <a:pt x="470" y="13"/>
                  </a:cubicBezTo>
                  <a:cubicBezTo>
                    <a:pt x="482" y="17"/>
                    <a:pt x="482" y="17"/>
                    <a:pt x="483" y="17"/>
                  </a:cubicBezTo>
                  <a:cubicBezTo>
                    <a:pt x="482" y="16"/>
                    <a:pt x="480" y="16"/>
                    <a:pt x="479" y="15"/>
                  </a:cubicBezTo>
                  <a:cubicBezTo>
                    <a:pt x="480" y="16"/>
                    <a:pt x="480" y="16"/>
                    <a:pt x="480" y="16"/>
                  </a:cubicBezTo>
                  <a:cubicBezTo>
                    <a:pt x="480" y="16"/>
                    <a:pt x="480" y="16"/>
                    <a:pt x="480" y="16"/>
                  </a:cubicBezTo>
                  <a:cubicBezTo>
                    <a:pt x="479" y="15"/>
                    <a:pt x="479" y="15"/>
                    <a:pt x="478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7" y="14"/>
                    <a:pt x="476" y="14"/>
                  </a:cubicBezTo>
                  <a:moveTo>
                    <a:pt x="460" y="10"/>
                  </a:moveTo>
                  <a:cubicBezTo>
                    <a:pt x="455" y="9"/>
                    <a:pt x="455" y="9"/>
                    <a:pt x="455" y="9"/>
                  </a:cubicBezTo>
                  <a:cubicBezTo>
                    <a:pt x="455" y="9"/>
                    <a:pt x="456" y="9"/>
                    <a:pt x="457" y="10"/>
                  </a:cubicBezTo>
                  <a:cubicBezTo>
                    <a:pt x="457" y="10"/>
                    <a:pt x="457" y="10"/>
                    <a:pt x="455" y="9"/>
                  </a:cubicBezTo>
                  <a:cubicBezTo>
                    <a:pt x="454" y="9"/>
                    <a:pt x="454" y="9"/>
                    <a:pt x="453" y="9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4" y="9"/>
                    <a:pt x="455" y="9"/>
                    <a:pt x="456" y="10"/>
                  </a:cubicBezTo>
                  <a:cubicBezTo>
                    <a:pt x="455" y="10"/>
                    <a:pt x="455" y="10"/>
                    <a:pt x="455" y="10"/>
                  </a:cubicBezTo>
                  <a:cubicBezTo>
                    <a:pt x="456" y="10"/>
                    <a:pt x="457" y="10"/>
                    <a:pt x="458" y="10"/>
                  </a:cubicBezTo>
                  <a:cubicBezTo>
                    <a:pt x="457" y="10"/>
                    <a:pt x="457" y="10"/>
                    <a:pt x="457" y="10"/>
                  </a:cubicBezTo>
                  <a:cubicBezTo>
                    <a:pt x="458" y="11"/>
                    <a:pt x="459" y="11"/>
                    <a:pt x="460" y="11"/>
                  </a:cubicBezTo>
                  <a:cubicBezTo>
                    <a:pt x="461" y="11"/>
                    <a:pt x="461" y="11"/>
                    <a:pt x="461" y="11"/>
                  </a:cubicBezTo>
                  <a:cubicBezTo>
                    <a:pt x="462" y="11"/>
                    <a:pt x="462" y="11"/>
                    <a:pt x="466" y="13"/>
                  </a:cubicBezTo>
                  <a:cubicBezTo>
                    <a:pt x="467" y="13"/>
                    <a:pt x="467" y="13"/>
                    <a:pt x="467" y="13"/>
                  </a:cubicBezTo>
                  <a:cubicBezTo>
                    <a:pt x="468" y="13"/>
                    <a:pt x="469" y="13"/>
                    <a:pt x="470" y="13"/>
                  </a:cubicBezTo>
                  <a:cubicBezTo>
                    <a:pt x="470" y="13"/>
                    <a:pt x="470" y="13"/>
                    <a:pt x="470" y="13"/>
                  </a:cubicBezTo>
                  <a:cubicBezTo>
                    <a:pt x="471" y="13"/>
                    <a:pt x="471" y="13"/>
                    <a:pt x="471" y="13"/>
                  </a:cubicBezTo>
                  <a:cubicBezTo>
                    <a:pt x="471" y="13"/>
                    <a:pt x="471" y="13"/>
                    <a:pt x="471" y="13"/>
                  </a:cubicBezTo>
                  <a:cubicBezTo>
                    <a:pt x="470" y="13"/>
                    <a:pt x="470" y="13"/>
                    <a:pt x="469" y="13"/>
                  </a:cubicBezTo>
                  <a:cubicBezTo>
                    <a:pt x="468" y="12"/>
                    <a:pt x="467" y="12"/>
                    <a:pt x="466" y="12"/>
                  </a:cubicBezTo>
                  <a:cubicBezTo>
                    <a:pt x="464" y="12"/>
                    <a:pt x="462" y="11"/>
                    <a:pt x="460" y="10"/>
                  </a:cubicBezTo>
                  <a:moveTo>
                    <a:pt x="445" y="7"/>
                  </a:moveTo>
                  <a:cubicBezTo>
                    <a:pt x="444" y="7"/>
                    <a:pt x="444" y="7"/>
                    <a:pt x="444" y="7"/>
                  </a:cubicBezTo>
                  <a:cubicBezTo>
                    <a:pt x="444" y="7"/>
                    <a:pt x="444" y="7"/>
                    <a:pt x="444" y="7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6"/>
                    <a:pt x="439" y="6"/>
                    <a:pt x="438" y="6"/>
                  </a:cubicBezTo>
                  <a:cubicBezTo>
                    <a:pt x="440" y="6"/>
                    <a:pt x="441" y="6"/>
                    <a:pt x="442" y="7"/>
                  </a:cubicBezTo>
                  <a:cubicBezTo>
                    <a:pt x="442" y="7"/>
                    <a:pt x="442" y="7"/>
                    <a:pt x="442" y="7"/>
                  </a:cubicBezTo>
                  <a:cubicBezTo>
                    <a:pt x="444" y="7"/>
                    <a:pt x="445" y="7"/>
                    <a:pt x="447" y="8"/>
                  </a:cubicBezTo>
                  <a:cubicBezTo>
                    <a:pt x="447" y="8"/>
                    <a:pt x="447" y="8"/>
                    <a:pt x="447" y="8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1" y="9"/>
                    <a:pt x="452" y="9"/>
                    <a:pt x="452" y="9"/>
                  </a:cubicBezTo>
                  <a:cubicBezTo>
                    <a:pt x="454" y="9"/>
                    <a:pt x="454" y="9"/>
                    <a:pt x="454" y="9"/>
                  </a:cubicBezTo>
                  <a:cubicBezTo>
                    <a:pt x="454" y="9"/>
                    <a:pt x="453" y="9"/>
                    <a:pt x="452" y="9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2" y="9"/>
                    <a:pt x="452" y="9"/>
                    <a:pt x="451" y="9"/>
                  </a:cubicBezTo>
                  <a:cubicBezTo>
                    <a:pt x="451" y="8"/>
                    <a:pt x="451" y="8"/>
                    <a:pt x="451" y="8"/>
                  </a:cubicBezTo>
                  <a:cubicBezTo>
                    <a:pt x="451" y="8"/>
                    <a:pt x="451" y="8"/>
                    <a:pt x="449" y="8"/>
                  </a:cubicBezTo>
                  <a:cubicBezTo>
                    <a:pt x="448" y="8"/>
                    <a:pt x="447" y="7"/>
                    <a:pt x="446" y="7"/>
                  </a:cubicBezTo>
                  <a:cubicBezTo>
                    <a:pt x="446" y="7"/>
                    <a:pt x="446" y="7"/>
                    <a:pt x="446" y="7"/>
                  </a:cubicBezTo>
                  <a:cubicBezTo>
                    <a:pt x="446" y="7"/>
                    <a:pt x="445" y="7"/>
                    <a:pt x="445" y="7"/>
                  </a:cubicBezTo>
                  <a:moveTo>
                    <a:pt x="459" y="11"/>
                  </a:moveTo>
                  <a:cubicBezTo>
                    <a:pt x="458" y="10"/>
                    <a:pt x="458" y="10"/>
                    <a:pt x="458" y="10"/>
                  </a:cubicBezTo>
                  <a:cubicBezTo>
                    <a:pt x="457" y="10"/>
                    <a:pt x="457" y="10"/>
                    <a:pt x="457" y="10"/>
                  </a:cubicBezTo>
                  <a:cubicBezTo>
                    <a:pt x="456" y="10"/>
                    <a:pt x="456" y="10"/>
                    <a:pt x="456" y="10"/>
                  </a:cubicBezTo>
                  <a:cubicBezTo>
                    <a:pt x="456" y="10"/>
                    <a:pt x="456" y="10"/>
                    <a:pt x="456" y="10"/>
                  </a:cubicBezTo>
                  <a:cubicBezTo>
                    <a:pt x="455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7" y="10"/>
                    <a:pt x="457" y="10"/>
                    <a:pt x="458" y="11"/>
                  </a:cubicBezTo>
                  <a:cubicBezTo>
                    <a:pt x="458" y="11"/>
                    <a:pt x="458" y="11"/>
                    <a:pt x="458" y="11"/>
                  </a:cubicBezTo>
                  <a:cubicBezTo>
                    <a:pt x="458" y="11"/>
                    <a:pt x="459" y="11"/>
                    <a:pt x="460" y="11"/>
                  </a:cubicBezTo>
                  <a:cubicBezTo>
                    <a:pt x="460" y="11"/>
                    <a:pt x="460" y="11"/>
                    <a:pt x="460" y="11"/>
                  </a:cubicBezTo>
                  <a:cubicBezTo>
                    <a:pt x="460" y="11"/>
                    <a:pt x="459" y="11"/>
                    <a:pt x="459" y="11"/>
                  </a:cubicBezTo>
                  <a:moveTo>
                    <a:pt x="440" y="6"/>
                  </a:moveTo>
                  <a:cubicBezTo>
                    <a:pt x="440" y="6"/>
                    <a:pt x="437" y="6"/>
                    <a:pt x="436" y="6"/>
                  </a:cubicBezTo>
                  <a:cubicBezTo>
                    <a:pt x="437" y="6"/>
                    <a:pt x="437" y="6"/>
                    <a:pt x="437" y="6"/>
                  </a:cubicBezTo>
                  <a:cubicBezTo>
                    <a:pt x="437" y="6"/>
                    <a:pt x="436" y="6"/>
                    <a:pt x="436" y="6"/>
                  </a:cubicBezTo>
                  <a:cubicBezTo>
                    <a:pt x="437" y="6"/>
                    <a:pt x="437" y="6"/>
                    <a:pt x="437" y="6"/>
                  </a:cubicBezTo>
                  <a:cubicBezTo>
                    <a:pt x="438" y="6"/>
                    <a:pt x="439" y="6"/>
                    <a:pt x="440" y="6"/>
                  </a:cubicBezTo>
                  <a:cubicBezTo>
                    <a:pt x="440" y="7"/>
                    <a:pt x="441" y="7"/>
                    <a:pt x="442" y="7"/>
                  </a:cubicBezTo>
                  <a:cubicBezTo>
                    <a:pt x="442" y="7"/>
                    <a:pt x="442" y="7"/>
                    <a:pt x="442" y="7"/>
                  </a:cubicBezTo>
                  <a:cubicBezTo>
                    <a:pt x="441" y="7"/>
                    <a:pt x="441" y="7"/>
                    <a:pt x="440" y="6"/>
                  </a:cubicBezTo>
                  <a:moveTo>
                    <a:pt x="487" y="60"/>
                  </a:moveTo>
                  <a:cubicBezTo>
                    <a:pt x="487" y="59"/>
                    <a:pt x="487" y="59"/>
                    <a:pt x="486" y="59"/>
                  </a:cubicBezTo>
                  <a:cubicBezTo>
                    <a:pt x="485" y="59"/>
                    <a:pt x="485" y="59"/>
                    <a:pt x="485" y="59"/>
                  </a:cubicBezTo>
                  <a:cubicBezTo>
                    <a:pt x="484" y="58"/>
                    <a:pt x="484" y="58"/>
                    <a:pt x="484" y="58"/>
                  </a:cubicBezTo>
                  <a:cubicBezTo>
                    <a:pt x="483" y="58"/>
                    <a:pt x="482" y="58"/>
                    <a:pt x="480" y="58"/>
                  </a:cubicBezTo>
                  <a:cubicBezTo>
                    <a:pt x="481" y="58"/>
                    <a:pt x="481" y="58"/>
                    <a:pt x="481" y="58"/>
                  </a:cubicBezTo>
                  <a:cubicBezTo>
                    <a:pt x="482" y="59"/>
                    <a:pt x="482" y="59"/>
                    <a:pt x="482" y="59"/>
                  </a:cubicBezTo>
                  <a:cubicBezTo>
                    <a:pt x="483" y="60"/>
                    <a:pt x="483" y="61"/>
                    <a:pt x="484" y="62"/>
                  </a:cubicBezTo>
                  <a:cubicBezTo>
                    <a:pt x="485" y="62"/>
                    <a:pt x="485" y="62"/>
                    <a:pt x="486" y="62"/>
                  </a:cubicBezTo>
                  <a:cubicBezTo>
                    <a:pt x="487" y="62"/>
                    <a:pt x="486" y="62"/>
                    <a:pt x="486" y="61"/>
                  </a:cubicBezTo>
                  <a:cubicBezTo>
                    <a:pt x="486" y="61"/>
                    <a:pt x="486" y="61"/>
                    <a:pt x="486" y="61"/>
                  </a:cubicBezTo>
                  <a:cubicBezTo>
                    <a:pt x="486" y="61"/>
                    <a:pt x="486" y="61"/>
                    <a:pt x="486" y="61"/>
                  </a:cubicBezTo>
                  <a:cubicBezTo>
                    <a:pt x="487" y="61"/>
                    <a:pt x="487" y="61"/>
                    <a:pt x="487" y="61"/>
                  </a:cubicBezTo>
                  <a:cubicBezTo>
                    <a:pt x="487" y="61"/>
                    <a:pt x="487" y="61"/>
                    <a:pt x="487" y="61"/>
                  </a:cubicBezTo>
                  <a:cubicBezTo>
                    <a:pt x="487" y="60"/>
                    <a:pt x="487" y="60"/>
                    <a:pt x="487" y="60"/>
                  </a:cubicBezTo>
                  <a:moveTo>
                    <a:pt x="473" y="23"/>
                  </a:moveTo>
                  <a:cubicBezTo>
                    <a:pt x="471" y="22"/>
                    <a:pt x="471" y="22"/>
                    <a:pt x="468" y="21"/>
                  </a:cubicBezTo>
                  <a:cubicBezTo>
                    <a:pt x="468" y="21"/>
                    <a:pt x="468" y="21"/>
                    <a:pt x="468" y="21"/>
                  </a:cubicBezTo>
                  <a:cubicBezTo>
                    <a:pt x="468" y="21"/>
                    <a:pt x="468" y="21"/>
                    <a:pt x="468" y="21"/>
                  </a:cubicBezTo>
                  <a:cubicBezTo>
                    <a:pt x="468" y="21"/>
                    <a:pt x="468" y="21"/>
                    <a:pt x="467" y="21"/>
                  </a:cubicBezTo>
                  <a:cubicBezTo>
                    <a:pt x="468" y="22"/>
                    <a:pt x="469" y="22"/>
                    <a:pt x="470" y="23"/>
                  </a:cubicBezTo>
                  <a:cubicBezTo>
                    <a:pt x="470" y="23"/>
                    <a:pt x="470" y="23"/>
                    <a:pt x="470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70" y="23"/>
                    <a:pt x="470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8" y="24"/>
                    <a:pt x="468" y="24"/>
                    <a:pt x="467" y="24"/>
                  </a:cubicBezTo>
                  <a:cubicBezTo>
                    <a:pt x="467" y="24"/>
                    <a:pt x="467" y="24"/>
                    <a:pt x="467" y="24"/>
                  </a:cubicBezTo>
                  <a:cubicBezTo>
                    <a:pt x="467" y="24"/>
                    <a:pt x="467" y="24"/>
                    <a:pt x="467" y="24"/>
                  </a:cubicBezTo>
                  <a:cubicBezTo>
                    <a:pt x="466" y="24"/>
                    <a:pt x="466" y="24"/>
                    <a:pt x="466" y="24"/>
                  </a:cubicBezTo>
                  <a:cubicBezTo>
                    <a:pt x="466" y="24"/>
                    <a:pt x="466" y="24"/>
                    <a:pt x="466" y="24"/>
                  </a:cubicBezTo>
                  <a:cubicBezTo>
                    <a:pt x="466" y="25"/>
                    <a:pt x="466" y="25"/>
                    <a:pt x="468" y="26"/>
                  </a:cubicBezTo>
                  <a:cubicBezTo>
                    <a:pt x="467" y="26"/>
                    <a:pt x="466" y="26"/>
                    <a:pt x="466" y="26"/>
                  </a:cubicBezTo>
                  <a:cubicBezTo>
                    <a:pt x="466" y="26"/>
                    <a:pt x="466" y="26"/>
                    <a:pt x="467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7"/>
                    <a:pt x="467" y="27"/>
                    <a:pt x="466" y="28"/>
                  </a:cubicBezTo>
                  <a:cubicBezTo>
                    <a:pt x="466" y="28"/>
                    <a:pt x="466" y="28"/>
                    <a:pt x="469" y="30"/>
                  </a:cubicBezTo>
                  <a:cubicBezTo>
                    <a:pt x="468" y="30"/>
                    <a:pt x="467" y="29"/>
                    <a:pt x="467" y="30"/>
                  </a:cubicBezTo>
                  <a:cubicBezTo>
                    <a:pt x="468" y="30"/>
                    <a:pt x="469" y="31"/>
                    <a:pt x="470" y="32"/>
                  </a:cubicBezTo>
                  <a:cubicBezTo>
                    <a:pt x="470" y="33"/>
                    <a:pt x="470" y="33"/>
                    <a:pt x="470" y="33"/>
                  </a:cubicBezTo>
                  <a:cubicBezTo>
                    <a:pt x="471" y="33"/>
                    <a:pt x="471" y="33"/>
                    <a:pt x="472" y="34"/>
                  </a:cubicBezTo>
                  <a:cubicBezTo>
                    <a:pt x="471" y="34"/>
                    <a:pt x="471" y="33"/>
                    <a:pt x="470" y="34"/>
                  </a:cubicBezTo>
                  <a:cubicBezTo>
                    <a:pt x="470" y="34"/>
                    <a:pt x="470" y="34"/>
                    <a:pt x="470" y="35"/>
                  </a:cubicBezTo>
                  <a:cubicBezTo>
                    <a:pt x="470" y="35"/>
                    <a:pt x="472" y="37"/>
                    <a:pt x="472" y="36"/>
                  </a:cubicBezTo>
                  <a:cubicBezTo>
                    <a:pt x="472" y="36"/>
                    <a:pt x="472" y="36"/>
                    <a:pt x="474" y="37"/>
                  </a:cubicBezTo>
                  <a:cubicBezTo>
                    <a:pt x="474" y="37"/>
                    <a:pt x="474" y="37"/>
                    <a:pt x="474" y="37"/>
                  </a:cubicBezTo>
                  <a:cubicBezTo>
                    <a:pt x="475" y="37"/>
                    <a:pt x="475" y="37"/>
                    <a:pt x="475" y="37"/>
                  </a:cubicBezTo>
                  <a:cubicBezTo>
                    <a:pt x="474" y="38"/>
                    <a:pt x="473" y="37"/>
                    <a:pt x="473" y="38"/>
                  </a:cubicBezTo>
                  <a:cubicBezTo>
                    <a:pt x="473" y="38"/>
                    <a:pt x="474" y="39"/>
                    <a:pt x="475" y="39"/>
                  </a:cubicBezTo>
                  <a:cubicBezTo>
                    <a:pt x="474" y="39"/>
                    <a:pt x="473" y="39"/>
                    <a:pt x="473" y="40"/>
                  </a:cubicBezTo>
                  <a:cubicBezTo>
                    <a:pt x="474" y="41"/>
                    <a:pt x="475" y="41"/>
                    <a:pt x="475" y="42"/>
                  </a:cubicBezTo>
                  <a:cubicBezTo>
                    <a:pt x="475" y="42"/>
                    <a:pt x="475" y="42"/>
                    <a:pt x="476" y="43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5" y="43"/>
                    <a:pt x="475" y="43"/>
                    <a:pt x="476" y="44"/>
                  </a:cubicBezTo>
                  <a:cubicBezTo>
                    <a:pt x="476" y="44"/>
                    <a:pt x="476" y="44"/>
                    <a:pt x="476" y="44"/>
                  </a:cubicBezTo>
                  <a:cubicBezTo>
                    <a:pt x="477" y="46"/>
                    <a:pt x="478" y="46"/>
                    <a:pt x="479" y="47"/>
                  </a:cubicBezTo>
                  <a:cubicBezTo>
                    <a:pt x="479" y="47"/>
                    <a:pt x="480" y="47"/>
                    <a:pt x="480" y="47"/>
                  </a:cubicBezTo>
                  <a:cubicBezTo>
                    <a:pt x="480" y="47"/>
                    <a:pt x="480" y="47"/>
                    <a:pt x="480" y="47"/>
                  </a:cubicBezTo>
                  <a:cubicBezTo>
                    <a:pt x="480" y="47"/>
                    <a:pt x="480" y="47"/>
                    <a:pt x="480" y="47"/>
                  </a:cubicBezTo>
                  <a:cubicBezTo>
                    <a:pt x="481" y="47"/>
                    <a:pt x="481" y="47"/>
                    <a:pt x="482" y="48"/>
                  </a:cubicBezTo>
                  <a:cubicBezTo>
                    <a:pt x="482" y="47"/>
                    <a:pt x="482" y="47"/>
                    <a:pt x="481" y="47"/>
                  </a:cubicBezTo>
                  <a:cubicBezTo>
                    <a:pt x="484" y="48"/>
                    <a:pt x="485" y="48"/>
                    <a:pt x="486" y="49"/>
                  </a:cubicBezTo>
                  <a:cubicBezTo>
                    <a:pt x="486" y="50"/>
                    <a:pt x="486" y="50"/>
                    <a:pt x="486" y="50"/>
                  </a:cubicBezTo>
                  <a:cubicBezTo>
                    <a:pt x="487" y="51"/>
                    <a:pt x="487" y="51"/>
                    <a:pt x="487" y="51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8" y="51"/>
                    <a:pt x="489" y="51"/>
                    <a:pt x="490" y="51"/>
                  </a:cubicBezTo>
                  <a:cubicBezTo>
                    <a:pt x="492" y="51"/>
                    <a:pt x="494" y="52"/>
                    <a:pt x="495" y="52"/>
                  </a:cubicBezTo>
                  <a:cubicBezTo>
                    <a:pt x="495" y="52"/>
                    <a:pt x="496" y="52"/>
                    <a:pt x="496" y="52"/>
                  </a:cubicBezTo>
                  <a:cubicBezTo>
                    <a:pt x="496" y="52"/>
                    <a:pt x="496" y="52"/>
                    <a:pt x="497" y="52"/>
                  </a:cubicBezTo>
                  <a:cubicBezTo>
                    <a:pt x="496" y="52"/>
                    <a:pt x="496" y="51"/>
                    <a:pt x="495" y="51"/>
                  </a:cubicBezTo>
                  <a:cubicBezTo>
                    <a:pt x="495" y="51"/>
                    <a:pt x="495" y="51"/>
                    <a:pt x="487" y="46"/>
                  </a:cubicBezTo>
                  <a:cubicBezTo>
                    <a:pt x="486" y="45"/>
                    <a:pt x="484" y="44"/>
                    <a:pt x="483" y="43"/>
                  </a:cubicBezTo>
                  <a:cubicBezTo>
                    <a:pt x="483" y="43"/>
                    <a:pt x="483" y="43"/>
                    <a:pt x="483" y="43"/>
                  </a:cubicBezTo>
                  <a:cubicBezTo>
                    <a:pt x="483" y="42"/>
                    <a:pt x="483" y="42"/>
                    <a:pt x="481" y="41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80" y="39"/>
                    <a:pt x="480" y="39"/>
                    <a:pt x="479" y="39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7"/>
                    <a:pt x="479" y="37"/>
                    <a:pt x="479" y="37"/>
                  </a:cubicBezTo>
                  <a:cubicBezTo>
                    <a:pt x="479" y="37"/>
                    <a:pt x="479" y="37"/>
                    <a:pt x="479" y="37"/>
                  </a:cubicBezTo>
                  <a:cubicBezTo>
                    <a:pt x="479" y="37"/>
                    <a:pt x="479" y="37"/>
                    <a:pt x="478" y="36"/>
                  </a:cubicBezTo>
                  <a:cubicBezTo>
                    <a:pt x="478" y="35"/>
                    <a:pt x="477" y="35"/>
                    <a:pt x="477" y="35"/>
                  </a:cubicBezTo>
                  <a:cubicBezTo>
                    <a:pt x="477" y="35"/>
                    <a:pt x="477" y="35"/>
                    <a:pt x="477" y="35"/>
                  </a:cubicBezTo>
                  <a:cubicBezTo>
                    <a:pt x="477" y="34"/>
                    <a:pt x="475" y="33"/>
                    <a:pt x="474" y="32"/>
                  </a:cubicBezTo>
                  <a:cubicBezTo>
                    <a:pt x="475" y="32"/>
                    <a:pt x="475" y="32"/>
                    <a:pt x="476" y="32"/>
                  </a:cubicBezTo>
                  <a:cubicBezTo>
                    <a:pt x="475" y="31"/>
                    <a:pt x="475" y="31"/>
                    <a:pt x="475" y="31"/>
                  </a:cubicBezTo>
                  <a:cubicBezTo>
                    <a:pt x="476" y="31"/>
                    <a:pt x="476" y="31"/>
                    <a:pt x="476" y="31"/>
                  </a:cubicBezTo>
                  <a:cubicBezTo>
                    <a:pt x="475" y="31"/>
                    <a:pt x="475" y="31"/>
                    <a:pt x="475" y="31"/>
                  </a:cubicBezTo>
                  <a:cubicBezTo>
                    <a:pt x="475" y="30"/>
                    <a:pt x="475" y="30"/>
                    <a:pt x="475" y="30"/>
                  </a:cubicBezTo>
                  <a:cubicBezTo>
                    <a:pt x="475" y="30"/>
                    <a:pt x="475" y="30"/>
                    <a:pt x="475" y="30"/>
                  </a:cubicBezTo>
                  <a:cubicBezTo>
                    <a:pt x="475" y="29"/>
                    <a:pt x="473" y="29"/>
                    <a:pt x="472" y="28"/>
                  </a:cubicBezTo>
                  <a:cubicBezTo>
                    <a:pt x="473" y="27"/>
                    <a:pt x="473" y="28"/>
                    <a:pt x="474" y="28"/>
                  </a:cubicBezTo>
                  <a:cubicBezTo>
                    <a:pt x="474" y="27"/>
                    <a:pt x="473" y="27"/>
                    <a:pt x="473" y="27"/>
                  </a:cubicBezTo>
                  <a:cubicBezTo>
                    <a:pt x="473" y="27"/>
                    <a:pt x="473" y="27"/>
                    <a:pt x="473" y="27"/>
                  </a:cubicBezTo>
                  <a:cubicBezTo>
                    <a:pt x="473" y="26"/>
                    <a:pt x="473" y="26"/>
                    <a:pt x="473" y="26"/>
                  </a:cubicBezTo>
                  <a:cubicBezTo>
                    <a:pt x="474" y="26"/>
                    <a:pt x="474" y="26"/>
                    <a:pt x="475" y="26"/>
                  </a:cubicBezTo>
                  <a:cubicBezTo>
                    <a:pt x="475" y="26"/>
                    <a:pt x="474" y="26"/>
                    <a:pt x="474" y="26"/>
                  </a:cubicBezTo>
                  <a:cubicBezTo>
                    <a:pt x="475" y="25"/>
                    <a:pt x="475" y="25"/>
                    <a:pt x="475" y="25"/>
                  </a:cubicBezTo>
                  <a:cubicBezTo>
                    <a:pt x="474" y="25"/>
                    <a:pt x="474" y="25"/>
                    <a:pt x="474" y="25"/>
                  </a:cubicBezTo>
                  <a:cubicBezTo>
                    <a:pt x="475" y="25"/>
                    <a:pt x="475" y="25"/>
                    <a:pt x="476" y="25"/>
                  </a:cubicBezTo>
                  <a:cubicBezTo>
                    <a:pt x="475" y="24"/>
                    <a:pt x="475" y="24"/>
                    <a:pt x="473" y="23"/>
                  </a:cubicBezTo>
                  <a:cubicBezTo>
                    <a:pt x="473" y="23"/>
                    <a:pt x="473" y="23"/>
                    <a:pt x="473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4" y="23"/>
                    <a:pt x="473" y="23"/>
                    <a:pt x="473" y="23"/>
                  </a:cubicBezTo>
                  <a:moveTo>
                    <a:pt x="504" y="38"/>
                  </a:moveTo>
                  <a:cubicBezTo>
                    <a:pt x="503" y="37"/>
                    <a:pt x="501" y="36"/>
                    <a:pt x="501" y="36"/>
                  </a:cubicBezTo>
                  <a:cubicBezTo>
                    <a:pt x="500" y="36"/>
                    <a:pt x="500" y="36"/>
                    <a:pt x="500" y="36"/>
                  </a:cubicBezTo>
                  <a:cubicBezTo>
                    <a:pt x="500" y="36"/>
                    <a:pt x="500" y="36"/>
                    <a:pt x="500" y="36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02" y="38"/>
                    <a:pt x="502" y="38"/>
                    <a:pt x="502" y="38"/>
                  </a:cubicBezTo>
                  <a:cubicBezTo>
                    <a:pt x="503" y="39"/>
                    <a:pt x="503" y="39"/>
                    <a:pt x="503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5" y="38"/>
                    <a:pt x="505" y="38"/>
                    <a:pt x="505" y="38"/>
                  </a:cubicBezTo>
                  <a:cubicBezTo>
                    <a:pt x="505" y="38"/>
                    <a:pt x="504" y="38"/>
                    <a:pt x="504" y="38"/>
                  </a:cubicBezTo>
                  <a:moveTo>
                    <a:pt x="428" y="7"/>
                  </a:moveTo>
                  <a:cubicBezTo>
                    <a:pt x="428" y="7"/>
                    <a:pt x="428" y="7"/>
                    <a:pt x="428" y="7"/>
                  </a:cubicBezTo>
                  <a:cubicBezTo>
                    <a:pt x="428" y="7"/>
                    <a:pt x="427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6" y="7"/>
                    <a:pt x="426" y="7"/>
                    <a:pt x="426" y="7"/>
                  </a:cubicBezTo>
                  <a:cubicBezTo>
                    <a:pt x="426" y="7"/>
                    <a:pt x="427" y="7"/>
                    <a:pt x="42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7"/>
                    <a:pt x="431" y="8"/>
                    <a:pt x="431" y="8"/>
                  </a:cubicBezTo>
                  <a:cubicBezTo>
                    <a:pt x="431" y="8"/>
                    <a:pt x="431" y="8"/>
                    <a:pt x="431" y="8"/>
                  </a:cubicBezTo>
                  <a:cubicBezTo>
                    <a:pt x="431" y="8"/>
                    <a:pt x="431" y="8"/>
                    <a:pt x="429" y="7"/>
                  </a:cubicBezTo>
                  <a:cubicBezTo>
                    <a:pt x="429" y="7"/>
                    <a:pt x="429" y="7"/>
                    <a:pt x="429" y="7"/>
                  </a:cubicBezTo>
                  <a:cubicBezTo>
                    <a:pt x="428" y="7"/>
                    <a:pt x="428" y="7"/>
                    <a:pt x="428" y="7"/>
                  </a:cubicBezTo>
                  <a:moveTo>
                    <a:pt x="431" y="8"/>
                  </a:moveTo>
                  <a:cubicBezTo>
                    <a:pt x="430" y="8"/>
                    <a:pt x="430" y="8"/>
                    <a:pt x="429" y="8"/>
                  </a:cubicBezTo>
                  <a:cubicBezTo>
                    <a:pt x="429" y="8"/>
                    <a:pt x="429" y="8"/>
                    <a:pt x="428" y="8"/>
                  </a:cubicBezTo>
                  <a:cubicBezTo>
                    <a:pt x="427" y="7"/>
                    <a:pt x="426" y="7"/>
                    <a:pt x="425" y="7"/>
                  </a:cubicBezTo>
                  <a:cubicBezTo>
                    <a:pt x="424" y="6"/>
                    <a:pt x="424" y="6"/>
                    <a:pt x="424" y="6"/>
                  </a:cubicBezTo>
                  <a:cubicBezTo>
                    <a:pt x="424" y="6"/>
                    <a:pt x="424" y="6"/>
                    <a:pt x="424" y="6"/>
                  </a:cubicBezTo>
                  <a:cubicBezTo>
                    <a:pt x="424" y="6"/>
                    <a:pt x="424" y="6"/>
                    <a:pt x="424" y="7"/>
                  </a:cubicBezTo>
                  <a:cubicBezTo>
                    <a:pt x="425" y="7"/>
                    <a:pt x="425" y="7"/>
                    <a:pt x="426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25" y="7"/>
                    <a:pt x="426" y="7"/>
                    <a:pt x="426" y="7"/>
                  </a:cubicBezTo>
                  <a:cubicBezTo>
                    <a:pt x="426" y="7"/>
                    <a:pt x="426" y="7"/>
                    <a:pt x="426" y="7"/>
                  </a:cubicBezTo>
                  <a:cubicBezTo>
                    <a:pt x="427" y="8"/>
                    <a:pt x="427" y="8"/>
                    <a:pt x="428" y="8"/>
                  </a:cubicBezTo>
                  <a:cubicBezTo>
                    <a:pt x="428" y="8"/>
                    <a:pt x="429" y="8"/>
                    <a:pt x="430" y="9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29" y="8"/>
                    <a:pt x="429" y="8"/>
                    <a:pt x="429" y="8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30" y="8"/>
                    <a:pt x="430" y="8"/>
                    <a:pt x="431" y="8"/>
                  </a:cubicBezTo>
                  <a:cubicBezTo>
                    <a:pt x="431" y="8"/>
                    <a:pt x="431" y="8"/>
                    <a:pt x="431" y="8"/>
                  </a:cubicBezTo>
                  <a:moveTo>
                    <a:pt x="433" y="10"/>
                  </a:moveTo>
                  <a:cubicBezTo>
                    <a:pt x="433" y="10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3" y="10"/>
                    <a:pt x="433" y="10"/>
                    <a:pt x="433" y="10"/>
                  </a:cubicBezTo>
                  <a:cubicBezTo>
                    <a:pt x="434" y="10"/>
                    <a:pt x="434" y="10"/>
                    <a:pt x="434" y="10"/>
                  </a:cubicBezTo>
                  <a:cubicBezTo>
                    <a:pt x="434" y="10"/>
                    <a:pt x="434" y="10"/>
                    <a:pt x="434" y="10"/>
                  </a:cubicBezTo>
                  <a:cubicBezTo>
                    <a:pt x="433" y="10"/>
                    <a:pt x="433" y="10"/>
                    <a:pt x="433" y="10"/>
                  </a:cubicBezTo>
                  <a:cubicBezTo>
                    <a:pt x="433" y="10"/>
                    <a:pt x="433" y="10"/>
                    <a:pt x="433" y="10"/>
                  </a:cubicBezTo>
                  <a:moveTo>
                    <a:pt x="430" y="9"/>
                  </a:moveTo>
                  <a:cubicBezTo>
                    <a:pt x="429" y="9"/>
                    <a:pt x="429" y="9"/>
                    <a:pt x="429" y="9"/>
                  </a:cubicBezTo>
                  <a:cubicBezTo>
                    <a:pt x="428" y="8"/>
                    <a:pt x="428" y="8"/>
                    <a:pt x="428" y="8"/>
                  </a:cubicBezTo>
                  <a:cubicBezTo>
                    <a:pt x="428" y="8"/>
                    <a:pt x="428" y="8"/>
                    <a:pt x="427" y="8"/>
                  </a:cubicBezTo>
                  <a:cubicBezTo>
                    <a:pt x="427" y="8"/>
                    <a:pt x="427" y="8"/>
                    <a:pt x="427" y="8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30" y="10"/>
                  </a:cubicBezTo>
                  <a:cubicBezTo>
                    <a:pt x="431" y="10"/>
                    <a:pt x="431" y="10"/>
                    <a:pt x="431" y="10"/>
                  </a:cubicBezTo>
                  <a:cubicBezTo>
                    <a:pt x="430" y="9"/>
                    <a:pt x="429" y="9"/>
                    <a:pt x="429" y="9"/>
                  </a:cubicBezTo>
                  <a:cubicBezTo>
                    <a:pt x="430" y="10"/>
                    <a:pt x="431" y="10"/>
                    <a:pt x="432" y="10"/>
                  </a:cubicBezTo>
                  <a:cubicBezTo>
                    <a:pt x="431" y="10"/>
                    <a:pt x="431" y="10"/>
                    <a:pt x="431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1" y="10"/>
                    <a:pt x="430" y="9"/>
                    <a:pt x="429" y="9"/>
                  </a:cubicBezTo>
                  <a:cubicBezTo>
                    <a:pt x="430" y="9"/>
                    <a:pt x="430" y="9"/>
                    <a:pt x="430" y="9"/>
                  </a:cubicBezTo>
                  <a:moveTo>
                    <a:pt x="425" y="7"/>
                  </a:moveTo>
                  <a:cubicBezTo>
                    <a:pt x="424" y="7"/>
                    <a:pt x="424" y="7"/>
                    <a:pt x="424" y="7"/>
                  </a:cubicBezTo>
                  <a:cubicBezTo>
                    <a:pt x="423" y="7"/>
                    <a:pt x="423" y="7"/>
                    <a:pt x="423" y="6"/>
                  </a:cubicBezTo>
                  <a:cubicBezTo>
                    <a:pt x="422" y="6"/>
                    <a:pt x="422" y="6"/>
                    <a:pt x="422" y="6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2" y="7"/>
                    <a:pt x="422" y="7"/>
                    <a:pt x="419" y="6"/>
                  </a:cubicBezTo>
                  <a:cubicBezTo>
                    <a:pt x="419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6"/>
                    <a:pt x="418" y="6"/>
                    <a:pt x="418" y="6"/>
                  </a:cubicBezTo>
                  <a:cubicBezTo>
                    <a:pt x="419" y="6"/>
                    <a:pt x="420" y="6"/>
                    <a:pt x="421" y="7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7"/>
                    <a:pt x="421" y="7"/>
                    <a:pt x="421" y="7"/>
                  </a:cubicBezTo>
                  <a:cubicBezTo>
                    <a:pt x="421" y="7"/>
                    <a:pt x="421" y="7"/>
                    <a:pt x="421" y="7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3" y="7"/>
                    <a:pt x="423" y="8"/>
                    <a:pt x="424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4" y="9"/>
                  </a:cubicBezTo>
                  <a:cubicBezTo>
                    <a:pt x="424" y="9"/>
                    <a:pt x="424" y="9"/>
                    <a:pt x="424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4" y="9"/>
                    <a:pt x="423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3" y="8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24" y="8"/>
                    <a:pt x="424" y="8"/>
                    <a:pt x="425" y="8"/>
                  </a:cubicBezTo>
                  <a:cubicBezTo>
                    <a:pt x="425" y="8"/>
                    <a:pt x="425" y="8"/>
                    <a:pt x="425" y="8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25" y="7"/>
                    <a:pt x="425" y="7"/>
                    <a:pt x="425" y="7"/>
                  </a:cubicBezTo>
                  <a:moveTo>
                    <a:pt x="421" y="8"/>
                  </a:moveTo>
                  <a:cubicBezTo>
                    <a:pt x="420" y="8"/>
                    <a:pt x="420" y="8"/>
                    <a:pt x="419" y="7"/>
                  </a:cubicBezTo>
                  <a:cubicBezTo>
                    <a:pt x="419" y="7"/>
                    <a:pt x="419" y="7"/>
                    <a:pt x="419" y="7"/>
                  </a:cubicBezTo>
                  <a:cubicBezTo>
                    <a:pt x="418" y="7"/>
                    <a:pt x="417" y="7"/>
                    <a:pt x="417" y="7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7"/>
                    <a:pt x="417" y="7"/>
                    <a:pt x="417" y="7"/>
                  </a:cubicBezTo>
                  <a:cubicBezTo>
                    <a:pt x="417" y="7"/>
                    <a:pt x="417" y="7"/>
                    <a:pt x="416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7" y="7"/>
                    <a:pt x="417" y="7"/>
                    <a:pt x="417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7"/>
                    <a:pt x="416" y="7"/>
                    <a:pt x="415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8"/>
                    <a:pt x="415" y="7"/>
                    <a:pt x="415" y="7"/>
                  </a:cubicBezTo>
                  <a:cubicBezTo>
                    <a:pt x="414" y="7"/>
                    <a:pt x="414" y="7"/>
                    <a:pt x="414" y="7"/>
                  </a:cubicBezTo>
                  <a:cubicBezTo>
                    <a:pt x="416" y="8"/>
                    <a:pt x="417" y="9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8" y="8"/>
                    <a:pt x="418" y="8"/>
                  </a:cubicBezTo>
                  <a:cubicBezTo>
                    <a:pt x="418" y="8"/>
                    <a:pt x="418" y="8"/>
                    <a:pt x="418" y="8"/>
                  </a:cubicBezTo>
                  <a:cubicBezTo>
                    <a:pt x="419" y="8"/>
                    <a:pt x="419" y="8"/>
                    <a:pt x="420" y="9"/>
                  </a:cubicBezTo>
                  <a:cubicBezTo>
                    <a:pt x="419" y="9"/>
                    <a:pt x="419" y="9"/>
                    <a:pt x="419" y="9"/>
                  </a:cubicBezTo>
                  <a:cubicBezTo>
                    <a:pt x="420" y="9"/>
                    <a:pt x="420" y="9"/>
                    <a:pt x="420" y="9"/>
                  </a:cubicBezTo>
                  <a:cubicBezTo>
                    <a:pt x="421" y="9"/>
                    <a:pt x="421" y="10"/>
                    <a:pt x="422" y="10"/>
                  </a:cubicBezTo>
                  <a:cubicBezTo>
                    <a:pt x="424" y="10"/>
                    <a:pt x="424" y="10"/>
                    <a:pt x="424" y="10"/>
                  </a:cubicBezTo>
                  <a:cubicBezTo>
                    <a:pt x="424" y="10"/>
                    <a:pt x="423" y="9"/>
                    <a:pt x="421" y="9"/>
                  </a:cubicBezTo>
                  <a:cubicBezTo>
                    <a:pt x="421" y="9"/>
                    <a:pt x="421" y="9"/>
                    <a:pt x="421" y="9"/>
                  </a:cubicBezTo>
                  <a:cubicBezTo>
                    <a:pt x="421" y="9"/>
                    <a:pt x="421" y="9"/>
                    <a:pt x="422" y="9"/>
                  </a:cubicBezTo>
                  <a:cubicBezTo>
                    <a:pt x="422" y="9"/>
                    <a:pt x="422" y="9"/>
                    <a:pt x="422" y="9"/>
                  </a:cubicBezTo>
                  <a:cubicBezTo>
                    <a:pt x="422" y="9"/>
                    <a:pt x="422" y="9"/>
                    <a:pt x="422" y="9"/>
                  </a:cubicBezTo>
                  <a:cubicBezTo>
                    <a:pt x="422" y="8"/>
                    <a:pt x="421" y="8"/>
                    <a:pt x="421" y="8"/>
                  </a:cubicBezTo>
                  <a:moveTo>
                    <a:pt x="399" y="10"/>
                  </a:moveTo>
                  <a:cubicBezTo>
                    <a:pt x="399" y="9"/>
                    <a:pt x="399" y="9"/>
                    <a:pt x="399" y="9"/>
                  </a:cubicBezTo>
                  <a:cubicBezTo>
                    <a:pt x="398" y="9"/>
                    <a:pt x="398" y="9"/>
                    <a:pt x="398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6" y="8"/>
                    <a:pt x="395" y="8"/>
                    <a:pt x="395" y="8"/>
                  </a:cubicBezTo>
                  <a:cubicBezTo>
                    <a:pt x="395" y="9"/>
                    <a:pt x="395" y="9"/>
                    <a:pt x="394" y="9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3" y="8"/>
                    <a:pt x="393" y="8"/>
                    <a:pt x="393" y="8"/>
                  </a:cubicBezTo>
                  <a:cubicBezTo>
                    <a:pt x="393" y="8"/>
                    <a:pt x="393" y="8"/>
                    <a:pt x="393" y="8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93" y="9"/>
                    <a:pt x="392" y="8"/>
                    <a:pt x="392" y="8"/>
                  </a:cubicBezTo>
                  <a:cubicBezTo>
                    <a:pt x="392" y="8"/>
                    <a:pt x="390" y="8"/>
                    <a:pt x="389" y="8"/>
                  </a:cubicBezTo>
                  <a:cubicBezTo>
                    <a:pt x="389" y="8"/>
                    <a:pt x="388" y="9"/>
                    <a:pt x="390" y="9"/>
                  </a:cubicBezTo>
                  <a:cubicBezTo>
                    <a:pt x="390" y="9"/>
                    <a:pt x="390" y="9"/>
                    <a:pt x="390" y="9"/>
                  </a:cubicBezTo>
                  <a:cubicBezTo>
                    <a:pt x="391" y="9"/>
                    <a:pt x="391" y="9"/>
                    <a:pt x="391" y="9"/>
                  </a:cubicBezTo>
                  <a:cubicBezTo>
                    <a:pt x="391" y="9"/>
                    <a:pt x="391" y="9"/>
                    <a:pt x="392" y="9"/>
                  </a:cubicBezTo>
                  <a:cubicBezTo>
                    <a:pt x="392" y="9"/>
                    <a:pt x="392" y="10"/>
                    <a:pt x="393" y="10"/>
                  </a:cubicBezTo>
                  <a:cubicBezTo>
                    <a:pt x="392" y="10"/>
                    <a:pt x="391" y="10"/>
                    <a:pt x="391" y="10"/>
                  </a:cubicBezTo>
                  <a:cubicBezTo>
                    <a:pt x="391" y="10"/>
                    <a:pt x="391" y="10"/>
                    <a:pt x="391" y="10"/>
                  </a:cubicBezTo>
                  <a:cubicBezTo>
                    <a:pt x="391" y="11"/>
                    <a:pt x="392" y="11"/>
                    <a:pt x="392" y="11"/>
                  </a:cubicBezTo>
                  <a:cubicBezTo>
                    <a:pt x="393" y="11"/>
                    <a:pt x="393" y="11"/>
                    <a:pt x="394" y="11"/>
                  </a:cubicBezTo>
                  <a:cubicBezTo>
                    <a:pt x="394" y="11"/>
                    <a:pt x="394" y="11"/>
                    <a:pt x="394" y="11"/>
                  </a:cubicBezTo>
                  <a:cubicBezTo>
                    <a:pt x="395" y="11"/>
                    <a:pt x="395" y="11"/>
                    <a:pt x="395" y="11"/>
                  </a:cubicBezTo>
                  <a:cubicBezTo>
                    <a:pt x="396" y="12"/>
                    <a:pt x="396" y="12"/>
                    <a:pt x="396" y="12"/>
                  </a:cubicBezTo>
                  <a:cubicBezTo>
                    <a:pt x="397" y="12"/>
                    <a:pt x="397" y="11"/>
                    <a:pt x="397" y="11"/>
                  </a:cubicBezTo>
                  <a:cubicBezTo>
                    <a:pt x="398" y="11"/>
                    <a:pt x="398" y="11"/>
                    <a:pt x="399" y="11"/>
                  </a:cubicBezTo>
                  <a:cubicBezTo>
                    <a:pt x="398" y="11"/>
                    <a:pt x="398" y="11"/>
                    <a:pt x="398" y="11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8" y="10"/>
                    <a:pt x="399" y="10"/>
                    <a:pt x="399" y="10"/>
                  </a:cubicBezTo>
                  <a:moveTo>
                    <a:pt x="390" y="11"/>
                  </a:move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moveTo>
                    <a:pt x="401" y="18"/>
                  </a:moveTo>
                  <a:cubicBezTo>
                    <a:pt x="401" y="17"/>
                    <a:pt x="401" y="17"/>
                    <a:pt x="401" y="17"/>
                  </a:cubicBezTo>
                  <a:cubicBezTo>
                    <a:pt x="401" y="17"/>
                    <a:pt x="401" y="17"/>
                    <a:pt x="399" y="17"/>
                  </a:cubicBezTo>
                  <a:cubicBezTo>
                    <a:pt x="398" y="16"/>
                    <a:pt x="398" y="16"/>
                    <a:pt x="398" y="16"/>
                  </a:cubicBezTo>
                  <a:cubicBezTo>
                    <a:pt x="398" y="15"/>
                    <a:pt x="397" y="15"/>
                    <a:pt x="396" y="15"/>
                  </a:cubicBezTo>
                  <a:cubicBezTo>
                    <a:pt x="396" y="15"/>
                    <a:pt x="396" y="14"/>
                    <a:pt x="395" y="14"/>
                  </a:cubicBezTo>
                  <a:cubicBezTo>
                    <a:pt x="395" y="14"/>
                    <a:pt x="395" y="14"/>
                    <a:pt x="394" y="13"/>
                  </a:cubicBezTo>
                  <a:cubicBezTo>
                    <a:pt x="394" y="13"/>
                    <a:pt x="394" y="13"/>
                    <a:pt x="393" y="13"/>
                  </a:cubicBezTo>
                  <a:cubicBezTo>
                    <a:pt x="393" y="13"/>
                    <a:pt x="393" y="12"/>
                    <a:pt x="392" y="12"/>
                  </a:cubicBezTo>
                  <a:cubicBezTo>
                    <a:pt x="392" y="12"/>
                    <a:pt x="392" y="12"/>
                    <a:pt x="392" y="12"/>
                  </a:cubicBezTo>
                  <a:cubicBezTo>
                    <a:pt x="392" y="12"/>
                    <a:pt x="392" y="12"/>
                    <a:pt x="391" y="12"/>
                  </a:cubicBezTo>
                  <a:cubicBezTo>
                    <a:pt x="390" y="12"/>
                    <a:pt x="390" y="12"/>
                    <a:pt x="390" y="12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89" y="11"/>
                    <a:pt x="389" y="11"/>
                    <a:pt x="389" y="11"/>
                  </a:cubicBezTo>
                  <a:cubicBezTo>
                    <a:pt x="389" y="10"/>
                    <a:pt x="389" y="10"/>
                    <a:pt x="389" y="10"/>
                  </a:cubicBezTo>
                  <a:cubicBezTo>
                    <a:pt x="388" y="10"/>
                    <a:pt x="387" y="9"/>
                    <a:pt x="387" y="9"/>
                  </a:cubicBezTo>
                  <a:cubicBezTo>
                    <a:pt x="387" y="9"/>
                    <a:pt x="387" y="9"/>
                    <a:pt x="387" y="9"/>
                  </a:cubicBezTo>
                  <a:cubicBezTo>
                    <a:pt x="386" y="9"/>
                    <a:pt x="386" y="9"/>
                    <a:pt x="386" y="10"/>
                  </a:cubicBezTo>
                  <a:cubicBezTo>
                    <a:pt x="386" y="10"/>
                    <a:pt x="386" y="10"/>
                    <a:pt x="386" y="10"/>
                  </a:cubicBezTo>
                  <a:cubicBezTo>
                    <a:pt x="386" y="11"/>
                    <a:pt x="387" y="11"/>
                    <a:pt x="387" y="11"/>
                  </a:cubicBezTo>
                  <a:cubicBezTo>
                    <a:pt x="386" y="12"/>
                    <a:pt x="386" y="12"/>
                    <a:pt x="386" y="12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9"/>
                    <a:pt x="385" y="9"/>
                    <a:pt x="385" y="9"/>
                  </a:cubicBezTo>
                  <a:cubicBezTo>
                    <a:pt x="384" y="10"/>
                    <a:pt x="384" y="10"/>
                    <a:pt x="384" y="10"/>
                  </a:cubicBezTo>
                  <a:cubicBezTo>
                    <a:pt x="383" y="10"/>
                    <a:pt x="383" y="10"/>
                    <a:pt x="383" y="10"/>
                  </a:cubicBezTo>
                  <a:cubicBezTo>
                    <a:pt x="383" y="10"/>
                    <a:pt x="383" y="10"/>
                    <a:pt x="383" y="10"/>
                  </a:cubicBezTo>
                  <a:cubicBezTo>
                    <a:pt x="383" y="9"/>
                    <a:pt x="383" y="9"/>
                    <a:pt x="383" y="9"/>
                  </a:cubicBezTo>
                  <a:cubicBezTo>
                    <a:pt x="383" y="9"/>
                    <a:pt x="383" y="9"/>
                    <a:pt x="383" y="9"/>
                  </a:cubicBezTo>
                  <a:cubicBezTo>
                    <a:pt x="383" y="9"/>
                    <a:pt x="383" y="9"/>
                    <a:pt x="382" y="10"/>
                  </a:cubicBezTo>
                  <a:cubicBezTo>
                    <a:pt x="382" y="10"/>
                    <a:pt x="381" y="10"/>
                    <a:pt x="381" y="10"/>
                  </a:cubicBezTo>
                  <a:cubicBezTo>
                    <a:pt x="378" y="10"/>
                    <a:pt x="380" y="11"/>
                    <a:pt x="380" y="11"/>
                  </a:cubicBezTo>
                  <a:cubicBezTo>
                    <a:pt x="380" y="11"/>
                    <a:pt x="381" y="11"/>
                    <a:pt x="381" y="11"/>
                  </a:cubicBezTo>
                  <a:cubicBezTo>
                    <a:pt x="381" y="11"/>
                    <a:pt x="381" y="12"/>
                    <a:pt x="381" y="12"/>
                  </a:cubicBezTo>
                  <a:cubicBezTo>
                    <a:pt x="380" y="13"/>
                    <a:pt x="381" y="13"/>
                    <a:pt x="381" y="14"/>
                  </a:cubicBezTo>
                  <a:cubicBezTo>
                    <a:pt x="380" y="14"/>
                    <a:pt x="380" y="12"/>
                    <a:pt x="379" y="12"/>
                  </a:cubicBezTo>
                  <a:cubicBezTo>
                    <a:pt x="379" y="13"/>
                    <a:pt x="379" y="13"/>
                    <a:pt x="379" y="14"/>
                  </a:cubicBezTo>
                  <a:cubicBezTo>
                    <a:pt x="380" y="15"/>
                    <a:pt x="381" y="15"/>
                    <a:pt x="381" y="15"/>
                  </a:cubicBezTo>
                  <a:cubicBezTo>
                    <a:pt x="381" y="14"/>
                    <a:pt x="381" y="14"/>
                    <a:pt x="381" y="14"/>
                  </a:cubicBezTo>
                  <a:cubicBezTo>
                    <a:pt x="381" y="14"/>
                    <a:pt x="381" y="14"/>
                    <a:pt x="381" y="14"/>
                  </a:cubicBezTo>
                  <a:cubicBezTo>
                    <a:pt x="382" y="15"/>
                    <a:pt x="382" y="15"/>
                    <a:pt x="382" y="15"/>
                  </a:cubicBezTo>
                  <a:cubicBezTo>
                    <a:pt x="382" y="15"/>
                    <a:pt x="382" y="15"/>
                    <a:pt x="383" y="15"/>
                  </a:cubicBezTo>
                  <a:cubicBezTo>
                    <a:pt x="383" y="15"/>
                    <a:pt x="383" y="15"/>
                    <a:pt x="383" y="15"/>
                  </a:cubicBezTo>
                  <a:cubicBezTo>
                    <a:pt x="384" y="15"/>
                    <a:pt x="384" y="14"/>
                    <a:pt x="384" y="14"/>
                  </a:cubicBezTo>
                  <a:cubicBezTo>
                    <a:pt x="384" y="14"/>
                    <a:pt x="384" y="14"/>
                    <a:pt x="385" y="14"/>
                  </a:cubicBezTo>
                  <a:cubicBezTo>
                    <a:pt x="385" y="14"/>
                    <a:pt x="385" y="14"/>
                    <a:pt x="385" y="14"/>
                  </a:cubicBezTo>
                  <a:cubicBezTo>
                    <a:pt x="385" y="13"/>
                    <a:pt x="385" y="13"/>
                    <a:pt x="385" y="13"/>
                  </a:cubicBezTo>
                  <a:cubicBezTo>
                    <a:pt x="385" y="13"/>
                    <a:pt x="385" y="13"/>
                    <a:pt x="385" y="13"/>
                  </a:cubicBezTo>
                  <a:cubicBezTo>
                    <a:pt x="385" y="13"/>
                    <a:pt x="385" y="13"/>
                    <a:pt x="385" y="14"/>
                  </a:cubicBezTo>
                  <a:cubicBezTo>
                    <a:pt x="386" y="14"/>
                    <a:pt x="386" y="14"/>
                    <a:pt x="387" y="14"/>
                  </a:cubicBezTo>
                  <a:cubicBezTo>
                    <a:pt x="387" y="14"/>
                    <a:pt x="387" y="14"/>
                    <a:pt x="387" y="14"/>
                  </a:cubicBezTo>
                  <a:cubicBezTo>
                    <a:pt x="388" y="14"/>
                    <a:pt x="388" y="14"/>
                    <a:pt x="388" y="14"/>
                  </a:cubicBezTo>
                  <a:cubicBezTo>
                    <a:pt x="388" y="15"/>
                    <a:pt x="388" y="15"/>
                    <a:pt x="388" y="15"/>
                  </a:cubicBezTo>
                  <a:cubicBezTo>
                    <a:pt x="388" y="15"/>
                    <a:pt x="388" y="15"/>
                    <a:pt x="388" y="15"/>
                  </a:cubicBezTo>
                  <a:cubicBezTo>
                    <a:pt x="388" y="15"/>
                    <a:pt x="388" y="15"/>
                    <a:pt x="387" y="15"/>
                  </a:cubicBezTo>
                  <a:cubicBezTo>
                    <a:pt x="387" y="15"/>
                    <a:pt x="387" y="15"/>
                    <a:pt x="387" y="15"/>
                  </a:cubicBezTo>
                  <a:cubicBezTo>
                    <a:pt x="387" y="15"/>
                    <a:pt x="383" y="15"/>
                    <a:pt x="383" y="16"/>
                  </a:cubicBezTo>
                  <a:cubicBezTo>
                    <a:pt x="383" y="17"/>
                    <a:pt x="383" y="17"/>
                    <a:pt x="383" y="17"/>
                  </a:cubicBezTo>
                  <a:cubicBezTo>
                    <a:pt x="384" y="17"/>
                    <a:pt x="384" y="17"/>
                    <a:pt x="384" y="17"/>
                  </a:cubicBezTo>
                  <a:cubicBezTo>
                    <a:pt x="384" y="17"/>
                    <a:pt x="384" y="17"/>
                    <a:pt x="384" y="17"/>
                  </a:cubicBezTo>
                  <a:cubicBezTo>
                    <a:pt x="385" y="17"/>
                    <a:pt x="385" y="17"/>
                    <a:pt x="386" y="17"/>
                  </a:cubicBezTo>
                  <a:cubicBezTo>
                    <a:pt x="386" y="17"/>
                    <a:pt x="387" y="16"/>
                    <a:pt x="387" y="16"/>
                  </a:cubicBezTo>
                  <a:cubicBezTo>
                    <a:pt x="387" y="16"/>
                    <a:pt x="387" y="16"/>
                    <a:pt x="387" y="16"/>
                  </a:cubicBezTo>
                  <a:cubicBezTo>
                    <a:pt x="387" y="16"/>
                    <a:pt x="387" y="16"/>
                    <a:pt x="388" y="16"/>
                  </a:cubicBezTo>
                  <a:cubicBezTo>
                    <a:pt x="387" y="17"/>
                    <a:pt x="387" y="17"/>
                    <a:pt x="387" y="17"/>
                  </a:cubicBezTo>
                  <a:cubicBezTo>
                    <a:pt x="386" y="18"/>
                    <a:pt x="386" y="18"/>
                    <a:pt x="386" y="18"/>
                  </a:cubicBezTo>
                  <a:cubicBezTo>
                    <a:pt x="386" y="18"/>
                    <a:pt x="386" y="18"/>
                    <a:pt x="386" y="18"/>
                  </a:cubicBezTo>
                  <a:cubicBezTo>
                    <a:pt x="383" y="17"/>
                    <a:pt x="383" y="18"/>
                    <a:pt x="384" y="19"/>
                  </a:cubicBezTo>
                  <a:cubicBezTo>
                    <a:pt x="384" y="19"/>
                    <a:pt x="384" y="19"/>
                    <a:pt x="385" y="19"/>
                  </a:cubicBezTo>
                  <a:cubicBezTo>
                    <a:pt x="386" y="19"/>
                    <a:pt x="386" y="19"/>
                    <a:pt x="388" y="22"/>
                  </a:cubicBezTo>
                  <a:cubicBezTo>
                    <a:pt x="388" y="22"/>
                    <a:pt x="388" y="22"/>
                    <a:pt x="388" y="22"/>
                  </a:cubicBezTo>
                  <a:cubicBezTo>
                    <a:pt x="388" y="21"/>
                    <a:pt x="388" y="21"/>
                    <a:pt x="388" y="21"/>
                  </a:cubicBezTo>
                  <a:cubicBezTo>
                    <a:pt x="388" y="21"/>
                    <a:pt x="389" y="21"/>
                    <a:pt x="389" y="20"/>
                  </a:cubicBezTo>
                  <a:cubicBezTo>
                    <a:pt x="389" y="19"/>
                    <a:pt x="389" y="19"/>
                    <a:pt x="389" y="18"/>
                  </a:cubicBezTo>
                  <a:cubicBezTo>
                    <a:pt x="390" y="18"/>
                    <a:pt x="390" y="18"/>
                    <a:pt x="390" y="18"/>
                  </a:cubicBezTo>
                  <a:cubicBezTo>
                    <a:pt x="390" y="17"/>
                    <a:pt x="390" y="17"/>
                    <a:pt x="390" y="16"/>
                  </a:cubicBezTo>
                  <a:cubicBezTo>
                    <a:pt x="391" y="16"/>
                    <a:pt x="391" y="16"/>
                    <a:pt x="391" y="16"/>
                  </a:cubicBezTo>
                  <a:cubicBezTo>
                    <a:pt x="391" y="15"/>
                    <a:pt x="391" y="14"/>
                    <a:pt x="391" y="14"/>
                  </a:cubicBezTo>
                  <a:cubicBezTo>
                    <a:pt x="391" y="14"/>
                    <a:pt x="392" y="14"/>
                    <a:pt x="393" y="14"/>
                  </a:cubicBezTo>
                  <a:cubicBezTo>
                    <a:pt x="393" y="14"/>
                    <a:pt x="393" y="14"/>
                    <a:pt x="393" y="14"/>
                  </a:cubicBezTo>
                  <a:cubicBezTo>
                    <a:pt x="393" y="14"/>
                    <a:pt x="393" y="15"/>
                    <a:pt x="393" y="15"/>
                  </a:cubicBezTo>
                  <a:cubicBezTo>
                    <a:pt x="395" y="15"/>
                    <a:pt x="395" y="17"/>
                    <a:pt x="395" y="17"/>
                  </a:cubicBezTo>
                  <a:cubicBezTo>
                    <a:pt x="394" y="17"/>
                    <a:pt x="394" y="18"/>
                    <a:pt x="395" y="18"/>
                  </a:cubicBezTo>
                  <a:cubicBezTo>
                    <a:pt x="395" y="18"/>
                    <a:pt x="395" y="18"/>
                    <a:pt x="395" y="18"/>
                  </a:cubicBezTo>
                  <a:cubicBezTo>
                    <a:pt x="396" y="18"/>
                    <a:pt x="396" y="17"/>
                    <a:pt x="397" y="17"/>
                  </a:cubicBezTo>
                  <a:cubicBezTo>
                    <a:pt x="397" y="18"/>
                    <a:pt x="397" y="18"/>
                    <a:pt x="398" y="19"/>
                  </a:cubicBezTo>
                  <a:cubicBezTo>
                    <a:pt x="398" y="19"/>
                    <a:pt x="398" y="19"/>
                    <a:pt x="399" y="19"/>
                  </a:cubicBezTo>
                  <a:cubicBezTo>
                    <a:pt x="399" y="19"/>
                    <a:pt x="399" y="19"/>
                    <a:pt x="399" y="19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400" y="18"/>
                    <a:pt x="400" y="18"/>
                    <a:pt x="401" y="18"/>
                  </a:cubicBezTo>
                  <a:cubicBezTo>
                    <a:pt x="401" y="18"/>
                    <a:pt x="401" y="18"/>
                    <a:pt x="401" y="18"/>
                  </a:cubicBezTo>
                  <a:moveTo>
                    <a:pt x="609" y="325"/>
                  </a:moveTo>
                  <a:cubicBezTo>
                    <a:pt x="608" y="313"/>
                    <a:pt x="607" y="300"/>
                    <a:pt x="605" y="288"/>
                  </a:cubicBezTo>
                  <a:cubicBezTo>
                    <a:pt x="590" y="288"/>
                    <a:pt x="575" y="288"/>
                    <a:pt x="558" y="288"/>
                  </a:cubicBezTo>
                  <a:cubicBezTo>
                    <a:pt x="537" y="287"/>
                    <a:pt x="514" y="287"/>
                    <a:pt x="492" y="287"/>
                  </a:cubicBezTo>
                  <a:cubicBezTo>
                    <a:pt x="492" y="287"/>
                    <a:pt x="490" y="292"/>
                    <a:pt x="489" y="294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8" y="295"/>
                    <a:pt x="488" y="295"/>
                    <a:pt x="488" y="295"/>
                  </a:cubicBezTo>
                  <a:cubicBezTo>
                    <a:pt x="487" y="295"/>
                    <a:pt x="487" y="295"/>
                    <a:pt x="487" y="295"/>
                  </a:cubicBezTo>
                  <a:cubicBezTo>
                    <a:pt x="486" y="295"/>
                    <a:pt x="486" y="295"/>
                    <a:pt x="484" y="295"/>
                  </a:cubicBezTo>
                  <a:cubicBezTo>
                    <a:pt x="484" y="295"/>
                    <a:pt x="484" y="295"/>
                    <a:pt x="484" y="295"/>
                  </a:cubicBezTo>
                  <a:cubicBezTo>
                    <a:pt x="483" y="295"/>
                    <a:pt x="483" y="295"/>
                    <a:pt x="483" y="295"/>
                  </a:cubicBezTo>
                  <a:cubicBezTo>
                    <a:pt x="482" y="296"/>
                    <a:pt x="482" y="296"/>
                    <a:pt x="482" y="296"/>
                  </a:cubicBezTo>
                  <a:cubicBezTo>
                    <a:pt x="482" y="296"/>
                    <a:pt x="482" y="296"/>
                    <a:pt x="482" y="296"/>
                  </a:cubicBezTo>
                  <a:cubicBezTo>
                    <a:pt x="481" y="296"/>
                    <a:pt x="481" y="296"/>
                    <a:pt x="480" y="296"/>
                  </a:cubicBezTo>
                  <a:cubicBezTo>
                    <a:pt x="480" y="295"/>
                    <a:pt x="479" y="295"/>
                    <a:pt x="479" y="295"/>
                  </a:cubicBezTo>
                  <a:cubicBezTo>
                    <a:pt x="479" y="295"/>
                    <a:pt x="478" y="294"/>
                    <a:pt x="478" y="294"/>
                  </a:cubicBezTo>
                  <a:cubicBezTo>
                    <a:pt x="478" y="294"/>
                    <a:pt x="475" y="294"/>
                    <a:pt x="473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2" y="294"/>
                    <a:pt x="472" y="294"/>
                    <a:pt x="472" y="294"/>
                  </a:cubicBezTo>
                  <a:cubicBezTo>
                    <a:pt x="471" y="294"/>
                    <a:pt x="471" y="294"/>
                    <a:pt x="471" y="294"/>
                  </a:cubicBezTo>
                  <a:cubicBezTo>
                    <a:pt x="473" y="295"/>
                    <a:pt x="474" y="295"/>
                    <a:pt x="477" y="296"/>
                  </a:cubicBezTo>
                  <a:cubicBezTo>
                    <a:pt x="478" y="296"/>
                    <a:pt x="478" y="297"/>
                    <a:pt x="478" y="297"/>
                  </a:cubicBezTo>
                  <a:cubicBezTo>
                    <a:pt x="478" y="298"/>
                    <a:pt x="478" y="298"/>
                    <a:pt x="478" y="298"/>
                  </a:cubicBezTo>
                  <a:cubicBezTo>
                    <a:pt x="478" y="299"/>
                    <a:pt x="478" y="299"/>
                    <a:pt x="479" y="300"/>
                  </a:cubicBezTo>
                  <a:cubicBezTo>
                    <a:pt x="479" y="300"/>
                    <a:pt x="479" y="301"/>
                    <a:pt x="479" y="301"/>
                  </a:cubicBezTo>
                  <a:cubicBezTo>
                    <a:pt x="479" y="302"/>
                    <a:pt x="479" y="302"/>
                    <a:pt x="479" y="302"/>
                  </a:cubicBezTo>
                  <a:cubicBezTo>
                    <a:pt x="479" y="303"/>
                    <a:pt x="479" y="303"/>
                    <a:pt x="479" y="303"/>
                  </a:cubicBezTo>
                  <a:cubicBezTo>
                    <a:pt x="479" y="306"/>
                    <a:pt x="482" y="308"/>
                    <a:pt x="483" y="311"/>
                  </a:cubicBezTo>
                  <a:cubicBezTo>
                    <a:pt x="485" y="314"/>
                    <a:pt x="486" y="314"/>
                    <a:pt x="487" y="315"/>
                  </a:cubicBezTo>
                  <a:cubicBezTo>
                    <a:pt x="488" y="315"/>
                    <a:pt x="488" y="315"/>
                    <a:pt x="489" y="315"/>
                  </a:cubicBezTo>
                  <a:cubicBezTo>
                    <a:pt x="491" y="316"/>
                    <a:pt x="491" y="313"/>
                    <a:pt x="492" y="312"/>
                  </a:cubicBezTo>
                  <a:cubicBezTo>
                    <a:pt x="492" y="313"/>
                    <a:pt x="493" y="313"/>
                    <a:pt x="493" y="313"/>
                  </a:cubicBezTo>
                  <a:cubicBezTo>
                    <a:pt x="495" y="316"/>
                    <a:pt x="498" y="318"/>
                    <a:pt x="499" y="321"/>
                  </a:cubicBezTo>
                  <a:cubicBezTo>
                    <a:pt x="505" y="332"/>
                    <a:pt x="505" y="332"/>
                    <a:pt x="505" y="332"/>
                  </a:cubicBezTo>
                  <a:cubicBezTo>
                    <a:pt x="505" y="333"/>
                    <a:pt x="505" y="333"/>
                    <a:pt x="505" y="333"/>
                  </a:cubicBezTo>
                  <a:cubicBezTo>
                    <a:pt x="504" y="335"/>
                    <a:pt x="504" y="337"/>
                    <a:pt x="505" y="339"/>
                  </a:cubicBezTo>
                  <a:cubicBezTo>
                    <a:pt x="506" y="341"/>
                    <a:pt x="509" y="340"/>
                    <a:pt x="510" y="341"/>
                  </a:cubicBezTo>
                  <a:cubicBezTo>
                    <a:pt x="511" y="342"/>
                    <a:pt x="516" y="352"/>
                    <a:pt x="516" y="352"/>
                  </a:cubicBezTo>
                  <a:cubicBezTo>
                    <a:pt x="518" y="356"/>
                    <a:pt x="514" y="362"/>
                    <a:pt x="519" y="364"/>
                  </a:cubicBezTo>
                  <a:cubicBezTo>
                    <a:pt x="519" y="364"/>
                    <a:pt x="525" y="368"/>
                    <a:pt x="527" y="373"/>
                  </a:cubicBezTo>
                  <a:cubicBezTo>
                    <a:pt x="527" y="376"/>
                    <a:pt x="528" y="376"/>
                    <a:pt x="529" y="377"/>
                  </a:cubicBezTo>
                  <a:cubicBezTo>
                    <a:pt x="531" y="379"/>
                    <a:pt x="531" y="379"/>
                    <a:pt x="538" y="397"/>
                  </a:cubicBezTo>
                  <a:cubicBezTo>
                    <a:pt x="538" y="401"/>
                    <a:pt x="538" y="404"/>
                    <a:pt x="538" y="408"/>
                  </a:cubicBezTo>
                  <a:cubicBezTo>
                    <a:pt x="539" y="414"/>
                    <a:pt x="547" y="415"/>
                    <a:pt x="549" y="412"/>
                  </a:cubicBezTo>
                  <a:cubicBezTo>
                    <a:pt x="553" y="408"/>
                    <a:pt x="553" y="408"/>
                    <a:pt x="555" y="407"/>
                  </a:cubicBezTo>
                  <a:cubicBezTo>
                    <a:pt x="557" y="407"/>
                    <a:pt x="559" y="407"/>
                    <a:pt x="561" y="407"/>
                  </a:cubicBezTo>
                  <a:cubicBezTo>
                    <a:pt x="561" y="407"/>
                    <a:pt x="561" y="407"/>
                    <a:pt x="561" y="407"/>
                  </a:cubicBezTo>
                  <a:cubicBezTo>
                    <a:pt x="562" y="408"/>
                    <a:pt x="562" y="408"/>
                    <a:pt x="563" y="408"/>
                  </a:cubicBezTo>
                  <a:cubicBezTo>
                    <a:pt x="563" y="408"/>
                    <a:pt x="563" y="408"/>
                    <a:pt x="563" y="408"/>
                  </a:cubicBezTo>
                  <a:cubicBezTo>
                    <a:pt x="564" y="408"/>
                    <a:pt x="564" y="407"/>
                    <a:pt x="565" y="406"/>
                  </a:cubicBezTo>
                  <a:cubicBezTo>
                    <a:pt x="569" y="400"/>
                    <a:pt x="577" y="402"/>
                    <a:pt x="582" y="397"/>
                  </a:cubicBezTo>
                  <a:cubicBezTo>
                    <a:pt x="583" y="396"/>
                    <a:pt x="583" y="396"/>
                    <a:pt x="586" y="396"/>
                  </a:cubicBezTo>
                  <a:cubicBezTo>
                    <a:pt x="587" y="395"/>
                    <a:pt x="587" y="395"/>
                    <a:pt x="587" y="395"/>
                  </a:cubicBezTo>
                  <a:cubicBezTo>
                    <a:pt x="587" y="392"/>
                    <a:pt x="587" y="392"/>
                    <a:pt x="588" y="391"/>
                  </a:cubicBezTo>
                  <a:cubicBezTo>
                    <a:pt x="589" y="391"/>
                    <a:pt x="589" y="391"/>
                    <a:pt x="591" y="390"/>
                  </a:cubicBezTo>
                  <a:cubicBezTo>
                    <a:pt x="593" y="389"/>
                    <a:pt x="593" y="389"/>
                    <a:pt x="601" y="389"/>
                  </a:cubicBezTo>
                  <a:cubicBezTo>
                    <a:pt x="601" y="389"/>
                    <a:pt x="601" y="385"/>
                    <a:pt x="603" y="382"/>
                  </a:cubicBezTo>
                  <a:cubicBezTo>
                    <a:pt x="605" y="382"/>
                    <a:pt x="606" y="382"/>
                    <a:pt x="608" y="382"/>
                  </a:cubicBezTo>
                  <a:cubicBezTo>
                    <a:pt x="609" y="379"/>
                    <a:pt x="610" y="376"/>
                    <a:pt x="610" y="376"/>
                  </a:cubicBezTo>
                  <a:cubicBezTo>
                    <a:pt x="611" y="365"/>
                    <a:pt x="610" y="354"/>
                    <a:pt x="610" y="342"/>
                  </a:cubicBezTo>
                  <a:cubicBezTo>
                    <a:pt x="609" y="343"/>
                    <a:pt x="609" y="343"/>
                    <a:pt x="609" y="343"/>
                  </a:cubicBezTo>
                  <a:cubicBezTo>
                    <a:pt x="608" y="342"/>
                    <a:pt x="609" y="340"/>
                    <a:pt x="608" y="339"/>
                  </a:cubicBezTo>
                  <a:cubicBezTo>
                    <a:pt x="607" y="339"/>
                    <a:pt x="607" y="339"/>
                    <a:pt x="607" y="338"/>
                  </a:cubicBezTo>
                  <a:cubicBezTo>
                    <a:pt x="607" y="335"/>
                    <a:pt x="606" y="333"/>
                    <a:pt x="606" y="331"/>
                  </a:cubicBezTo>
                  <a:cubicBezTo>
                    <a:pt x="606" y="330"/>
                    <a:pt x="606" y="330"/>
                    <a:pt x="605" y="329"/>
                  </a:cubicBezTo>
                  <a:cubicBezTo>
                    <a:pt x="602" y="331"/>
                    <a:pt x="602" y="331"/>
                    <a:pt x="601" y="340"/>
                  </a:cubicBezTo>
                  <a:cubicBezTo>
                    <a:pt x="600" y="340"/>
                    <a:pt x="599" y="340"/>
                    <a:pt x="597" y="340"/>
                  </a:cubicBezTo>
                  <a:cubicBezTo>
                    <a:pt x="596" y="340"/>
                    <a:pt x="596" y="340"/>
                    <a:pt x="596" y="340"/>
                  </a:cubicBezTo>
                  <a:cubicBezTo>
                    <a:pt x="595" y="340"/>
                    <a:pt x="594" y="339"/>
                    <a:pt x="593" y="339"/>
                  </a:cubicBezTo>
                  <a:cubicBezTo>
                    <a:pt x="592" y="339"/>
                    <a:pt x="592" y="339"/>
                    <a:pt x="592" y="339"/>
                  </a:cubicBezTo>
                  <a:cubicBezTo>
                    <a:pt x="589" y="341"/>
                    <a:pt x="589" y="341"/>
                    <a:pt x="588" y="343"/>
                  </a:cubicBezTo>
                  <a:cubicBezTo>
                    <a:pt x="588" y="343"/>
                    <a:pt x="584" y="342"/>
                    <a:pt x="584" y="337"/>
                  </a:cubicBezTo>
                  <a:cubicBezTo>
                    <a:pt x="584" y="337"/>
                    <a:pt x="584" y="336"/>
                    <a:pt x="585" y="336"/>
                  </a:cubicBezTo>
                  <a:cubicBezTo>
                    <a:pt x="586" y="335"/>
                    <a:pt x="586" y="335"/>
                    <a:pt x="587" y="335"/>
                  </a:cubicBezTo>
                  <a:cubicBezTo>
                    <a:pt x="587" y="335"/>
                    <a:pt x="588" y="335"/>
                    <a:pt x="588" y="335"/>
                  </a:cubicBezTo>
                  <a:cubicBezTo>
                    <a:pt x="594" y="338"/>
                    <a:pt x="594" y="334"/>
                    <a:pt x="594" y="334"/>
                  </a:cubicBezTo>
                  <a:cubicBezTo>
                    <a:pt x="593" y="334"/>
                    <a:pt x="593" y="334"/>
                    <a:pt x="593" y="334"/>
                  </a:cubicBezTo>
                  <a:cubicBezTo>
                    <a:pt x="592" y="333"/>
                    <a:pt x="592" y="333"/>
                    <a:pt x="591" y="333"/>
                  </a:cubicBezTo>
                  <a:cubicBezTo>
                    <a:pt x="591" y="333"/>
                    <a:pt x="590" y="333"/>
                    <a:pt x="590" y="334"/>
                  </a:cubicBezTo>
                  <a:cubicBezTo>
                    <a:pt x="589" y="334"/>
                    <a:pt x="589" y="334"/>
                    <a:pt x="588" y="334"/>
                  </a:cubicBezTo>
                  <a:cubicBezTo>
                    <a:pt x="585" y="333"/>
                    <a:pt x="582" y="333"/>
                    <a:pt x="580" y="332"/>
                  </a:cubicBezTo>
                  <a:cubicBezTo>
                    <a:pt x="579" y="332"/>
                    <a:pt x="578" y="332"/>
                    <a:pt x="578" y="332"/>
                  </a:cubicBezTo>
                  <a:cubicBezTo>
                    <a:pt x="578" y="330"/>
                    <a:pt x="578" y="327"/>
                    <a:pt x="577" y="325"/>
                  </a:cubicBezTo>
                  <a:cubicBezTo>
                    <a:pt x="576" y="324"/>
                    <a:pt x="576" y="324"/>
                    <a:pt x="570" y="321"/>
                  </a:cubicBezTo>
                  <a:cubicBezTo>
                    <a:pt x="568" y="316"/>
                    <a:pt x="565" y="311"/>
                    <a:pt x="565" y="305"/>
                  </a:cubicBezTo>
                  <a:cubicBezTo>
                    <a:pt x="566" y="301"/>
                    <a:pt x="571" y="303"/>
                    <a:pt x="572" y="303"/>
                  </a:cubicBezTo>
                  <a:cubicBezTo>
                    <a:pt x="572" y="304"/>
                    <a:pt x="572" y="304"/>
                    <a:pt x="576" y="308"/>
                  </a:cubicBezTo>
                  <a:cubicBezTo>
                    <a:pt x="578" y="310"/>
                    <a:pt x="578" y="310"/>
                    <a:pt x="580" y="314"/>
                  </a:cubicBezTo>
                  <a:cubicBezTo>
                    <a:pt x="581" y="317"/>
                    <a:pt x="584" y="317"/>
                    <a:pt x="586" y="319"/>
                  </a:cubicBezTo>
                  <a:cubicBezTo>
                    <a:pt x="589" y="323"/>
                    <a:pt x="590" y="323"/>
                    <a:pt x="598" y="324"/>
                  </a:cubicBezTo>
                  <a:cubicBezTo>
                    <a:pt x="599" y="324"/>
                    <a:pt x="599" y="324"/>
                    <a:pt x="599" y="324"/>
                  </a:cubicBezTo>
                  <a:cubicBezTo>
                    <a:pt x="599" y="324"/>
                    <a:pt x="600" y="324"/>
                    <a:pt x="600" y="324"/>
                  </a:cubicBezTo>
                  <a:cubicBezTo>
                    <a:pt x="601" y="324"/>
                    <a:pt x="602" y="324"/>
                    <a:pt x="604" y="323"/>
                  </a:cubicBezTo>
                  <a:cubicBezTo>
                    <a:pt x="604" y="323"/>
                    <a:pt x="605" y="323"/>
                    <a:pt x="605" y="323"/>
                  </a:cubicBezTo>
                  <a:cubicBezTo>
                    <a:pt x="607" y="323"/>
                    <a:pt x="607" y="323"/>
                    <a:pt x="609" y="325"/>
                  </a:cubicBezTo>
                  <a:cubicBezTo>
                    <a:pt x="609" y="325"/>
                    <a:pt x="609" y="325"/>
                    <a:pt x="609" y="325"/>
                  </a:cubicBezTo>
                  <a:moveTo>
                    <a:pt x="680" y="160"/>
                  </a:moveTo>
                  <a:cubicBezTo>
                    <a:pt x="671" y="147"/>
                    <a:pt x="657" y="130"/>
                    <a:pt x="646" y="118"/>
                  </a:cubicBezTo>
                  <a:cubicBezTo>
                    <a:pt x="649" y="120"/>
                    <a:pt x="614" y="121"/>
                    <a:pt x="550" y="121"/>
                  </a:cubicBezTo>
                  <a:cubicBezTo>
                    <a:pt x="577" y="168"/>
                    <a:pt x="596" y="225"/>
                    <a:pt x="605" y="288"/>
                  </a:cubicBezTo>
                  <a:cubicBezTo>
                    <a:pt x="690" y="289"/>
                    <a:pt x="736" y="287"/>
                    <a:pt x="736" y="284"/>
                  </a:cubicBezTo>
                  <a:cubicBezTo>
                    <a:pt x="730" y="264"/>
                    <a:pt x="730" y="264"/>
                    <a:pt x="730" y="264"/>
                  </a:cubicBezTo>
                  <a:cubicBezTo>
                    <a:pt x="718" y="228"/>
                    <a:pt x="718" y="227"/>
                    <a:pt x="709" y="210"/>
                  </a:cubicBezTo>
                  <a:cubicBezTo>
                    <a:pt x="693" y="178"/>
                    <a:pt x="690" y="173"/>
                    <a:pt x="680" y="160"/>
                  </a:cubicBezTo>
                  <a:moveTo>
                    <a:pt x="415" y="119"/>
                  </a:moveTo>
                  <a:cubicBezTo>
                    <a:pt x="416" y="119"/>
                    <a:pt x="418" y="119"/>
                    <a:pt x="420" y="119"/>
                  </a:cubicBezTo>
                  <a:cubicBezTo>
                    <a:pt x="419" y="119"/>
                    <a:pt x="419" y="119"/>
                    <a:pt x="419" y="119"/>
                  </a:cubicBezTo>
                  <a:cubicBezTo>
                    <a:pt x="418" y="119"/>
                    <a:pt x="418" y="119"/>
                    <a:pt x="418" y="119"/>
                  </a:cubicBezTo>
                  <a:cubicBezTo>
                    <a:pt x="418" y="119"/>
                    <a:pt x="418" y="119"/>
                    <a:pt x="418" y="119"/>
                  </a:cubicBezTo>
                  <a:cubicBezTo>
                    <a:pt x="418" y="119"/>
                    <a:pt x="418" y="119"/>
                    <a:pt x="417" y="118"/>
                  </a:cubicBezTo>
                  <a:cubicBezTo>
                    <a:pt x="417" y="117"/>
                    <a:pt x="417" y="117"/>
                    <a:pt x="417" y="117"/>
                  </a:cubicBezTo>
                  <a:cubicBezTo>
                    <a:pt x="417" y="117"/>
                    <a:pt x="417" y="117"/>
                    <a:pt x="417" y="117"/>
                  </a:cubicBezTo>
                  <a:cubicBezTo>
                    <a:pt x="416" y="117"/>
                    <a:pt x="416" y="117"/>
                    <a:pt x="415" y="117"/>
                  </a:cubicBezTo>
                  <a:cubicBezTo>
                    <a:pt x="415" y="117"/>
                    <a:pt x="415" y="117"/>
                    <a:pt x="415" y="117"/>
                  </a:cubicBezTo>
                  <a:cubicBezTo>
                    <a:pt x="414" y="118"/>
                    <a:pt x="414" y="118"/>
                    <a:pt x="414" y="118"/>
                  </a:cubicBezTo>
                  <a:cubicBezTo>
                    <a:pt x="414" y="118"/>
                    <a:pt x="414" y="118"/>
                    <a:pt x="414" y="118"/>
                  </a:cubicBezTo>
                  <a:cubicBezTo>
                    <a:pt x="415" y="119"/>
                    <a:pt x="415" y="119"/>
                    <a:pt x="415" y="119"/>
                  </a:cubicBezTo>
                  <a:moveTo>
                    <a:pt x="416" y="52"/>
                  </a:moveTo>
                  <a:cubicBezTo>
                    <a:pt x="416" y="51"/>
                    <a:pt x="416" y="50"/>
                    <a:pt x="415" y="50"/>
                  </a:cubicBezTo>
                  <a:cubicBezTo>
                    <a:pt x="415" y="50"/>
                    <a:pt x="415" y="50"/>
                    <a:pt x="415" y="50"/>
                  </a:cubicBezTo>
                  <a:cubicBezTo>
                    <a:pt x="415" y="50"/>
                    <a:pt x="415" y="50"/>
                    <a:pt x="415" y="50"/>
                  </a:cubicBezTo>
                  <a:cubicBezTo>
                    <a:pt x="414" y="50"/>
                    <a:pt x="414" y="50"/>
                    <a:pt x="413" y="50"/>
                  </a:cubicBezTo>
                  <a:cubicBezTo>
                    <a:pt x="414" y="50"/>
                    <a:pt x="414" y="50"/>
                    <a:pt x="414" y="50"/>
                  </a:cubicBezTo>
                  <a:cubicBezTo>
                    <a:pt x="414" y="51"/>
                    <a:pt x="414" y="51"/>
                    <a:pt x="414" y="51"/>
                  </a:cubicBezTo>
                  <a:cubicBezTo>
                    <a:pt x="414" y="51"/>
                    <a:pt x="414" y="52"/>
                    <a:pt x="414" y="52"/>
                  </a:cubicBezTo>
                  <a:cubicBezTo>
                    <a:pt x="415" y="52"/>
                    <a:pt x="415" y="52"/>
                    <a:pt x="416" y="52"/>
                  </a:cubicBezTo>
                  <a:moveTo>
                    <a:pt x="550" y="121"/>
                  </a:moveTo>
                  <a:cubicBezTo>
                    <a:pt x="537" y="99"/>
                    <a:pt x="522" y="79"/>
                    <a:pt x="507" y="62"/>
                  </a:cubicBezTo>
                  <a:cubicBezTo>
                    <a:pt x="507" y="63"/>
                    <a:pt x="507" y="63"/>
                    <a:pt x="507" y="63"/>
                  </a:cubicBezTo>
                  <a:cubicBezTo>
                    <a:pt x="506" y="64"/>
                    <a:pt x="506" y="64"/>
                    <a:pt x="506" y="64"/>
                  </a:cubicBezTo>
                  <a:cubicBezTo>
                    <a:pt x="505" y="63"/>
                    <a:pt x="504" y="63"/>
                    <a:pt x="504" y="63"/>
                  </a:cubicBezTo>
                  <a:cubicBezTo>
                    <a:pt x="504" y="63"/>
                    <a:pt x="504" y="63"/>
                    <a:pt x="503" y="63"/>
                  </a:cubicBezTo>
                  <a:cubicBezTo>
                    <a:pt x="503" y="64"/>
                    <a:pt x="504" y="65"/>
                    <a:pt x="504" y="65"/>
                  </a:cubicBezTo>
                  <a:cubicBezTo>
                    <a:pt x="504" y="65"/>
                    <a:pt x="503" y="65"/>
                    <a:pt x="503" y="65"/>
                  </a:cubicBezTo>
                  <a:cubicBezTo>
                    <a:pt x="501" y="64"/>
                    <a:pt x="501" y="64"/>
                    <a:pt x="498" y="61"/>
                  </a:cubicBezTo>
                  <a:cubicBezTo>
                    <a:pt x="497" y="62"/>
                    <a:pt x="497" y="62"/>
                    <a:pt x="497" y="62"/>
                  </a:cubicBezTo>
                  <a:cubicBezTo>
                    <a:pt x="497" y="62"/>
                    <a:pt x="497" y="62"/>
                    <a:pt x="496" y="62"/>
                  </a:cubicBezTo>
                  <a:cubicBezTo>
                    <a:pt x="496" y="63"/>
                    <a:pt x="496" y="63"/>
                    <a:pt x="496" y="63"/>
                  </a:cubicBezTo>
                  <a:cubicBezTo>
                    <a:pt x="495" y="63"/>
                    <a:pt x="495" y="63"/>
                    <a:pt x="495" y="63"/>
                  </a:cubicBezTo>
                  <a:cubicBezTo>
                    <a:pt x="494" y="63"/>
                    <a:pt x="494" y="63"/>
                    <a:pt x="494" y="63"/>
                  </a:cubicBezTo>
                  <a:cubicBezTo>
                    <a:pt x="494" y="64"/>
                    <a:pt x="493" y="64"/>
                    <a:pt x="493" y="64"/>
                  </a:cubicBezTo>
                  <a:cubicBezTo>
                    <a:pt x="492" y="65"/>
                    <a:pt x="492" y="65"/>
                    <a:pt x="492" y="65"/>
                  </a:cubicBezTo>
                  <a:cubicBezTo>
                    <a:pt x="490" y="65"/>
                    <a:pt x="490" y="65"/>
                    <a:pt x="490" y="67"/>
                  </a:cubicBezTo>
                  <a:cubicBezTo>
                    <a:pt x="489" y="67"/>
                    <a:pt x="489" y="67"/>
                    <a:pt x="488" y="67"/>
                  </a:cubicBezTo>
                  <a:cubicBezTo>
                    <a:pt x="487" y="68"/>
                    <a:pt x="487" y="68"/>
                    <a:pt x="487" y="68"/>
                  </a:cubicBezTo>
                  <a:cubicBezTo>
                    <a:pt x="490" y="70"/>
                    <a:pt x="490" y="70"/>
                    <a:pt x="490" y="70"/>
                  </a:cubicBezTo>
                  <a:cubicBezTo>
                    <a:pt x="489" y="72"/>
                    <a:pt x="489" y="72"/>
                    <a:pt x="486" y="73"/>
                  </a:cubicBezTo>
                  <a:cubicBezTo>
                    <a:pt x="486" y="73"/>
                    <a:pt x="486" y="73"/>
                    <a:pt x="486" y="73"/>
                  </a:cubicBezTo>
                  <a:cubicBezTo>
                    <a:pt x="480" y="69"/>
                    <a:pt x="480" y="69"/>
                    <a:pt x="480" y="68"/>
                  </a:cubicBezTo>
                  <a:cubicBezTo>
                    <a:pt x="481" y="68"/>
                    <a:pt x="482" y="68"/>
                    <a:pt x="483" y="68"/>
                  </a:cubicBezTo>
                  <a:cubicBezTo>
                    <a:pt x="483" y="67"/>
                    <a:pt x="482" y="66"/>
                    <a:pt x="482" y="65"/>
                  </a:cubicBezTo>
                  <a:cubicBezTo>
                    <a:pt x="481" y="65"/>
                    <a:pt x="481" y="65"/>
                    <a:pt x="480" y="65"/>
                  </a:cubicBezTo>
                  <a:cubicBezTo>
                    <a:pt x="479" y="64"/>
                    <a:pt x="479" y="64"/>
                    <a:pt x="477" y="63"/>
                  </a:cubicBezTo>
                  <a:cubicBezTo>
                    <a:pt x="477" y="63"/>
                    <a:pt x="477" y="63"/>
                    <a:pt x="476" y="63"/>
                  </a:cubicBezTo>
                  <a:cubicBezTo>
                    <a:pt x="476" y="63"/>
                    <a:pt x="476" y="63"/>
                    <a:pt x="476" y="63"/>
                  </a:cubicBezTo>
                  <a:cubicBezTo>
                    <a:pt x="475" y="62"/>
                    <a:pt x="475" y="62"/>
                    <a:pt x="473" y="62"/>
                  </a:cubicBezTo>
                  <a:cubicBezTo>
                    <a:pt x="472" y="62"/>
                    <a:pt x="472" y="62"/>
                    <a:pt x="472" y="62"/>
                  </a:cubicBezTo>
                  <a:cubicBezTo>
                    <a:pt x="471" y="63"/>
                    <a:pt x="471" y="63"/>
                    <a:pt x="472" y="63"/>
                  </a:cubicBezTo>
                  <a:cubicBezTo>
                    <a:pt x="472" y="64"/>
                    <a:pt x="472" y="64"/>
                    <a:pt x="473" y="64"/>
                  </a:cubicBezTo>
                  <a:cubicBezTo>
                    <a:pt x="475" y="65"/>
                    <a:pt x="476" y="67"/>
                    <a:pt x="476" y="68"/>
                  </a:cubicBezTo>
                  <a:cubicBezTo>
                    <a:pt x="476" y="69"/>
                    <a:pt x="476" y="70"/>
                    <a:pt x="478" y="71"/>
                  </a:cubicBezTo>
                  <a:cubicBezTo>
                    <a:pt x="479" y="71"/>
                    <a:pt x="479" y="71"/>
                    <a:pt x="481" y="73"/>
                  </a:cubicBezTo>
                  <a:cubicBezTo>
                    <a:pt x="481" y="73"/>
                    <a:pt x="481" y="73"/>
                    <a:pt x="481" y="73"/>
                  </a:cubicBezTo>
                  <a:cubicBezTo>
                    <a:pt x="481" y="75"/>
                    <a:pt x="482" y="76"/>
                    <a:pt x="483" y="77"/>
                  </a:cubicBezTo>
                  <a:cubicBezTo>
                    <a:pt x="480" y="77"/>
                    <a:pt x="480" y="77"/>
                    <a:pt x="480" y="76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79" y="75"/>
                    <a:pt x="479" y="75"/>
                    <a:pt x="474" y="75"/>
                  </a:cubicBezTo>
                  <a:cubicBezTo>
                    <a:pt x="474" y="76"/>
                    <a:pt x="474" y="77"/>
                    <a:pt x="474" y="77"/>
                  </a:cubicBezTo>
                  <a:cubicBezTo>
                    <a:pt x="471" y="78"/>
                    <a:pt x="471" y="78"/>
                    <a:pt x="471" y="80"/>
                  </a:cubicBezTo>
                  <a:cubicBezTo>
                    <a:pt x="470" y="80"/>
                    <a:pt x="470" y="80"/>
                    <a:pt x="470" y="80"/>
                  </a:cubicBezTo>
                  <a:cubicBezTo>
                    <a:pt x="470" y="80"/>
                    <a:pt x="470" y="80"/>
                    <a:pt x="470" y="80"/>
                  </a:cubicBezTo>
                  <a:cubicBezTo>
                    <a:pt x="471" y="82"/>
                    <a:pt x="474" y="83"/>
                    <a:pt x="475" y="85"/>
                  </a:cubicBezTo>
                  <a:cubicBezTo>
                    <a:pt x="474" y="85"/>
                    <a:pt x="474" y="85"/>
                    <a:pt x="474" y="85"/>
                  </a:cubicBezTo>
                  <a:cubicBezTo>
                    <a:pt x="471" y="85"/>
                    <a:pt x="471" y="85"/>
                    <a:pt x="470" y="85"/>
                  </a:cubicBezTo>
                  <a:cubicBezTo>
                    <a:pt x="470" y="85"/>
                    <a:pt x="470" y="85"/>
                    <a:pt x="469" y="85"/>
                  </a:cubicBezTo>
                  <a:cubicBezTo>
                    <a:pt x="464" y="84"/>
                    <a:pt x="462" y="82"/>
                    <a:pt x="462" y="81"/>
                  </a:cubicBezTo>
                  <a:cubicBezTo>
                    <a:pt x="461" y="82"/>
                    <a:pt x="461" y="82"/>
                    <a:pt x="460" y="83"/>
                  </a:cubicBezTo>
                  <a:cubicBezTo>
                    <a:pt x="460" y="84"/>
                    <a:pt x="460" y="85"/>
                    <a:pt x="463" y="85"/>
                  </a:cubicBezTo>
                  <a:cubicBezTo>
                    <a:pt x="463" y="86"/>
                    <a:pt x="463" y="86"/>
                    <a:pt x="463" y="86"/>
                  </a:cubicBezTo>
                  <a:cubicBezTo>
                    <a:pt x="464" y="87"/>
                    <a:pt x="464" y="87"/>
                    <a:pt x="464" y="87"/>
                  </a:cubicBezTo>
                  <a:cubicBezTo>
                    <a:pt x="466" y="87"/>
                    <a:pt x="467" y="87"/>
                    <a:pt x="468" y="88"/>
                  </a:cubicBezTo>
                  <a:cubicBezTo>
                    <a:pt x="468" y="89"/>
                    <a:pt x="468" y="89"/>
                    <a:pt x="468" y="89"/>
                  </a:cubicBezTo>
                  <a:cubicBezTo>
                    <a:pt x="467" y="89"/>
                    <a:pt x="466" y="89"/>
                    <a:pt x="465" y="89"/>
                  </a:cubicBezTo>
                  <a:cubicBezTo>
                    <a:pt x="464" y="90"/>
                    <a:pt x="464" y="90"/>
                    <a:pt x="464" y="90"/>
                  </a:cubicBezTo>
                  <a:cubicBezTo>
                    <a:pt x="455" y="83"/>
                    <a:pt x="455" y="83"/>
                    <a:pt x="455" y="83"/>
                  </a:cubicBezTo>
                  <a:cubicBezTo>
                    <a:pt x="454" y="83"/>
                    <a:pt x="453" y="83"/>
                    <a:pt x="453" y="83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0" y="75"/>
                    <a:pt x="443" y="75"/>
                    <a:pt x="441" y="70"/>
                  </a:cubicBezTo>
                  <a:cubicBezTo>
                    <a:pt x="443" y="71"/>
                    <a:pt x="452" y="74"/>
                    <a:pt x="452" y="74"/>
                  </a:cubicBezTo>
                  <a:cubicBezTo>
                    <a:pt x="454" y="74"/>
                    <a:pt x="455" y="75"/>
                    <a:pt x="457" y="75"/>
                  </a:cubicBezTo>
                  <a:cubicBezTo>
                    <a:pt x="459" y="75"/>
                    <a:pt x="460" y="76"/>
                    <a:pt x="462" y="76"/>
                  </a:cubicBezTo>
                  <a:cubicBezTo>
                    <a:pt x="463" y="76"/>
                    <a:pt x="463" y="76"/>
                    <a:pt x="464" y="76"/>
                  </a:cubicBezTo>
                  <a:cubicBezTo>
                    <a:pt x="464" y="76"/>
                    <a:pt x="464" y="76"/>
                    <a:pt x="464" y="76"/>
                  </a:cubicBezTo>
                  <a:cubicBezTo>
                    <a:pt x="477" y="72"/>
                    <a:pt x="464" y="66"/>
                    <a:pt x="464" y="66"/>
                  </a:cubicBezTo>
                  <a:cubicBezTo>
                    <a:pt x="454" y="62"/>
                    <a:pt x="454" y="62"/>
                    <a:pt x="454" y="62"/>
                  </a:cubicBezTo>
                  <a:cubicBezTo>
                    <a:pt x="453" y="61"/>
                    <a:pt x="452" y="61"/>
                    <a:pt x="451" y="61"/>
                  </a:cubicBezTo>
                  <a:cubicBezTo>
                    <a:pt x="450" y="60"/>
                    <a:pt x="450" y="60"/>
                    <a:pt x="447" y="60"/>
                  </a:cubicBezTo>
                  <a:cubicBezTo>
                    <a:pt x="446" y="60"/>
                    <a:pt x="446" y="60"/>
                    <a:pt x="446" y="60"/>
                  </a:cubicBezTo>
                  <a:cubicBezTo>
                    <a:pt x="445" y="60"/>
                    <a:pt x="444" y="59"/>
                    <a:pt x="443" y="58"/>
                  </a:cubicBezTo>
                  <a:cubicBezTo>
                    <a:pt x="442" y="58"/>
                    <a:pt x="441" y="58"/>
                    <a:pt x="441" y="58"/>
                  </a:cubicBezTo>
                  <a:cubicBezTo>
                    <a:pt x="441" y="59"/>
                    <a:pt x="441" y="59"/>
                    <a:pt x="441" y="59"/>
                  </a:cubicBezTo>
                  <a:cubicBezTo>
                    <a:pt x="440" y="60"/>
                    <a:pt x="440" y="60"/>
                    <a:pt x="440" y="60"/>
                  </a:cubicBezTo>
                  <a:cubicBezTo>
                    <a:pt x="439" y="59"/>
                    <a:pt x="439" y="59"/>
                    <a:pt x="439" y="59"/>
                  </a:cubicBezTo>
                  <a:cubicBezTo>
                    <a:pt x="439" y="59"/>
                    <a:pt x="439" y="58"/>
                    <a:pt x="439" y="58"/>
                  </a:cubicBezTo>
                  <a:cubicBezTo>
                    <a:pt x="439" y="57"/>
                    <a:pt x="439" y="57"/>
                    <a:pt x="439" y="57"/>
                  </a:cubicBezTo>
                  <a:cubicBezTo>
                    <a:pt x="438" y="57"/>
                    <a:pt x="437" y="57"/>
                    <a:pt x="436" y="55"/>
                  </a:cubicBezTo>
                  <a:cubicBezTo>
                    <a:pt x="436" y="55"/>
                    <a:pt x="435" y="55"/>
                    <a:pt x="435" y="55"/>
                  </a:cubicBezTo>
                  <a:cubicBezTo>
                    <a:pt x="434" y="56"/>
                    <a:pt x="434" y="56"/>
                    <a:pt x="434" y="56"/>
                  </a:cubicBezTo>
                  <a:cubicBezTo>
                    <a:pt x="432" y="56"/>
                    <a:pt x="431" y="55"/>
                    <a:pt x="429" y="54"/>
                  </a:cubicBezTo>
                  <a:cubicBezTo>
                    <a:pt x="428" y="54"/>
                    <a:pt x="428" y="54"/>
                    <a:pt x="428" y="54"/>
                  </a:cubicBezTo>
                  <a:cubicBezTo>
                    <a:pt x="428" y="54"/>
                    <a:pt x="429" y="54"/>
                    <a:pt x="429" y="54"/>
                  </a:cubicBezTo>
                  <a:cubicBezTo>
                    <a:pt x="429" y="53"/>
                    <a:pt x="429" y="53"/>
                    <a:pt x="430" y="52"/>
                  </a:cubicBezTo>
                  <a:cubicBezTo>
                    <a:pt x="429" y="52"/>
                    <a:pt x="427" y="50"/>
                    <a:pt x="423" y="50"/>
                  </a:cubicBezTo>
                  <a:cubicBezTo>
                    <a:pt x="423" y="50"/>
                    <a:pt x="423" y="51"/>
                    <a:pt x="423" y="51"/>
                  </a:cubicBezTo>
                  <a:cubicBezTo>
                    <a:pt x="423" y="51"/>
                    <a:pt x="423" y="51"/>
                    <a:pt x="422" y="51"/>
                  </a:cubicBezTo>
                  <a:cubicBezTo>
                    <a:pt x="422" y="51"/>
                    <a:pt x="421" y="51"/>
                    <a:pt x="421" y="50"/>
                  </a:cubicBezTo>
                  <a:cubicBezTo>
                    <a:pt x="422" y="49"/>
                    <a:pt x="422" y="49"/>
                    <a:pt x="422" y="49"/>
                  </a:cubicBezTo>
                  <a:cubicBezTo>
                    <a:pt x="422" y="49"/>
                    <a:pt x="422" y="49"/>
                    <a:pt x="422" y="49"/>
                  </a:cubicBezTo>
                  <a:cubicBezTo>
                    <a:pt x="418" y="48"/>
                    <a:pt x="418" y="48"/>
                    <a:pt x="418" y="48"/>
                  </a:cubicBezTo>
                  <a:cubicBezTo>
                    <a:pt x="418" y="49"/>
                    <a:pt x="418" y="50"/>
                    <a:pt x="418" y="50"/>
                  </a:cubicBezTo>
                  <a:cubicBezTo>
                    <a:pt x="418" y="51"/>
                    <a:pt x="418" y="51"/>
                    <a:pt x="418" y="52"/>
                  </a:cubicBezTo>
                  <a:cubicBezTo>
                    <a:pt x="418" y="52"/>
                    <a:pt x="418" y="52"/>
                    <a:pt x="418" y="52"/>
                  </a:cubicBezTo>
                  <a:cubicBezTo>
                    <a:pt x="418" y="50"/>
                    <a:pt x="418" y="50"/>
                    <a:pt x="417" y="49"/>
                  </a:cubicBezTo>
                  <a:cubicBezTo>
                    <a:pt x="416" y="49"/>
                    <a:pt x="416" y="49"/>
                    <a:pt x="415" y="49"/>
                  </a:cubicBezTo>
                  <a:cubicBezTo>
                    <a:pt x="415" y="48"/>
                    <a:pt x="415" y="48"/>
                    <a:pt x="415" y="48"/>
                  </a:cubicBezTo>
                  <a:cubicBezTo>
                    <a:pt x="414" y="48"/>
                    <a:pt x="414" y="48"/>
                    <a:pt x="414" y="48"/>
                  </a:cubicBezTo>
                  <a:cubicBezTo>
                    <a:pt x="414" y="48"/>
                    <a:pt x="414" y="48"/>
                    <a:pt x="414" y="48"/>
                  </a:cubicBezTo>
                  <a:cubicBezTo>
                    <a:pt x="413" y="48"/>
                    <a:pt x="412" y="49"/>
                    <a:pt x="411" y="49"/>
                  </a:cubicBezTo>
                  <a:cubicBezTo>
                    <a:pt x="411" y="50"/>
                    <a:pt x="411" y="50"/>
                    <a:pt x="410" y="51"/>
                  </a:cubicBezTo>
                  <a:cubicBezTo>
                    <a:pt x="410" y="51"/>
                    <a:pt x="410" y="51"/>
                    <a:pt x="410" y="51"/>
                  </a:cubicBezTo>
                  <a:cubicBezTo>
                    <a:pt x="409" y="50"/>
                    <a:pt x="409" y="50"/>
                    <a:pt x="409" y="50"/>
                  </a:cubicBezTo>
                  <a:cubicBezTo>
                    <a:pt x="409" y="50"/>
                    <a:pt x="409" y="50"/>
                    <a:pt x="409" y="49"/>
                  </a:cubicBezTo>
                  <a:cubicBezTo>
                    <a:pt x="409" y="49"/>
                    <a:pt x="408" y="49"/>
                    <a:pt x="407" y="49"/>
                  </a:cubicBezTo>
                  <a:cubicBezTo>
                    <a:pt x="406" y="49"/>
                    <a:pt x="405" y="49"/>
                    <a:pt x="404" y="50"/>
                  </a:cubicBezTo>
                  <a:cubicBezTo>
                    <a:pt x="405" y="52"/>
                    <a:pt x="405" y="52"/>
                    <a:pt x="407" y="52"/>
                  </a:cubicBezTo>
                  <a:cubicBezTo>
                    <a:pt x="408" y="53"/>
                    <a:pt x="408" y="53"/>
                    <a:pt x="408" y="54"/>
                  </a:cubicBezTo>
                  <a:cubicBezTo>
                    <a:pt x="408" y="54"/>
                    <a:pt x="407" y="54"/>
                    <a:pt x="407" y="54"/>
                  </a:cubicBezTo>
                  <a:cubicBezTo>
                    <a:pt x="406" y="53"/>
                    <a:pt x="406" y="53"/>
                    <a:pt x="404" y="53"/>
                  </a:cubicBezTo>
                  <a:cubicBezTo>
                    <a:pt x="402" y="53"/>
                    <a:pt x="402" y="53"/>
                    <a:pt x="402" y="53"/>
                  </a:cubicBezTo>
                  <a:cubicBezTo>
                    <a:pt x="402" y="55"/>
                    <a:pt x="402" y="55"/>
                    <a:pt x="402" y="56"/>
                  </a:cubicBezTo>
                  <a:cubicBezTo>
                    <a:pt x="401" y="55"/>
                    <a:pt x="401" y="54"/>
                    <a:pt x="401" y="54"/>
                  </a:cubicBezTo>
                  <a:cubicBezTo>
                    <a:pt x="399" y="54"/>
                    <a:pt x="398" y="52"/>
                    <a:pt x="396" y="52"/>
                  </a:cubicBezTo>
                  <a:cubicBezTo>
                    <a:pt x="396" y="52"/>
                    <a:pt x="396" y="53"/>
                    <a:pt x="396" y="53"/>
                  </a:cubicBezTo>
                  <a:cubicBezTo>
                    <a:pt x="397" y="56"/>
                    <a:pt x="395" y="57"/>
                    <a:pt x="394" y="57"/>
                  </a:cubicBezTo>
                  <a:cubicBezTo>
                    <a:pt x="394" y="57"/>
                    <a:pt x="393" y="56"/>
                    <a:pt x="393" y="55"/>
                  </a:cubicBezTo>
                  <a:cubicBezTo>
                    <a:pt x="393" y="56"/>
                    <a:pt x="393" y="56"/>
                    <a:pt x="393" y="56"/>
                  </a:cubicBezTo>
                  <a:cubicBezTo>
                    <a:pt x="392" y="56"/>
                    <a:pt x="392" y="56"/>
                    <a:pt x="391" y="56"/>
                  </a:cubicBezTo>
                  <a:cubicBezTo>
                    <a:pt x="391" y="57"/>
                    <a:pt x="391" y="57"/>
                    <a:pt x="391" y="57"/>
                  </a:cubicBezTo>
                  <a:cubicBezTo>
                    <a:pt x="391" y="58"/>
                    <a:pt x="392" y="58"/>
                    <a:pt x="392" y="59"/>
                  </a:cubicBezTo>
                  <a:cubicBezTo>
                    <a:pt x="392" y="59"/>
                    <a:pt x="392" y="60"/>
                    <a:pt x="39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1" y="60"/>
                    <a:pt x="391" y="60"/>
                    <a:pt x="388" y="59"/>
                  </a:cubicBezTo>
                  <a:cubicBezTo>
                    <a:pt x="389" y="59"/>
                    <a:pt x="389" y="58"/>
                    <a:pt x="389" y="57"/>
                  </a:cubicBezTo>
                  <a:cubicBezTo>
                    <a:pt x="388" y="57"/>
                    <a:pt x="388" y="57"/>
                    <a:pt x="388" y="57"/>
                  </a:cubicBezTo>
                  <a:cubicBezTo>
                    <a:pt x="388" y="58"/>
                    <a:pt x="388" y="58"/>
                    <a:pt x="388" y="59"/>
                  </a:cubicBezTo>
                  <a:cubicBezTo>
                    <a:pt x="385" y="59"/>
                    <a:pt x="385" y="59"/>
                    <a:pt x="384" y="59"/>
                  </a:cubicBezTo>
                  <a:cubicBezTo>
                    <a:pt x="385" y="60"/>
                    <a:pt x="385" y="60"/>
                    <a:pt x="385" y="60"/>
                  </a:cubicBezTo>
                  <a:cubicBezTo>
                    <a:pt x="384" y="61"/>
                    <a:pt x="384" y="61"/>
                    <a:pt x="384" y="61"/>
                  </a:cubicBezTo>
                  <a:cubicBezTo>
                    <a:pt x="382" y="61"/>
                    <a:pt x="382" y="61"/>
                    <a:pt x="381" y="62"/>
                  </a:cubicBezTo>
                  <a:cubicBezTo>
                    <a:pt x="380" y="62"/>
                    <a:pt x="380" y="62"/>
                    <a:pt x="380" y="62"/>
                  </a:cubicBezTo>
                  <a:cubicBezTo>
                    <a:pt x="380" y="64"/>
                    <a:pt x="380" y="64"/>
                    <a:pt x="380" y="64"/>
                  </a:cubicBezTo>
                  <a:cubicBezTo>
                    <a:pt x="379" y="64"/>
                    <a:pt x="379" y="64"/>
                    <a:pt x="379" y="64"/>
                  </a:cubicBezTo>
                  <a:cubicBezTo>
                    <a:pt x="378" y="65"/>
                    <a:pt x="378" y="65"/>
                    <a:pt x="378" y="65"/>
                  </a:cubicBezTo>
                  <a:cubicBezTo>
                    <a:pt x="379" y="65"/>
                    <a:pt x="379" y="65"/>
                    <a:pt x="379" y="65"/>
                  </a:cubicBezTo>
                  <a:cubicBezTo>
                    <a:pt x="382" y="63"/>
                    <a:pt x="382" y="63"/>
                    <a:pt x="383" y="63"/>
                  </a:cubicBezTo>
                  <a:cubicBezTo>
                    <a:pt x="386" y="61"/>
                    <a:pt x="388" y="62"/>
                    <a:pt x="390" y="62"/>
                  </a:cubicBezTo>
                  <a:cubicBezTo>
                    <a:pt x="390" y="62"/>
                    <a:pt x="390" y="63"/>
                    <a:pt x="390" y="63"/>
                  </a:cubicBezTo>
                  <a:cubicBezTo>
                    <a:pt x="389" y="63"/>
                    <a:pt x="389" y="63"/>
                    <a:pt x="386" y="64"/>
                  </a:cubicBezTo>
                  <a:cubicBezTo>
                    <a:pt x="386" y="65"/>
                    <a:pt x="385" y="66"/>
                    <a:pt x="385" y="68"/>
                  </a:cubicBezTo>
                  <a:cubicBezTo>
                    <a:pt x="384" y="68"/>
                    <a:pt x="383" y="69"/>
                    <a:pt x="383" y="69"/>
                  </a:cubicBezTo>
                  <a:cubicBezTo>
                    <a:pt x="382" y="71"/>
                    <a:pt x="379" y="72"/>
                    <a:pt x="379" y="72"/>
                  </a:cubicBezTo>
                  <a:cubicBezTo>
                    <a:pt x="378" y="74"/>
                    <a:pt x="377" y="76"/>
                    <a:pt x="377" y="78"/>
                  </a:cubicBezTo>
                  <a:cubicBezTo>
                    <a:pt x="376" y="78"/>
                    <a:pt x="376" y="78"/>
                    <a:pt x="376" y="78"/>
                  </a:cubicBezTo>
                  <a:cubicBezTo>
                    <a:pt x="376" y="78"/>
                    <a:pt x="375" y="79"/>
                    <a:pt x="371" y="81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71" y="82"/>
                    <a:pt x="371" y="82"/>
                    <a:pt x="371" y="82"/>
                  </a:cubicBezTo>
                  <a:cubicBezTo>
                    <a:pt x="372" y="82"/>
                    <a:pt x="373" y="82"/>
                    <a:pt x="373" y="82"/>
                  </a:cubicBezTo>
                  <a:cubicBezTo>
                    <a:pt x="372" y="86"/>
                    <a:pt x="367" y="86"/>
                    <a:pt x="365" y="89"/>
                  </a:cubicBezTo>
                  <a:cubicBezTo>
                    <a:pt x="364" y="89"/>
                    <a:pt x="363" y="89"/>
                    <a:pt x="363" y="88"/>
                  </a:cubicBezTo>
                  <a:cubicBezTo>
                    <a:pt x="362" y="88"/>
                    <a:pt x="361" y="88"/>
                    <a:pt x="361" y="88"/>
                  </a:cubicBezTo>
                  <a:cubicBezTo>
                    <a:pt x="361" y="90"/>
                    <a:pt x="361" y="90"/>
                    <a:pt x="361" y="90"/>
                  </a:cubicBezTo>
                  <a:cubicBezTo>
                    <a:pt x="361" y="90"/>
                    <a:pt x="361" y="91"/>
                    <a:pt x="361" y="91"/>
                  </a:cubicBezTo>
                  <a:cubicBezTo>
                    <a:pt x="360" y="91"/>
                    <a:pt x="360" y="92"/>
                    <a:pt x="359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6" y="92"/>
                    <a:pt x="355" y="93"/>
                    <a:pt x="353" y="94"/>
                  </a:cubicBezTo>
                  <a:cubicBezTo>
                    <a:pt x="352" y="97"/>
                    <a:pt x="349" y="97"/>
                    <a:pt x="347" y="98"/>
                  </a:cubicBezTo>
                  <a:cubicBezTo>
                    <a:pt x="347" y="99"/>
                    <a:pt x="347" y="100"/>
                    <a:pt x="347" y="100"/>
                  </a:cubicBezTo>
                  <a:cubicBezTo>
                    <a:pt x="347" y="100"/>
                    <a:pt x="347" y="100"/>
                    <a:pt x="346" y="105"/>
                  </a:cubicBezTo>
                  <a:cubicBezTo>
                    <a:pt x="345" y="105"/>
                    <a:pt x="345" y="105"/>
                    <a:pt x="345" y="105"/>
                  </a:cubicBezTo>
                  <a:cubicBezTo>
                    <a:pt x="344" y="106"/>
                    <a:pt x="344" y="107"/>
                    <a:pt x="344" y="108"/>
                  </a:cubicBezTo>
                  <a:cubicBezTo>
                    <a:pt x="345" y="108"/>
                    <a:pt x="346" y="108"/>
                    <a:pt x="346" y="108"/>
                  </a:cubicBezTo>
                  <a:cubicBezTo>
                    <a:pt x="347" y="108"/>
                    <a:pt x="347" y="108"/>
                    <a:pt x="347" y="108"/>
                  </a:cubicBezTo>
                  <a:cubicBezTo>
                    <a:pt x="348" y="108"/>
                    <a:pt x="348" y="108"/>
                    <a:pt x="348" y="108"/>
                  </a:cubicBezTo>
                  <a:cubicBezTo>
                    <a:pt x="348" y="109"/>
                    <a:pt x="347" y="110"/>
                    <a:pt x="347" y="110"/>
                  </a:cubicBezTo>
                  <a:cubicBezTo>
                    <a:pt x="346" y="112"/>
                    <a:pt x="346" y="112"/>
                    <a:pt x="345" y="112"/>
                  </a:cubicBezTo>
                  <a:cubicBezTo>
                    <a:pt x="345" y="113"/>
                    <a:pt x="345" y="113"/>
                    <a:pt x="345" y="114"/>
                  </a:cubicBezTo>
                  <a:cubicBezTo>
                    <a:pt x="346" y="114"/>
                    <a:pt x="346" y="114"/>
                    <a:pt x="348" y="114"/>
                  </a:cubicBezTo>
                  <a:cubicBezTo>
                    <a:pt x="348" y="116"/>
                    <a:pt x="348" y="116"/>
                    <a:pt x="347" y="117"/>
                  </a:cubicBezTo>
                  <a:cubicBezTo>
                    <a:pt x="352" y="117"/>
                    <a:pt x="357" y="117"/>
                    <a:pt x="362" y="117"/>
                  </a:cubicBezTo>
                  <a:cubicBezTo>
                    <a:pt x="363" y="116"/>
                    <a:pt x="363" y="116"/>
                    <a:pt x="366" y="115"/>
                  </a:cubicBezTo>
                  <a:cubicBezTo>
                    <a:pt x="366" y="114"/>
                    <a:pt x="366" y="114"/>
                    <a:pt x="366" y="113"/>
                  </a:cubicBezTo>
                  <a:cubicBezTo>
                    <a:pt x="368" y="113"/>
                    <a:pt x="368" y="115"/>
                    <a:pt x="369" y="116"/>
                  </a:cubicBezTo>
                  <a:cubicBezTo>
                    <a:pt x="369" y="116"/>
                    <a:pt x="369" y="117"/>
                    <a:pt x="369" y="117"/>
                  </a:cubicBezTo>
                  <a:cubicBezTo>
                    <a:pt x="378" y="118"/>
                    <a:pt x="387" y="118"/>
                    <a:pt x="395" y="118"/>
                  </a:cubicBezTo>
                  <a:cubicBezTo>
                    <a:pt x="396" y="118"/>
                    <a:pt x="397" y="118"/>
                    <a:pt x="398" y="117"/>
                  </a:cubicBezTo>
                  <a:cubicBezTo>
                    <a:pt x="398" y="116"/>
                    <a:pt x="399" y="115"/>
                    <a:pt x="401" y="114"/>
                  </a:cubicBezTo>
                  <a:cubicBezTo>
                    <a:pt x="401" y="113"/>
                    <a:pt x="401" y="112"/>
                    <a:pt x="401" y="112"/>
                  </a:cubicBezTo>
                  <a:cubicBezTo>
                    <a:pt x="401" y="112"/>
                    <a:pt x="400" y="111"/>
                    <a:pt x="400" y="111"/>
                  </a:cubicBezTo>
                  <a:cubicBezTo>
                    <a:pt x="399" y="111"/>
                    <a:pt x="398" y="111"/>
                    <a:pt x="396" y="111"/>
                  </a:cubicBezTo>
                  <a:cubicBezTo>
                    <a:pt x="396" y="109"/>
                    <a:pt x="396" y="109"/>
                    <a:pt x="396" y="107"/>
                  </a:cubicBezTo>
                  <a:cubicBezTo>
                    <a:pt x="395" y="107"/>
                    <a:pt x="394" y="107"/>
                    <a:pt x="394" y="107"/>
                  </a:cubicBezTo>
                  <a:cubicBezTo>
                    <a:pt x="394" y="104"/>
                    <a:pt x="394" y="101"/>
                    <a:pt x="393" y="99"/>
                  </a:cubicBezTo>
                  <a:cubicBezTo>
                    <a:pt x="394" y="99"/>
                    <a:pt x="394" y="99"/>
                    <a:pt x="397" y="94"/>
                  </a:cubicBezTo>
                  <a:cubicBezTo>
                    <a:pt x="402" y="93"/>
                    <a:pt x="405" y="88"/>
                    <a:pt x="405" y="88"/>
                  </a:cubicBezTo>
                  <a:cubicBezTo>
                    <a:pt x="406" y="87"/>
                    <a:pt x="406" y="87"/>
                    <a:pt x="408" y="87"/>
                  </a:cubicBezTo>
                  <a:cubicBezTo>
                    <a:pt x="409" y="86"/>
                    <a:pt x="409" y="86"/>
                    <a:pt x="409" y="86"/>
                  </a:cubicBezTo>
                  <a:cubicBezTo>
                    <a:pt x="408" y="83"/>
                    <a:pt x="410" y="80"/>
                    <a:pt x="410" y="77"/>
                  </a:cubicBezTo>
                  <a:cubicBezTo>
                    <a:pt x="411" y="77"/>
                    <a:pt x="411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4" y="77"/>
                    <a:pt x="414" y="77"/>
                    <a:pt x="414" y="77"/>
                  </a:cubicBezTo>
                  <a:cubicBezTo>
                    <a:pt x="414" y="77"/>
                    <a:pt x="414" y="77"/>
                    <a:pt x="414" y="77"/>
                  </a:cubicBezTo>
                  <a:cubicBezTo>
                    <a:pt x="415" y="79"/>
                    <a:pt x="415" y="79"/>
                    <a:pt x="416" y="79"/>
                  </a:cubicBezTo>
                  <a:cubicBezTo>
                    <a:pt x="417" y="78"/>
                    <a:pt x="417" y="78"/>
                    <a:pt x="417" y="78"/>
                  </a:cubicBezTo>
                  <a:cubicBezTo>
                    <a:pt x="419" y="79"/>
                    <a:pt x="419" y="79"/>
                    <a:pt x="420" y="80"/>
                  </a:cubicBezTo>
                  <a:cubicBezTo>
                    <a:pt x="420" y="82"/>
                    <a:pt x="420" y="82"/>
                    <a:pt x="420" y="83"/>
                  </a:cubicBezTo>
                  <a:cubicBezTo>
                    <a:pt x="420" y="83"/>
                    <a:pt x="419" y="83"/>
                    <a:pt x="418" y="83"/>
                  </a:cubicBezTo>
                  <a:cubicBezTo>
                    <a:pt x="419" y="86"/>
                    <a:pt x="419" y="86"/>
                    <a:pt x="409" y="95"/>
                  </a:cubicBezTo>
                  <a:cubicBezTo>
                    <a:pt x="409" y="97"/>
                    <a:pt x="408" y="100"/>
                    <a:pt x="409" y="103"/>
                  </a:cubicBezTo>
                  <a:cubicBezTo>
                    <a:pt x="409" y="104"/>
                    <a:pt x="409" y="104"/>
                    <a:pt x="409" y="104"/>
                  </a:cubicBezTo>
                  <a:cubicBezTo>
                    <a:pt x="409" y="105"/>
                    <a:pt x="410" y="106"/>
                    <a:pt x="410" y="106"/>
                  </a:cubicBezTo>
                  <a:cubicBezTo>
                    <a:pt x="411" y="108"/>
                    <a:pt x="419" y="112"/>
                    <a:pt x="419" y="112"/>
                  </a:cubicBezTo>
                  <a:cubicBezTo>
                    <a:pt x="420" y="112"/>
                    <a:pt x="420" y="112"/>
                    <a:pt x="420" y="112"/>
                  </a:cubicBezTo>
                  <a:cubicBezTo>
                    <a:pt x="423" y="111"/>
                    <a:pt x="426" y="111"/>
                    <a:pt x="429" y="110"/>
                  </a:cubicBezTo>
                  <a:cubicBezTo>
                    <a:pt x="429" y="109"/>
                    <a:pt x="429" y="109"/>
                    <a:pt x="429" y="109"/>
                  </a:cubicBezTo>
                  <a:cubicBezTo>
                    <a:pt x="432" y="109"/>
                    <a:pt x="434" y="109"/>
                    <a:pt x="436" y="109"/>
                  </a:cubicBezTo>
                  <a:cubicBezTo>
                    <a:pt x="436" y="109"/>
                    <a:pt x="437" y="108"/>
                    <a:pt x="438" y="108"/>
                  </a:cubicBezTo>
                  <a:cubicBezTo>
                    <a:pt x="438" y="108"/>
                    <a:pt x="438" y="108"/>
                    <a:pt x="438" y="108"/>
                  </a:cubicBezTo>
                  <a:cubicBezTo>
                    <a:pt x="439" y="109"/>
                    <a:pt x="439" y="109"/>
                    <a:pt x="440" y="110"/>
                  </a:cubicBezTo>
                  <a:cubicBezTo>
                    <a:pt x="442" y="111"/>
                    <a:pt x="443" y="111"/>
                    <a:pt x="445" y="111"/>
                  </a:cubicBezTo>
                  <a:cubicBezTo>
                    <a:pt x="445" y="111"/>
                    <a:pt x="445" y="111"/>
                    <a:pt x="445" y="111"/>
                  </a:cubicBezTo>
                  <a:cubicBezTo>
                    <a:pt x="445" y="112"/>
                    <a:pt x="445" y="112"/>
                    <a:pt x="445" y="112"/>
                  </a:cubicBezTo>
                  <a:cubicBezTo>
                    <a:pt x="439" y="112"/>
                    <a:pt x="438" y="112"/>
                    <a:pt x="437" y="116"/>
                  </a:cubicBezTo>
                  <a:cubicBezTo>
                    <a:pt x="432" y="118"/>
                    <a:pt x="428" y="114"/>
                    <a:pt x="424" y="116"/>
                  </a:cubicBezTo>
                  <a:cubicBezTo>
                    <a:pt x="422" y="116"/>
                    <a:pt x="422" y="116"/>
                    <a:pt x="421" y="116"/>
                  </a:cubicBezTo>
                  <a:cubicBezTo>
                    <a:pt x="421" y="117"/>
                    <a:pt x="420" y="118"/>
                    <a:pt x="420" y="118"/>
                  </a:cubicBezTo>
                  <a:cubicBezTo>
                    <a:pt x="453" y="120"/>
                    <a:pt x="485" y="121"/>
                    <a:pt x="515" y="121"/>
                  </a:cubicBezTo>
                  <a:cubicBezTo>
                    <a:pt x="528" y="121"/>
                    <a:pt x="539" y="121"/>
                    <a:pt x="550" y="121"/>
                  </a:cubicBezTo>
                  <a:moveTo>
                    <a:pt x="362" y="117"/>
                  </a:moveTo>
                  <a:cubicBezTo>
                    <a:pt x="357" y="117"/>
                    <a:pt x="352" y="117"/>
                    <a:pt x="347" y="117"/>
                  </a:cubicBezTo>
                  <a:cubicBezTo>
                    <a:pt x="347" y="117"/>
                    <a:pt x="347" y="117"/>
                    <a:pt x="347" y="117"/>
                  </a:cubicBezTo>
                  <a:cubicBezTo>
                    <a:pt x="346" y="118"/>
                    <a:pt x="346" y="118"/>
                    <a:pt x="346" y="118"/>
                  </a:cubicBezTo>
                  <a:cubicBezTo>
                    <a:pt x="346" y="118"/>
                    <a:pt x="346" y="118"/>
                    <a:pt x="346" y="119"/>
                  </a:cubicBezTo>
                  <a:cubicBezTo>
                    <a:pt x="346" y="119"/>
                    <a:pt x="346" y="119"/>
                    <a:pt x="346" y="119"/>
                  </a:cubicBezTo>
                  <a:cubicBezTo>
                    <a:pt x="349" y="119"/>
                    <a:pt x="349" y="119"/>
                    <a:pt x="349" y="119"/>
                  </a:cubicBezTo>
                  <a:cubicBezTo>
                    <a:pt x="349" y="120"/>
                    <a:pt x="349" y="120"/>
                    <a:pt x="349" y="120"/>
                  </a:cubicBezTo>
                  <a:cubicBezTo>
                    <a:pt x="349" y="120"/>
                    <a:pt x="349" y="120"/>
                    <a:pt x="350" y="121"/>
                  </a:cubicBezTo>
                  <a:cubicBezTo>
                    <a:pt x="351" y="121"/>
                    <a:pt x="352" y="121"/>
                    <a:pt x="352" y="121"/>
                  </a:cubicBezTo>
                  <a:cubicBezTo>
                    <a:pt x="353" y="121"/>
                    <a:pt x="353" y="121"/>
                    <a:pt x="354" y="122"/>
                  </a:cubicBezTo>
                  <a:cubicBezTo>
                    <a:pt x="354" y="122"/>
                    <a:pt x="354" y="122"/>
                    <a:pt x="355" y="122"/>
                  </a:cubicBezTo>
                  <a:cubicBezTo>
                    <a:pt x="355" y="122"/>
                    <a:pt x="356" y="121"/>
                    <a:pt x="357" y="121"/>
                  </a:cubicBezTo>
                  <a:cubicBezTo>
                    <a:pt x="357" y="120"/>
                    <a:pt x="357" y="120"/>
                    <a:pt x="357" y="120"/>
                  </a:cubicBezTo>
                  <a:cubicBezTo>
                    <a:pt x="359" y="120"/>
                    <a:pt x="359" y="120"/>
                    <a:pt x="359" y="120"/>
                  </a:cubicBezTo>
                  <a:cubicBezTo>
                    <a:pt x="359" y="120"/>
                    <a:pt x="360" y="119"/>
                    <a:pt x="360" y="119"/>
                  </a:cubicBezTo>
                  <a:cubicBezTo>
                    <a:pt x="360" y="118"/>
                    <a:pt x="360" y="118"/>
                    <a:pt x="360" y="118"/>
                  </a:cubicBezTo>
                  <a:cubicBezTo>
                    <a:pt x="361" y="118"/>
                    <a:pt x="361" y="118"/>
                    <a:pt x="362" y="117"/>
                  </a:cubicBezTo>
                  <a:moveTo>
                    <a:pt x="395" y="118"/>
                  </a:moveTo>
                  <a:cubicBezTo>
                    <a:pt x="387" y="118"/>
                    <a:pt x="378" y="118"/>
                    <a:pt x="369" y="118"/>
                  </a:cubicBezTo>
                  <a:cubicBezTo>
                    <a:pt x="369" y="119"/>
                    <a:pt x="371" y="119"/>
                    <a:pt x="371" y="121"/>
                  </a:cubicBezTo>
                  <a:cubicBezTo>
                    <a:pt x="371" y="121"/>
                    <a:pt x="371" y="121"/>
                    <a:pt x="371" y="121"/>
                  </a:cubicBezTo>
                  <a:cubicBezTo>
                    <a:pt x="371" y="122"/>
                    <a:pt x="370" y="122"/>
                    <a:pt x="370" y="122"/>
                  </a:cubicBezTo>
                  <a:cubicBezTo>
                    <a:pt x="370" y="122"/>
                    <a:pt x="370" y="124"/>
                    <a:pt x="371" y="125"/>
                  </a:cubicBezTo>
                  <a:cubicBezTo>
                    <a:pt x="372" y="125"/>
                    <a:pt x="372" y="125"/>
                    <a:pt x="372" y="125"/>
                  </a:cubicBezTo>
                  <a:cubicBezTo>
                    <a:pt x="372" y="125"/>
                    <a:pt x="373" y="126"/>
                    <a:pt x="373" y="127"/>
                  </a:cubicBezTo>
                  <a:cubicBezTo>
                    <a:pt x="373" y="127"/>
                    <a:pt x="373" y="128"/>
                    <a:pt x="373" y="128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3" y="131"/>
                    <a:pt x="374" y="131"/>
                    <a:pt x="375" y="132"/>
                  </a:cubicBezTo>
                  <a:cubicBezTo>
                    <a:pt x="376" y="133"/>
                    <a:pt x="376" y="133"/>
                    <a:pt x="376" y="134"/>
                  </a:cubicBezTo>
                  <a:cubicBezTo>
                    <a:pt x="376" y="135"/>
                    <a:pt x="375" y="135"/>
                    <a:pt x="375" y="136"/>
                  </a:cubicBezTo>
                  <a:cubicBezTo>
                    <a:pt x="375" y="137"/>
                    <a:pt x="375" y="137"/>
                    <a:pt x="375" y="137"/>
                  </a:cubicBezTo>
                  <a:cubicBezTo>
                    <a:pt x="375" y="137"/>
                    <a:pt x="376" y="138"/>
                    <a:pt x="376" y="138"/>
                  </a:cubicBezTo>
                  <a:cubicBezTo>
                    <a:pt x="378" y="139"/>
                    <a:pt x="380" y="139"/>
                    <a:pt x="382" y="139"/>
                  </a:cubicBezTo>
                  <a:cubicBezTo>
                    <a:pt x="382" y="136"/>
                    <a:pt x="383" y="134"/>
                    <a:pt x="385" y="135"/>
                  </a:cubicBezTo>
                  <a:cubicBezTo>
                    <a:pt x="385" y="135"/>
                    <a:pt x="386" y="135"/>
                    <a:pt x="386" y="135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8" y="136"/>
                    <a:pt x="388" y="135"/>
                    <a:pt x="389" y="134"/>
                  </a:cubicBezTo>
                  <a:cubicBezTo>
                    <a:pt x="389" y="134"/>
                    <a:pt x="390" y="134"/>
                    <a:pt x="391" y="134"/>
                  </a:cubicBezTo>
                  <a:cubicBezTo>
                    <a:pt x="391" y="133"/>
                    <a:pt x="391" y="132"/>
                    <a:pt x="391" y="131"/>
                  </a:cubicBezTo>
                  <a:cubicBezTo>
                    <a:pt x="392" y="131"/>
                    <a:pt x="394" y="131"/>
                    <a:pt x="395" y="131"/>
                  </a:cubicBezTo>
                  <a:cubicBezTo>
                    <a:pt x="395" y="130"/>
                    <a:pt x="395" y="130"/>
                    <a:pt x="395" y="129"/>
                  </a:cubicBezTo>
                  <a:cubicBezTo>
                    <a:pt x="394" y="129"/>
                    <a:pt x="394" y="129"/>
                    <a:pt x="393" y="129"/>
                  </a:cubicBezTo>
                  <a:cubicBezTo>
                    <a:pt x="391" y="129"/>
                    <a:pt x="391" y="129"/>
                    <a:pt x="391" y="129"/>
                  </a:cubicBezTo>
                  <a:cubicBezTo>
                    <a:pt x="391" y="128"/>
                    <a:pt x="391" y="128"/>
                    <a:pt x="391" y="128"/>
                  </a:cubicBezTo>
                  <a:cubicBezTo>
                    <a:pt x="390" y="128"/>
                    <a:pt x="390" y="128"/>
                    <a:pt x="390" y="128"/>
                  </a:cubicBezTo>
                  <a:cubicBezTo>
                    <a:pt x="392" y="125"/>
                    <a:pt x="392" y="125"/>
                    <a:pt x="392" y="123"/>
                  </a:cubicBezTo>
                  <a:cubicBezTo>
                    <a:pt x="393" y="120"/>
                    <a:pt x="393" y="120"/>
                    <a:pt x="393" y="120"/>
                  </a:cubicBezTo>
                  <a:cubicBezTo>
                    <a:pt x="394" y="119"/>
                    <a:pt x="395" y="119"/>
                    <a:pt x="395" y="118"/>
                  </a:cubicBezTo>
                  <a:moveTo>
                    <a:pt x="605" y="288"/>
                  </a:moveTo>
                  <a:cubicBezTo>
                    <a:pt x="596" y="225"/>
                    <a:pt x="577" y="168"/>
                    <a:pt x="550" y="121"/>
                  </a:cubicBezTo>
                  <a:cubicBezTo>
                    <a:pt x="539" y="121"/>
                    <a:pt x="528" y="121"/>
                    <a:pt x="515" y="121"/>
                  </a:cubicBezTo>
                  <a:cubicBezTo>
                    <a:pt x="485" y="121"/>
                    <a:pt x="453" y="120"/>
                    <a:pt x="420" y="119"/>
                  </a:cubicBezTo>
                  <a:cubicBezTo>
                    <a:pt x="418" y="119"/>
                    <a:pt x="416" y="119"/>
                    <a:pt x="415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5" y="120"/>
                    <a:pt x="414" y="120"/>
                    <a:pt x="412" y="121"/>
                  </a:cubicBezTo>
                  <a:cubicBezTo>
                    <a:pt x="412" y="121"/>
                    <a:pt x="412" y="122"/>
                    <a:pt x="413" y="123"/>
                  </a:cubicBezTo>
                  <a:cubicBezTo>
                    <a:pt x="415" y="124"/>
                    <a:pt x="415" y="124"/>
                    <a:pt x="418" y="124"/>
                  </a:cubicBezTo>
                  <a:cubicBezTo>
                    <a:pt x="418" y="123"/>
                    <a:pt x="420" y="122"/>
                    <a:pt x="420" y="121"/>
                  </a:cubicBezTo>
                  <a:cubicBezTo>
                    <a:pt x="423" y="122"/>
                    <a:pt x="424" y="125"/>
                    <a:pt x="426" y="126"/>
                  </a:cubicBezTo>
                  <a:cubicBezTo>
                    <a:pt x="426" y="126"/>
                    <a:pt x="426" y="127"/>
                    <a:pt x="426" y="127"/>
                  </a:cubicBezTo>
                  <a:cubicBezTo>
                    <a:pt x="425" y="128"/>
                    <a:pt x="424" y="129"/>
                    <a:pt x="423" y="130"/>
                  </a:cubicBezTo>
                  <a:cubicBezTo>
                    <a:pt x="423" y="131"/>
                    <a:pt x="422" y="131"/>
                    <a:pt x="421" y="131"/>
                  </a:cubicBezTo>
                  <a:cubicBezTo>
                    <a:pt x="421" y="131"/>
                    <a:pt x="420" y="131"/>
                    <a:pt x="420" y="131"/>
                  </a:cubicBezTo>
                  <a:cubicBezTo>
                    <a:pt x="419" y="130"/>
                    <a:pt x="419" y="129"/>
                    <a:pt x="419" y="129"/>
                  </a:cubicBezTo>
                  <a:cubicBezTo>
                    <a:pt x="418" y="128"/>
                    <a:pt x="417" y="128"/>
                    <a:pt x="417" y="128"/>
                  </a:cubicBezTo>
                  <a:cubicBezTo>
                    <a:pt x="417" y="127"/>
                    <a:pt x="417" y="126"/>
                    <a:pt x="417" y="126"/>
                  </a:cubicBezTo>
                  <a:cubicBezTo>
                    <a:pt x="416" y="126"/>
                    <a:pt x="416" y="126"/>
                    <a:pt x="415" y="126"/>
                  </a:cubicBezTo>
                  <a:cubicBezTo>
                    <a:pt x="415" y="127"/>
                    <a:pt x="414" y="128"/>
                    <a:pt x="413" y="128"/>
                  </a:cubicBezTo>
                  <a:cubicBezTo>
                    <a:pt x="412" y="133"/>
                    <a:pt x="410" y="141"/>
                    <a:pt x="410" y="141"/>
                  </a:cubicBezTo>
                  <a:cubicBezTo>
                    <a:pt x="411" y="141"/>
                    <a:pt x="411" y="141"/>
                    <a:pt x="412" y="142"/>
                  </a:cubicBezTo>
                  <a:cubicBezTo>
                    <a:pt x="411" y="143"/>
                    <a:pt x="411" y="143"/>
                    <a:pt x="411" y="143"/>
                  </a:cubicBezTo>
                  <a:cubicBezTo>
                    <a:pt x="404" y="141"/>
                    <a:pt x="404" y="141"/>
                    <a:pt x="402" y="143"/>
                  </a:cubicBezTo>
                  <a:cubicBezTo>
                    <a:pt x="403" y="144"/>
                    <a:pt x="404" y="145"/>
                    <a:pt x="404" y="146"/>
                  </a:cubicBezTo>
                  <a:cubicBezTo>
                    <a:pt x="404" y="147"/>
                    <a:pt x="404" y="147"/>
                    <a:pt x="404" y="147"/>
                  </a:cubicBezTo>
                  <a:cubicBezTo>
                    <a:pt x="403" y="147"/>
                    <a:pt x="403" y="147"/>
                    <a:pt x="403" y="147"/>
                  </a:cubicBezTo>
                  <a:cubicBezTo>
                    <a:pt x="401" y="145"/>
                    <a:pt x="399" y="144"/>
                    <a:pt x="397" y="142"/>
                  </a:cubicBezTo>
                  <a:cubicBezTo>
                    <a:pt x="383" y="149"/>
                    <a:pt x="379" y="151"/>
                    <a:pt x="379" y="144"/>
                  </a:cubicBezTo>
                  <a:cubicBezTo>
                    <a:pt x="377" y="144"/>
                    <a:pt x="377" y="144"/>
                    <a:pt x="377" y="144"/>
                  </a:cubicBezTo>
                  <a:cubicBezTo>
                    <a:pt x="376" y="145"/>
                    <a:pt x="375" y="145"/>
                    <a:pt x="374" y="145"/>
                  </a:cubicBezTo>
                  <a:cubicBezTo>
                    <a:pt x="373" y="145"/>
                    <a:pt x="372" y="145"/>
                    <a:pt x="372" y="145"/>
                  </a:cubicBezTo>
                  <a:cubicBezTo>
                    <a:pt x="371" y="145"/>
                    <a:pt x="370" y="145"/>
                    <a:pt x="370" y="145"/>
                  </a:cubicBezTo>
                  <a:cubicBezTo>
                    <a:pt x="370" y="145"/>
                    <a:pt x="370" y="146"/>
                    <a:pt x="370" y="147"/>
                  </a:cubicBezTo>
                  <a:cubicBezTo>
                    <a:pt x="369" y="148"/>
                    <a:pt x="368" y="148"/>
                    <a:pt x="368" y="148"/>
                  </a:cubicBezTo>
                  <a:cubicBezTo>
                    <a:pt x="367" y="148"/>
                    <a:pt x="367" y="147"/>
                    <a:pt x="366" y="147"/>
                  </a:cubicBezTo>
                  <a:cubicBezTo>
                    <a:pt x="366" y="146"/>
                    <a:pt x="365" y="145"/>
                    <a:pt x="364" y="145"/>
                  </a:cubicBezTo>
                  <a:cubicBezTo>
                    <a:pt x="363" y="145"/>
                    <a:pt x="363" y="145"/>
                    <a:pt x="362" y="145"/>
                  </a:cubicBezTo>
                  <a:cubicBezTo>
                    <a:pt x="362" y="144"/>
                    <a:pt x="362" y="144"/>
                    <a:pt x="362" y="143"/>
                  </a:cubicBezTo>
                  <a:cubicBezTo>
                    <a:pt x="362" y="143"/>
                    <a:pt x="363" y="142"/>
                    <a:pt x="363" y="141"/>
                  </a:cubicBezTo>
                  <a:cubicBezTo>
                    <a:pt x="364" y="141"/>
                    <a:pt x="365" y="141"/>
                    <a:pt x="366" y="141"/>
                  </a:cubicBezTo>
                  <a:cubicBezTo>
                    <a:pt x="368" y="142"/>
                    <a:pt x="370" y="143"/>
                    <a:pt x="372" y="143"/>
                  </a:cubicBezTo>
                  <a:cubicBezTo>
                    <a:pt x="372" y="142"/>
                    <a:pt x="374" y="140"/>
                    <a:pt x="374" y="135"/>
                  </a:cubicBezTo>
                  <a:cubicBezTo>
                    <a:pt x="373" y="134"/>
                    <a:pt x="373" y="134"/>
                    <a:pt x="372" y="134"/>
                  </a:cubicBezTo>
                  <a:cubicBezTo>
                    <a:pt x="369" y="135"/>
                    <a:pt x="369" y="135"/>
                    <a:pt x="368" y="136"/>
                  </a:cubicBezTo>
                  <a:cubicBezTo>
                    <a:pt x="367" y="137"/>
                    <a:pt x="367" y="137"/>
                    <a:pt x="367" y="137"/>
                  </a:cubicBezTo>
                  <a:cubicBezTo>
                    <a:pt x="366" y="137"/>
                    <a:pt x="366" y="137"/>
                    <a:pt x="366" y="137"/>
                  </a:cubicBezTo>
                  <a:cubicBezTo>
                    <a:pt x="366" y="136"/>
                    <a:pt x="366" y="136"/>
                    <a:pt x="366" y="135"/>
                  </a:cubicBezTo>
                  <a:cubicBezTo>
                    <a:pt x="366" y="135"/>
                    <a:pt x="367" y="134"/>
                    <a:pt x="367" y="134"/>
                  </a:cubicBezTo>
                  <a:cubicBezTo>
                    <a:pt x="367" y="132"/>
                    <a:pt x="367" y="132"/>
                    <a:pt x="367" y="131"/>
                  </a:cubicBezTo>
                  <a:cubicBezTo>
                    <a:pt x="367" y="132"/>
                    <a:pt x="366" y="132"/>
                    <a:pt x="366" y="132"/>
                  </a:cubicBezTo>
                  <a:cubicBezTo>
                    <a:pt x="365" y="125"/>
                    <a:pt x="365" y="125"/>
                    <a:pt x="364" y="124"/>
                  </a:cubicBezTo>
                  <a:cubicBezTo>
                    <a:pt x="360" y="128"/>
                    <a:pt x="360" y="128"/>
                    <a:pt x="359" y="128"/>
                  </a:cubicBezTo>
                  <a:cubicBezTo>
                    <a:pt x="358" y="129"/>
                    <a:pt x="358" y="129"/>
                    <a:pt x="358" y="130"/>
                  </a:cubicBezTo>
                  <a:cubicBezTo>
                    <a:pt x="358" y="131"/>
                    <a:pt x="358" y="131"/>
                    <a:pt x="358" y="131"/>
                  </a:cubicBezTo>
                  <a:cubicBezTo>
                    <a:pt x="357" y="132"/>
                    <a:pt x="356" y="132"/>
                    <a:pt x="355" y="133"/>
                  </a:cubicBezTo>
                  <a:cubicBezTo>
                    <a:pt x="353" y="136"/>
                    <a:pt x="357" y="138"/>
                    <a:pt x="356" y="141"/>
                  </a:cubicBezTo>
                  <a:cubicBezTo>
                    <a:pt x="356" y="142"/>
                    <a:pt x="356" y="142"/>
                    <a:pt x="356" y="142"/>
                  </a:cubicBezTo>
                  <a:cubicBezTo>
                    <a:pt x="355" y="144"/>
                    <a:pt x="355" y="144"/>
                    <a:pt x="355" y="144"/>
                  </a:cubicBezTo>
                  <a:cubicBezTo>
                    <a:pt x="356" y="145"/>
                    <a:pt x="356" y="147"/>
                    <a:pt x="356" y="148"/>
                  </a:cubicBezTo>
                  <a:cubicBezTo>
                    <a:pt x="356" y="149"/>
                    <a:pt x="356" y="150"/>
                    <a:pt x="356" y="150"/>
                  </a:cubicBezTo>
                  <a:cubicBezTo>
                    <a:pt x="356" y="150"/>
                    <a:pt x="355" y="150"/>
                    <a:pt x="355" y="150"/>
                  </a:cubicBezTo>
                  <a:cubicBezTo>
                    <a:pt x="354" y="150"/>
                    <a:pt x="354" y="150"/>
                    <a:pt x="353" y="150"/>
                  </a:cubicBezTo>
                  <a:cubicBezTo>
                    <a:pt x="351" y="151"/>
                    <a:pt x="351" y="151"/>
                    <a:pt x="350" y="150"/>
                  </a:cubicBezTo>
                  <a:cubicBezTo>
                    <a:pt x="346" y="150"/>
                    <a:pt x="346" y="150"/>
                    <a:pt x="337" y="156"/>
                  </a:cubicBezTo>
                  <a:cubicBezTo>
                    <a:pt x="336" y="155"/>
                    <a:pt x="336" y="155"/>
                    <a:pt x="335" y="155"/>
                  </a:cubicBezTo>
                  <a:cubicBezTo>
                    <a:pt x="335" y="155"/>
                    <a:pt x="335" y="155"/>
                    <a:pt x="334" y="155"/>
                  </a:cubicBezTo>
                  <a:cubicBezTo>
                    <a:pt x="334" y="155"/>
                    <a:pt x="333" y="155"/>
                    <a:pt x="333" y="155"/>
                  </a:cubicBezTo>
                  <a:cubicBezTo>
                    <a:pt x="332" y="155"/>
                    <a:pt x="332" y="156"/>
                    <a:pt x="332" y="157"/>
                  </a:cubicBezTo>
                  <a:cubicBezTo>
                    <a:pt x="334" y="158"/>
                    <a:pt x="334" y="158"/>
                    <a:pt x="334" y="158"/>
                  </a:cubicBezTo>
                  <a:cubicBezTo>
                    <a:pt x="334" y="159"/>
                    <a:pt x="334" y="160"/>
                    <a:pt x="333" y="161"/>
                  </a:cubicBezTo>
                  <a:cubicBezTo>
                    <a:pt x="330" y="161"/>
                    <a:pt x="330" y="161"/>
                    <a:pt x="325" y="165"/>
                  </a:cubicBezTo>
                  <a:cubicBezTo>
                    <a:pt x="324" y="165"/>
                    <a:pt x="324" y="165"/>
                    <a:pt x="324" y="165"/>
                  </a:cubicBezTo>
                  <a:cubicBezTo>
                    <a:pt x="323" y="165"/>
                    <a:pt x="322" y="165"/>
                    <a:pt x="322" y="165"/>
                  </a:cubicBezTo>
                  <a:cubicBezTo>
                    <a:pt x="320" y="167"/>
                    <a:pt x="320" y="169"/>
                    <a:pt x="319" y="171"/>
                  </a:cubicBezTo>
                  <a:cubicBezTo>
                    <a:pt x="317" y="171"/>
                    <a:pt x="316" y="171"/>
                    <a:pt x="314" y="172"/>
                  </a:cubicBezTo>
                  <a:cubicBezTo>
                    <a:pt x="314" y="173"/>
                    <a:pt x="313" y="174"/>
                    <a:pt x="313" y="175"/>
                  </a:cubicBezTo>
                  <a:cubicBezTo>
                    <a:pt x="312" y="175"/>
                    <a:pt x="311" y="175"/>
                    <a:pt x="310" y="175"/>
                  </a:cubicBezTo>
                  <a:cubicBezTo>
                    <a:pt x="309" y="174"/>
                    <a:pt x="309" y="174"/>
                    <a:pt x="309" y="174"/>
                  </a:cubicBezTo>
                  <a:cubicBezTo>
                    <a:pt x="308" y="174"/>
                    <a:pt x="307" y="174"/>
                    <a:pt x="307" y="174"/>
                  </a:cubicBezTo>
                  <a:cubicBezTo>
                    <a:pt x="306" y="173"/>
                    <a:pt x="306" y="173"/>
                    <a:pt x="306" y="173"/>
                  </a:cubicBezTo>
                  <a:cubicBezTo>
                    <a:pt x="305" y="172"/>
                    <a:pt x="305" y="172"/>
                    <a:pt x="304" y="172"/>
                  </a:cubicBezTo>
                  <a:cubicBezTo>
                    <a:pt x="303" y="173"/>
                    <a:pt x="303" y="174"/>
                    <a:pt x="303" y="175"/>
                  </a:cubicBezTo>
                  <a:cubicBezTo>
                    <a:pt x="303" y="175"/>
                    <a:pt x="304" y="176"/>
                    <a:pt x="304" y="176"/>
                  </a:cubicBezTo>
                  <a:cubicBezTo>
                    <a:pt x="304" y="176"/>
                    <a:pt x="303" y="177"/>
                    <a:pt x="303" y="178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80"/>
                    <a:pt x="303" y="180"/>
                  </a:cubicBezTo>
                  <a:cubicBezTo>
                    <a:pt x="301" y="180"/>
                    <a:pt x="298" y="180"/>
                    <a:pt x="296" y="180"/>
                  </a:cubicBezTo>
                  <a:cubicBezTo>
                    <a:pt x="295" y="179"/>
                    <a:pt x="295" y="179"/>
                    <a:pt x="295" y="178"/>
                  </a:cubicBezTo>
                  <a:cubicBezTo>
                    <a:pt x="289" y="179"/>
                    <a:pt x="289" y="179"/>
                    <a:pt x="288" y="180"/>
                  </a:cubicBezTo>
                  <a:cubicBezTo>
                    <a:pt x="288" y="182"/>
                    <a:pt x="289" y="182"/>
                    <a:pt x="289" y="182"/>
                  </a:cubicBezTo>
                  <a:cubicBezTo>
                    <a:pt x="290" y="183"/>
                    <a:pt x="291" y="184"/>
                    <a:pt x="292" y="184"/>
                  </a:cubicBezTo>
                  <a:cubicBezTo>
                    <a:pt x="294" y="184"/>
                    <a:pt x="294" y="184"/>
                    <a:pt x="295" y="184"/>
                  </a:cubicBezTo>
                  <a:cubicBezTo>
                    <a:pt x="298" y="187"/>
                    <a:pt x="298" y="187"/>
                    <a:pt x="298" y="188"/>
                  </a:cubicBezTo>
                  <a:cubicBezTo>
                    <a:pt x="299" y="191"/>
                    <a:pt x="299" y="193"/>
                    <a:pt x="299" y="195"/>
                  </a:cubicBezTo>
                  <a:cubicBezTo>
                    <a:pt x="300" y="196"/>
                    <a:pt x="301" y="197"/>
                    <a:pt x="302" y="199"/>
                  </a:cubicBezTo>
                  <a:cubicBezTo>
                    <a:pt x="302" y="201"/>
                    <a:pt x="302" y="201"/>
                    <a:pt x="297" y="213"/>
                  </a:cubicBezTo>
                  <a:cubicBezTo>
                    <a:pt x="296" y="214"/>
                    <a:pt x="294" y="215"/>
                    <a:pt x="293" y="215"/>
                  </a:cubicBezTo>
                  <a:cubicBezTo>
                    <a:pt x="292" y="215"/>
                    <a:pt x="292" y="215"/>
                    <a:pt x="292" y="215"/>
                  </a:cubicBezTo>
                  <a:cubicBezTo>
                    <a:pt x="289" y="214"/>
                    <a:pt x="286" y="214"/>
                    <a:pt x="283" y="212"/>
                  </a:cubicBezTo>
                  <a:cubicBezTo>
                    <a:pt x="279" y="211"/>
                    <a:pt x="276" y="211"/>
                    <a:pt x="273" y="211"/>
                  </a:cubicBezTo>
                  <a:cubicBezTo>
                    <a:pt x="269" y="210"/>
                    <a:pt x="269" y="210"/>
                    <a:pt x="268" y="209"/>
                  </a:cubicBezTo>
                  <a:cubicBezTo>
                    <a:pt x="268" y="209"/>
                    <a:pt x="268" y="209"/>
                    <a:pt x="268" y="209"/>
                  </a:cubicBezTo>
                  <a:cubicBezTo>
                    <a:pt x="267" y="210"/>
                    <a:pt x="267" y="210"/>
                    <a:pt x="266" y="210"/>
                  </a:cubicBezTo>
                  <a:cubicBezTo>
                    <a:pt x="264" y="212"/>
                    <a:pt x="262" y="212"/>
                    <a:pt x="260" y="212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62" y="217"/>
                    <a:pt x="258" y="221"/>
                    <a:pt x="260" y="225"/>
                  </a:cubicBezTo>
                  <a:cubicBezTo>
                    <a:pt x="259" y="227"/>
                    <a:pt x="259" y="229"/>
                    <a:pt x="259" y="232"/>
                  </a:cubicBezTo>
                  <a:cubicBezTo>
                    <a:pt x="254" y="239"/>
                    <a:pt x="254" y="239"/>
                    <a:pt x="255" y="241"/>
                  </a:cubicBezTo>
                  <a:cubicBezTo>
                    <a:pt x="256" y="243"/>
                    <a:pt x="256" y="244"/>
                    <a:pt x="256" y="244"/>
                  </a:cubicBezTo>
                  <a:cubicBezTo>
                    <a:pt x="255" y="245"/>
                    <a:pt x="255" y="245"/>
                    <a:pt x="255" y="245"/>
                  </a:cubicBezTo>
                  <a:cubicBezTo>
                    <a:pt x="254" y="247"/>
                    <a:pt x="254" y="247"/>
                    <a:pt x="254" y="251"/>
                  </a:cubicBezTo>
                  <a:cubicBezTo>
                    <a:pt x="255" y="251"/>
                    <a:pt x="256" y="251"/>
                    <a:pt x="257" y="251"/>
                  </a:cubicBezTo>
                  <a:cubicBezTo>
                    <a:pt x="259" y="251"/>
                    <a:pt x="260" y="250"/>
                    <a:pt x="262" y="253"/>
                  </a:cubicBezTo>
                  <a:cubicBezTo>
                    <a:pt x="263" y="253"/>
                    <a:pt x="264" y="252"/>
                    <a:pt x="265" y="252"/>
                  </a:cubicBezTo>
                  <a:cubicBezTo>
                    <a:pt x="266" y="252"/>
                    <a:pt x="266" y="252"/>
                    <a:pt x="269" y="254"/>
                  </a:cubicBezTo>
                  <a:cubicBezTo>
                    <a:pt x="270" y="255"/>
                    <a:pt x="270" y="257"/>
                    <a:pt x="271" y="258"/>
                  </a:cubicBezTo>
                  <a:cubicBezTo>
                    <a:pt x="271" y="258"/>
                    <a:pt x="272" y="258"/>
                    <a:pt x="272" y="258"/>
                  </a:cubicBezTo>
                  <a:cubicBezTo>
                    <a:pt x="271" y="257"/>
                    <a:pt x="271" y="257"/>
                    <a:pt x="271" y="257"/>
                  </a:cubicBezTo>
                  <a:cubicBezTo>
                    <a:pt x="281" y="254"/>
                    <a:pt x="289" y="246"/>
                    <a:pt x="301" y="246"/>
                  </a:cubicBezTo>
                  <a:cubicBezTo>
                    <a:pt x="303" y="244"/>
                    <a:pt x="303" y="243"/>
                    <a:pt x="303" y="242"/>
                  </a:cubicBezTo>
                  <a:cubicBezTo>
                    <a:pt x="302" y="241"/>
                    <a:pt x="301" y="240"/>
                    <a:pt x="301" y="239"/>
                  </a:cubicBezTo>
                  <a:cubicBezTo>
                    <a:pt x="301" y="238"/>
                    <a:pt x="301" y="238"/>
                    <a:pt x="304" y="232"/>
                  </a:cubicBezTo>
                  <a:cubicBezTo>
                    <a:pt x="306" y="229"/>
                    <a:pt x="320" y="226"/>
                    <a:pt x="320" y="226"/>
                  </a:cubicBezTo>
                  <a:cubicBezTo>
                    <a:pt x="322" y="224"/>
                    <a:pt x="322" y="223"/>
                    <a:pt x="322" y="222"/>
                  </a:cubicBezTo>
                  <a:cubicBezTo>
                    <a:pt x="322" y="222"/>
                    <a:pt x="322" y="222"/>
                    <a:pt x="322" y="221"/>
                  </a:cubicBezTo>
                  <a:cubicBezTo>
                    <a:pt x="322" y="216"/>
                    <a:pt x="322" y="212"/>
                    <a:pt x="329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1" y="214"/>
                    <a:pt x="331" y="214"/>
                    <a:pt x="331" y="214"/>
                  </a:cubicBezTo>
                  <a:cubicBezTo>
                    <a:pt x="334" y="216"/>
                    <a:pt x="334" y="216"/>
                    <a:pt x="336" y="216"/>
                  </a:cubicBezTo>
                  <a:cubicBezTo>
                    <a:pt x="337" y="216"/>
                    <a:pt x="337" y="216"/>
                    <a:pt x="338" y="216"/>
                  </a:cubicBezTo>
                  <a:cubicBezTo>
                    <a:pt x="338" y="216"/>
                    <a:pt x="339" y="216"/>
                    <a:pt x="340" y="216"/>
                  </a:cubicBezTo>
                  <a:cubicBezTo>
                    <a:pt x="340" y="214"/>
                    <a:pt x="340" y="214"/>
                    <a:pt x="342" y="212"/>
                  </a:cubicBezTo>
                  <a:cubicBezTo>
                    <a:pt x="344" y="212"/>
                    <a:pt x="344" y="212"/>
                    <a:pt x="345" y="212"/>
                  </a:cubicBezTo>
                  <a:cubicBezTo>
                    <a:pt x="346" y="212"/>
                    <a:pt x="348" y="212"/>
                    <a:pt x="351" y="208"/>
                  </a:cubicBezTo>
                  <a:cubicBezTo>
                    <a:pt x="358" y="209"/>
                    <a:pt x="357" y="217"/>
                    <a:pt x="362" y="220"/>
                  </a:cubicBezTo>
                  <a:cubicBezTo>
                    <a:pt x="363" y="220"/>
                    <a:pt x="364" y="221"/>
                    <a:pt x="364" y="223"/>
                  </a:cubicBezTo>
                  <a:cubicBezTo>
                    <a:pt x="380" y="233"/>
                    <a:pt x="388" y="241"/>
                    <a:pt x="387" y="246"/>
                  </a:cubicBezTo>
                  <a:cubicBezTo>
                    <a:pt x="385" y="247"/>
                    <a:pt x="373" y="249"/>
                    <a:pt x="369" y="249"/>
                  </a:cubicBezTo>
                  <a:cubicBezTo>
                    <a:pt x="369" y="249"/>
                    <a:pt x="368" y="250"/>
                    <a:pt x="368" y="250"/>
                  </a:cubicBezTo>
                  <a:cubicBezTo>
                    <a:pt x="371" y="252"/>
                    <a:pt x="373" y="255"/>
                    <a:pt x="377" y="256"/>
                  </a:cubicBezTo>
                  <a:cubicBezTo>
                    <a:pt x="379" y="256"/>
                    <a:pt x="382" y="256"/>
                    <a:pt x="384" y="256"/>
                  </a:cubicBezTo>
                  <a:cubicBezTo>
                    <a:pt x="384" y="255"/>
                    <a:pt x="384" y="253"/>
                    <a:pt x="384" y="252"/>
                  </a:cubicBezTo>
                  <a:cubicBezTo>
                    <a:pt x="389" y="250"/>
                    <a:pt x="392" y="245"/>
                    <a:pt x="396" y="242"/>
                  </a:cubicBezTo>
                  <a:cubicBezTo>
                    <a:pt x="396" y="240"/>
                    <a:pt x="396" y="240"/>
                    <a:pt x="396" y="239"/>
                  </a:cubicBezTo>
                  <a:cubicBezTo>
                    <a:pt x="393" y="239"/>
                    <a:pt x="393" y="239"/>
                    <a:pt x="392" y="239"/>
                  </a:cubicBezTo>
                  <a:cubicBezTo>
                    <a:pt x="391" y="239"/>
                    <a:pt x="391" y="238"/>
                    <a:pt x="391" y="238"/>
                  </a:cubicBezTo>
                  <a:cubicBezTo>
                    <a:pt x="393" y="236"/>
                    <a:pt x="394" y="236"/>
                    <a:pt x="395" y="236"/>
                  </a:cubicBezTo>
                  <a:cubicBezTo>
                    <a:pt x="398" y="237"/>
                    <a:pt x="398" y="237"/>
                    <a:pt x="400" y="239"/>
                  </a:cubicBezTo>
                  <a:cubicBezTo>
                    <a:pt x="400" y="239"/>
                    <a:pt x="400" y="239"/>
                    <a:pt x="400" y="234"/>
                  </a:cubicBezTo>
                  <a:cubicBezTo>
                    <a:pt x="396" y="231"/>
                    <a:pt x="391" y="230"/>
                    <a:pt x="389" y="226"/>
                  </a:cubicBezTo>
                  <a:cubicBezTo>
                    <a:pt x="388" y="226"/>
                    <a:pt x="385" y="226"/>
                    <a:pt x="380" y="221"/>
                  </a:cubicBezTo>
                  <a:cubicBezTo>
                    <a:pt x="381" y="219"/>
                    <a:pt x="381" y="219"/>
                    <a:pt x="375" y="215"/>
                  </a:cubicBezTo>
                  <a:cubicBezTo>
                    <a:pt x="375" y="214"/>
                    <a:pt x="374" y="214"/>
                    <a:pt x="374" y="214"/>
                  </a:cubicBezTo>
                  <a:cubicBezTo>
                    <a:pt x="374" y="213"/>
                    <a:pt x="373" y="212"/>
                    <a:pt x="373" y="211"/>
                  </a:cubicBezTo>
                  <a:cubicBezTo>
                    <a:pt x="372" y="210"/>
                    <a:pt x="370" y="210"/>
                    <a:pt x="369" y="210"/>
                  </a:cubicBezTo>
                  <a:cubicBezTo>
                    <a:pt x="369" y="209"/>
                    <a:pt x="369" y="209"/>
                    <a:pt x="369" y="208"/>
                  </a:cubicBezTo>
                  <a:cubicBezTo>
                    <a:pt x="370" y="207"/>
                    <a:pt x="370" y="207"/>
                    <a:pt x="370" y="207"/>
                  </a:cubicBezTo>
                  <a:cubicBezTo>
                    <a:pt x="371" y="206"/>
                    <a:pt x="371" y="205"/>
                    <a:pt x="371" y="205"/>
                  </a:cubicBezTo>
                  <a:cubicBezTo>
                    <a:pt x="371" y="204"/>
                    <a:pt x="371" y="203"/>
                    <a:pt x="371" y="202"/>
                  </a:cubicBezTo>
                  <a:cubicBezTo>
                    <a:pt x="374" y="201"/>
                    <a:pt x="375" y="202"/>
                    <a:pt x="376" y="205"/>
                  </a:cubicBezTo>
                  <a:cubicBezTo>
                    <a:pt x="384" y="206"/>
                    <a:pt x="386" y="216"/>
                    <a:pt x="394" y="217"/>
                  </a:cubicBezTo>
                  <a:cubicBezTo>
                    <a:pt x="394" y="218"/>
                    <a:pt x="394" y="218"/>
                    <a:pt x="395" y="218"/>
                  </a:cubicBezTo>
                  <a:cubicBezTo>
                    <a:pt x="398" y="222"/>
                    <a:pt x="404" y="223"/>
                    <a:pt x="406" y="228"/>
                  </a:cubicBezTo>
                  <a:cubicBezTo>
                    <a:pt x="404" y="234"/>
                    <a:pt x="404" y="234"/>
                    <a:pt x="406" y="236"/>
                  </a:cubicBezTo>
                  <a:cubicBezTo>
                    <a:pt x="407" y="239"/>
                    <a:pt x="407" y="242"/>
                    <a:pt x="411" y="242"/>
                  </a:cubicBezTo>
                  <a:cubicBezTo>
                    <a:pt x="413" y="244"/>
                    <a:pt x="413" y="246"/>
                    <a:pt x="413" y="247"/>
                  </a:cubicBezTo>
                  <a:cubicBezTo>
                    <a:pt x="412" y="247"/>
                    <a:pt x="411" y="247"/>
                    <a:pt x="410" y="247"/>
                  </a:cubicBezTo>
                  <a:cubicBezTo>
                    <a:pt x="410" y="247"/>
                    <a:pt x="409" y="246"/>
                    <a:pt x="409" y="246"/>
                  </a:cubicBezTo>
                  <a:cubicBezTo>
                    <a:pt x="409" y="246"/>
                    <a:pt x="408" y="247"/>
                    <a:pt x="408" y="247"/>
                  </a:cubicBezTo>
                  <a:cubicBezTo>
                    <a:pt x="411" y="251"/>
                    <a:pt x="411" y="251"/>
                    <a:pt x="414" y="252"/>
                  </a:cubicBezTo>
                  <a:cubicBezTo>
                    <a:pt x="414" y="252"/>
                    <a:pt x="414" y="251"/>
                    <a:pt x="414" y="251"/>
                  </a:cubicBezTo>
                  <a:cubicBezTo>
                    <a:pt x="416" y="252"/>
                    <a:pt x="417" y="252"/>
                    <a:pt x="419" y="254"/>
                  </a:cubicBezTo>
                  <a:cubicBezTo>
                    <a:pt x="418" y="256"/>
                    <a:pt x="418" y="257"/>
                    <a:pt x="419" y="258"/>
                  </a:cubicBezTo>
                  <a:cubicBezTo>
                    <a:pt x="421" y="259"/>
                    <a:pt x="421" y="259"/>
                    <a:pt x="422" y="259"/>
                  </a:cubicBezTo>
                  <a:cubicBezTo>
                    <a:pt x="423" y="259"/>
                    <a:pt x="424" y="259"/>
                    <a:pt x="424" y="259"/>
                  </a:cubicBezTo>
                  <a:cubicBezTo>
                    <a:pt x="425" y="258"/>
                    <a:pt x="426" y="257"/>
                    <a:pt x="426" y="256"/>
                  </a:cubicBezTo>
                  <a:cubicBezTo>
                    <a:pt x="426" y="255"/>
                    <a:pt x="426" y="255"/>
                    <a:pt x="426" y="254"/>
                  </a:cubicBezTo>
                  <a:cubicBezTo>
                    <a:pt x="426" y="254"/>
                    <a:pt x="426" y="253"/>
                    <a:pt x="426" y="253"/>
                  </a:cubicBezTo>
                  <a:cubicBezTo>
                    <a:pt x="426" y="252"/>
                    <a:pt x="427" y="252"/>
                    <a:pt x="427" y="251"/>
                  </a:cubicBezTo>
                  <a:cubicBezTo>
                    <a:pt x="428" y="252"/>
                    <a:pt x="430" y="252"/>
                    <a:pt x="430" y="253"/>
                  </a:cubicBezTo>
                  <a:cubicBezTo>
                    <a:pt x="431" y="253"/>
                    <a:pt x="432" y="253"/>
                    <a:pt x="432" y="253"/>
                  </a:cubicBezTo>
                  <a:cubicBezTo>
                    <a:pt x="432" y="253"/>
                    <a:pt x="433" y="252"/>
                    <a:pt x="433" y="252"/>
                  </a:cubicBezTo>
                  <a:cubicBezTo>
                    <a:pt x="433" y="251"/>
                    <a:pt x="433" y="249"/>
                    <a:pt x="433" y="248"/>
                  </a:cubicBezTo>
                  <a:cubicBezTo>
                    <a:pt x="435" y="248"/>
                    <a:pt x="436" y="248"/>
                    <a:pt x="437" y="248"/>
                  </a:cubicBezTo>
                  <a:cubicBezTo>
                    <a:pt x="436" y="246"/>
                    <a:pt x="435" y="246"/>
                    <a:pt x="433" y="245"/>
                  </a:cubicBezTo>
                  <a:cubicBezTo>
                    <a:pt x="433" y="246"/>
                    <a:pt x="432" y="247"/>
                    <a:pt x="432" y="248"/>
                  </a:cubicBezTo>
                  <a:cubicBezTo>
                    <a:pt x="429" y="248"/>
                    <a:pt x="429" y="247"/>
                    <a:pt x="427" y="241"/>
                  </a:cubicBezTo>
                  <a:cubicBezTo>
                    <a:pt x="424" y="240"/>
                    <a:pt x="424" y="240"/>
                    <a:pt x="422" y="238"/>
                  </a:cubicBezTo>
                  <a:cubicBezTo>
                    <a:pt x="422" y="237"/>
                    <a:pt x="422" y="237"/>
                    <a:pt x="422" y="236"/>
                  </a:cubicBezTo>
                  <a:cubicBezTo>
                    <a:pt x="424" y="236"/>
                    <a:pt x="424" y="236"/>
                    <a:pt x="424" y="236"/>
                  </a:cubicBezTo>
                  <a:cubicBezTo>
                    <a:pt x="425" y="236"/>
                    <a:pt x="426" y="237"/>
                    <a:pt x="427" y="237"/>
                  </a:cubicBezTo>
                  <a:cubicBezTo>
                    <a:pt x="429" y="237"/>
                    <a:pt x="429" y="237"/>
                    <a:pt x="430" y="237"/>
                  </a:cubicBezTo>
                  <a:cubicBezTo>
                    <a:pt x="430" y="237"/>
                    <a:pt x="430" y="238"/>
                    <a:pt x="431" y="238"/>
                  </a:cubicBezTo>
                  <a:cubicBezTo>
                    <a:pt x="431" y="237"/>
                    <a:pt x="431" y="235"/>
                    <a:pt x="431" y="234"/>
                  </a:cubicBezTo>
                  <a:cubicBezTo>
                    <a:pt x="433" y="232"/>
                    <a:pt x="433" y="232"/>
                    <a:pt x="442" y="236"/>
                  </a:cubicBezTo>
                  <a:cubicBezTo>
                    <a:pt x="442" y="236"/>
                    <a:pt x="443" y="237"/>
                    <a:pt x="443" y="238"/>
                  </a:cubicBezTo>
                  <a:cubicBezTo>
                    <a:pt x="443" y="238"/>
                    <a:pt x="443" y="238"/>
                    <a:pt x="444" y="238"/>
                  </a:cubicBezTo>
                  <a:cubicBezTo>
                    <a:pt x="445" y="240"/>
                    <a:pt x="445" y="240"/>
                    <a:pt x="445" y="240"/>
                  </a:cubicBezTo>
                  <a:cubicBezTo>
                    <a:pt x="444" y="240"/>
                    <a:pt x="443" y="241"/>
                    <a:pt x="443" y="241"/>
                  </a:cubicBezTo>
                  <a:cubicBezTo>
                    <a:pt x="443" y="244"/>
                    <a:pt x="448" y="245"/>
                    <a:pt x="447" y="249"/>
                  </a:cubicBezTo>
                  <a:cubicBezTo>
                    <a:pt x="447" y="250"/>
                    <a:pt x="447" y="251"/>
                    <a:pt x="447" y="251"/>
                  </a:cubicBezTo>
                  <a:cubicBezTo>
                    <a:pt x="447" y="252"/>
                    <a:pt x="447" y="252"/>
                    <a:pt x="447" y="253"/>
                  </a:cubicBezTo>
                  <a:cubicBezTo>
                    <a:pt x="447" y="254"/>
                    <a:pt x="448" y="255"/>
                    <a:pt x="449" y="256"/>
                  </a:cubicBezTo>
                  <a:cubicBezTo>
                    <a:pt x="449" y="256"/>
                    <a:pt x="449" y="256"/>
                    <a:pt x="449" y="256"/>
                  </a:cubicBezTo>
                  <a:cubicBezTo>
                    <a:pt x="450" y="257"/>
                    <a:pt x="450" y="257"/>
                    <a:pt x="450" y="257"/>
                  </a:cubicBezTo>
                  <a:cubicBezTo>
                    <a:pt x="450" y="257"/>
                    <a:pt x="450" y="257"/>
                    <a:pt x="450" y="257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2" y="258"/>
                    <a:pt x="452" y="258"/>
                    <a:pt x="452" y="258"/>
                  </a:cubicBezTo>
                  <a:cubicBezTo>
                    <a:pt x="452" y="259"/>
                    <a:pt x="452" y="259"/>
                    <a:pt x="452" y="260"/>
                  </a:cubicBezTo>
                  <a:cubicBezTo>
                    <a:pt x="452" y="261"/>
                    <a:pt x="452" y="261"/>
                    <a:pt x="452" y="261"/>
                  </a:cubicBezTo>
                  <a:cubicBezTo>
                    <a:pt x="451" y="261"/>
                    <a:pt x="451" y="261"/>
                    <a:pt x="451" y="261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451" y="263"/>
                    <a:pt x="451" y="264"/>
                    <a:pt x="452" y="265"/>
                  </a:cubicBezTo>
                  <a:cubicBezTo>
                    <a:pt x="452" y="266"/>
                    <a:pt x="452" y="266"/>
                    <a:pt x="452" y="266"/>
                  </a:cubicBezTo>
                  <a:cubicBezTo>
                    <a:pt x="453" y="266"/>
                    <a:pt x="453" y="266"/>
                    <a:pt x="453" y="266"/>
                  </a:cubicBezTo>
                  <a:cubicBezTo>
                    <a:pt x="454" y="265"/>
                    <a:pt x="454" y="265"/>
                    <a:pt x="454" y="265"/>
                  </a:cubicBezTo>
                  <a:cubicBezTo>
                    <a:pt x="454" y="263"/>
                    <a:pt x="454" y="263"/>
                    <a:pt x="454" y="263"/>
                  </a:cubicBezTo>
                  <a:cubicBezTo>
                    <a:pt x="454" y="262"/>
                    <a:pt x="454" y="261"/>
                    <a:pt x="454" y="261"/>
                  </a:cubicBezTo>
                  <a:cubicBezTo>
                    <a:pt x="455" y="259"/>
                    <a:pt x="455" y="259"/>
                    <a:pt x="455" y="259"/>
                  </a:cubicBezTo>
                  <a:cubicBezTo>
                    <a:pt x="456" y="259"/>
                    <a:pt x="456" y="259"/>
                    <a:pt x="456" y="259"/>
                  </a:cubicBezTo>
                  <a:cubicBezTo>
                    <a:pt x="456" y="260"/>
                    <a:pt x="456" y="260"/>
                    <a:pt x="456" y="260"/>
                  </a:cubicBezTo>
                  <a:cubicBezTo>
                    <a:pt x="457" y="260"/>
                    <a:pt x="457" y="260"/>
                    <a:pt x="457" y="260"/>
                  </a:cubicBezTo>
                  <a:cubicBezTo>
                    <a:pt x="457" y="261"/>
                    <a:pt x="457" y="261"/>
                    <a:pt x="457" y="261"/>
                  </a:cubicBezTo>
                  <a:cubicBezTo>
                    <a:pt x="458" y="261"/>
                    <a:pt x="459" y="262"/>
                    <a:pt x="459" y="262"/>
                  </a:cubicBezTo>
                  <a:cubicBezTo>
                    <a:pt x="460" y="263"/>
                    <a:pt x="460" y="263"/>
                    <a:pt x="460" y="263"/>
                  </a:cubicBezTo>
                  <a:cubicBezTo>
                    <a:pt x="460" y="264"/>
                    <a:pt x="460" y="264"/>
                    <a:pt x="460" y="264"/>
                  </a:cubicBezTo>
                  <a:cubicBezTo>
                    <a:pt x="461" y="264"/>
                    <a:pt x="461" y="264"/>
                    <a:pt x="461" y="264"/>
                  </a:cubicBezTo>
                  <a:cubicBezTo>
                    <a:pt x="462" y="264"/>
                    <a:pt x="462" y="264"/>
                    <a:pt x="462" y="264"/>
                  </a:cubicBezTo>
                  <a:cubicBezTo>
                    <a:pt x="462" y="264"/>
                    <a:pt x="464" y="264"/>
                    <a:pt x="464" y="265"/>
                  </a:cubicBezTo>
                  <a:cubicBezTo>
                    <a:pt x="466" y="265"/>
                    <a:pt x="466" y="265"/>
                    <a:pt x="466" y="265"/>
                  </a:cubicBezTo>
                  <a:cubicBezTo>
                    <a:pt x="467" y="265"/>
                    <a:pt x="467" y="265"/>
                    <a:pt x="467" y="265"/>
                  </a:cubicBezTo>
                  <a:cubicBezTo>
                    <a:pt x="467" y="264"/>
                    <a:pt x="467" y="264"/>
                    <a:pt x="467" y="264"/>
                  </a:cubicBezTo>
                  <a:cubicBezTo>
                    <a:pt x="467" y="264"/>
                    <a:pt x="467" y="264"/>
                    <a:pt x="467" y="264"/>
                  </a:cubicBezTo>
                  <a:cubicBezTo>
                    <a:pt x="467" y="263"/>
                    <a:pt x="467" y="263"/>
                    <a:pt x="467" y="263"/>
                  </a:cubicBezTo>
                  <a:cubicBezTo>
                    <a:pt x="467" y="262"/>
                    <a:pt x="467" y="261"/>
                    <a:pt x="468" y="260"/>
                  </a:cubicBezTo>
                  <a:cubicBezTo>
                    <a:pt x="468" y="259"/>
                    <a:pt x="468" y="259"/>
                    <a:pt x="468" y="259"/>
                  </a:cubicBezTo>
                  <a:cubicBezTo>
                    <a:pt x="469" y="259"/>
                    <a:pt x="469" y="259"/>
                    <a:pt x="469" y="259"/>
                  </a:cubicBezTo>
                  <a:cubicBezTo>
                    <a:pt x="470" y="259"/>
                    <a:pt x="471" y="259"/>
                    <a:pt x="472" y="260"/>
                  </a:cubicBezTo>
                  <a:cubicBezTo>
                    <a:pt x="474" y="261"/>
                    <a:pt x="474" y="261"/>
                    <a:pt x="474" y="261"/>
                  </a:cubicBezTo>
                  <a:cubicBezTo>
                    <a:pt x="476" y="263"/>
                    <a:pt x="476" y="263"/>
                    <a:pt x="476" y="263"/>
                  </a:cubicBezTo>
                  <a:cubicBezTo>
                    <a:pt x="477" y="263"/>
                    <a:pt x="477" y="263"/>
                    <a:pt x="477" y="263"/>
                  </a:cubicBezTo>
                  <a:cubicBezTo>
                    <a:pt x="477" y="264"/>
                    <a:pt x="477" y="264"/>
                    <a:pt x="477" y="264"/>
                  </a:cubicBezTo>
                  <a:cubicBezTo>
                    <a:pt x="478" y="264"/>
                    <a:pt x="478" y="264"/>
                    <a:pt x="478" y="264"/>
                  </a:cubicBezTo>
                  <a:cubicBezTo>
                    <a:pt x="478" y="264"/>
                    <a:pt x="478" y="264"/>
                    <a:pt x="478" y="264"/>
                  </a:cubicBezTo>
                  <a:cubicBezTo>
                    <a:pt x="481" y="264"/>
                    <a:pt x="484" y="264"/>
                    <a:pt x="486" y="265"/>
                  </a:cubicBezTo>
                  <a:cubicBezTo>
                    <a:pt x="486" y="264"/>
                    <a:pt x="486" y="263"/>
                    <a:pt x="486" y="263"/>
                  </a:cubicBezTo>
                  <a:cubicBezTo>
                    <a:pt x="486" y="262"/>
                    <a:pt x="486" y="262"/>
                    <a:pt x="486" y="262"/>
                  </a:cubicBezTo>
                  <a:cubicBezTo>
                    <a:pt x="486" y="261"/>
                    <a:pt x="486" y="261"/>
                    <a:pt x="486" y="260"/>
                  </a:cubicBezTo>
                  <a:cubicBezTo>
                    <a:pt x="486" y="260"/>
                    <a:pt x="487" y="260"/>
                    <a:pt x="487" y="260"/>
                  </a:cubicBezTo>
                  <a:cubicBezTo>
                    <a:pt x="488" y="259"/>
                    <a:pt x="488" y="259"/>
                    <a:pt x="488" y="259"/>
                  </a:cubicBezTo>
                  <a:cubicBezTo>
                    <a:pt x="489" y="259"/>
                    <a:pt x="489" y="259"/>
                    <a:pt x="489" y="259"/>
                  </a:cubicBezTo>
                  <a:cubicBezTo>
                    <a:pt x="490" y="260"/>
                    <a:pt x="491" y="261"/>
                    <a:pt x="492" y="261"/>
                  </a:cubicBezTo>
                  <a:cubicBezTo>
                    <a:pt x="493" y="262"/>
                    <a:pt x="494" y="262"/>
                    <a:pt x="494" y="262"/>
                  </a:cubicBezTo>
                  <a:cubicBezTo>
                    <a:pt x="494" y="261"/>
                    <a:pt x="494" y="261"/>
                    <a:pt x="494" y="261"/>
                  </a:cubicBezTo>
                  <a:cubicBezTo>
                    <a:pt x="495" y="261"/>
                    <a:pt x="495" y="261"/>
                    <a:pt x="495" y="261"/>
                  </a:cubicBezTo>
                  <a:cubicBezTo>
                    <a:pt x="495" y="260"/>
                    <a:pt x="495" y="260"/>
                    <a:pt x="495" y="260"/>
                  </a:cubicBezTo>
                  <a:cubicBezTo>
                    <a:pt x="496" y="260"/>
                    <a:pt x="496" y="260"/>
                    <a:pt x="496" y="260"/>
                  </a:cubicBezTo>
                  <a:cubicBezTo>
                    <a:pt x="497" y="262"/>
                    <a:pt x="497" y="262"/>
                    <a:pt x="497" y="262"/>
                  </a:cubicBezTo>
                  <a:cubicBezTo>
                    <a:pt x="497" y="263"/>
                    <a:pt x="497" y="263"/>
                    <a:pt x="497" y="263"/>
                  </a:cubicBezTo>
                  <a:cubicBezTo>
                    <a:pt x="497" y="264"/>
                    <a:pt x="497" y="265"/>
                    <a:pt x="497" y="266"/>
                  </a:cubicBezTo>
                  <a:cubicBezTo>
                    <a:pt x="496" y="268"/>
                    <a:pt x="496" y="270"/>
                    <a:pt x="497" y="273"/>
                  </a:cubicBezTo>
                  <a:cubicBezTo>
                    <a:pt x="497" y="273"/>
                    <a:pt x="497" y="273"/>
                    <a:pt x="497" y="273"/>
                  </a:cubicBezTo>
                  <a:cubicBezTo>
                    <a:pt x="497" y="274"/>
                    <a:pt x="498" y="274"/>
                    <a:pt x="498" y="275"/>
                  </a:cubicBezTo>
                  <a:cubicBezTo>
                    <a:pt x="498" y="275"/>
                    <a:pt x="497" y="276"/>
                    <a:pt x="497" y="277"/>
                  </a:cubicBezTo>
                  <a:cubicBezTo>
                    <a:pt x="497" y="277"/>
                    <a:pt x="497" y="277"/>
                    <a:pt x="497" y="277"/>
                  </a:cubicBezTo>
                  <a:cubicBezTo>
                    <a:pt x="497" y="278"/>
                    <a:pt x="497" y="278"/>
                    <a:pt x="497" y="278"/>
                  </a:cubicBezTo>
                  <a:cubicBezTo>
                    <a:pt x="496" y="280"/>
                    <a:pt x="496" y="280"/>
                    <a:pt x="496" y="280"/>
                  </a:cubicBezTo>
                  <a:cubicBezTo>
                    <a:pt x="496" y="280"/>
                    <a:pt x="496" y="280"/>
                    <a:pt x="496" y="280"/>
                  </a:cubicBezTo>
                  <a:cubicBezTo>
                    <a:pt x="494" y="284"/>
                    <a:pt x="494" y="284"/>
                    <a:pt x="493" y="284"/>
                  </a:cubicBezTo>
                  <a:cubicBezTo>
                    <a:pt x="492" y="285"/>
                    <a:pt x="492" y="285"/>
                    <a:pt x="492" y="285"/>
                  </a:cubicBezTo>
                  <a:cubicBezTo>
                    <a:pt x="492" y="285"/>
                    <a:pt x="492" y="285"/>
                    <a:pt x="492" y="285"/>
                  </a:cubicBezTo>
                  <a:cubicBezTo>
                    <a:pt x="492" y="286"/>
                    <a:pt x="492" y="286"/>
                    <a:pt x="492" y="286"/>
                  </a:cubicBezTo>
                  <a:cubicBezTo>
                    <a:pt x="514" y="287"/>
                    <a:pt x="537" y="287"/>
                    <a:pt x="558" y="288"/>
                  </a:cubicBezTo>
                  <a:cubicBezTo>
                    <a:pt x="575" y="288"/>
                    <a:pt x="590" y="288"/>
                    <a:pt x="605" y="288"/>
                  </a:cubicBezTo>
                  <a:moveTo>
                    <a:pt x="554" y="46"/>
                  </a:moveTo>
                  <a:cubicBezTo>
                    <a:pt x="531" y="34"/>
                    <a:pt x="531" y="34"/>
                    <a:pt x="531" y="34"/>
                  </a:cubicBezTo>
                  <a:cubicBezTo>
                    <a:pt x="531" y="34"/>
                    <a:pt x="531" y="34"/>
                    <a:pt x="531" y="34"/>
                  </a:cubicBezTo>
                  <a:cubicBezTo>
                    <a:pt x="532" y="34"/>
                    <a:pt x="532" y="34"/>
                    <a:pt x="532" y="34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2" y="35"/>
                    <a:pt x="532" y="35"/>
                    <a:pt x="532" y="35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4" y="35"/>
                    <a:pt x="534" y="35"/>
                    <a:pt x="534" y="35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2" y="35"/>
                    <a:pt x="530" y="34"/>
                    <a:pt x="529" y="33"/>
                  </a:cubicBezTo>
                  <a:cubicBezTo>
                    <a:pt x="530" y="33"/>
                    <a:pt x="530" y="34"/>
                    <a:pt x="531" y="34"/>
                  </a:cubicBezTo>
                  <a:cubicBezTo>
                    <a:pt x="531" y="34"/>
                    <a:pt x="530" y="34"/>
                    <a:pt x="529" y="33"/>
                  </a:cubicBezTo>
                  <a:cubicBezTo>
                    <a:pt x="528" y="33"/>
                    <a:pt x="528" y="33"/>
                    <a:pt x="525" y="31"/>
                  </a:cubicBezTo>
                  <a:cubicBezTo>
                    <a:pt x="524" y="31"/>
                    <a:pt x="524" y="31"/>
                    <a:pt x="524" y="31"/>
                  </a:cubicBezTo>
                  <a:cubicBezTo>
                    <a:pt x="523" y="31"/>
                    <a:pt x="523" y="31"/>
                    <a:pt x="523" y="31"/>
                  </a:cubicBezTo>
                  <a:cubicBezTo>
                    <a:pt x="525" y="32"/>
                    <a:pt x="527" y="32"/>
                    <a:pt x="529" y="33"/>
                  </a:cubicBezTo>
                  <a:cubicBezTo>
                    <a:pt x="529" y="33"/>
                    <a:pt x="529" y="33"/>
                    <a:pt x="529" y="33"/>
                  </a:cubicBezTo>
                  <a:cubicBezTo>
                    <a:pt x="529" y="34"/>
                    <a:pt x="529" y="34"/>
                    <a:pt x="529" y="34"/>
                  </a:cubicBezTo>
                  <a:cubicBezTo>
                    <a:pt x="530" y="34"/>
                    <a:pt x="531" y="34"/>
                    <a:pt x="532" y="35"/>
                  </a:cubicBezTo>
                  <a:cubicBezTo>
                    <a:pt x="532" y="35"/>
                    <a:pt x="532" y="35"/>
                    <a:pt x="533" y="35"/>
                  </a:cubicBezTo>
                  <a:cubicBezTo>
                    <a:pt x="533" y="35"/>
                    <a:pt x="534" y="36"/>
                    <a:pt x="534" y="36"/>
                  </a:cubicBezTo>
                  <a:cubicBezTo>
                    <a:pt x="534" y="36"/>
                    <a:pt x="534" y="36"/>
                    <a:pt x="534" y="36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6" y="37"/>
                    <a:pt x="536" y="37"/>
                    <a:pt x="536" y="37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5" y="37"/>
                    <a:pt x="529" y="34"/>
                    <a:pt x="526" y="32"/>
                  </a:cubicBezTo>
                  <a:cubicBezTo>
                    <a:pt x="526" y="32"/>
                    <a:pt x="526" y="32"/>
                    <a:pt x="526" y="32"/>
                  </a:cubicBezTo>
                  <a:cubicBezTo>
                    <a:pt x="525" y="32"/>
                    <a:pt x="524" y="31"/>
                    <a:pt x="524" y="31"/>
                  </a:cubicBezTo>
                  <a:cubicBezTo>
                    <a:pt x="523" y="31"/>
                    <a:pt x="523" y="31"/>
                    <a:pt x="522" y="30"/>
                  </a:cubicBezTo>
                  <a:cubicBezTo>
                    <a:pt x="522" y="30"/>
                    <a:pt x="522" y="30"/>
                    <a:pt x="522" y="30"/>
                  </a:cubicBezTo>
                  <a:cubicBezTo>
                    <a:pt x="521" y="30"/>
                    <a:pt x="521" y="30"/>
                    <a:pt x="517" y="28"/>
                  </a:cubicBezTo>
                  <a:cubicBezTo>
                    <a:pt x="517" y="28"/>
                    <a:pt x="517" y="28"/>
                    <a:pt x="517" y="28"/>
                  </a:cubicBezTo>
                  <a:cubicBezTo>
                    <a:pt x="516" y="27"/>
                    <a:pt x="514" y="27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1" y="25"/>
                    <a:pt x="509" y="25"/>
                    <a:pt x="507" y="24"/>
                  </a:cubicBezTo>
                  <a:cubicBezTo>
                    <a:pt x="507" y="24"/>
                    <a:pt x="507" y="24"/>
                    <a:pt x="507" y="24"/>
                  </a:cubicBezTo>
                  <a:cubicBezTo>
                    <a:pt x="504" y="23"/>
                    <a:pt x="502" y="22"/>
                    <a:pt x="499" y="21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498" y="21"/>
                    <a:pt x="499" y="21"/>
                    <a:pt x="499" y="21"/>
                  </a:cubicBezTo>
                  <a:cubicBezTo>
                    <a:pt x="499" y="21"/>
                    <a:pt x="498" y="21"/>
                    <a:pt x="497" y="21"/>
                  </a:cubicBezTo>
                  <a:cubicBezTo>
                    <a:pt x="498" y="21"/>
                    <a:pt x="499" y="21"/>
                    <a:pt x="500" y="22"/>
                  </a:cubicBezTo>
                  <a:cubicBezTo>
                    <a:pt x="500" y="22"/>
                    <a:pt x="500" y="22"/>
                    <a:pt x="500" y="22"/>
                  </a:cubicBezTo>
                  <a:cubicBezTo>
                    <a:pt x="499" y="22"/>
                    <a:pt x="499" y="22"/>
                    <a:pt x="499" y="22"/>
                  </a:cubicBezTo>
                  <a:cubicBezTo>
                    <a:pt x="499" y="21"/>
                    <a:pt x="498" y="21"/>
                    <a:pt x="498" y="21"/>
                  </a:cubicBezTo>
                  <a:cubicBezTo>
                    <a:pt x="497" y="21"/>
                    <a:pt x="496" y="20"/>
                    <a:pt x="494" y="20"/>
                  </a:cubicBezTo>
                  <a:cubicBezTo>
                    <a:pt x="494" y="20"/>
                    <a:pt x="494" y="20"/>
                    <a:pt x="494" y="20"/>
                  </a:cubicBezTo>
                  <a:cubicBezTo>
                    <a:pt x="494" y="20"/>
                    <a:pt x="493" y="20"/>
                    <a:pt x="489" y="18"/>
                  </a:cubicBezTo>
                  <a:cubicBezTo>
                    <a:pt x="489" y="18"/>
                    <a:pt x="488" y="18"/>
                    <a:pt x="487" y="17"/>
                  </a:cubicBezTo>
                  <a:cubicBezTo>
                    <a:pt x="486" y="18"/>
                    <a:pt x="486" y="18"/>
                    <a:pt x="486" y="18"/>
                  </a:cubicBezTo>
                  <a:cubicBezTo>
                    <a:pt x="497" y="21"/>
                    <a:pt x="497" y="21"/>
                    <a:pt x="499" y="22"/>
                  </a:cubicBezTo>
                  <a:cubicBezTo>
                    <a:pt x="498" y="22"/>
                    <a:pt x="498" y="22"/>
                    <a:pt x="498" y="22"/>
                  </a:cubicBezTo>
                  <a:cubicBezTo>
                    <a:pt x="498" y="22"/>
                    <a:pt x="499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1" y="24"/>
                    <a:pt x="501" y="24"/>
                    <a:pt x="502" y="24"/>
                  </a:cubicBezTo>
                  <a:cubicBezTo>
                    <a:pt x="502" y="24"/>
                    <a:pt x="503" y="24"/>
                    <a:pt x="503" y="25"/>
                  </a:cubicBezTo>
                  <a:cubicBezTo>
                    <a:pt x="503" y="24"/>
                    <a:pt x="503" y="24"/>
                    <a:pt x="500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3"/>
                    <a:pt x="498" y="23"/>
                    <a:pt x="498" y="23"/>
                  </a:cubicBezTo>
                  <a:cubicBezTo>
                    <a:pt x="500" y="24"/>
                    <a:pt x="501" y="25"/>
                    <a:pt x="502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3" y="26"/>
                    <a:pt x="504" y="26"/>
                    <a:pt x="504" y="27"/>
                  </a:cubicBezTo>
                  <a:cubicBezTo>
                    <a:pt x="504" y="27"/>
                    <a:pt x="504" y="27"/>
                    <a:pt x="504" y="27"/>
                  </a:cubicBezTo>
                  <a:cubicBezTo>
                    <a:pt x="506" y="29"/>
                    <a:pt x="506" y="29"/>
                    <a:pt x="515" y="34"/>
                  </a:cubicBezTo>
                  <a:cubicBezTo>
                    <a:pt x="516" y="34"/>
                    <a:pt x="516" y="34"/>
                    <a:pt x="517" y="34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6" y="35"/>
                    <a:pt x="516" y="35"/>
                    <a:pt x="515" y="35"/>
                  </a:cubicBezTo>
                  <a:cubicBezTo>
                    <a:pt x="515" y="36"/>
                    <a:pt x="515" y="36"/>
                    <a:pt x="514" y="36"/>
                  </a:cubicBezTo>
                  <a:cubicBezTo>
                    <a:pt x="515" y="36"/>
                    <a:pt x="515" y="36"/>
                    <a:pt x="515" y="36"/>
                  </a:cubicBezTo>
                  <a:cubicBezTo>
                    <a:pt x="515" y="37"/>
                    <a:pt x="515" y="37"/>
                    <a:pt x="515" y="37"/>
                  </a:cubicBezTo>
                  <a:cubicBezTo>
                    <a:pt x="515" y="37"/>
                    <a:pt x="515" y="37"/>
                    <a:pt x="514" y="37"/>
                  </a:cubicBezTo>
                  <a:cubicBezTo>
                    <a:pt x="515" y="37"/>
                    <a:pt x="524" y="42"/>
                    <a:pt x="525" y="43"/>
                  </a:cubicBezTo>
                  <a:cubicBezTo>
                    <a:pt x="526" y="43"/>
                    <a:pt x="526" y="43"/>
                    <a:pt x="526" y="43"/>
                  </a:cubicBezTo>
                  <a:cubicBezTo>
                    <a:pt x="526" y="43"/>
                    <a:pt x="527" y="43"/>
                    <a:pt x="530" y="44"/>
                  </a:cubicBezTo>
                  <a:cubicBezTo>
                    <a:pt x="530" y="45"/>
                    <a:pt x="531" y="45"/>
                    <a:pt x="531" y="45"/>
                  </a:cubicBezTo>
                  <a:cubicBezTo>
                    <a:pt x="532" y="46"/>
                    <a:pt x="532" y="46"/>
                    <a:pt x="532" y="46"/>
                  </a:cubicBezTo>
                  <a:cubicBezTo>
                    <a:pt x="531" y="46"/>
                    <a:pt x="531" y="46"/>
                    <a:pt x="524" y="43"/>
                  </a:cubicBezTo>
                  <a:cubicBezTo>
                    <a:pt x="524" y="43"/>
                    <a:pt x="523" y="43"/>
                    <a:pt x="523" y="43"/>
                  </a:cubicBezTo>
                  <a:cubicBezTo>
                    <a:pt x="522" y="43"/>
                    <a:pt x="521" y="42"/>
                    <a:pt x="520" y="42"/>
                  </a:cubicBezTo>
                  <a:cubicBezTo>
                    <a:pt x="519" y="41"/>
                    <a:pt x="519" y="41"/>
                    <a:pt x="519" y="41"/>
                  </a:cubicBezTo>
                  <a:cubicBezTo>
                    <a:pt x="519" y="42"/>
                    <a:pt x="519" y="42"/>
                    <a:pt x="519" y="42"/>
                  </a:cubicBezTo>
                  <a:cubicBezTo>
                    <a:pt x="520" y="43"/>
                    <a:pt x="520" y="43"/>
                    <a:pt x="520" y="43"/>
                  </a:cubicBezTo>
                  <a:cubicBezTo>
                    <a:pt x="522" y="43"/>
                    <a:pt x="522" y="43"/>
                    <a:pt x="524" y="45"/>
                  </a:cubicBezTo>
                  <a:cubicBezTo>
                    <a:pt x="524" y="45"/>
                    <a:pt x="524" y="45"/>
                    <a:pt x="522" y="44"/>
                  </a:cubicBezTo>
                  <a:cubicBezTo>
                    <a:pt x="521" y="44"/>
                    <a:pt x="521" y="44"/>
                    <a:pt x="521" y="44"/>
                  </a:cubicBezTo>
                  <a:cubicBezTo>
                    <a:pt x="523" y="46"/>
                    <a:pt x="525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30" y="48"/>
                    <a:pt x="533" y="50"/>
                    <a:pt x="533" y="50"/>
                  </a:cubicBezTo>
                  <a:cubicBezTo>
                    <a:pt x="530" y="48"/>
                    <a:pt x="526" y="48"/>
                    <a:pt x="523" y="46"/>
                  </a:cubicBezTo>
                  <a:cubicBezTo>
                    <a:pt x="522" y="46"/>
                    <a:pt x="521" y="45"/>
                    <a:pt x="521" y="45"/>
                  </a:cubicBezTo>
                  <a:cubicBezTo>
                    <a:pt x="515" y="41"/>
                    <a:pt x="515" y="41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8" y="44"/>
                    <a:pt x="518" y="44"/>
                    <a:pt x="519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19" y="46"/>
                    <a:pt x="521" y="47"/>
                    <a:pt x="521" y="47"/>
                  </a:cubicBezTo>
                  <a:cubicBezTo>
                    <a:pt x="521" y="48"/>
                    <a:pt x="521" y="48"/>
                    <a:pt x="521" y="48"/>
                  </a:cubicBezTo>
                  <a:cubicBezTo>
                    <a:pt x="530" y="53"/>
                    <a:pt x="530" y="53"/>
                    <a:pt x="532" y="54"/>
                  </a:cubicBezTo>
                  <a:cubicBezTo>
                    <a:pt x="532" y="55"/>
                    <a:pt x="532" y="55"/>
                    <a:pt x="532" y="55"/>
                  </a:cubicBezTo>
                  <a:cubicBezTo>
                    <a:pt x="534" y="56"/>
                    <a:pt x="537" y="58"/>
                    <a:pt x="539" y="60"/>
                  </a:cubicBezTo>
                  <a:cubicBezTo>
                    <a:pt x="540" y="60"/>
                    <a:pt x="541" y="60"/>
                    <a:pt x="541" y="60"/>
                  </a:cubicBezTo>
                  <a:cubicBezTo>
                    <a:pt x="541" y="59"/>
                    <a:pt x="540" y="59"/>
                    <a:pt x="540" y="58"/>
                  </a:cubicBezTo>
                  <a:cubicBezTo>
                    <a:pt x="540" y="58"/>
                    <a:pt x="540" y="58"/>
                    <a:pt x="540" y="58"/>
                  </a:cubicBezTo>
                  <a:cubicBezTo>
                    <a:pt x="546" y="60"/>
                    <a:pt x="550" y="65"/>
                    <a:pt x="556" y="67"/>
                  </a:cubicBezTo>
                  <a:cubicBezTo>
                    <a:pt x="557" y="68"/>
                    <a:pt x="558" y="68"/>
                    <a:pt x="559" y="69"/>
                  </a:cubicBezTo>
                  <a:cubicBezTo>
                    <a:pt x="558" y="70"/>
                    <a:pt x="558" y="70"/>
                    <a:pt x="558" y="70"/>
                  </a:cubicBezTo>
                  <a:cubicBezTo>
                    <a:pt x="555" y="68"/>
                    <a:pt x="555" y="68"/>
                    <a:pt x="553" y="67"/>
                  </a:cubicBezTo>
                  <a:cubicBezTo>
                    <a:pt x="553" y="66"/>
                    <a:pt x="553" y="66"/>
                    <a:pt x="552" y="66"/>
                  </a:cubicBezTo>
                  <a:cubicBezTo>
                    <a:pt x="552" y="66"/>
                    <a:pt x="546" y="61"/>
                    <a:pt x="544" y="62"/>
                  </a:cubicBezTo>
                  <a:cubicBezTo>
                    <a:pt x="543" y="62"/>
                    <a:pt x="543" y="62"/>
                    <a:pt x="543" y="62"/>
                  </a:cubicBezTo>
                  <a:cubicBezTo>
                    <a:pt x="544" y="64"/>
                    <a:pt x="554" y="73"/>
                    <a:pt x="554" y="73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3" y="73"/>
                    <a:pt x="553" y="74"/>
                    <a:pt x="553" y="75"/>
                  </a:cubicBezTo>
                  <a:cubicBezTo>
                    <a:pt x="553" y="75"/>
                    <a:pt x="554" y="76"/>
                    <a:pt x="554" y="76"/>
                  </a:cubicBezTo>
                  <a:cubicBezTo>
                    <a:pt x="554" y="76"/>
                    <a:pt x="554" y="76"/>
                    <a:pt x="554" y="76"/>
                  </a:cubicBezTo>
                  <a:cubicBezTo>
                    <a:pt x="553" y="76"/>
                    <a:pt x="553" y="76"/>
                    <a:pt x="551" y="76"/>
                  </a:cubicBezTo>
                  <a:cubicBezTo>
                    <a:pt x="550" y="75"/>
                    <a:pt x="549" y="75"/>
                    <a:pt x="548" y="75"/>
                  </a:cubicBezTo>
                  <a:cubicBezTo>
                    <a:pt x="547" y="75"/>
                    <a:pt x="547" y="75"/>
                    <a:pt x="547" y="75"/>
                  </a:cubicBezTo>
                  <a:cubicBezTo>
                    <a:pt x="547" y="74"/>
                    <a:pt x="546" y="74"/>
                    <a:pt x="546" y="73"/>
                  </a:cubicBezTo>
                  <a:cubicBezTo>
                    <a:pt x="547" y="73"/>
                    <a:pt x="548" y="74"/>
                    <a:pt x="550" y="74"/>
                  </a:cubicBezTo>
                  <a:cubicBezTo>
                    <a:pt x="550" y="73"/>
                    <a:pt x="550" y="72"/>
                    <a:pt x="547" y="68"/>
                  </a:cubicBezTo>
                  <a:cubicBezTo>
                    <a:pt x="547" y="68"/>
                    <a:pt x="547" y="68"/>
                    <a:pt x="533" y="57"/>
                  </a:cubicBezTo>
                  <a:cubicBezTo>
                    <a:pt x="532" y="56"/>
                    <a:pt x="532" y="56"/>
                    <a:pt x="531" y="56"/>
                  </a:cubicBezTo>
                  <a:cubicBezTo>
                    <a:pt x="527" y="52"/>
                    <a:pt x="527" y="52"/>
                    <a:pt x="520" y="48"/>
                  </a:cubicBezTo>
                  <a:cubicBezTo>
                    <a:pt x="518" y="47"/>
                    <a:pt x="516" y="45"/>
                    <a:pt x="515" y="44"/>
                  </a:cubicBezTo>
                  <a:cubicBezTo>
                    <a:pt x="515" y="44"/>
                    <a:pt x="515" y="44"/>
                    <a:pt x="516" y="44"/>
                  </a:cubicBezTo>
                  <a:cubicBezTo>
                    <a:pt x="510" y="41"/>
                    <a:pt x="510" y="41"/>
                    <a:pt x="510" y="41"/>
                  </a:cubicBezTo>
                  <a:cubicBezTo>
                    <a:pt x="509" y="41"/>
                    <a:pt x="508" y="40"/>
                    <a:pt x="507" y="40"/>
                  </a:cubicBezTo>
                  <a:cubicBezTo>
                    <a:pt x="506" y="40"/>
                    <a:pt x="506" y="40"/>
                    <a:pt x="506" y="40"/>
                  </a:cubicBezTo>
                  <a:cubicBezTo>
                    <a:pt x="505" y="40"/>
                    <a:pt x="505" y="40"/>
                    <a:pt x="505" y="40"/>
                  </a:cubicBezTo>
                  <a:cubicBezTo>
                    <a:pt x="506" y="41"/>
                    <a:pt x="506" y="41"/>
                    <a:pt x="506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6" y="43"/>
                    <a:pt x="513" y="48"/>
                    <a:pt x="513" y="48"/>
                  </a:cubicBezTo>
                  <a:cubicBezTo>
                    <a:pt x="512" y="48"/>
                    <a:pt x="512" y="48"/>
                    <a:pt x="512" y="48"/>
                  </a:cubicBezTo>
                  <a:cubicBezTo>
                    <a:pt x="512" y="49"/>
                    <a:pt x="512" y="49"/>
                    <a:pt x="512" y="49"/>
                  </a:cubicBezTo>
                  <a:cubicBezTo>
                    <a:pt x="513" y="50"/>
                    <a:pt x="513" y="50"/>
                    <a:pt x="513" y="50"/>
                  </a:cubicBezTo>
                  <a:cubicBezTo>
                    <a:pt x="514" y="50"/>
                    <a:pt x="514" y="50"/>
                    <a:pt x="514" y="50"/>
                  </a:cubicBezTo>
                  <a:cubicBezTo>
                    <a:pt x="514" y="51"/>
                    <a:pt x="515" y="51"/>
                    <a:pt x="515" y="51"/>
                  </a:cubicBezTo>
                  <a:cubicBezTo>
                    <a:pt x="516" y="51"/>
                    <a:pt x="519" y="53"/>
                    <a:pt x="520" y="54"/>
                  </a:cubicBezTo>
                  <a:cubicBezTo>
                    <a:pt x="521" y="56"/>
                    <a:pt x="523" y="57"/>
                    <a:pt x="530" y="60"/>
                  </a:cubicBezTo>
                  <a:cubicBezTo>
                    <a:pt x="532" y="62"/>
                    <a:pt x="532" y="62"/>
                    <a:pt x="535" y="65"/>
                  </a:cubicBezTo>
                  <a:cubicBezTo>
                    <a:pt x="535" y="65"/>
                    <a:pt x="534" y="65"/>
                    <a:pt x="534" y="65"/>
                  </a:cubicBezTo>
                  <a:cubicBezTo>
                    <a:pt x="533" y="65"/>
                    <a:pt x="533" y="65"/>
                    <a:pt x="516" y="57"/>
                  </a:cubicBezTo>
                  <a:cubicBezTo>
                    <a:pt x="515" y="57"/>
                    <a:pt x="515" y="57"/>
                    <a:pt x="514" y="57"/>
                  </a:cubicBezTo>
                  <a:cubicBezTo>
                    <a:pt x="513" y="57"/>
                    <a:pt x="512" y="56"/>
                    <a:pt x="511" y="56"/>
                  </a:cubicBezTo>
                  <a:cubicBezTo>
                    <a:pt x="510" y="56"/>
                    <a:pt x="510" y="56"/>
                    <a:pt x="509" y="56"/>
                  </a:cubicBezTo>
                  <a:cubicBezTo>
                    <a:pt x="507" y="55"/>
                    <a:pt x="505" y="54"/>
                    <a:pt x="503" y="53"/>
                  </a:cubicBezTo>
                  <a:cubicBezTo>
                    <a:pt x="502" y="53"/>
                    <a:pt x="502" y="52"/>
                    <a:pt x="501" y="52"/>
                  </a:cubicBezTo>
                  <a:cubicBezTo>
                    <a:pt x="500" y="52"/>
                    <a:pt x="500" y="52"/>
                    <a:pt x="500" y="52"/>
                  </a:cubicBezTo>
                  <a:cubicBezTo>
                    <a:pt x="500" y="53"/>
                    <a:pt x="500" y="53"/>
                    <a:pt x="500" y="53"/>
                  </a:cubicBezTo>
                  <a:cubicBezTo>
                    <a:pt x="504" y="57"/>
                    <a:pt x="511" y="56"/>
                    <a:pt x="514" y="62"/>
                  </a:cubicBezTo>
                  <a:cubicBezTo>
                    <a:pt x="514" y="62"/>
                    <a:pt x="514" y="62"/>
                    <a:pt x="514" y="62"/>
                  </a:cubicBezTo>
                  <a:cubicBezTo>
                    <a:pt x="514" y="63"/>
                    <a:pt x="514" y="64"/>
                    <a:pt x="514" y="65"/>
                  </a:cubicBezTo>
                  <a:cubicBezTo>
                    <a:pt x="514" y="65"/>
                    <a:pt x="514" y="65"/>
                    <a:pt x="514" y="65"/>
                  </a:cubicBezTo>
                  <a:cubicBezTo>
                    <a:pt x="510" y="61"/>
                    <a:pt x="510" y="61"/>
                    <a:pt x="510" y="61"/>
                  </a:cubicBezTo>
                  <a:cubicBezTo>
                    <a:pt x="509" y="61"/>
                    <a:pt x="509" y="61"/>
                    <a:pt x="509" y="61"/>
                  </a:cubicBezTo>
                  <a:cubicBezTo>
                    <a:pt x="509" y="61"/>
                    <a:pt x="509" y="61"/>
                    <a:pt x="509" y="61"/>
                  </a:cubicBezTo>
                  <a:cubicBezTo>
                    <a:pt x="509" y="62"/>
                    <a:pt x="509" y="62"/>
                    <a:pt x="509" y="62"/>
                  </a:cubicBezTo>
                  <a:cubicBezTo>
                    <a:pt x="508" y="63"/>
                    <a:pt x="508" y="63"/>
                    <a:pt x="508" y="63"/>
                  </a:cubicBezTo>
                  <a:cubicBezTo>
                    <a:pt x="508" y="63"/>
                    <a:pt x="508" y="63"/>
                    <a:pt x="508" y="63"/>
                  </a:cubicBezTo>
                  <a:cubicBezTo>
                    <a:pt x="507" y="62"/>
                    <a:pt x="507" y="62"/>
                    <a:pt x="507" y="62"/>
                  </a:cubicBezTo>
                  <a:cubicBezTo>
                    <a:pt x="522" y="79"/>
                    <a:pt x="537" y="99"/>
                    <a:pt x="550" y="121"/>
                  </a:cubicBezTo>
                  <a:cubicBezTo>
                    <a:pt x="614" y="121"/>
                    <a:pt x="649" y="120"/>
                    <a:pt x="646" y="118"/>
                  </a:cubicBezTo>
                  <a:cubicBezTo>
                    <a:pt x="644" y="116"/>
                    <a:pt x="644" y="116"/>
                    <a:pt x="644" y="116"/>
                  </a:cubicBezTo>
                  <a:cubicBezTo>
                    <a:pt x="617" y="89"/>
                    <a:pt x="617" y="89"/>
                    <a:pt x="602" y="77"/>
                  </a:cubicBezTo>
                  <a:cubicBezTo>
                    <a:pt x="573" y="57"/>
                    <a:pt x="569" y="54"/>
                    <a:pt x="554" y="46"/>
                  </a:cubicBezTo>
                  <a:moveTo>
                    <a:pt x="624" y="357"/>
                  </a:moveTo>
                  <a:cubicBezTo>
                    <a:pt x="624" y="357"/>
                    <a:pt x="624" y="357"/>
                    <a:pt x="624" y="357"/>
                  </a:cubicBezTo>
                  <a:cubicBezTo>
                    <a:pt x="624" y="356"/>
                    <a:pt x="624" y="354"/>
                    <a:pt x="623" y="354"/>
                  </a:cubicBezTo>
                  <a:cubicBezTo>
                    <a:pt x="623" y="353"/>
                    <a:pt x="622" y="353"/>
                    <a:pt x="621" y="353"/>
                  </a:cubicBezTo>
                  <a:cubicBezTo>
                    <a:pt x="620" y="352"/>
                    <a:pt x="620" y="352"/>
                    <a:pt x="620" y="352"/>
                  </a:cubicBezTo>
                  <a:cubicBezTo>
                    <a:pt x="619" y="351"/>
                    <a:pt x="620" y="349"/>
                    <a:pt x="619" y="348"/>
                  </a:cubicBezTo>
                  <a:cubicBezTo>
                    <a:pt x="618" y="346"/>
                    <a:pt x="616" y="345"/>
                    <a:pt x="615" y="345"/>
                  </a:cubicBezTo>
                  <a:cubicBezTo>
                    <a:pt x="613" y="345"/>
                    <a:pt x="615" y="341"/>
                    <a:pt x="614" y="340"/>
                  </a:cubicBezTo>
                  <a:cubicBezTo>
                    <a:pt x="612" y="338"/>
                    <a:pt x="612" y="338"/>
                    <a:pt x="612" y="338"/>
                  </a:cubicBezTo>
                  <a:cubicBezTo>
                    <a:pt x="612" y="338"/>
                    <a:pt x="611" y="338"/>
                    <a:pt x="610" y="338"/>
                  </a:cubicBezTo>
                  <a:cubicBezTo>
                    <a:pt x="611" y="341"/>
                    <a:pt x="611" y="341"/>
                    <a:pt x="610" y="342"/>
                  </a:cubicBezTo>
                  <a:cubicBezTo>
                    <a:pt x="610" y="354"/>
                    <a:pt x="611" y="365"/>
                    <a:pt x="610" y="376"/>
                  </a:cubicBezTo>
                  <a:cubicBezTo>
                    <a:pt x="611" y="376"/>
                    <a:pt x="611" y="376"/>
                    <a:pt x="611" y="376"/>
                  </a:cubicBezTo>
                  <a:cubicBezTo>
                    <a:pt x="612" y="376"/>
                    <a:pt x="612" y="376"/>
                    <a:pt x="612" y="376"/>
                  </a:cubicBezTo>
                  <a:cubicBezTo>
                    <a:pt x="613" y="376"/>
                    <a:pt x="613" y="376"/>
                    <a:pt x="613" y="376"/>
                  </a:cubicBezTo>
                  <a:cubicBezTo>
                    <a:pt x="614" y="375"/>
                    <a:pt x="614" y="374"/>
                    <a:pt x="614" y="374"/>
                  </a:cubicBezTo>
                  <a:cubicBezTo>
                    <a:pt x="614" y="373"/>
                    <a:pt x="614" y="373"/>
                    <a:pt x="614" y="372"/>
                  </a:cubicBezTo>
                  <a:cubicBezTo>
                    <a:pt x="614" y="372"/>
                    <a:pt x="614" y="372"/>
                    <a:pt x="614" y="372"/>
                  </a:cubicBezTo>
                  <a:cubicBezTo>
                    <a:pt x="614" y="370"/>
                    <a:pt x="616" y="368"/>
                    <a:pt x="617" y="368"/>
                  </a:cubicBezTo>
                  <a:cubicBezTo>
                    <a:pt x="618" y="368"/>
                    <a:pt x="618" y="368"/>
                    <a:pt x="618" y="368"/>
                  </a:cubicBezTo>
                  <a:cubicBezTo>
                    <a:pt x="618" y="368"/>
                    <a:pt x="618" y="369"/>
                    <a:pt x="619" y="369"/>
                  </a:cubicBezTo>
                  <a:cubicBezTo>
                    <a:pt x="620" y="366"/>
                    <a:pt x="619" y="362"/>
                    <a:pt x="620" y="359"/>
                  </a:cubicBezTo>
                  <a:cubicBezTo>
                    <a:pt x="620" y="358"/>
                    <a:pt x="620" y="358"/>
                    <a:pt x="622" y="358"/>
                  </a:cubicBezTo>
                  <a:cubicBezTo>
                    <a:pt x="622" y="358"/>
                    <a:pt x="623" y="358"/>
                    <a:pt x="624" y="357"/>
                  </a:cubicBezTo>
                  <a:moveTo>
                    <a:pt x="743" y="321"/>
                  </a:moveTo>
                  <a:cubicBezTo>
                    <a:pt x="741" y="310"/>
                    <a:pt x="738" y="295"/>
                    <a:pt x="736" y="284"/>
                  </a:cubicBezTo>
                  <a:cubicBezTo>
                    <a:pt x="736" y="287"/>
                    <a:pt x="690" y="289"/>
                    <a:pt x="605" y="288"/>
                  </a:cubicBezTo>
                  <a:cubicBezTo>
                    <a:pt x="607" y="300"/>
                    <a:pt x="608" y="313"/>
                    <a:pt x="609" y="325"/>
                  </a:cubicBezTo>
                  <a:cubicBezTo>
                    <a:pt x="610" y="327"/>
                    <a:pt x="610" y="330"/>
                    <a:pt x="612" y="331"/>
                  </a:cubicBezTo>
                  <a:cubicBezTo>
                    <a:pt x="614" y="331"/>
                    <a:pt x="616" y="331"/>
                    <a:pt x="618" y="331"/>
                  </a:cubicBezTo>
                  <a:cubicBezTo>
                    <a:pt x="621" y="330"/>
                    <a:pt x="621" y="334"/>
                    <a:pt x="623" y="334"/>
                  </a:cubicBezTo>
                  <a:cubicBezTo>
                    <a:pt x="625" y="334"/>
                    <a:pt x="627" y="334"/>
                    <a:pt x="628" y="334"/>
                  </a:cubicBezTo>
                  <a:cubicBezTo>
                    <a:pt x="629" y="335"/>
                    <a:pt x="629" y="335"/>
                    <a:pt x="630" y="335"/>
                  </a:cubicBezTo>
                  <a:cubicBezTo>
                    <a:pt x="637" y="335"/>
                    <a:pt x="637" y="335"/>
                    <a:pt x="637" y="335"/>
                  </a:cubicBezTo>
                  <a:cubicBezTo>
                    <a:pt x="643" y="334"/>
                    <a:pt x="643" y="334"/>
                    <a:pt x="643" y="334"/>
                  </a:cubicBezTo>
                  <a:cubicBezTo>
                    <a:pt x="644" y="334"/>
                    <a:pt x="646" y="334"/>
                    <a:pt x="647" y="334"/>
                  </a:cubicBezTo>
                  <a:cubicBezTo>
                    <a:pt x="648" y="334"/>
                    <a:pt x="655" y="341"/>
                    <a:pt x="656" y="346"/>
                  </a:cubicBezTo>
                  <a:cubicBezTo>
                    <a:pt x="656" y="346"/>
                    <a:pt x="656" y="346"/>
                    <a:pt x="657" y="346"/>
                  </a:cubicBezTo>
                  <a:cubicBezTo>
                    <a:pt x="657" y="347"/>
                    <a:pt x="657" y="347"/>
                    <a:pt x="658" y="349"/>
                  </a:cubicBezTo>
                  <a:cubicBezTo>
                    <a:pt x="659" y="349"/>
                    <a:pt x="659" y="349"/>
                    <a:pt x="660" y="349"/>
                  </a:cubicBezTo>
                  <a:cubicBezTo>
                    <a:pt x="661" y="349"/>
                    <a:pt x="661" y="349"/>
                    <a:pt x="664" y="351"/>
                  </a:cubicBezTo>
                  <a:cubicBezTo>
                    <a:pt x="657" y="352"/>
                    <a:pt x="661" y="356"/>
                    <a:pt x="661" y="356"/>
                  </a:cubicBezTo>
                  <a:cubicBezTo>
                    <a:pt x="664" y="358"/>
                    <a:pt x="663" y="363"/>
                    <a:pt x="668" y="363"/>
                  </a:cubicBezTo>
                  <a:cubicBezTo>
                    <a:pt x="670" y="360"/>
                    <a:pt x="670" y="360"/>
                    <a:pt x="671" y="360"/>
                  </a:cubicBezTo>
                  <a:cubicBezTo>
                    <a:pt x="671" y="359"/>
                    <a:pt x="671" y="358"/>
                    <a:pt x="672" y="358"/>
                  </a:cubicBezTo>
                  <a:cubicBezTo>
                    <a:pt x="672" y="358"/>
                    <a:pt x="672" y="357"/>
                    <a:pt x="673" y="357"/>
                  </a:cubicBezTo>
                  <a:cubicBezTo>
                    <a:pt x="676" y="360"/>
                    <a:pt x="676" y="371"/>
                    <a:pt x="676" y="372"/>
                  </a:cubicBezTo>
                  <a:cubicBezTo>
                    <a:pt x="676" y="373"/>
                    <a:pt x="676" y="374"/>
                    <a:pt x="676" y="375"/>
                  </a:cubicBezTo>
                  <a:cubicBezTo>
                    <a:pt x="674" y="389"/>
                    <a:pt x="682" y="401"/>
                    <a:pt x="681" y="415"/>
                  </a:cubicBezTo>
                  <a:cubicBezTo>
                    <a:pt x="681" y="416"/>
                    <a:pt x="681" y="416"/>
                    <a:pt x="681" y="416"/>
                  </a:cubicBezTo>
                  <a:cubicBezTo>
                    <a:pt x="680" y="424"/>
                    <a:pt x="683" y="431"/>
                    <a:pt x="683" y="439"/>
                  </a:cubicBezTo>
                  <a:cubicBezTo>
                    <a:pt x="684" y="439"/>
                    <a:pt x="684" y="440"/>
                    <a:pt x="684" y="441"/>
                  </a:cubicBezTo>
                  <a:cubicBezTo>
                    <a:pt x="684" y="441"/>
                    <a:pt x="685" y="441"/>
                    <a:pt x="685" y="441"/>
                  </a:cubicBezTo>
                  <a:cubicBezTo>
                    <a:pt x="690" y="437"/>
                    <a:pt x="690" y="437"/>
                    <a:pt x="696" y="409"/>
                  </a:cubicBezTo>
                  <a:cubicBezTo>
                    <a:pt x="696" y="407"/>
                    <a:pt x="697" y="405"/>
                    <a:pt x="697" y="402"/>
                  </a:cubicBezTo>
                  <a:cubicBezTo>
                    <a:pt x="697" y="395"/>
                    <a:pt x="697" y="395"/>
                    <a:pt x="698" y="394"/>
                  </a:cubicBezTo>
                  <a:cubicBezTo>
                    <a:pt x="705" y="394"/>
                    <a:pt x="710" y="372"/>
                    <a:pt x="710" y="371"/>
                  </a:cubicBezTo>
                  <a:cubicBezTo>
                    <a:pt x="710" y="371"/>
                    <a:pt x="710" y="371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4" y="367"/>
                    <a:pt x="714" y="367"/>
                    <a:pt x="714" y="367"/>
                  </a:cubicBezTo>
                  <a:cubicBezTo>
                    <a:pt x="715" y="366"/>
                    <a:pt x="715" y="366"/>
                    <a:pt x="715" y="358"/>
                  </a:cubicBezTo>
                  <a:cubicBezTo>
                    <a:pt x="716" y="357"/>
                    <a:pt x="716" y="357"/>
                    <a:pt x="717" y="357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9" y="357"/>
                    <a:pt x="720" y="355"/>
                    <a:pt x="721" y="354"/>
                  </a:cubicBezTo>
                  <a:cubicBezTo>
                    <a:pt x="721" y="353"/>
                    <a:pt x="722" y="353"/>
                    <a:pt x="723" y="353"/>
                  </a:cubicBezTo>
                  <a:cubicBezTo>
                    <a:pt x="723" y="352"/>
                    <a:pt x="723" y="351"/>
                    <a:pt x="723" y="350"/>
                  </a:cubicBezTo>
                  <a:cubicBezTo>
                    <a:pt x="724" y="350"/>
                    <a:pt x="724" y="350"/>
                    <a:pt x="724" y="350"/>
                  </a:cubicBezTo>
                  <a:cubicBezTo>
                    <a:pt x="725" y="353"/>
                    <a:pt x="726" y="358"/>
                    <a:pt x="727" y="365"/>
                  </a:cubicBezTo>
                  <a:cubicBezTo>
                    <a:pt x="728" y="369"/>
                    <a:pt x="728" y="369"/>
                    <a:pt x="728" y="370"/>
                  </a:cubicBezTo>
                  <a:cubicBezTo>
                    <a:pt x="728" y="371"/>
                    <a:pt x="728" y="371"/>
                    <a:pt x="728" y="372"/>
                  </a:cubicBezTo>
                  <a:cubicBezTo>
                    <a:pt x="728" y="373"/>
                    <a:pt x="728" y="373"/>
                    <a:pt x="728" y="375"/>
                  </a:cubicBezTo>
                  <a:cubicBezTo>
                    <a:pt x="728" y="376"/>
                    <a:pt x="728" y="376"/>
                    <a:pt x="728" y="376"/>
                  </a:cubicBezTo>
                  <a:cubicBezTo>
                    <a:pt x="729" y="376"/>
                    <a:pt x="729" y="376"/>
                    <a:pt x="729" y="376"/>
                  </a:cubicBezTo>
                  <a:cubicBezTo>
                    <a:pt x="732" y="381"/>
                    <a:pt x="727" y="387"/>
                    <a:pt x="730" y="392"/>
                  </a:cubicBezTo>
                  <a:cubicBezTo>
                    <a:pt x="731" y="392"/>
                    <a:pt x="731" y="392"/>
                    <a:pt x="731" y="392"/>
                  </a:cubicBezTo>
                  <a:cubicBezTo>
                    <a:pt x="731" y="391"/>
                    <a:pt x="732" y="391"/>
                    <a:pt x="733" y="389"/>
                  </a:cubicBezTo>
                  <a:cubicBezTo>
                    <a:pt x="733" y="389"/>
                    <a:pt x="733" y="388"/>
                    <a:pt x="733" y="388"/>
                  </a:cubicBezTo>
                  <a:cubicBezTo>
                    <a:pt x="733" y="387"/>
                    <a:pt x="733" y="387"/>
                    <a:pt x="733" y="387"/>
                  </a:cubicBezTo>
                  <a:cubicBezTo>
                    <a:pt x="733" y="386"/>
                    <a:pt x="733" y="386"/>
                    <a:pt x="733" y="385"/>
                  </a:cubicBezTo>
                  <a:cubicBezTo>
                    <a:pt x="737" y="389"/>
                    <a:pt x="735" y="403"/>
                    <a:pt x="731" y="428"/>
                  </a:cubicBezTo>
                  <a:cubicBezTo>
                    <a:pt x="731" y="429"/>
                    <a:pt x="731" y="430"/>
                    <a:pt x="731" y="430"/>
                  </a:cubicBezTo>
                  <a:cubicBezTo>
                    <a:pt x="730" y="436"/>
                    <a:pt x="731" y="442"/>
                    <a:pt x="730" y="448"/>
                  </a:cubicBezTo>
                  <a:cubicBezTo>
                    <a:pt x="730" y="449"/>
                    <a:pt x="730" y="449"/>
                    <a:pt x="730" y="449"/>
                  </a:cubicBezTo>
                  <a:cubicBezTo>
                    <a:pt x="729" y="453"/>
                    <a:pt x="729" y="456"/>
                    <a:pt x="729" y="459"/>
                  </a:cubicBezTo>
                  <a:cubicBezTo>
                    <a:pt x="728" y="462"/>
                    <a:pt x="728" y="464"/>
                    <a:pt x="727" y="467"/>
                  </a:cubicBezTo>
                  <a:cubicBezTo>
                    <a:pt x="726" y="470"/>
                    <a:pt x="725" y="476"/>
                    <a:pt x="726" y="480"/>
                  </a:cubicBezTo>
                  <a:cubicBezTo>
                    <a:pt x="726" y="480"/>
                    <a:pt x="726" y="480"/>
                    <a:pt x="726" y="480"/>
                  </a:cubicBezTo>
                  <a:cubicBezTo>
                    <a:pt x="727" y="478"/>
                    <a:pt x="727" y="476"/>
                    <a:pt x="727" y="476"/>
                  </a:cubicBezTo>
                  <a:cubicBezTo>
                    <a:pt x="728" y="473"/>
                    <a:pt x="731" y="459"/>
                    <a:pt x="731" y="459"/>
                  </a:cubicBezTo>
                  <a:cubicBezTo>
                    <a:pt x="731" y="458"/>
                    <a:pt x="731" y="458"/>
                    <a:pt x="731" y="458"/>
                  </a:cubicBezTo>
                  <a:cubicBezTo>
                    <a:pt x="731" y="457"/>
                    <a:pt x="731" y="457"/>
                    <a:pt x="732" y="457"/>
                  </a:cubicBezTo>
                  <a:cubicBezTo>
                    <a:pt x="732" y="456"/>
                    <a:pt x="732" y="456"/>
                    <a:pt x="732" y="455"/>
                  </a:cubicBezTo>
                  <a:cubicBezTo>
                    <a:pt x="732" y="455"/>
                    <a:pt x="732" y="454"/>
                    <a:pt x="732" y="454"/>
                  </a:cubicBezTo>
                  <a:cubicBezTo>
                    <a:pt x="732" y="453"/>
                    <a:pt x="733" y="452"/>
                    <a:pt x="733" y="451"/>
                  </a:cubicBezTo>
                  <a:cubicBezTo>
                    <a:pt x="732" y="450"/>
                    <a:pt x="732" y="438"/>
                    <a:pt x="733" y="434"/>
                  </a:cubicBezTo>
                  <a:cubicBezTo>
                    <a:pt x="733" y="433"/>
                    <a:pt x="733" y="433"/>
                    <a:pt x="733" y="432"/>
                  </a:cubicBezTo>
                  <a:cubicBezTo>
                    <a:pt x="733" y="431"/>
                    <a:pt x="733" y="431"/>
                    <a:pt x="733" y="430"/>
                  </a:cubicBezTo>
                  <a:cubicBezTo>
                    <a:pt x="733" y="428"/>
                    <a:pt x="733" y="426"/>
                    <a:pt x="733" y="424"/>
                  </a:cubicBezTo>
                  <a:cubicBezTo>
                    <a:pt x="734" y="421"/>
                    <a:pt x="737" y="408"/>
                    <a:pt x="737" y="407"/>
                  </a:cubicBezTo>
                  <a:cubicBezTo>
                    <a:pt x="738" y="410"/>
                    <a:pt x="737" y="412"/>
                    <a:pt x="737" y="414"/>
                  </a:cubicBezTo>
                  <a:cubicBezTo>
                    <a:pt x="738" y="414"/>
                    <a:pt x="738" y="414"/>
                    <a:pt x="738" y="414"/>
                  </a:cubicBezTo>
                  <a:cubicBezTo>
                    <a:pt x="738" y="413"/>
                    <a:pt x="738" y="413"/>
                    <a:pt x="738" y="413"/>
                  </a:cubicBezTo>
                  <a:cubicBezTo>
                    <a:pt x="739" y="417"/>
                    <a:pt x="739" y="417"/>
                    <a:pt x="737" y="440"/>
                  </a:cubicBezTo>
                  <a:cubicBezTo>
                    <a:pt x="742" y="419"/>
                    <a:pt x="742" y="419"/>
                    <a:pt x="743" y="409"/>
                  </a:cubicBezTo>
                  <a:cubicBezTo>
                    <a:pt x="743" y="407"/>
                    <a:pt x="744" y="406"/>
                    <a:pt x="744" y="404"/>
                  </a:cubicBezTo>
                  <a:cubicBezTo>
                    <a:pt x="745" y="395"/>
                    <a:pt x="745" y="395"/>
                    <a:pt x="744" y="385"/>
                  </a:cubicBezTo>
                  <a:cubicBezTo>
                    <a:pt x="743" y="379"/>
                    <a:pt x="743" y="364"/>
                    <a:pt x="744" y="355"/>
                  </a:cubicBezTo>
                  <a:cubicBezTo>
                    <a:pt x="745" y="355"/>
                    <a:pt x="745" y="356"/>
                    <a:pt x="745" y="356"/>
                  </a:cubicBezTo>
                  <a:cubicBezTo>
                    <a:pt x="745" y="357"/>
                    <a:pt x="745" y="357"/>
                    <a:pt x="745" y="357"/>
                  </a:cubicBezTo>
                  <a:cubicBezTo>
                    <a:pt x="745" y="360"/>
                    <a:pt x="745" y="362"/>
                    <a:pt x="745" y="364"/>
                  </a:cubicBezTo>
                  <a:cubicBezTo>
                    <a:pt x="745" y="368"/>
                    <a:pt x="745" y="371"/>
                    <a:pt x="745" y="374"/>
                  </a:cubicBezTo>
                  <a:cubicBezTo>
                    <a:pt x="745" y="375"/>
                    <a:pt x="745" y="375"/>
                    <a:pt x="746" y="375"/>
                  </a:cubicBezTo>
                  <a:cubicBezTo>
                    <a:pt x="746" y="365"/>
                    <a:pt x="746" y="365"/>
                    <a:pt x="745" y="364"/>
                  </a:cubicBezTo>
                  <a:cubicBezTo>
                    <a:pt x="745" y="361"/>
                    <a:pt x="745" y="359"/>
                    <a:pt x="745" y="356"/>
                  </a:cubicBezTo>
                  <a:cubicBezTo>
                    <a:pt x="745" y="356"/>
                    <a:pt x="745" y="356"/>
                    <a:pt x="745" y="356"/>
                  </a:cubicBezTo>
                  <a:cubicBezTo>
                    <a:pt x="745" y="355"/>
                    <a:pt x="745" y="354"/>
                    <a:pt x="745" y="353"/>
                  </a:cubicBezTo>
                  <a:cubicBezTo>
                    <a:pt x="745" y="352"/>
                    <a:pt x="745" y="352"/>
                    <a:pt x="745" y="352"/>
                  </a:cubicBezTo>
                  <a:cubicBezTo>
                    <a:pt x="745" y="343"/>
                    <a:pt x="744" y="330"/>
                    <a:pt x="743" y="321"/>
                  </a:cubicBezTo>
                  <a:moveTo>
                    <a:pt x="299" y="117"/>
                  </a:moveTo>
                  <a:cubicBezTo>
                    <a:pt x="299" y="117"/>
                    <a:pt x="299" y="117"/>
                    <a:pt x="299" y="117"/>
                  </a:cubicBezTo>
                  <a:cubicBezTo>
                    <a:pt x="297" y="117"/>
                    <a:pt x="297" y="117"/>
                    <a:pt x="297" y="117"/>
                  </a:cubicBezTo>
                  <a:cubicBezTo>
                    <a:pt x="297" y="118"/>
                    <a:pt x="296" y="118"/>
                    <a:pt x="296" y="118"/>
                  </a:cubicBezTo>
                  <a:cubicBezTo>
                    <a:pt x="295" y="119"/>
                    <a:pt x="295" y="119"/>
                    <a:pt x="295" y="119"/>
                  </a:cubicBezTo>
                  <a:cubicBezTo>
                    <a:pt x="295" y="119"/>
                    <a:pt x="295" y="119"/>
                    <a:pt x="295" y="119"/>
                  </a:cubicBezTo>
                  <a:cubicBezTo>
                    <a:pt x="294" y="119"/>
                    <a:pt x="294" y="119"/>
                    <a:pt x="294" y="119"/>
                  </a:cubicBezTo>
                  <a:cubicBezTo>
                    <a:pt x="293" y="120"/>
                    <a:pt x="293" y="120"/>
                    <a:pt x="292" y="121"/>
                  </a:cubicBezTo>
                  <a:cubicBezTo>
                    <a:pt x="292" y="121"/>
                    <a:pt x="292" y="122"/>
                    <a:pt x="292" y="122"/>
                  </a:cubicBezTo>
                  <a:cubicBezTo>
                    <a:pt x="292" y="123"/>
                    <a:pt x="292" y="123"/>
                    <a:pt x="292" y="123"/>
                  </a:cubicBezTo>
                  <a:cubicBezTo>
                    <a:pt x="294" y="122"/>
                    <a:pt x="294" y="122"/>
                    <a:pt x="294" y="122"/>
                  </a:cubicBezTo>
                  <a:cubicBezTo>
                    <a:pt x="295" y="120"/>
                    <a:pt x="295" y="120"/>
                    <a:pt x="295" y="120"/>
                  </a:cubicBezTo>
                  <a:cubicBezTo>
                    <a:pt x="295" y="120"/>
                    <a:pt x="295" y="120"/>
                    <a:pt x="295" y="120"/>
                  </a:cubicBezTo>
                  <a:cubicBezTo>
                    <a:pt x="296" y="121"/>
                    <a:pt x="297" y="120"/>
                    <a:pt x="297" y="120"/>
                  </a:cubicBezTo>
                  <a:cubicBezTo>
                    <a:pt x="297" y="119"/>
                    <a:pt x="297" y="119"/>
                    <a:pt x="297" y="119"/>
                  </a:cubicBezTo>
                  <a:cubicBezTo>
                    <a:pt x="297" y="119"/>
                    <a:pt x="298" y="119"/>
                    <a:pt x="298" y="118"/>
                  </a:cubicBezTo>
                  <a:cubicBezTo>
                    <a:pt x="298" y="118"/>
                    <a:pt x="298" y="118"/>
                    <a:pt x="298" y="118"/>
                  </a:cubicBezTo>
                  <a:cubicBezTo>
                    <a:pt x="298" y="118"/>
                    <a:pt x="299" y="117"/>
                    <a:pt x="299" y="117"/>
                  </a:cubicBezTo>
                  <a:moveTo>
                    <a:pt x="324" y="158"/>
                  </a:moveTo>
                  <a:cubicBezTo>
                    <a:pt x="324" y="157"/>
                    <a:pt x="324" y="156"/>
                    <a:pt x="324" y="156"/>
                  </a:cubicBezTo>
                  <a:cubicBezTo>
                    <a:pt x="323" y="155"/>
                    <a:pt x="323" y="153"/>
                    <a:pt x="323" y="153"/>
                  </a:cubicBezTo>
                  <a:cubicBezTo>
                    <a:pt x="323" y="152"/>
                    <a:pt x="322" y="152"/>
                    <a:pt x="322" y="151"/>
                  </a:cubicBezTo>
                  <a:cubicBezTo>
                    <a:pt x="321" y="152"/>
                    <a:pt x="321" y="152"/>
                    <a:pt x="321" y="152"/>
                  </a:cubicBezTo>
                  <a:cubicBezTo>
                    <a:pt x="321" y="152"/>
                    <a:pt x="321" y="153"/>
                    <a:pt x="319" y="154"/>
                  </a:cubicBezTo>
                  <a:cubicBezTo>
                    <a:pt x="318" y="155"/>
                    <a:pt x="318" y="155"/>
                    <a:pt x="318" y="149"/>
                  </a:cubicBezTo>
                  <a:cubicBezTo>
                    <a:pt x="317" y="149"/>
                    <a:pt x="316" y="149"/>
                    <a:pt x="315" y="149"/>
                  </a:cubicBezTo>
                  <a:cubicBezTo>
                    <a:pt x="316" y="145"/>
                    <a:pt x="317" y="144"/>
                    <a:pt x="314" y="143"/>
                  </a:cubicBezTo>
                  <a:cubicBezTo>
                    <a:pt x="314" y="143"/>
                    <a:pt x="314" y="143"/>
                    <a:pt x="314" y="142"/>
                  </a:cubicBezTo>
                  <a:cubicBezTo>
                    <a:pt x="313" y="142"/>
                    <a:pt x="313" y="142"/>
                    <a:pt x="313" y="142"/>
                  </a:cubicBezTo>
                  <a:cubicBezTo>
                    <a:pt x="313" y="141"/>
                    <a:pt x="313" y="140"/>
                    <a:pt x="312" y="139"/>
                  </a:cubicBezTo>
                  <a:cubicBezTo>
                    <a:pt x="312" y="139"/>
                    <a:pt x="312" y="139"/>
                    <a:pt x="312" y="139"/>
                  </a:cubicBezTo>
                  <a:cubicBezTo>
                    <a:pt x="312" y="138"/>
                    <a:pt x="311" y="135"/>
                    <a:pt x="310" y="135"/>
                  </a:cubicBezTo>
                  <a:cubicBezTo>
                    <a:pt x="306" y="135"/>
                    <a:pt x="306" y="135"/>
                    <a:pt x="306" y="134"/>
                  </a:cubicBezTo>
                  <a:cubicBezTo>
                    <a:pt x="307" y="131"/>
                    <a:pt x="307" y="131"/>
                    <a:pt x="310" y="131"/>
                  </a:cubicBezTo>
                  <a:cubicBezTo>
                    <a:pt x="310" y="131"/>
                    <a:pt x="310" y="130"/>
                    <a:pt x="310" y="130"/>
                  </a:cubicBezTo>
                  <a:cubicBezTo>
                    <a:pt x="310" y="128"/>
                    <a:pt x="312" y="128"/>
                    <a:pt x="313" y="127"/>
                  </a:cubicBezTo>
                  <a:cubicBezTo>
                    <a:pt x="313" y="126"/>
                    <a:pt x="313" y="125"/>
                    <a:pt x="314" y="123"/>
                  </a:cubicBezTo>
                  <a:cubicBezTo>
                    <a:pt x="311" y="123"/>
                    <a:pt x="308" y="123"/>
                    <a:pt x="305" y="123"/>
                  </a:cubicBezTo>
                  <a:cubicBezTo>
                    <a:pt x="307" y="120"/>
                    <a:pt x="307" y="120"/>
                    <a:pt x="307" y="120"/>
                  </a:cubicBezTo>
                  <a:cubicBezTo>
                    <a:pt x="308" y="119"/>
                    <a:pt x="310" y="119"/>
                    <a:pt x="310" y="118"/>
                  </a:cubicBezTo>
                  <a:cubicBezTo>
                    <a:pt x="310" y="117"/>
                    <a:pt x="310" y="117"/>
                    <a:pt x="309" y="117"/>
                  </a:cubicBezTo>
                  <a:cubicBezTo>
                    <a:pt x="309" y="117"/>
                    <a:pt x="309" y="117"/>
                    <a:pt x="309" y="117"/>
                  </a:cubicBezTo>
                  <a:cubicBezTo>
                    <a:pt x="308" y="117"/>
                    <a:pt x="308" y="117"/>
                    <a:pt x="307" y="117"/>
                  </a:cubicBezTo>
                  <a:cubicBezTo>
                    <a:pt x="306" y="117"/>
                    <a:pt x="304" y="116"/>
                    <a:pt x="303" y="117"/>
                  </a:cubicBezTo>
                  <a:cubicBezTo>
                    <a:pt x="303" y="118"/>
                    <a:pt x="302" y="119"/>
                    <a:pt x="301" y="120"/>
                  </a:cubicBezTo>
                  <a:cubicBezTo>
                    <a:pt x="301" y="121"/>
                    <a:pt x="301" y="122"/>
                    <a:pt x="300" y="123"/>
                  </a:cubicBezTo>
                  <a:cubicBezTo>
                    <a:pt x="298" y="124"/>
                    <a:pt x="298" y="124"/>
                    <a:pt x="298" y="124"/>
                  </a:cubicBezTo>
                  <a:cubicBezTo>
                    <a:pt x="297" y="123"/>
                    <a:pt x="297" y="123"/>
                    <a:pt x="297" y="122"/>
                  </a:cubicBezTo>
                  <a:cubicBezTo>
                    <a:pt x="296" y="123"/>
                    <a:pt x="296" y="123"/>
                    <a:pt x="296" y="123"/>
                  </a:cubicBezTo>
                  <a:cubicBezTo>
                    <a:pt x="294" y="123"/>
                    <a:pt x="294" y="126"/>
                    <a:pt x="294" y="126"/>
                  </a:cubicBezTo>
                  <a:cubicBezTo>
                    <a:pt x="295" y="127"/>
                    <a:pt x="296" y="126"/>
                    <a:pt x="297" y="127"/>
                  </a:cubicBezTo>
                  <a:cubicBezTo>
                    <a:pt x="296" y="128"/>
                    <a:pt x="296" y="128"/>
                    <a:pt x="296" y="128"/>
                  </a:cubicBezTo>
                  <a:cubicBezTo>
                    <a:pt x="296" y="128"/>
                    <a:pt x="296" y="128"/>
                    <a:pt x="296" y="129"/>
                  </a:cubicBezTo>
                  <a:cubicBezTo>
                    <a:pt x="295" y="130"/>
                    <a:pt x="296" y="131"/>
                    <a:pt x="294" y="131"/>
                  </a:cubicBezTo>
                  <a:cubicBezTo>
                    <a:pt x="292" y="132"/>
                    <a:pt x="292" y="133"/>
                    <a:pt x="292" y="133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4"/>
                    <a:pt x="293" y="134"/>
                    <a:pt x="294" y="134"/>
                  </a:cubicBezTo>
                  <a:cubicBezTo>
                    <a:pt x="294" y="134"/>
                    <a:pt x="294" y="133"/>
                    <a:pt x="295" y="134"/>
                  </a:cubicBezTo>
                  <a:cubicBezTo>
                    <a:pt x="295" y="135"/>
                    <a:pt x="295" y="135"/>
                    <a:pt x="296" y="135"/>
                  </a:cubicBezTo>
                  <a:cubicBezTo>
                    <a:pt x="296" y="136"/>
                    <a:pt x="297" y="136"/>
                    <a:pt x="297" y="135"/>
                  </a:cubicBezTo>
                  <a:cubicBezTo>
                    <a:pt x="297" y="135"/>
                    <a:pt x="297" y="135"/>
                    <a:pt x="298" y="134"/>
                  </a:cubicBezTo>
                  <a:cubicBezTo>
                    <a:pt x="299" y="135"/>
                    <a:pt x="299" y="135"/>
                    <a:pt x="299" y="135"/>
                  </a:cubicBezTo>
                  <a:cubicBezTo>
                    <a:pt x="298" y="136"/>
                    <a:pt x="299" y="137"/>
                    <a:pt x="299" y="138"/>
                  </a:cubicBezTo>
                  <a:cubicBezTo>
                    <a:pt x="298" y="139"/>
                    <a:pt x="297" y="138"/>
                    <a:pt x="296" y="139"/>
                  </a:cubicBezTo>
                  <a:cubicBezTo>
                    <a:pt x="296" y="140"/>
                    <a:pt x="296" y="140"/>
                    <a:pt x="296" y="141"/>
                  </a:cubicBezTo>
                  <a:cubicBezTo>
                    <a:pt x="298" y="141"/>
                    <a:pt x="299" y="141"/>
                    <a:pt x="301" y="141"/>
                  </a:cubicBezTo>
                  <a:cubicBezTo>
                    <a:pt x="302" y="140"/>
                    <a:pt x="302" y="140"/>
                    <a:pt x="302" y="140"/>
                  </a:cubicBezTo>
                  <a:cubicBezTo>
                    <a:pt x="304" y="142"/>
                    <a:pt x="301" y="145"/>
                    <a:pt x="304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4" y="147"/>
                    <a:pt x="303" y="148"/>
                    <a:pt x="303" y="149"/>
                  </a:cubicBezTo>
                  <a:cubicBezTo>
                    <a:pt x="304" y="150"/>
                    <a:pt x="303" y="151"/>
                    <a:pt x="302" y="151"/>
                  </a:cubicBezTo>
                  <a:cubicBezTo>
                    <a:pt x="300" y="152"/>
                    <a:pt x="299" y="150"/>
                    <a:pt x="297" y="150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96" y="150"/>
                    <a:pt x="296" y="150"/>
                    <a:pt x="295" y="151"/>
                  </a:cubicBezTo>
                  <a:cubicBezTo>
                    <a:pt x="295" y="152"/>
                    <a:pt x="295" y="152"/>
                    <a:pt x="295" y="152"/>
                  </a:cubicBezTo>
                  <a:cubicBezTo>
                    <a:pt x="294" y="152"/>
                    <a:pt x="294" y="152"/>
                    <a:pt x="293" y="152"/>
                  </a:cubicBezTo>
                  <a:cubicBezTo>
                    <a:pt x="292" y="153"/>
                    <a:pt x="292" y="153"/>
                    <a:pt x="292" y="153"/>
                  </a:cubicBezTo>
                  <a:cubicBezTo>
                    <a:pt x="294" y="154"/>
                    <a:pt x="295" y="153"/>
                    <a:pt x="297" y="154"/>
                  </a:cubicBezTo>
                  <a:cubicBezTo>
                    <a:pt x="297" y="154"/>
                    <a:pt x="297" y="155"/>
                    <a:pt x="296" y="156"/>
                  </a:cubicBezTo>
                  <a:cubicBezTo>
                    <a:pt x="296" y="156"/>
                    <a:pt x="296" y="156"/>
                    <a:pt x="295" y="156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1" y="159"/>
                    <a:pt x="291" y="159"/>
                    <a:pt x="291" y="160"/>
                  </a:cubicBezTo>
                  <a:cubicBezTo>
                    <a:pt x="293" y="161"/>
                    <a:pt x="295" y="159"/>
                    <a:pt x="296" y="160"/>
                  </a:cubicBezTo>
                  <a:cubicBezTo>
                    <a:pt x="298" y="161"/>
                    <a:pt x="299" y="160"/>
                    <a:pt x="301" y="161"/>
                  </a:cubicBezTo>
                  <a:cubicBezTo>
                    <a:pt x="301" y="162"/>
                    <a:pt x="301" y="162"/>
                    <a:pt x="300" y="163"/>
                  </a:cubicBezTo>
                  <a:cubicBezTo>
                    <a:pt x="300" y="163"/>
                    <a:pt x="299" y="163"/>
                    <a:pt x="296" y="163"/>
                  </a:cubicBezTo>
                  <a:cubicBezTo>
                    <a:pt x="295" y="163"/>
                    <a:pt x="295" y="164"/>
                    <a:pt x="294" y="165"/>
                  </a:cubicBezTo>
                  <a:cubicBezTo>
                    <a:pt x="293" y="165"/>
                    <a:pt x="292" y="165"/>
                    <a:pt x="291" y="165"/>
                  </a:cubicBezTo>
                  <a:cubicBezTo>
                    <a:pt x="291" y="168"/>
                    <a:pt x="291" y="168"/>
                    <a:pt x="287" y="169"/>
                  </a:cubicBezTo>
                  <a:cubicBezTo>
                    <a:pt x="288" y="170"/>
                    <a:pt x="288" y="170"/>
                    <a:pt x="291" y="169"/>
                  </a:cubicBezTo>
                  <a:cubicBezTo>
                    <a:pt x="292" y="169"/>
                    <a:pt x="292" y="169"/>
                    <a:pt x="293" y="168"/>
                  </a:cubicBezTo>
                  <a:cubicBezTo>
                    <a:pt x="293" y="168"/>
                    <a:pt x="293" y="168"/>
                    <a:pt x="295" y="169"/>
                  </a:cubicBezTo>
                  <a:cubicBezTo>
                    <a:pt x="296" y="169"/>
                    <a:pt x="296" y="169"/>
                    <a:pt x="297" y="169"/>
                  </a:cubicBezTo>
                  <a:cubicBezTo>
                    <a:pt x="298" y="167"/>
                    <a:pt x="298" y="167"/>
                    <a:pt x="298" y="166"/>
                  </a:cubicBezTo>
                  <a:cubicBezTo>
                    <a:pt x="300" y="167"/>
                    <a:pt x="302" y="166"/>
                    <a:pt x="304" y="167"/>
                  </a:cubicBezTo>
                  <a:cubicBezTo>
                    <a:pt x="306" y="167"/>
                    <a:pt x="306" y="165"/>
                    <a:pt x="307" y="165"/>
                  </a:cubicBezTo>
                  <a:cubicBezTo>
                    <a:pt x="309" y="165"/>
                    <a:pt x="309" y="167"/>
                    <a:pt x="310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2" y="167"/>
                    <a:pt x="314" y="167"/>
                    <a:pt x="316" y="166"/>
                  </a:cubicBezTo>
                  <a:cubicBezTo>
                    <a:pt x="317" y="165"/>
                    <a:pt x="317" y="165"/>
                    <a:pt x="317" y="165"/>
                  </a:cubicBezTo>
                  <a:cubicBezTo>
                    <a:pt x="319" y="165"/>
                    <a:pt x="319" y="165"/>
                    <a:pt x="320" y="165"/>
                  </a:cubicBezTo>
                  <a:cubicBezTo>
                    <a:pt x="320" y="164"/>
                    <a:pt x="320" y="164"/>
                    <a:pt x="320" y="164"/>
                  </a:cubicBezTo>
                  <a:cubicBezTo>
                    <a:pt x="320" y="163"/>
                    <a:pt x="319" y="162"/>
                    <a:pt x="319" y="161"/>
                  </a:cubicBezTo>
                  <a:cubicBezTo>
                    <a:pt x="319" y="161"/>
                    <a:pt x="319" y="161"/>
                    <a:pt x="319" y="161"/>
                  </a:cubicBezTo>
                  <a:cubicBezTo>
                    <a:pt x="319" y="160"/>
                    <a:pt x="319" y="159"/>
                    <a:pt x="321" y="160"/>
                  </a:cubicBezTo>
                  <a:cubicBezTo>
                    <a:pt x="321" y="160"/>
                    <a:pt x="321" y="160"/>
                    <a:pt x="322" y="158"/>
                  </a:cubicBezTo>
                  <a:cubicBezTo>
                    <a:pt x="323" y="158"/>
                    <a:pt x="323" y="158"/>
                    <a:pt x="324" y="158"/>
                  </a:cubicBezTo>
                  <a:moveTo>
                    <a:pt x="281" y="142"/>
                  </a:moveTo>
                  <a:cubicBezTo>
                    <a:pt x="281" y="142"/>
                    <a:pt x="281" y="142"/>
                    <a:pt x="281" y="142"/>
                  </a:cubicBezTo>
                  <a:cubicBezTo>
                    <a:pt x="281" y="142"/>
                    <a:pt x="281" y="142"/>
                    <a:pt x="281" y="142"/>
                  </a:cubicBezTo>
                  <a:cubicBezTo>
                    <a:pt x="281" y="142"/>
                    <a:pt x="281" y="142"/>
                    <a:pt x="281" y="142"/>
                  </a:cubicBezTo>
                  <a:moveTo>
                    <a:pt x="293" y="143"/>
                  </a:moveTo>
                  <a:cubicBezTo>
                    <a:pt x="293" y="143"/>
                    <a:pt x="294" y="142"/>
                    <a:pt x="293" y="141"/>
                  </a:cubicBezTo>
                  <a:cubicBezTo>
                    <a:pt x="292" y="140"/>
                    <a:pt x="293" y="139"/>
                    <a:pt x="293" y="139"/>
                  </a:cubicBezTo>
                  <a:cubicBezTo>
                    <a:pt x="293" y="139"/>
                    <a:pt x="293" y="138"/>
                    <a:pt x="292" y="138"/>
                  </a:cubicBezTo>
                  <a:cubicBezTo>
                    <a:pt x="292" y="138"/>
                    <a:pt x="291" y="138"/>
                    <a:pt x="291" y="138"/>
                  </a:cubicBezTo>
                  <a:cubicBezTo>
                    <a:pt x="291" y="137"/>
                    <a:pt x="291" y="137"/>
                    <a:pt x="291" y="137"/>
                  </a:cubicBezTo>
                  <a:cubicBezTo>
                    <a:pt x="290" y="137"/>
                    <a:pt x="290" y="137"/>
                    <a:pt x="290" y="137"/>
                  </a:cubicBezTo>
                  <a:cubicBezTo>
                    <a:pt x="289" y="137"/>
                    <a:pt x="288" y="138"/>
                    <a:pt x="288" y="138"/>
                  </a:cubicBezTo>
                  <a:cubicBezTo>
                    <a:pt x="287" y="138"/>
                    <a:pt x="287" y="138"/>
                    <a:pt x="287" y="139"/>
                  </a:cubicBezTo>
                  <a:cubicBezTo>
                    <a:pt x="287" y="139"/>
                    <a:pt x="286" y="139"/>
                    <a:pt x="286" y="139"/>
                  </a:cubicBezTo>
                  <a:cubicBezTo>
                    <a:pt x="285" y="139"/>
                    <a:pt x="285" y="139"/>
                    <a:pt x="285" y="139"/>
                  </a:cubicBezTo>
                  <a:cubicBezTo>
                    <a:pt x="285" y="138"/>
                    <a:pt x="285" y="138"/>
                    <a:pt x="285" y="137"/>
                  </a:cubicBezTo>
                  <a:cubicBezTo>
                    <a:pt x="284" y="137"/>
                    <a:pt x="284" y="137"/>
                    <a:pt x="282" y="137"/>
                  </a:cubicBezTo>
                  <a:cubicBezTo>
                    <a:pt x="282" y="139"/>
                    <a:pt x="281" y="140"/>
                    <a:pt x="281" y="142"/>
                  </a:cubicBezTo>
                  <a:cubicBezTo>
                    <a:pt x="280" y="142"/>
                    <a:pt x="280" y="143"/>
                    <a:pt x="279" y="142"/>
                  </a:cubicBezTo>
                  <a:cubicBezTo>
                    <a:pt x="278" y="142"/>
                    <a:pt x="278" y="143"/>
                    <a:pt x="277" y="143"/>
                  </a:cubicBezTo>
                  <a:cubicBezTo>
                    <a:pt x="277" y="143"/>
                    <a:pt x="277" y="143"/>
                    <a:pt x="276" y="142"/>
                  </a:cubicBezTo>
                  <a:cubicBezTo>
                    <a:pt x="275" y="142"/>
                    <a:pt x="275" y="142"/>
                    <a:pt x="275" y="142"/>
                  </a:cubicBezTo>
                  <a:cubicBezTo>
                    <a:pt x="274" y="145"/>
                    <a:pt x="273" y="147"/>
                    <a:pt x="273" y="149"/>
                  </a:cubicBezTo>
                  <a:cubicBezTo>
                    <a:pt x="274" y="149"/>
                    <a:pt x="274" y="149"/>
                    <a:pt x="276" y="149"/>
                  </a:cubicBezTo>
                  <a:cubicBezTo>
                    <a:pt x="275" y="150"/>
                    <a:pt x="275" y="151"/>
                    <a:pt x="275" y="152"/>
                  </a:cubicBezTo>
                  <a:cubicBezTo>
                    <a:pt x="272" y="153"/>
                    <a:pt x="272" y="153"/>
                    <a:pt x="271" y="154"/>
                  </a:cubicBezTo>
                  <a:cubicBezTo>
                    <a:pt x="271" y="154"/>
                    <a:pt x="271" y="154"/>
                    <a:pt x="271" y="154"/>
                  </a:cubicBezTo>
                  <a:cubicBezTo>
                    <a:pt x="271" y="155"/>
                    <a:pt x="271" y="156"/>
                    <a:pt x="270" y="156"/>
                  </a:cubicBezTo>
                  <a:cubicBezTo>
                    <a:pt x="270" y="157"/>
                    <a:pt x="269" y="157"/>
                    <a:pt x="269" y="157"/>
                  </a:cubicBezTo>
                  <a:cubicBezTo>
                    <a:pt x="269" y="158"/>
                    <a:pt x="269" y="158"/>
                    <a:pt x="269" y="158"/>
                  </a:cubicBezTo>
                  <a:cubicBezTo>
                    <a:pt x="269" y="158"/>
                    <a:pt x="268" y="159"/>
                    <a:pt x="269" y="159"/>
                  </a:cubicBezTo>
                  <a:cubicBezTo>
                    <a:pt x="270" y="160"/>
                    <a:pt x="271" y="160"/>
                    <a:pt x="271" y="160"/>
                  </a:cubicBezTo>
                  <a:cubicBezTo>
                    <a:pt x="273" y="159"/>
                    <a:pt x="274" y="160"/>
                    <a:pt x="274" y="160"/>
                  </a:cubicBezTo>
                  <a:cubicBezTo>
                    <a:pt x="275" y="160"/>
                    <a:pt x="277" y="159"/>
                    <a:pt x="277" y="159"/>
                  </a:cubicBezTo>
                  <a:cubicBezTo>
                    <a:pt x="277" y="159"/>
                    <a:pt x="277" y="159"/>
                    <a:pt x="277" y="158"/>
                  </a:cubicBezTo>
                  <a:cubicBezTo>
                    <a:pt x="278" y="157"/>
                    <a:pt x="278" y="157"/>
                    <a:pt x="278" y="157"/>
                  </a:cubicBezTo>
                  <a:cubicBezTo>
                    <a:pt x="281" y="157"/>
                    <a:pt x="284" y="157"/>
                    <a:pt x="286" y="157"/>
                  </a:cubicBezTo>
                  <a:cubicBezTo>
                    <a:pt x="286" y="157"/>
                    <a:pt x="287" y="156"/>
                    <a:pt x="287" y="156"/>
                  </a:cubicBezTo>
                  <a:cubicBezTo>
                    <a:pt x="287" y="155"/>
                    <a:pt x="286" y="155"/>
                    <a:pt x="286" y="154"/>
                  </a:cubicBezTo>
                  <a:cubicBezTo>
                    <a:pt x="287" y="153"/>
                    <a:pt x="287" y="154"/>
                    <a:pt x="288" y="153"/>
                  </a:cubicBezTo>
                  <a:cubicBezTo>
                    <a:pt x="288" y="152"/>
                    <a:pt x="288" y="152"/>
                    <a:pt x="289" y="150"/>
                  </a:cubicBezTo>
                  <a:cubicBezTo>
                    <a:pt x="289" y="149"/>
                    <a:pt x="290" y="148"/>
                    <a:pt x="290" y="147"/>
                  </a:cubicBezTo>
                  <a:cubicBezTo>
                    <a:pt x="290" y="146"/>
                    <a:pt x="290" y="145"/>
                    <a:pt x="290" y="145"/>
                  </a:cubicBezTo>
                  <a:cubicBezTo>
                    <a:pt x="292" y="145"/>
                    <a:pt x="293" y="144"/>
                    <a:pt x="293" y="143"/>
                  </a:cubicBezTo>
                  <a:moveTo>
                    <a:pt x="544" y="571"/>
                  </a:moveTo>
                  <a:cubicBezTo>
                    <a:pt x="544" y="571"/>
                    <a:pt x="544" y="570"/>
                    <a:pt x="545" y="570"/>
                  </a:cubicBezTo>
                  <a:cubicBezTo>
                    <a:pt x="548" y="559"/>
                    <a:pt x="548" y="559"/>
                    <a:pt x="548" y="559"/>
                  </a:cubicBezTo>
                  <a:cubicBezTo>
                    <a:pt x="547" y="558"/>
                    <a:pt x="547" y="556"/>
                    <a:pt x="543" y="555"/>
                  </a:cubicBezTo>
                  <a:cubicBezTo>
                    <a:pt x="542" y="559"/>
                    <a:pt x="542" y="559"/>
                    <a:pt x="542" y="559"/>
                  </a:cubicBezTo>
                  <a:cubicBezTo>
                    <a:pt x="541" y="560"/>
                    <a:pt x="541" y="560"/>
                    <a:pt x="535" y="564"/>
                  </a:cubicBezTo>
                  <a:cubicBezTo>
                    <a:pt x="535" y="564"/>
                    <a:pt x="533" y="567"/>
                    <a:pt x="533" y="567"/>
                  </a:cubicBezTo>
                  <a:cubicBezTo>
                    <a:pt x="533" y="568"/>
                    <a:pt x="533" y="568"/>
                    <a:pt x="533" y="568"/>
                  </a:cubicBezTo>
                  <a:cubicBezTo>
                    <a:pt x="532" y="569"/>
                    <a:pt x="531" y="568"/>
                    <a:pt x="531" y="569"/>
                  </a:cubicBezTo>
                  <a:cubicBezTo>
                    <a:pt x="530" y="570"/>
                    <a:pt x="530" y="571"/>
                    <a:pt x="528" y="572"/>
                  </a:cubicBezTo>
                  <a:cubicBezTo>
                    <a:pt x="525" y="575"/>
                    <a:pt x="522" y="572"/>
                    <a:pt x="518" y="573"/>
                  </a:cubicBezTo>
                  <a:cubicBezTo>
                    <a:pt x="517" y="574"/>
                    <a:pt x="516" y="574"/>
                    <a:pt x="516" y="575"/>
                  </a:cubicBezTo>
                  <a:cubicBezTo>
                    <a:pt x="515" y="576"/>
                    <a:pt x="515" y="577"/>
                    <a:pt x="514" y="579"/>
                  </a:cubicBezTo>
                  <a:cubicBezTo>
                    <a:pt x="513" y="580"/>
                    <a:pt x="512" y="581"/>
                    <a:pt x="511" y="582"/>
                  </a:cubicBezTo>
                  <a:cubicBezTo>
                    <a:pt x="511" y="582"/>
                    <a:pt x="509" y="588"/>
                    <a:pt x="510" y="589"/>
                  </a:cubicBezTo>
                  <a:cubicBezTo>
                    <a:pt x="510" y="590"/>
                    <a:pt x="510" y="590"/>
                    <a:pt x="510" y="591"/>
                  </a:cubicBezTo>
                  <a:cubicBezTo>
                    <a:pt x="510" y="591"/>
                    <a:pt x="509" y="594"/>
                    <a:pt x="509" y="594"/>
                  </a:cubicBezTo>
                  <a:cubicBezTo>
                    <a:pt x="509" y="595"/>
                    <a:pt x="508" y="595"/>
                    <a:pt x="508" y="594"/>
                  </a:cubicBezTo>
                  <a:cubicBezTo>
                    <a:pt x="507" y="594"/>
                    <a:pt x="507" y="594"/>
                    <a:pt x="504" y="597"/>
                  </a:cubicBezTo>
                  <a:cubicBezTo>
                    <a:pt x="503" y="599"/>
                    <a:pt x="503" y="601"/>
                    <a:pt x="501" y="603"/>
                  </a:cubicBezTo>
                  <a:cubicBezTo>
                    <a:pt x="501" y="603"/>
                    <a:pt x="501" y="603"/>
                    <a:pt x="500" y="604"/>
                  </a:cubicBezTo>
                  <a:cubicBezTo>
                    <a:pt x="500" y="604"/>
                    <a:pt x="500" y="604"/>
                    <a:pt x="500" y="605"/>
                  </a:cubicBezTo>
                  <a:cubicBezTo>
                    <a:pt x="500" y="606"/>
                    <a:pt x="500" y="608"/>
                    <a:pt x="500" y="609"/>
                  </a:cubicBezTo>
                  <a:cubicBezTo>
                    <a:pt x="499" y="610"/>
                    <a:pt x="499" y="610"/>
                    <a:pt x="499" y="611"/>
                  </a:cubicBezTo>
                  <a:cubicBezTo>
                    <a:pt x="498" y="614"/>
                    <a:pt x="498" y="614"/>
                    <a:pt x="497" y="616"/>
                  </a:cubicBezTo>
                  <a:cubicBezTo>
                    <a:pt x="499" y="617"/>
                    <a:pt x="501" y="616"/>
                    <a:pt x="503" y="616"/>
                  </a:cubicBezTo>
                  <a:cubicBezTo>
                    <a:pt x="503" y="617"/>
                    <a:pt x="503" y="617"/>
                    <a:pt x="503" y="618"/>
                  </a:cubicBezTo>
                  <a:cubicBezTo>
                    <a:pt x="505" y="619"/>
                    <a:pt x="510" y="620"/>
                    <a:pt x="515" y="615"/>
                  </a:cubicBezTo>
                  <a:cubicBezTo>
                    <a:pt x="517" y="612"/>
                    <a:pt x="517" y="609"/>
                    <a:pt x="519" y="606"/>
                  </a:cubicBezTo>
                  <a:cubicBezTo>
                    <a:pt x="521" y="604"/>
                    <a:pt x="523" y="603"/>
                    <a:pt x="524" y="601"/>
                  </a:cubicBezTo>
                  <a:cubicBezTo>
                    <a:pt x="526" y="599"/>
                    <a:pt x="526" y="596"/>
                    <a:pt x="528" y="593"/>
                  </a:cubicBezTo>
                  <a:cubicBezTo>
                    <a:pt x="529" y="592"/>
                    <a:pt x="531" y="592"/>
                    <a:pt x="532" y="591"/>
                  </a:cubicBezTo>
                  <a:cubicBezTo>
                    <a:pt x="533" y="590"/>
                    <a:pt x="534" y="591"/>
                    <a:pt x="535" y="590"/>
                  </a:cubicBezTo>
                  <a:cubicBezTo>
                    <a:pt x="536" y="588"/>
                    <a:pt x="535" y="585"/>
                    <a:pt x="536" y="583"/>
                  </a:cubicBezTo>
                  <a:cubicBezTo>
                    <a:pt x="537" y="582"/>
                    <a:pt x="539" y="581"/>
                    <a:pt x="539" y="579"/>
                  </a:cubicBezTo>
                  <a:cubicBezTo>
                    <a:pt x="539" y="579"/>
                    <a:pt x="540" y="578"/>
                    <a:pt x="540" y="577"/>
                  </a:cubicBezTo>
                  <a:cubicBezTo>
                    <a:pt x="540" y="577"/>
                    <a:pt x="540" y="576"/>
                    <a:pt x="540" y="575"/>
                  </a:cubicBezTo>
                  <a:cubicBezTo>
                    <a:pt x="540" y="575"/>
                    <a:pt x="541" y="575"/>
                    <a:pt x="541" y="574"/>
                  </a:cubicBezTo>
                  <a:cubicBezTo>
                    <a:pt x="541" y="573"/>
                    <a:pt x="543" y="572"/>
                    <a:pt x="544" y="571"/>
                  </a:cubicBezTo>
                  <a:moveTo>
                    <a:pt x="577" y="426"/>
                  </a:moveTo>
                  <a:cubicBezTo>
                    <a:pt x="577" y="425"/>
                    <a:pt x="577" y="423"/>
                    <a:pt x="575" y="421"/>
                  </a:cubicBezTo>
                  <a:cubicBezTo>
                    <a:pt x="568" y="420"/>
                    <a:pt x="563" y="428"/>
                    <a:pt x="556" y="426"/>
                  </a:cubicBezTo>
                  <a:cubicBezTo>
                    <a:pt x="555" y="426"/>
                    <a:pt x="554" y="426"/>
                    <a:pt x="552" y="426"/>
                  </a:cubicBezTo>
                  <a:cubicBezTo>
                    <a:pt x="546" y="427"/>
                    <a:pt x="544" y="426"/>
                    <a:pt x="541" y="425"/>
                  </a:cubicBezTo>
                  <a:cubicBezTo>
                    <a:pt x="539" y="419"/>
                    <a:pt x="539" y="419"/>
                    <a:pt x="539" y="417"/>
                  </a:cubicBezTo>
                  <a:cubicBezTo>
                    <a:pt x="538" y="417"/>
                    <a:pt x="537" y="416"/>
                    <a:pt x="537" y="416"/>
                  </a:cubicBezTo>
                  <a:cubicBezTo>
                    <a:pt x="536" y="414"/>
                    <a:pt x="536" y="412"/>
                    <a:pt x="536" y="411"/>
                  </a:cubicBezTo>
                  <a:cubicBezTo>
                    <a:pt x="519" y="396"/>
                    <a:pt x="504" y="384"/>
                    <a:pt x="507" y="371"/>
                  </a:cubicBezTo>
                  <a:cubicBezTo>
                    <a:pt x="507" y="371"/>
                    <a:pt x="507" y="370"/>
                    <a:pt x="507" y="367"/>
                  </a:cubicBezTo>
                  <a:cubicBezTo>
                    <a:pt x="507" y="365"/>
                    <a:pt x="507" y="364"/>
                    <a:pt x="506" y="362"/>
                  </a:cubicBezTo>
                  <a:cubicBezTo>
                    <a:pt x="506" y="362"/>
                    <a:pt x="477" y="309"/>
                    <a:pt x="477" y="300"/>
                  </a:cubicBezTo>
                  <a:cubicBezTo>
                    <a:pt x="474" y="297"/>
                    <a:pt x="470" y="297"/>
                    <a:pt x="468" y="295"/>
                  </a:cubicBezTo>
                  <a:cubicBezTo>
                    <a:pt x="467" y="295"/>
                    <a:pt x="467" y="295"/>
                    <a:pt x="465" y="295"/>
                  </a:cubicBezTo>
                  <a:cubicBezTo>
                    <a:pt x="464" y="295"/>
                    <a:pt x="462" y="296"/>
                    <a:pt x="461" y="297"/>
                  </a:cubicBezTo>
                  <a:cubicBezTo>
                    <a:pt x="460" y="297"/>
                    <a:pt x="460" y="297"/>
                    <a:pt x="460" y="297"/>
                  </a:cubicBezTo>
                  <a:cubicBezTo>
                    <a:pt x="443" y="293"/>
                    <a:pt x="427" y="284"/>
                    <a:pt x="410" y="284"/>
                  </a:cubicBezTo>
                  <a:cubicBezTo>
                    <a:pt x="409" y="297"/>
                    <a:pt x="409" y="297"/>
                    <a:pt x="408" y="299"/>
                  </a:cubicBezTo>
                  <a:cubicBezTo>
                    <a:pt x="408" y="299"/>
                    <a:pt x="407" y="299"/>
                    <a:pt x="406" y="299"/>
                  </a:cubicBezTo>
                  <a:cubicBezTo>
                    <a:pt x="405" y="299"/>
                    <a:pt x="405" y="299"/>
                    <a:pt x="403" y="299"/>
                  </a:cubicBezTo>
                  <a:cubicBezTo>
                    <a:pt x="399" y="298"/>
                    <a:pt x="397" y="294"/>
                    <a:pt x="394" y="293"/>
                  </a:cubicBezTo>
                  <a:cubicBezTo>
                    <a:pt x="390" y="293"/>
                    <a:pt x="386" y="293"/>
                    <a:pt x="381" y="291"/>
                  </a:cubicBezTo>
                  <a:cubicBezTo>
                    <a:pt x="379" y="283"/>
                    <a:pt x="367" y="283"/>
                    <a:pt x="367" y="283"/>
                  </a:cubicBezTo>
                  <a:cubicBezTo>
                    <a:pt x="361" y="283"/>
                    <a:pt x="361" y="283"/>
                    <a:pt x="354" y="261"/>
                  </a:cubicBezTo>
                  <a:cubicBezTo>
                    <a:pt x="355" y="260"/>
                    <a:pt x="355" y="260"/>
                    <a:pt x="360" y="258"/>
                  </a:cubicBezTo>
                  <a:cubicBezTo>
                    <a:pt x="360" y="258"/>
                    <a:pt x="359" y="257"/>
                    <a:pt x="359" y="256"/>
                  </a:cubicBezTo>
                  <a:cubicBezTo>
                    <a:pt x="357" y="255"/>
                    <a:pt x="355" y="254"/>
                    <a:pt x="353" y="254"/>
                  </a:cubicBezTo>
                  <a:cubicBezTo>
                    <a:pt x="337" y="254"/>
                    <a:pt x="337" y="254"/>
                    <a:pt x="329" y="258"/>
                  </a:cubicBezTo>
                  <a:cubicBezTo>
                    <a:pt x="325" y="255"/>
                    <a:pt x="318" y="249"/>
                    <a:pt x="310" y="257"/>
                  </a:cubicBezTo>
                  <a:cubicBezTo>
                    <a:pt x="306" y="257"/>
                    <a:pt x="303" y="257"/>
                    <a:pt x="299" y="257"/>
                  </a:cubicBezTo>
                  <a:cubicBezTo>
                    <a:pt x="299" y="258"/>
                    <a:pt x="299" y="258"/>
                    <a:pt x="285" y="264"/>
                  </a:cubicBezTo>
                  <a:cubicBezTo>
                    <a:pt x="285" y="264"/>
                    <a:pt x="285" y="264"/>
                    <a:pt x="284" y="264"/>
                  </a:cubicBezTo>
                  <a:cubicBezTo>
                    <a:pt x="279" y="263"/>
                    <a:pt x="274" y="265"/>
                    <a:pt x="270" y="261"/>
                  </a:cubicBezTo>
                  <a:cubicBezTo>
                    <a:pt x="270" y="261"/>
                    <a:pt x="268" y="260"/>
                    <a:pt x="268" y="260"/>
                  </a:cubicBezTo>
                  <a:cubicBezTo>
                    <a:pt x="266" y="263"/>
                    <a:pt x="265" y="269"/>
                    <a:pt x="265" y="269"/>
                  </a:cubicBezTo>
                  <a:cubicBezTo>
                    <a:pt x="263" y="270"/>
                    <a:pt x="262" y="271"/>
                    <a:pt x="257" y="270"/>
                  </a:cubicBezTo>
                  <a:cubicBezTo>
                    <a:pt x="256" y="273"/>
                    <a:pt x="256" y="276"/>
                    <a:pt x="255" y="280"/>
                  </a:cubicBezTo>
                  <a:cubicBezTo>
                    <a:pt x="253" y="280"/>
                    <a:pt x="250" y="279"/>
                    <a:pt x="247" y="281"/>
                  </a:cubicBezTo>
                  <a:cubicBezTo>
                    <a:pt x="246" y="286"/>
                    <a:pt x="244" y="291"/>
                    <a:pt x="243" y="297"/>
                  </a:cubicBezTo>
                  <a:cubicBezTo>
                    <a:pt x="243" y="298"/>
                    <a:pt x="243" y="299"/>
                    <a:pt x="243" y="301"/>
                  </a:cubicBezTo>
                  <a:cubicBezTo>
                    <a:pt x="240" y="301"/>
                    <a:pt x="238" y="301"/>
                    <a:pt x="236" y="301"/>
                  </a:cubicBezTo>
                  <a:cubicBezTo>
                    <a:pt x="235" y="307"/>
                    <a:pt x="227" y="311"/>
                    <a:pt x="224" y="311"/>
                  </a:cubicBezTo>
                  <a:cubicBezTo>
                    <a:pt x="220" y="319"/>
                    <a:pt x="213" y="326"/>
                    <a:pt x="211" y="334"/>
                  </a:cubicBezTo>
                  <a:cubicBezTo>
                    <a:pt x="210" y="334"/>
                    <a:pt x="210" y="334"/>
                    <a:pt x="209" y="334"/>
                  </a:cubicBezTo>
                  <a:cubicBezTo>
                    <a:pt x="209" y="334"/>
                    <a:pt x="209" y="334"/>
                    <a:pt x="207" y="335"/>
                  </a:cubicBezTo>
                  <a:cubicBezTo>
                    <a:pt x="207" y="335"/>
                    <a:pt x="206" y="335"/>
                    <a:pt x="205" y="335"/>
                  </a:cubicBezTo>
                  <a:cubicBezTo>
                    <a:pt x="204" y="348"/>
                    <a:pt x="204" y="349"/>
                    <a:pt x="198" y="351"/>
                  </a:cubicBezTo>
                  <a:cubicBezTo>
                    <a:pt x="198" y="351"/>
                    <a:pt x="198" y="352"/>
                    <a:pt x="197" y="353"/>
                  </a:cubicBezTo>
                  <a:cubicBezTo>
                    <a:pt x="197" y="354"/>
                    <a:pt x="197" y="356"/>
                    <a:pt x="198" y="357"/>
                  </a:cubicBezTo>
                  <a:cubicBezTo>
                    <a:pt x="206" y="359"/>
                    <a:pt x="206" y="359"/>
                    <a:pt x="207" y="361"/>
                  </a:cubicBezTo>
                  <a:cubicBezTo>
                    <a:pt x="204" y="366"/>
                    <a:pt x="204" y="366"/>
                    <a:pt x="204" y="381"/>
                  </a:cubicBezTo>
                  <a:cubicBezTo>
                    <a:pt x="204" y="382"/>
                    <a:pt x="204" y="383"/>
                    <a:pt x="204" y="386"/>
                  </a:cubicBezTo>
                  <a:cubicBezTo>
                    <a:pt x="204" y="386"/>
                    <a:pt x="204" y="386"/>
                    <a:pt x="200" y="390"/>
                  </a:cubicBezTo>
                  <a:cubicBezTo>
                    <a:pt x="200" y="393"/>
                    <a:pt x="201" y="396"/>
                    <a:pt x="202" y="399"/>
                  </a:cubicBezTo>
                  <a:cubicBezTo>
                    <a:pt x="202" y="402"/>
                    <a:pt x="202" y="402"/>
                    <a:pt x="202" y="402"/>
                  </a:cubicBezTo>
                  <a:cubicBezTo>
                    <a:pt x="202" y="413"/>
                    <a:pt x="220" y="423"/>
                    <a:pt x="220" y="424"/>
                  </a:cubicBezTo>
                  <a:cubicBezTo>
                    <a:pt x="220" y="430"/>
                    <a:pt x="220" y="435"/>
                    <a:pt x="234" y="438"/>
                  </a:cubicBezTo>
                  <a:cubicBezTo>
                    <a:pt x="235" y="441"/>
                    <a:pt x="235" y="441"/>
                    <a:pt x="235" y="445"/>
                  </a:cubicBezTo>
                  <a:cubicBezTo>
                    <a:pt x="247" y="456"/>
                    <a:pt x="255" y="455"/>
                    <a:pt x="255" y="455"/>
                  </a:cubicBezTo>
                  <a:cubicBezTo>
                    <a:pt x="255" y="454"/>
                    <a:pt x="256" y="452"/>
                    <a:pt x="257" y="451"/>
                  </a:cubicBezTo>
                  <a:cubicBezTo>
                    <a:pt x="260" y="450"/>
                    <a:pt x="262" y="451"/>
                    <a:pt x="265" y="451"/>
                  </a:cubicBezTo>
                  <a:cubicBezTo>
                    <a:pt x="266" y="451"/>
                    <a:pt x="266" y="451"/>
                    <a:pt x="268" y="451"/>
                  </a:cubicBezTo>
                  <a:cubicBezTo>
                    <a:pt x="270" y="451"/>
                    <a:pt x="273" y="451"/>
                    <a:pt x="275" y="451"/>
                  </a:cubicBezTo>
                  <a:cubicBezTo>
                    <a:pt x="277" y="456"/>
                    <a:pt x="281" y="455"/>
                    <a:pt x="290" y="453"/>
                  </a:cubicBezTo>
                  <a:cubicBezTo>
                    <a:pt x="293" y="447"/>
                    <a:pt x="295" y="447"/>
                    <a:pt x="305" y="449"/>
                  </a:cubicBezTo>
                  <a:cubicBezTo>
                    <a:pt x="305" y="449"/>
                    <a:pt x="306" y="449"/>
                    <a:pt x="306" y="449"/>
                  </a:cubicBezTo>
                  <a:cubicBezTo>
                    <a:pt x="312" y="443"/>
                    <a:pt x="317" y="446"/>
                    <a:pt x="319" y="446"/>
                  </a:cubicBezTo>
                  <a:cubicBezTo>
                    <a:pt x="321" y="456"/>
                    <a:pt x="323" y="457"/>
                    <a:pt x="327" y="458"/>
                  </a:cubicBezTo>
                  <a:cubicBezTo>
                    <a:pt x="334" y="458"/>
                    <a:pt x="341" y="458"/>
                    <a:pt x="347" y="459"/>
                  </a:cubicBezTo>
                  <a:cubicBezTo>
                    <a:pt x="347" y="461"/>
                    <a:pt x="347" y="463"/>
                    <a:pt x="347" y="467"/>
                  </a:cubicBezTo>
                  <a:cubicBezTo>
                    <a:pt x="347" y="467"/>
                    <a:pt x="345" y="485"/>
                    <a:pt x="343" y="489"/>
                  </a:cubicBezTo>
                  <a:cubicBezTo>
                    <a:pt x="342" y="489"/>
                    <a:pt x="341" y="489"/>
                    <a:pt x="341" y="489"/>
                  </a:cubicBezTo>
                  <a:cubicBezTo>
                    <a:pt x="340" y="490"/>
                    <a:pt x="340" y="491"/>
                    <a:pt x="340" y="491"/>
                  </a:cubicBezTo>
                  <a:cubicBezTo>
                    <a:pt x="355" y="500"/>
                    <a:pt x="356" y="518"/>
                    <a:pt x="365" y="531"/>
                  </a:cubicBezTo>
                  <a:cubicBezTo>
                    <a:pt x="364" y="532"/>
                    <a:pt x="364" y="533"/>
                    <a:pt x="364" y="533"/>
                  </a:cubicBezTo>
                  <a:cubicBezTo>
                    <a:pt x="364" y="534"/>
                    <a:pt x="364" y="535"/>
                    <a:pt x="364" y="536"/>
                  </a:cubicBezTo>
                  <a:cubicBezTo>
                    <a:pt x="364" y="540"/>
                    <a:pt x="365" y="540"/>
                    <a:pt x="367" y="541"/>
                  </a:cubicBezTo>
                  <a:cubicBezTo>
                    <a:pt x="367" y="553"/>
                    <a:pt x="357" y="562"/>
                    <a:pt x="356" y="574"/>
                  </a:cubicBezTo>
                  <a:cubicBezTo>
                    <a:pt x="356" y="580"/>
                    <a:pt x="357" y="580"/>
                    <a:pt x="361" y="583"/>
                  </a:cubicBezTo>
                  <a:cubicBezTo>
                    <a:pt x="361" y="589"/>
                    <a:pt x="361" y="591"/>
                    <a:pt x="366" y="594"/>
                  </a:cubicBezTo>
                  <a:cubicBezTo>
                    <a:pt x="368" y="603"/>
                    <a:pt x="368" y="603"/>
                    <a:pt x="370" y="604"/>
                  </a:cubicBezTo>
                  <a:cubicBezTo>
                    <a:pt x="370" y="607"/>
                    <a:pt x="369" y="610"/>
                    <a:pt x="369" y="613"/>
                  </a:cubicBezTo>
                  <a:cubicBezTo>
                    <a:pt x="369" y="614"/>
                    <a:pt x="375" y="632"/>
                    <a:pt x="382" y="639"/>
                  </a:cubicBezTo>
                  <a:cubicBezTo>
                    <a:pt x="381" y="642"/>
                    <a:pt x="381" y="642"/>
                    <a:pt x="383" y="645"/>
                  </a:cubicBezTo>
                  <a:cubicBezTo>
                    <a:pt x="383" y="646"/>
                    <a:pt x="383" y="646"/>
                    <a:pt x="383" y="647"/>
                  </a:cubicBezTo>
                  <a:cubicBezTo>
                    <a:pt x="382" y="648"/>
                    <a:pt x="380" y="649"/>
                    <a:pt x="380" y="650"/>
                  </a:cubicBezTo>
                  <a:cubicBezTo>
                    <a:pt x="380" y="650"/>
                    <a:pt x="381" y="651"/>
                    <a:pt x="381" y="651"/>
                  </a:cubicBezTo>
                  <a:cubicBezTo>
                    <a:pt x="382" y="651"/>
                    <a:pt x="383" y="651"/>
                    <a:pt x="383" y="651"/>
                  </a:cubicBezTo>
                  <a:cubicBezTo>
                    <a:pt x="383" y="654"/>
                    <a:pt x="383" y="654"/>
                    <a:pt x="386" y="656"/>
                  </a:cubicBezTo>
                  <a:cubicBezTo>
                    <a:pt x="389" y="656"/>
                    <a:pt x="391" y="656"/>
                    <a:pt x="394" y="656"/>
                  </a:cubicBezTo>
                  <a:cubicBezTo>
                    <a:pt x="398" y="655"/>
                    <a:pt x="398" y="655"/>
                    <a:pt x="401" y="654"/>
                  </a:cubicBezTo>
                  <a:cubicBezTo>
                    <a:pt x="404" y="654"/>
                    <a:pt x="408" y="654"/>
                    <a:pt x="412" y="653"/>
                  </a:cubicBezTo>
                  <a:cubicBezTo>
                    <a:pt x="413" y="653"/>
                    <a:pt x="413" y="652"/>
                    <a:pt x="413" y="651"/>
                  </a:cubicBezTo>
                  <a:cubicBezTo>
                    <a:pt x="422" y="650"/>
                    <a:pt x="422" y="650"/>
                    <a:pt x="424" y="647"/>
                  </a:cubicBezTo>
                  <a:cubicBezTo>
                    <a:pt x="424" y="647"/>
                    <a:pt x="451" y="634"/>
                    <a:pt x="448" y="620"/>
                  </a:cubicBezTo>
                  <a:cubicBezTo>
                    <a:pt x="448" y="619"/>
                    <a:pt x="460" y="612"/>
                    <a:pt x="465" y="610"/>
                  </a:cubicBezTo>
                  <a:cubicBezTo>
                    <a:pt x="466" y="606"/>
                    <a:pt x="466" y="606"/>
                    <a:pt x="464" y="592"/>
                  </a:cubicBezTo>
                  <a:cubicBezTo>
                    <a:pt x="476" y="582"/>
                    <a:pt x="492" y="578"/>
                    <a:pt x="500" y="564"/>
                  </a:cubicBezTo>
                  <a:cubicBezTo>
                    <a:pt x="500" y="563"/>
                    <a:pt x="501" y="562"/>
                    <a:pt x="501" y="560"/>
                  </a:cubicBezTo>
                  <a:cubicBezTo>
                    <a:pt x="502" y="558"/>
                    <a:pt x="502" y="557"/>
                    <a:pt x="501" y="555"/>
                  </a:cubicBezTo>
                  <a:cubicBezTo>
                    <a:pt x="502" y="551"/>
                    <a:pt x="503" y="547"/>
                    <a:pt x="503" y="542"/>
                  </a:cubicBezTo>
                  <a:cubicBezTo>
                    <a:pt x="499" y="535"/>
                    <a:pt x="505" y="528"/>
                    <a:pt x="502" y="521"/>
                  </a:cubicBezTo>
                  <a:cubicBezTo>
                    <a:pt x="502" y="519"/>
                    <a:pt x="502" y="519"/>
                    <a:pt x="502" y="519"/>
                  </a:cubicBezTo>
                  <a:cubicBezTo>
                    <a:pt x="515" y="479"/>
                    <a:pt x="568" y="470"/>
                    <a:pt x="577" y="426"/>
                  </a:cubicBezTo>
                  <a:moveTo>
                    <a:pt x="133" y="516"/>
                  </a:moveTo>
                  <a:cubicBezTo>
                    <a:pt x="132" y="514"/>
                    <a:pt x="129" y="503"/>
                    <a:pt x="124" y="501"/>
                  </a:cubicBezTo>
                  <a:cubicBezTo>
                    <a:pt x="123" y="501"/>
                    <a:pt x="122" y="501"/>
                    <a:pt x="120" y="501"/>
                  </a:cubicBezTo>
                  <a:cubicBezTo>
                    <a:pt x="114" y="498"/>
                    <a:pt x="113" y="486"/>
                    <a:pt x="105" y="490"/>
                  </a:cubicBezTo>
                  <a:cubicBezTo>
                    <a:pt x="103" y="490"/>
                    <a:pt x="101" y="490"/>
                    <a:pt x="99" y="489"/>
                  </a:cubicBezTo>
                  <a:cubicBezTo>
                    <a:pt x="96" y="486"/>
                    <a:pt x="96" y="486"/>
                    <a:pt x="93" y="486"/>
                  </a:cubicBezTo>
                  <a:cubicBezTo>
                    <a:pt x="93" y="487"/>
                    <a:pt x="93" y="489"/>
                    <a:pt x="93" y="490"/>
                  </a:cubicBezTo>
                  <a:cubicBezTo>
                    <a:pt x="89" y="489"/>
                    <a:pt x="89" y="488"/>
                    <a:pt x="89" y="486"/>
                  </a:cubicBezTo>
                  <a:cubicBezTo>
                    <a:pt x="89" y="486"/>
                    <a:pt x="90" y="485"/>
                    <a:pt x="90" y="485"/>
                  </a:cubicBezTo>
                  <a:cubicBezTo>
                    <a:pt x="83" y="478"/>
                    <a:pt x="82" y="478"/>
                    <a:pt x="80" y="478"/>
                  </a:cubicBezTo>
                  <a:cubicBezTo>
                    <a:pt x="80" y="478"/>
                    <a:pt x="80" y="478"/>
                    <a:pt x="79" y="477"/>
                  </a:cubicBezTo>
                  <a:cubicBezTo>
                    <a:pt x="77" y="475"/>
                    <a:pt x="77" y="475"/>
                    <a:pt x="74" y="476"/>
                  </a:cubicBezTo>
                  <a:cubicBezTo>
                    <a:pt x="75" y="477"/>
                    <a:pt x="75" y="479"/>
                    <a:pt x="76" y="481"/>
                  </a:cubicBezTo>
                  <a:cubicBezTo>
                    <a:pt x="75" y="481"/>
                    <a:pt x="74" y="481"/>
                    <a:pt x="73" y="481"/>
                  </a:cubicBezTo>
                  <a:cubicBezTo>
                    <a:pt x="73" y="480"/>
                    <a:pt x="73" y="479"/>
                    <a:pt x="72" y="478"/>
                  </a:cubicBezTo>
                  <a:cubicBezTo>
                    <a:pt x="72" y="477"/>
                    <a:pt x="73" y="476"/>
                    <a:pt x="73" y="475"/>
                  </a:cubicBezTo>
                  <a:cubicBezTo>
                    <a:pt x="73" y="475"/>
                    <a:pt x="73" y="474"/>
                    <a:pt x="73" y="474"/>
                  </a:cubicBezTo>
                  <a:cubicBezTo>
                    <a:pt x="73" y="472"/>
                    <a:pt x="73" y="472"/>
                    <a:pt x="68" y="470"/>
                  </a:cubicBezTo>
                  <a:cubicBezTo>
                    <a:pt x="68" y="470"/>
                    <a:pt x="68" y="470"/>
                    <a:pt x="68" y="470"/>
                  </a:cubicBezTo>
                  <a:cubicBezTo>
                    <a:pt x="68" y="470"/>
                    <a:pt x="67" y="470"/>
                    <a:pt x="66" y="470"/>
                  </a:cubicBezTo>
                  <a:cubicBezTo>
                    <a:pt x="67" y="474"/>
                    <a:pt x="67" y="474"/>
                    <a:pt x="67" y="475"/>
                  </a:cubicBezTo>
                  <a:cubicBezTo>
                    <a:pt x="66" y="475"/>
                    <a:pt x="65" y="475"/>
                    <a:pt x="65" y="475"/>
                  </a:cubicBezTo>
                  <a:cubicBezTo>
                    <a:pt x="65" y="474"/>
                    <a:pt x="64" y="473"/>
                    <a:pt x="64" y="472"/>
                  </a:cubicBezTo>
                  <a:cubicBezTo>
                    <a:pt x="65" y="471"/>
                    <a:pt x="66" y="470"/>
                    <a:pt x="66" y="469"/>
                  </a:cubicBezTo>
                  <a:cubicBezTo>
                    <a:pt x="65" y="461"/>
                    <a:pt x="65" y="461"/>
                    <a:pt x="64" y="459"/>
                  </a:cubicBezTo>
                  <a:cubicBezTo>
                    <a:pt x="64" y="459"/>
                    <a:pt x="63" y="459"/>
                    <a:pt x="62" y="459"/>
                  </a:cubicBezTo>
                  <a:cubicBezTo>
                    <a:pt x="62" y="457"/>
                    <a:pt x="62" y="454"/>
                    <a:pt x="61" y="451"/>
                  </a:cubicBezTo>
                  <a:cubicBezTo>
                    <a:pt x="59" y="446"/>
                    <a:pt x="55" y="442"/>
                    <a:pt x="52" y="437"/>
                  </a:cubicBezTo>
                  <a:cubicBezTo>
                    <a:pt x="51" y="437"/>
                    <a:pt x="50" y="436"/>
                    <a:pt x="49" y="436"/>
                  </a:cubicBezTo>
                  <a:cubicBezTo>
                    <a:pt x="49" y="435"/>
                    <a:pt x="48" y="435"/>
                    <a:pt x="48" y="434"/>
                  </a:cubicBezTo>
                  <a:cubicBezTo>
                    <a:pt x="47" y="435"/>
                    <a:pt x="45" y="435"/>
                    <a:pt x="45" y="435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44" y="435"/>
                    <a:pt x="34" y="422"/>
                    <a:pt x="32" y="419"/>
                  </a:cubicBezTo>
                  <a:cubicBezTo>
                    <a:pt x="32" y="419"/>
                    <a:pt x="32" y="418"/>
                    <a:pt x="31" y="417"/>
                  </a:cubicBezTo>
                  <a:cubicBezTo>
                    <a:pt x="30" y="415"/>
                    <a:pt x="30" y="415"/>
                    <a:pt x="30" y="412"/>
                  </a:cubicBezTo>
                  <a:cubicBezTo>
                    <a:pt x="30" y="412"/>
                    <a:pt x="30" y="412"/>
                    <a:pt x="29" y="412"/>
                  </a:cubicBezTo>
                  <a:cubicBezTo>
                    <a:pt x="29" y="412"/>
                    <a:pt x="28" y="413"/>
                    <a:pt x="28" y="413"/>
                  </a:cubicBezTo>
                  <a:cubicBezTo>
                    <a:pt x="27" y="412"/>
                    <a:pt x="27" y="412"/>
                    <a:pt x="26" y="408"/>
                  </a:cubicBezTo>
                  <a:cubicBezTo>
                    <a:pt x="26" y="408"/>
                    <a:pt x="27" y="407"/>
                    <a:pt x="27" y="407"/>
                  </a:cubicBezTo>
                  <a:cubicBezTo>
                    <a:pt x="26" y="406"/>
                    <a:pt x="26" y="405"/>
                    <a:pt x="25" y="404"/>
                  </a:cubicBezTo>
                  <a:cubicBezTo>
                    <a:pt x="24" y="406"/>
                    <a:pt x="24" y="406"/>
                    <a:pt x="24" y="406"/>
                  </a:cubicBezTo>
                  <a:cubicBezTo>
                    <a:pt x="24" y="406"/>
                    <a:pt x="24" y="406"/>
                    <a:pt x="24" y="406"/>
                  </a:cubicBezTo>
                  <a:cubicBezTo>
                    <a:pt x="23" y="405"/>
                    <a:pt x="22" y="405"/>
                    <a:pt x="22" y="405"/>
                  </a:cubicBezTo>
                  <a:cubicBezTo>
                    <a:pt x="22" y="406"/>
                    <a:pt x="22" y="407"/>
                    <a:pt x="22" y="409"/>
                  </a:cubicBezTo>
                  <a:cubicBezTo>
                    <a:pt x="21" y="409"/>
                    <a:pt x="21" y="409"/>
                    <a:pt x="21" y="410"/>
                  </a:cubicBezTo>
                  <a:cubicBezTo>
                    <a:pt x="20" y="406"/>
                    <a:pt x="20" y="406"/>
                    <a:pt x="18" y="405"/>
                  </a:cubicBezTo>
                  <a:cubicBezTo>
                    <a:pt x="18" y="405"/>
                    <a:pt x="17" y="405"/>
                    <a:pt x="16" y="405"/>
                  </a:cubicBezTo>
                  <a:cubicBezTo>
                    <a:pt x="16" y="404"/>
                    <a:pt x="15" y="404"/>
                    <a:pt x="15" y="403"/>
                  </a:cubicBezTo>
                  <a:cubicBezTo>
                    <a:pt x="15" y="402"/>
                    <a:pt x="15" y="401"/>
                    <a:pt x="14" y="399"/>
                  </a:cubicBezTo>
                  <a:cubicBezTo>
                    <a:pt x="13" y="398"/>
                    <a:pt x="12" y="397"/>
                    <a:pt x="12" y="396"/>
                  </a:cubicBezTo>
                  <a:cubicBezTo>
                    <a:pt x="12" y="396"/>
                    <a:pt x="12" y="409"/>
                    <a:pt x="11" y="413"/>
                  </a:cubicBezTo>
                  <a:cubicBezTo>
                    <a:pt x="9" y="402"/>
                    <a:pt x="10" y="396"/>
                    <a:pt x="10" y="393"/>
                  </a:cubicBezTo>
                  <a:cubicBezTo>
                    <a:pt x="10" y="392"/>
                    <a:pt x="10" y="392"/>
                    <a:pt x="10" y="392"/>
                  </a:cubicBezTo>
                  <a:cubicBezTo>
                    <a:pt x="10" y="392"/>
                    <a:pt x="10" y="392"/>
                    <a:pt x="9" y="392"/>
                  </a:cubicBezTo>
                  <a:cubicBezTo>
                    <a:pt x="9" y="394"/>
                    <a:pt x="9" y="394"/>
                    <a:pt x="9" y="397"/>
                  </a:cubicBezTo>
                  <a:cubicBezTo>
                    <a:pt x="8" y="397"/>
                    <a:pt x="8" y="397"/>
                    <a:pt x="7" y="398"/>
                  </a:cubicBezTo>
                  <a:cubicBezTo>
                    <a:pt x="7" y="399"/>
                    <a:pt x="6" y="401"/>
                    <a:pt x="6" y="401"/>
                  </a:cubicBezTo>
                  <a:cubicBezTo>
                    <a:pt x="6" y="404"/>
                    <a:pt x="6" y="406"/>
                    <a:pt x="6" y="410"/>
                  </a:cubicBezTo>
                  <a:cubicBezTo>
                    <a:pt x="2" y="424"/>
                    <a:pt x="12" y="436"/>
                    <a:pt x="10" y="449"/>
                  </a:cubicBezTo>
                  <a:cubicBezTo>
                    <a:pt x="11" y="454"/>
                    <a:pt x="11" y="454"/>
                    <a:pt x="11" y="456"/>
                  </a:cubicBezTo>
                  <a:cubicBezTo>
                    <a:pt x="12" y="461"/>
                    <a:pt x="12" y="461"/>
                    <a:pt x="13" y="465"/>
                  </a:cubicBezTo>
                  <a:cubicBezTo>
                    <a:pt x="13" y="465"/>
                    <a:pt x="13" y="465"/>
                    <a:pt x="13" y="466"/>
                  </a:cubicBezTo>
                  <a:cubicBezTo>
                    <a:pt x="16" y="475"/>
                    <a:pt x="16" y="475"/>
                    <a:pt x="16" y="476"/>
                  </a:cubicBezTo>
                  <a:cubicBezTo>
                    <a:pt x="17" y="477"/>
                    <a:pt x="17" y="478"/>
                    <a:pt x="17" y="479"/>
                  </a:cubicBezTo>
                  <a:cubicBezTo>
                    <a:pt x="17" y="479"/>
                    <a:pt x="18" y="484"/>
                    <a:pt x="21" y="492"/>
                  </a:cubicBezTo>
                  <a:cubicBezTo>
                    <a:pt x="21" y="493"/>
                    <a:pt x="21" y="493"/>
                    <a:pt x="22" y="494"/>
                  </a:cubicBezTo>
                  <a:cubicBezTo>
                    <a:pt x="25" y="502"/>
                    <a:pt x="28" y="509"/>
                    <a:pt x="32" y="517"/>
                  </a:cubicBezTo>
                  <a:cubicBezTo>
                    <a:pt x="32" y="518"/>
                    <a:pt x="32" y="519"/>
                    <a:pt x="33" y="520"/>
                  </a:cubicBezTo>
                  <a:cubicBezTo>
                    <a:pt x="38" y="531"/>
                    <a:pt x="50" y="555"/>
                    <a:pt x="61" y="564"/>
                  </a:cubicBezTo>
                  <a:cubicBezTo>
                    <a:pt x="64" y="567"/>
                    <a:pt x="66" y="571"/>
                    <a:pt x="68" y="575"/>
                  </a:cubicBezTo>
                  <a:cubicBezTo>
                    <a:pt x="69" y="576"/>
                    <a:pt x="70" y="577"/>
                    <a:pt x="70" y="578"/>
                  </a:cubicBezTo>
                  <a:cubicBezTo>
                    <a:pt x="70" y="579"/>
                    <a:pt x="70" y="579"/>
                    <a:pt x="70" y="579"/>
                  </a:cubicBezTo>
                  <a:cubicBezTo>
                    <a:pt x="71" y="579"/>
                    <a:pt x="71" y="579"/>
                    <a:pt x="72" y="580"/>
                  </a:cubicBezTo>
                  <a:cubicBezTo>
                    <a:pt x="72" y="581"/>
                    <a:pt x="72" y="581"/>
                    <a:pt x="73" y="582"/>
                  </a:cubicBezTo>
                  <a:cubicBezTo>
                    <a:pt x="73" y="582"/>
                    <a:pt x="73" y="582"/>
                    <a:pt x="73" y="583"/>
                  </a:cubicBezTo>
                  <a:cubicBezTo>
                    <a:pt x="75" y="586"/>
                    <a:pt x="75" y="586"/>
                    <a:pt x="76" y="587"/>
                  </a:cubicBezTo>
                  <a:cubicBezTo>
                    <a:pt x="76" y="587"/>
                    <a:pt x="76" y="587"/>
                    <a:pt x="76" y="587"/>
                  </a:cubicBezTo>
                  <a:cubicBezTo>
                    <a:pt x="77" y="588"/>
                    <a:pt x="77" y="588"/>
                    <a:pt x="78" y="590"/>
                  </a:cubicBezTo>
                  <a:cubicBezTo>
                    <a:pt x="78" y="590"/>
                    <a:pt x="79" y="591"/>
                    <a:pt x="79" y="591"/>
                  </a:cubicBezTo>
                  <a:cubicBezTo>
                    <a:pt x="79" y="592"/>
                    <a:pt x="79" y="592"/>
                    <a:pt x="79" y="592"/>
                  </a:cubicBezTo>
                  <a:cubicBezTo>
                    <a:pt x="79" y="592"/>
                    <a:pt x="80" y="592"/>
                    <a:pt x="80" y="592"/>
                  </a:cubicBezTo>
                  <a:cubicBezTo>
                    <a:pt x="81" y="594"/>
                    <a:pt x="81" y="595"/>
                    <a:pt x="83" y="597"/>
                  </a:cubicBezTo>
                  <a:cubicBezTo>
                    <a:pt x="83" y="597"/>
                    <a:pt x="84" y="598"/>
                    <a:pt x="84" y="598"/>
                  </a:cubicBezTo>
                  <a:cubicBezTo>
                    <a:pt x="84" y="598"/>
                    <a:pt x="84" y="599"/>
                    <a:pt x="85" y="599"/>
                  </a:cubicBezTo>
                  <a:cubicBezTo>
                    <a:pt x="87" y="602"/>
                    <a:pt x="89" y="606"/>
                    <a:pt x="92" y="609"/>
                  </a:cubicBezTo>
                  <a:cubicBezTo>
                    <a:pt x="92" y="609"/>
                    <a:pt x="100" y="619"/>
                    <a:pt x="102" y="622"/>
                  </a:cubicBezTo>
                  <a:cubicBezTo>
                    <a:pt x="103" y="622"/>
                    <a:pt x="103" y="623"/>
                    <a:pt x="103" y="623"/>
                  </a:cubicBezTo>
                  <a:cubicBezTo>
                    <a:pt x="110" y="630"/>
                    <a:pt x="117" y="637"/>
                    <a:pt x="123" y="644"/>
                  </a:cubicBezTo>
                  <a:cubicBezTo>
                    <a:pt x="124" y="645"/>
                    <a:pt x="124" y="645"/>
                    <a:pt x="126" y="647"/>
                  </a:cubicBezTo>
                  <a:cubicBezTo>
                    <a:pt x="126" y="647"/>
                    <a:pt x="127" y="648"/>
                    <a:pt x="127" y="648"/>
                  </a:cubicBezTo>
                  <a:cubicBezTo>
                    <a:pt x="148" y="666"/>
                    <a:pt x="148" y="666"/>
                    <a:pt x="152" y="669"/>
                  </a:cubicBezTo>
                  <a:cubicBezTo>
                    <a:pt x="156" y="672"/>
                    <a:pt x="160" y="675"/>
                    <a:pt x="165" y="678"/>
                  </a:cubicBezTo>
                  <a:cubicBezTo>
                    <a:pt x="165" y="678"/>
                    <a:pt x="165" y="678"/>
                    <a:pt x="165" y="678"/>
                  </a:cubicBezTo>
                  <a:cubicBezTo>
                    <a:pt x="156" y="672"/>
                    <a:pt x="156" y="672"/>
                    <a:pt x="156" y="672"/>
                  </a:cubicBezTo>
                  <a:cubicBezTo>
                    <a:pt x="157" y="672"/>
                    <a:pt x="157" y="672"/>
                    <a:pt x="157" y="672"/>
                  </a:cubicBezTo>
                  <a:cubicBezTo>
                    <a:pt x="158" y="673"/>
                    <a:pt x="159" y="674"/>
                    <a:pt x="161" y="675"/>
                  </a:cubicBezTo>
                  <a:cubicBezTo>
                    <a:pt x="161" y="675"/>
                    <a:pt x="161" y="676"/>
                    <a:pt x="162" y="676"/>
                  </a:cubicBezTo>
                  <a:cubicBezTo>
                    <a:pt x="163" y="677"/>
                    <a:pt x="165" y="678"/>
                    <a:pt x="167" y="680"/>
                  </a:cubicBezTo>
                  <a:cubicBezTo>
                    <a:pt x="169" y="681"/>
                    <a:pt x="169" y="681"/>
                    <a:pt x="178" y="687"/>
                  </a:cubicBezTo>
                  <a:cubicBezTo>
                    <a:pt x="177" y="686"/>
                    <a:pt x="175" y="685"/>
                    <a:pt x="174" y="685"/>
                  </a:cubicBezTo>
                  <a:cubicBezTo>
                    <a:pt x="174" y="684"/>
                    <a:pt x="174" y="684"/>
                    <a:pt x="173" y="684"/>
                  </a:cubicBezTo>
                  <a:cubicBezTo>
                    <a:pt x="172" y="683"/>
                    <a:pt x="172" y="683"/>
                    <a:pt x="171" y="683"/>
                  </a:cubicBezTo>
                  <a:cubicBezTo>
                    <a:pt x="172" y="683"/>
                    <a:pt x="172" y="683"/>
                    <a:pt x="172" y="683"/>
                  </a:cubicBezTo>
                  <a:cubicBezTo>
                    <a:pt x="173" y="684"/>
                    <a:pt x="174" y="684"/>
                    <a:pt x="175" y="685"/>
                  </a:cubicBezTo>
                  <a:cubicBezTo>
                    <a:pt x="177" y="686"/>
                    <a:pt x="180" y="688"/>
                    <a:pt x="182" y="689"/>
                  </a:cubicBezTo>
                  <a:cubicBezTo>
                    <a:pt x="181" y="689"/>
                    <a:pt x="179" y="688"/>
                    <a:pt x="178" y="687"/>
                  </a:cubicBezTo>
                  <a:cubicBezTo>
                    <a:pt x="179" y="688"/>
                    <a:pt x="180" y="688"/>
                    <a:pt x="181" y="689"/>
                  </a:cubicBezTo>
                  <a:cubicBezTo>
                    <a:pt x="186" y="692"/>
                    <a:pt x="191" y="695"/>
                    <a:pt x="196" y="698"/>
                  </a:cubicBezTo>
                  <a:cubicBezTo>
                    <a:pt x="197" y="698"/>
                    <a:pt x="197" y="698"/>
                    <a:pt x="198" y="699"/>
                  </a:cubicBezTo>
                  <a:cubicBezTo>
                    <a:pt x="199" y="700"/>
                    <a:pt x="201" y="700"/>
                    <a:pt x="202" y="701"/>
                  </a:cubicBezTo>
                  <a:cubicBezTo>
                    <a:pt x="203" y="701"/>
                    <a:pt x="203" y="701"/>
                    <a:pt x="203" y="702"/>
                  </a:cubicBezTo>
                  <a:cubicBezTo>
                    <a:pt x="207" y="703"/>
                    <a:pt x="210" y="705"/>
                    <a:pt x="213" y="706"/>
                  </a:cubicBezTo>
                  <a:cubicBezTo>
                    <a:pt x="214" y="707"/>
                    <a:pt x="214" y="707"/>
                    <a:pt x="214" y="707"/>
                  </a:cubicBezTo>
                  <a:cubicBezTo>
                    <a:pt x="215" y="707"/>
                    <a:pt x="215" y="707"/>
                    <a:pt x="215" y="707"/>
                  </a:cubicBezTo>
                  <a:cubicBezTo>
                    <a:pt x="215" y="708"/>
                    <a:pt x="215" y="708"/>
                    <a:pt x="215" y="708"/>
                  </a:cubicBezTo>
                  <a:cubicBezTo>
                    <a:pt x="219" y="709"/>
                    <a:pt x="219" y="709"/>
                    <a:pt x="220" y="710"/>
                  </a:cubicBezTo>
                  <a:cubicBezTo>
                    <a:pt x="221" y="710"/>
                    <a:pt x="221" y="710"/>
                    <a:pt x="221" y="710"/>
                  </a:cubicBezTo>
                  <a:cubicBezTo>
                    <a:pt x="228" y="713"/>
                    <a:pt x="237" y="717"/>
                    <a:pt x="237" y="717"/>
                  </a:cubicBezTo>
                  <a:cubicBezTo>
                    <a:pt x="237" y="717"/>
                    <a:pt x="238" y="717"/>
                    <a:pt x="238" y="717"/>
                  </a:cubicBezTo>
                  <a:cubicBezTo>
                    <a:pt x="240" y="718"/>
                    <a:pt x="240" y="718"/>
                    <a:pt x="243" y="719"/>
                  </a:cubicBezTo>
                  <a:cubicBezTo>
                    <a:pt x="243" y="719"/>
                    <a:pt x="243" y="719"/>
                    <a:pt x="245" y="719"/>
                  </a:cubicBezTo>
                  <a:cubicBezTo>
                    <a:pt x="245" y="719"/>
                    <a:pt x="245" y="719"/>
                    <a:pt x="245" y="719"/>
                  </a:cubicBezTo>
                  <a:cubicBezTo>
                    <a:pt x="241" y="717"/>
                    <a:pt x="241" y="717"/>
                    <a:pt x="239" y="717"/>
                  </a:cubicBezTo>
                  <a:cubicBezTo>
                    <a:pt x="238" y="717"/>
                    <a:pt x="238" y="716"/>
                    <a:pt x="236" y="716"/>
                  </a:cubicBezTo>
                  <a:cubicBezTo>
                    <a:pt x="236" y="716"/>
                    <a:pt x="230" y="713"/>
                    <a:pt x="227" y="712"/>
                  </a:cubicBezTo>
                  <a:cubicBezTo>
                    <a:pt x="226" y="712"/>
                    <a:pt x="226" y="712"/>
                    <a:pt x="225" y="711"/>
                  </a:cubicBezTo>
                  <a:cubicBezTo>
                    <a:pt x="218" y="708"/>
                    <a:pt x="218" y="708"/>
                    <a:pt x="217" y="707"/>
                  </a:cubicBezTo>
                  <a:cubicBezTo>
                    <a:pt x="217" y="707"/>
                    <a:pt x="216" y="707"/>
                    <a:pt x="215" y="706"/>
                  </a:cubicBezTo>
                  <a:cubicBezTo>
                    <a:pt x="214" y="706"/>
                    <a:pt x="212" y="705"/>
                    <a:pt x="210" y="704"/>
                  </a:cubicBezTo>
                  <a:cubicBezTo>
                    <a:pt x="210" y="704"/>
                    <a:pt x="209" y="704"/>
                    <a:pt x="209" y="703"/>
                  </a:cubicBezTo>
                  <a:cubicBezTo>
                    <a:pt x="209" y="703"/>
                    <a:pt x="209" y="704"/>
                    <a:pt x="208" y="703"/>
                  </a:cubicBezTo>
                  <a:cubicBezTo>
                    <a:pt x="203" y="700"/>
                    <a:pt x="196" y="695"/>
                    <a:pt x="196" y="695"/>
                  </a:cubicBezTo>
                  <a:cubicBezTo>
                    <a:pt x="195" y="695"/>
                    <a:pt x="194" y="694"/>
                    <a:pt x="194" y="694"/>
                  </a:cubicBezTo>
                  <a:cubicBezTo>
                    <a:pt x="193" y="694"/>
                    <a:pt x="193" y="694"/>
                    <a:pt x="192" y="693"/>
                  </a:cubicBezTo>
                  <a:cubicBezTo>
                    <a:pt x="190" y="692"/>
                    <a:pt x="187" y="691"/>
                    <a:pt x="184" y="689"/>
                  </a:cubicBezTo>
                  <a:cubicBezTo>
                    <a:pt x="184" y="689"/>
                    <a:pt x="184" y="689"/>
                    <a:pt x="183" y="688"/>
                  </a:cubicBezTo>
                  <a:cubicBezTo>
                    <a:pt x="182" y="688"/>
                    <a:pt x="181" y="687"/>
                    <a:pt x="180" y="686"/>
                  </a:cubicBezTo>
                  <a:cubicBezTo>
                    <a:pt x="181" y="686"/>
                    <a:pt x="181" y="686"/>
                    <a:pt x="182" y="686"/>
                  </a:cubicBezTo>
                  <a:cubicBezTo>
                    <a:pt x="180" y="685"/>
                    <a:pt x="178" y="684"/>
                    <a:pt x="176" y="682"/>
                  </a:cubicBezTo>
                  <a:cubicBezTo>
                    <a:pt x="173" y="680"/>
                    <a:pt x="171" y="678"/>
                    <a:pt x="168" y="676"/>
                  </a:cubicBezTo>
                  <a:cubicBezTo>
                    <a:pt x="168" y="675"/>
                    <a:pt x="168" y="675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7" y="675"/>
                  </a:cubicBezTo>
                  <a:cubicBezTo>
                    <a:pt x="165" y="675"/>
                    <a:pt x="165" y="675"/>
                    <a:pt x="161" y="671"/>
                  </a:cubicBezTo>
                  <a:cubicBezTo>
                    <a:pt x="160" y="671"/>
                    <a:pt x="159" y="670"/>
                    <a:pt x="158" y="669"/>
                  </a:cubicBezTo>
                  <a:cubicBezTo>
                    <a:pt x="158" y="669"/>
                    <a:pt x="158" y="669"/>
                    <a:pt x="160" y="670"/>
                  </a:cubicBezTo>
                  <a:cubicBezTo>
                    <a:pt x="161" y="670"/>
                    <a:pt x="161" y="671"/>
                    <a:pt x="162" y="671"/>
                  </a:cubicBezTo>
                  <a:cubicBezTo>
                    <a:pt x="162" y="671"/>
                    <a:pt x="163" y="671"/>
                    <a:pt x="163" y="671"/>
                  </a:cubicBezTo>
                  <a:cubicBezTo>
                    <a:pt x="162" y="670"/>
                    <a:pt x="162" y="670"/>
                    <a:pt x="161" y="670"/>
                  </a:cubicBezTo>
                  <a:cubicBezTo>
                    <a:pt x="161" y="669"/>
                    <a:pt x="161" y="669"/>
                    <a:pt x="159" y="668"/>
                  </a:cubicBezTo>
                  <a:cubicBezTo>
                    <a:pt x="158" y="667"/>
                    <a:pt x="158" y="667"/>
                    <a:pt x="154" y="663"/>
                  </a:cubicBezTo>
                  <a:cubicBezTo>
                    <a:pt x="153" y="663"/>
                    <a:pt x="153" y="662"/>
                    <a:pt x="152" y="662"/>
                  </a:cubicBezTo>
                  <a:cubicBezTo>
                    <a:pt x="152" y="662"/>
                    <a:pt x="153" y="662"/>
                    <a:pt x="153" y="662"/>
                  </a:cubicBezTo>
                  <a:cubicBezTo>
                    <a:pt x="154" y="662"/>
                    <a:pt x="154" y="662"/>
                    <a:pt x="154" y="661"/>
                  </a:cubicBezTo>
                  <a:cubicBezTo>
                    <a:pt x="155" y="661"/>
                    <a:pt x="155" y="661"/>
                    <a:pt x="157" y="662"/>
                  </a:cubicBezTo>
                  <a:cubicBezTo>
                    <a:pt x="155" y="660"/>
                    <a:pt x="153" y="657"/>
                    <a:pt x="152" y="655"/>
                  </a:cubicBezTo>
                  <a:cubicBezTo>
                    <a:pt x="151" y="653"/>
                    <a:pt x="151" y="653"/>
                    <a:pt x="151" y="653"/>
                  </a:cubicBezTo>
                  <a:cubicBezTo>
                    <a:pt x="150" y="653"/>
                    <a:pt x="149" y="652"/>
                    <a:pt x="148" y="651"/>
                  </a:cubicBezTo>
                  <a:cubicBezTo>
                    <a:pt x="148" y="651"/>
                    <a:pt x="148" y="651"/>
                    <a:pt x="147" y="651"/>
                  </a:cubicBezTo>
                  <a:cubicBezTo>
                    <a:pt x="147" y="650"/>
                    <a:pt x="146" y="650"/>
                    <a:pt x="145" y="648"/>
                  </a:cubicBezTo>
                  <a:cubicBezTo>
                    <a:pt x="142" y="646"/>
                    <a:pt x="139" y="645"/>
                    <a:pt x="137" y="643"/>
                  </a:cubicBezTo>
                  <a:cubicBezTo>
                    <a:pt x="138" y="643"/>
                    <a:pt x="138" y="643"/>
                    <a:pt x="139" y="643"/>
                  </a:cubicBezTo>
                  <a:cubicBezTo>
                    <a:pt x="145" y="646"/>
                    <a:pt x="145" y="646"/>
                    <a:pt x="146" y="644"/>
                  </a:cubicBezTo>
                  <a:cubicBezTo>
                    <a:pt x="137" y="630"/>
                    <a:pt x="137" y="628"/>
                    <a:pt x="137" y="627"/>
                  </a:cubicBezTo>
                  <a:cubicBezTo>
                    <a:pt x="138" y="628"/>
                    <a:pt x="139" y="630"/>
                    <a:pt x="140" y="631"/>
                  </a:cubicBezTo>
                  <a:cubicBezTo>
                    <a:pt x="137" y="619"/>
                    <a:pt x="125" y="611"/>
                    <a:pt x="127" y="597"/>
                  </a:cubicBezTo>
                  <a:cubicBezTo>
                    <a:pt x="128" y="597"/>
                    <a:pt x="129" y="597"/>
                    <a:pt x="130" y="597"/>
                  </a:cubicBezTo>
                  <a:cubicBezTo>
                    <a:pt x="130" y="596"/>
                    <a:pt x="131" y="594"/>
                    <a:pt x="131" y="593"/>
                  </a:cubicBezTo>
                  <a:cubicBezTo>
                    <a:pt x="133" y="594"/>
                    <a:pt x="136" y="594"/>
                    <a:pt x="138" y="594"/>
                  </a:cubicBezTo>
                  <a:cubicBezTo>
                    <a:pt x="138" y="593"/>
                    <a:pt x="138" y="592"/>
                    <a:pt x="137" y="591"/>
                  </a:cubicBezTo>
                  <a:cubicBezTo>
                    <a:pt x="138" y="590"/>
                    <a:pt x="138" y="590"/>
                    <a:pt x="138" y="590"/>
                  </a:cubicBezTo>
                  <a:cubicBezTo>
                    <a:pt x="137" y="585"/>
                    <a:pt x="137" y="585"/>
                    <a:pt x="137" y="584"/>
                  </a:cubicBezTo>
                  <a:cubicBezTo>
                    <a:pt x="137" y="583"/>
                    <a:pt x="138" y="583"/>
                    <a:pt x="138" y="583"/>
                  </a:cubicBezTo>
                  <a:cubicBezTo>
                    <a:pt x="136" y="579"/>
                    <a:pt x="136" y="578"/>
                    <a:pt x="136" y="575"/>
                  </a:cubicBezTo>
                  <a:cubicBezTo>
                    <a:pt x="136" y="575"/>
                    <a:pt x="136" y="575"/>
                    <a:pt x="136" y="575"/>
                  </a:cubicBezTo>
                  <a:cubicBezTo>
                    <a:pt x="136" y="572"/>
                    <a:pt x="134" y="569"/>
                    <a:pt x="133" y="566"/>
                  </a:cubicBezTo>
                  <a:cubicBezTo>
                    <a:pt x="133" y="566"/>
                    <a:pt x="133" y="566"/>
                    <a:pt x="133" y="564"/>
                  </a:cubicBezTo>
                  <a:cubicBezTo>
                    <a:pt x="133" y="561"/>
                    <a:pt x="132" y="559"/>
                    <a:pt x="131" y="557"/>
                  </a:cubicBezTo>
                  <a:cubicBezTo>
                    <a:pt x="131" y="557"/>
                    <a:pt x="131" y="556"/>
                    <a:pt x="130" y="555"/>
                  </a:cubicBezTo>
                  <a:cubicBezTo>
                    <a:pt x="130" y="554"/>
                    <a:pt x="130" y="554"/>
                    <a:pt x="129" y="553"/>
                  </a:cubicBezTo>
                  <a:cubicBezTo>
                    <a:pt x="129" y="552"/>
                    <a:pt x="129" y="552"/>
                    <a:pt x="128" y="550"/>
                  </a:cubicBezTo>
                  <a:cubicBezTo>
                    <a:pt x="127" y="548"/>
                    <a:pt x="126" y="545"/>
                    <a:pt x="126" y="543"/>
                  </a:cubicBezTo>
                  <a:cubicBezTo>
                    <a:pt x="126" y="543"/>
                    <a:pt x="126" y="543"/>
                    <a:pt x="129" y="535"/>
                  </a:cubicBezTo>
                  <a:cubicBezTo>
                    <a:pt x="129" y="534"/>
                    <a:pt x="130" y="534"/>
                    <a:pt x="130" y="534"/>
                  </a:cubicBezTo>
                  <a:cubicBezTo>
                    <a:pt x="130" y="533"/>
                    <a:pt x="131" y="533"/>
                    <a:pt x="131" y="532"/>
                  </a:cubicBezTo>
                  <a:cubicBezTo>
                    <a:pt x="131" y="532"/>
                    <a:pt x="132" y="525"/>
                    <a:pt x="133" y="522"/>
                  </a:cubicBezTo>
                  <a:cubicBezTo>
                    <a:pt x="134" y="519"/>
                    <a:pt x="134" y="519"/>
                    <a:pt x="133" y="516"/>
                  </a:cubicBezTo>
                  <a:moveTo>
                    <a:pt x="19" y="357"/>
                  </a:moveTo>
                  <a:cubicBezTo>
                    <a:pt x="20" y="357"/>
                    <a:pt x="20" y="357"/>
                    <a:pt x="20" y="357"/>
                  </a:cubicBezTo>
                  <a:cubicBezTo>
                    <a:pt x="19" y="357"/>
                    <a:pt x="19" y="356"/>
                    <a:pt x="19" y="356"/>
                  </a:cubicBezTo>
                  <a:cubicBezTo>
                    <a:pt x="19" y="355"/>
                    <a:pt x="19" y="353"/>
                    <a:pt x="19" y="352"/>
                  </a:cubicBezTo>
                  <a:cubicBezTo>
                    <a:pt x="17" y="353"/>
                    <a:pt x="17" y="353"/>
                    <a:pt x="17" y="353"/>
                  </a:cubicBezTo>
                  <a:cubicBezTo>
                    <a:pt x="16" y="353"/>
                    <a:pt x="16" y="353"/>
                    <a:pt x="16" y="353"/>
                  </a:cubicBezTo>
                  <a:cubicBezTo>
                    <a:pt x="16" y="352"/>
                    <a:pt x="16" y="352"/>
                    <a:pt x="15" y="351"/>
                  </a:cubicBezTo>
                  <a:cubicBezTo>
                    <a:pt x="15" y="351"/>
                    <a:pt x="15" y="351"/>
                    <a:pt x="15" y="351"/>
                  </a:cubicBezTo>
                  <a:cubicBezTo>
                    <a:pt x="14" y="352"/>
                    <a:pt x="14" y="353"/>
                    <a:pt x="14" y="353"/>
                  </a:cubicBezTo>
                  <a:cubicBezTo>
                    <a:pt x="13" y="353"/>
                    <a:pt x="13" y="353"/>
                    <a:pt x="13" y="353"/>
                  </a:cubicBezTo>
                  <a:cubicBezTo>
                    <a:pt x="13" y="353"/>
                    <a:pt x="13" y="353"/>
                    <a:pt x="12" y="352"/>
                  </a:cubicBezTo>
                  <a:cubicBezTo>
                    <a:pt x="12" y="351"/>
                    <a:pt x="12" y="351"/>
                    <a:pt x="12" y="351"/>
                  </a:cubicBezTo>
                  <a:cubicBezTo>
                    <a:pt x="12" y="350"/>
                    <a:pt x="12" y="350"/>
                    <a:pt x="11" y="349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0" y="348"/>
                    <a:pt x="10" y="347"/>
                    <a:pt x="9" y="347"/>
                  </a:cubicBezTo>
                  <a:cubicBezTo>
                    <a:pt x="9" y="347"/>
                    <a:pt x="9" y="347"/>
                    <a:pt x="8" y="348"/>
                  </a:cubicBezTo>
                  <a:cubicBezTo>
                    <a:pt x="8" y="350"/>
                    <a:pt x="8" y="353"/>
                    <a:pt x="8" y="355"/>
                  </a:cubicBezTo>
                  <a:cubicBezTo>
                    <a:pt x="8" y="359"/>
                    <a:pt x="8" y="360"/>
                    <a:pt x="8" y="360"/>
                  </a:cubicBezTo>
                  <a:cubicBezTo>
                    <a:pt x="9" y="360"/>
                    <a:pt x="9" y="360"/>
                    <a:pt x="9" y="360"/>
                  </a:cubicBezTo>
                  <a:cubicBezTo>
                    <a:pt x="9" y="360"/>
                    <a:pt x="9" y="360"/>
                    <a:pt x="10" y="358"/>
                  </a:cubicBezTo>
                  <a:cubicBezTo>
                    <a:pt x="10" y="357"/>
                    <a:pt x="11" y="357"/>
                    <a:pt x="11" y="357"/>
                  </a:cubicBezTo>
                  <a:cubicBezTo>
                    <a:pt x="11" y="357"/>
                    <a:pt x="11" y="357"/>
                    <a:pt x="12" y="358"/>
                  </a:cubicBezTo>
                  <a:cubicBezTo>
                    <a:pt x="12" y="358"/>
                    <a:pt x="12" y="358"/>
                    <a:pt x="12" y="358"/>
                  </a:cubicBezTo>
                  <a:cubicBezTo>
                    <a:pt x="12" y="358"/>
                    <a:pt x="12" y="358"/>
                    <a:pt x="12" y="358"/>
                  </a:cubicBezTo>
                  <a:cubicBezTo>
                    <a:pt x="12" y="357"/>
                    <a:pt x="12" y="357"/>
                    <a:pt x="13" y="358"/>
                  </a:cubicBezTo>
                  <a:cubicBezTo>
                    <a:pt x="14" y="358"/>
                    <a:pt x="15" y="357"/>
                    <a:pt x="15" y="357"/>
                  </a:cubicBezTo>
                  <a:cubicBezTo>
                    <a:pt x="16" y="357"/>
                    <a:pt x="16" y="357"/>
                    <a:pt x="16" y="357"/>
                  </a:cubicBezTo>
                  <a:cubicBezTo>
                    <a:pt x="17" y="358"/>
                    <a:pt x="18" y="358"/>
                    <a:pt x="18" y="358"/>
                  </a:cubicBezTo>
                  <a:cubicBezTo>
                    <a:pt x="19" y="358"/>
                    <a:pt x="19" y="358"/>
                    <a:pt x="19" y="358"/>
                  </a:cubicBezTo>
                  <a:cubicBezTo>
                    <a:pt x="19" y="358"/>
                    <a:pt x="19" y="358"/>
                    <a:pt x="19" y="357"/>
                  </a:cubicBezTo>
                  <a:moveTo>
                    <a:pt x="4" y="358"/>
                  </a:moveTo>
                  <a:cubicBezTo>
                    <a:pt x="4" y="357"/>
                    <a:pt x="4" y="355"/>
                    <a:pt x="4" y="355"/>
                  </a:cubicBezTo>
                  <a:cubicBezTo>
                    <a:pt x="4" y="354"/>
                    <a:pt x="4" y="354"/>
                    <a:pt x="4" y="354"/>
                  </a:cubicBezTo>
                  <a:cubicBezTo>
                    <a:pt x="4" y="354"/>
                    <a:pt x="4" y="353"/>
                    <a:pt x="4" y="353"/>
                  </a:cubicBezTo>
                  <a:cubicBezTo>
                    <a:pt x="4" y="353"/>
                    <a:pt x="4" y="353"/>
                    <a:pt x="4" y="353"/>
                  </a:cubicBezTo>
                  <a:cubicBezTo>
                    <a:pt x="3" y="353"/>
                    <a:pt x="3" y="352"/>
                    <a:pt x="3" y="352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4" y="357"/>
                    <a:pt x="4" y="357"/>
                  </a:cubicBezTo>
                  <a:cubicBezTo>
                    <a:pt x="4" y="358"/>
                    <a:pt x="4" y="359"/>
                    <a:pt x="4" y="360"/>
                  </a:cubicBezTo>
                  <a:cubicBezTo>
                    <a:pt x="4" y="360"/>
                    <a:pt x="4" y="360"/>
                    <a:pt x="4" y="360"/>
                  </a:cubicBezTo>
                  <a:cubicBezTo>
                    <a:pt x="4" y="360"/>
                    <a:pt x="4" y="360"/>
                    <a:pt x="4" y="358"/>
                  </a:cubicBezTo>
                  <a:moveTo>
                    <a:pt x="4" y="343"/>
                  </a:moveTo>
                  <a:cubicBezTo>
                    <a:pt x="5" y="343"/>
                    <a:pt x="6" y="343"/>
                    <a:pt x="7" y="343"/>
                  </a:cubicBezTo>
                  <a:cubicBezTo>
                    <a:pt x="7" y="342"/>
                    <a:pt x="7" y="336"/>
                    <a:pt x="6" y="335"/>
                  </a:cubicBezTo>
                  <a:cubicBezTo>
                    <a:pt x="6" y="335"/>
                    <a:pt x="6" y="335"/>
                    <a:pt x="6" y="335"/>
                  </a:cubicBezTo>
                  <a:cubicBezTo>
                    <a:pt x="5" y="335"/>
                    <a:pt x="5" y="335"/>
                    <a:pt x="5" y="335"/>
                  </a:cubicBezTo>
                  <a:cubicBezTo>
                    <a:pt x="5" y="335"/>
                    <a:pt x="5" y="335"/>
                    <a:pt x="5" y="335"/>
                  </a:cubicBezTo>
                  <a:cubicBezTo>
                    <a:pt x="5" y="335"/>
                    <a:pt x="5" y="335"/>
                    <a:pt x="4" y="327"/>
                  </a:cubicBezTo>
                  <a:cubicBezTo>
                    <a:pt x="4" y="325"/>
                    <a:pt x="4" y="325"/>
                    <a:pt x="4" y="324"/>
                  </a:cubicBezTo>
                  <a:cubicBezTo>
                    <a:pt x="5" y="323"/>
                    <a:pt x="5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4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3" y="323"/>
                    <a:pt x="3" y="323"/>
                    <a:pt x="3" y="323"/>
                  </a:cubicBezTo>
                  <a:cubicBezTo>
                    <a:pt x="3" y="323"/>
                    <a:pt x="2" y="331"/>
                    <a:pt x="3" y="332"/>
                  </a:cubicBezTo>
                  <a:cubicBezTo>
                    <a:pt x="3" y="331"/>
                    <a:pt x="3" y="330"/>
                    <a:pt x="3" y="329"/>
                  </a:cubicBezTo>
                  <a:cubicBezTo>
                    <a:pt x="4" y="329"/>
                    <a:pt x="3" y="332"/>
                    <a:pt x="3" y="334"/>
                  </a:cubicBezTo>
                  <a:cubicBezTo>
                    <a:pt x="3" y="335"/>
                    <a:pt x="3" y="337"/>
                    <a:pt x="4" y="337"/>
                  </a:cubicBezTo>
                  <a:cubicBezTo>
                    <a:pt x="4" y="337"/>
                    <a:pt x="4" y="337"/>
                    <a:pt x="4" y="337"/>
                  </a:cubicBezTo>
                  <a:cubicBezTo>
                    <a:pt x="4" y="337"/>
                    <a:pt x="4" y="337"/>
                    <a:pt x="4" y="339"/>
                  </a:cubicBezTo>
                  <a:cubicBezTo>
                    <a:pt x="4" y="339"/>
                    <a:pt x="4" y="342"/>
                    <a:pt x="4" y="343"/>
                  </a:cubicBezTo>
                  <a:moveTo>
                    <a:pt x="287" y="80"/>
                  </a:moveTo>
                  <a:cubicBezTo>
                    <a:pt x="287" y="79"/>
                    <a:pt x="288" y="78"/>
                    <a:pt x="289" y="77"/>
                  </a:cubicBezTo>
                  <a:cubicBezTo>
                    <a:pt x="289" y="76"/>
                    <a:pt x="289" y="76"/>
                    <a:pt x="289" y="75"/>
                  </a:cubicBezTo>
                  <a:cubicBezTo>
                    <a:pt x="288" y="75"/>
                    <a:pt x="288" y="75"/>
                    <a:pt x="287" y="74"/>
                  </a:cubicBezTo>
                  <a:cubicBezTo>
                    <a:pt x="289" y="71"/>
                    <a:pt x="289" y="71"/>
                    <a:pt x="290" y="70"/>
                  </a:cubicBezTo>
                  <a:cubicBezTo>
                    <a:pt x="289" y="70"/>
                    <a:pt x="288" y="70"/>
                    <a:pt x="287" y="70"/>
                  </a:cubicBezTo>
                  <a:cubicBezTo>
                    <a:pt x="286" y="70"/>
                    <a:pt x="286" y="70"/>
                    <a:pt x="286" y="70"/>
                  </a:cubicBezTo>
                  <a:cubicBezTo>
                    <a:pt x="284" y="70"/>
                    <a:pt x="282" y="72"/>
                    <a:pt x="280" y="72"/>
                  </a:cubicBezTo>
                  <a:cubicBezTo>
                    <a:pt x="279" y="72"/>
                    <a:pt x="279" y="72"/>
                    <a:pt x="278" y="72"/>
                  </a:cubicBezTo>
                  <a:cubicBezTo>
                    <a:pt x="278" y="71"/>
                    <a:pt x="277" y="71"/>
                    <a:pt x="276" y="71"/>
                  </a:cubicBezTo>
                  <a:cubicBezTo>
                    <a:pt x="274" y="71"/>
                    <a:pt x="272" y="73"/>
                    <a:pt x="270" y="73"/>
                  </a:cubicBezTo>
                  <a:cubicBezTo>
                    <a:pt x="270" y="73"/>
                    <a:pt x="269" y="73"/>
                    <a:pt x="268" y="73"/>
                  </a:cubicBezTo>
                  <a:cubicBezTo>
                    <a:pt x="268" y="72"/>
                    <a:pt x="269" y="72"/>
                    <a:pt x="269" y="71"/>
                  </a:cubicBezTo>
                  <a:cubicBezTo>
                    <a:pt x="269" y="71"/>
                    <a:pt x="270" y="70"/>
                    <a:pt x="270" y="70"/>
                  </a:cubicBezTo>
                  <a:cubicBezTo>
                    <a:pt x="270" y="69"/>
                    <a:pt x="270" y="69"/>
                    <a:pt x="270" y="68"/>
                  </a:cubicBezTo>
                  <a:cubicBezTo>
                    <a:pt x="269" y="69"/>
                    <a:pt x="269" y="69"/>
                    <a:pt x="269" y="69"/>
                  </a:cubicBezTo>
                  <a:cubicBezTo>
                    <a:pt x="268" y="69"/>
                    <a:pt x="268" y="70"/>
                    <a:pt x="268" y="70"/>
                  </a:cubicBezTo>
                  <a:cubicBezTo>
                    <a:pt x="268" y="70"/>
                    <a:pt x="262" y="67"/>
                    <a:pt x="258" y="73"/>
                  </a:cubicBezTo>
                  <a:cubicBezTo>
                    <a:pt x="259" y="73"/>
                    <a:pt x="260" y="73"/>
                    <a:pt x="261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5"/>
                    <a:pt x="263" y="75"/>
                    <a:pt x="263" y="75"/>
                  </a:cubicBezTo>
                  <a:cubicBezTo>
                    <a:pt x="264" y="76"/>
                    <a:pt x="262" y="76"/>
                    <a:pt x="262" y="77"/>
                  </a:cubicBezTo>
                  <a:cubicBezTo>
                    <a:pt x="260" y="76"/>
                    <a:pt x="257" y="76"/>
                    <a:pt x="256" y="76"/>
                  </a:cubicBezTo>
                  <a:cubicBezTo>
                    <a:pt x="255" y="77"/>
                    <a:pt x="255" y="78"/>
                    <a:pt x="254" y="79"/>
                  </a:cubicBezTo>
                  <a:cubicBezTo>
                    <a:pt x="255" y="78"/>
                    <a:pt x="255" y="78"/>
                    <a:pt x="256" y="78"/>
                  </a:cubicBezTo>
                  <a:cubicBezTo>
                    <a:pt x="257" y="78"/>
                    <a:pt x="258" y="78"/>
                    <a:pt x="258" y="78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8" y="80"/>
                    <a:pt x="257" y="81"/>
                    <a:pt x="256" y="82"/>
                  </a:cubicBezTo>
                  <a:cubicBezTo>
                    <a:pt x="256" y="83"/>
                    <a:pt x="256" y="83"/>
                    <a:pt x="256" y="83"/>
                  </a:cubicBezTo>
                  <a:cubicBezTo>
                    <a:pt x="256" y="83"/>
                    <a:pt x="257" y="83"/>
                    <a:pt x="257" y="83"/>
                  </a:cubicBezTo>
                  <a:cubicBezTo>
                    <a:pt x="259" y="83"/>
                    <a:pt x="260" y="83"/>
                    <a:pt x="261" y="83"/>
                  </a:cubicBezTo>
                  <a:cubicBezTo>
                    <a:pt x="262" y="83"/>
                    <a:pt x="262" y="83"/>
                    <a:pt x="263" y="83"/>
                  </a:cubicBezTo>
                  <a:cubicBezTo>
                    <a:pt x="264" y="83"/>
                    <a:pt x="264" y="83"/>
                    <a:pt x="264" y="84"/>
                  </a:cubicBezTo>
                  <a:cubicBezTo>
                    <a:pt x="264" y="84"/>
                    <a:pt x="264" y="86"/>
                    <a:pt x="266" y="86"/>
                  </a:cubicBezTo>
                  <a:cubicBezTo>
                    <a:pt x="267" y="86"/>
                    <a:pt x="268" y="86"/>
                    <a:pt x="269" y="86"/>
                  </a:cubicBezTo>
                  <a:cubicBezTo>
                    <a:pt x="270" y="85"/>
                    <a:pt x="270" y="85"/>
                    <a:pt x="272" y="83"/>
                  </a:cubicBezTo>
                  <a:cubicBezTo>
                    <a:pt x="273" y="83"/>
                    <a:pt x="275" y="82"/>
                    <a:pt x="275" y="82"/>
                  </a:cubicBezTo>
                  <a:cubicBezTo>
                    <a:pt x="276" y="82"/>
                    <a:pt x="277" y="82"/>
                    <a:pt x="277" y="81"/>
                  </a:cubicBezTo>
                  <a:cubicBezTo>
                    <a:pt x="278" y="80"/>
                    <a:pt x="279" y="80"/>
                    <a:pt x="281" y="80"/>
                  </a:cubicBezTo>
                  <a:cubicBezTo>
                    <a:pt x="282" y="79"/>
                    <a:pt x="282" y="79"/>
                    <a:pt x="287" y="80"/>
                  </a:cubicBezTo>
                  <a:moveTo>
                    <a:pt x="103" y="171"/>
                  </a:moveTo>
                  <a:cubicBezTo>
                    <a:pt x="104" y="170"/>
                    <a:pt x="104" y="170"/>
                    <a:pt x="104" y="170"/>
                  </a:cubicBezTo>
                  <a:cubicBezTo>
                    <a:pt x="104" y="169"/>
                    <a:pt x="104" y="169"/>
                    <a:pt x="104" y="168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3" y="168"/>
                    <a:pt x="103" y="164"/>
                    <a:pt x="103" y="164"/>
                  </a:cubicBezTo>
                  <a:cubicBezTo>
                    <a:pt x="103" y="163"/>
                    <a:pt x="103" y="163"/>
                    <a:pt x="101" y="162"/>
                  </a:cubicBezTo>
                  <a:cubicBezTo>
                    <a:pt x="101" y="162"/>
                    <a:pt x="101" y="162"/>
                    <a:pt x="101" y="161"/>
                  </a:cubicBezTo>
                  <a:cubicBezTo>
                    <a:pt x="104" y="158"/>
                    <a:pt x="104" y="158"/>
                    <a:pt x="104" y="158"/>
                  </a:cubicBezTo>
                  <a:cubicBezTo>
                    <a:pt x="105" y="157"/>
                    <a:pt x="106" y="157"/>
                    <a:pt x="106" y="157"/>
                  </a:cubicBezTo>
                  <a:cubicBezTo>
                    <a:pt x="108" y="155"/>
                    <a:pt x="108" y="154"/>
                    <a:pt x="108" y="153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8" y="152"/>
                    <a:pt x="106" y="153"/>
                    <a:pt x="106" y="153"/>
                  </a:cubicBezTo>
                  <a:cubicBezTo>
                    <a:pt x="104" y="155"/>
                    <a:pt x="104" y="157"/>
                    <a:pt x="102" y="158"/>
                  </a:cubicBezTo>
                  <a:cubicBezTo>
                    <a:pt x="99" y="162"/>
                    <a:pt x="95" y="165"/>
                    <a:pt x="92" y="168"/>
                  </a:cubicBezTo>
                  <a:cubicBezTo>
                    <a:pt x="90" y="170"/>
                    <a:pt x="90" y="170"/>
                    <a:pt x="88" y="174"/>
                  </a:cubicBezTo>
                  <a:cubicBezTo>
                    <a:pt x="90" y="175"/>
                    <a:pt x="92" y="175"/>
                    <a:pt x="94" y="175"/>
                  </a:cubicBezTo>
                  <a:cubicBezTo>
                    <a:pt x="95" y="175"/>
                    <a:pt x="95" y="175"/>
                    <a:pt x="95" y="177"/>
                  </a:cubicBezTo>
                  <a:cubicBezTo>
                    <a:pt x="94" y="180"/>
                    <a:pt x="95" y="181"/>
                    <a:pt x="95" y="182"/>
                  </a:cubicBezTo>
                  <a:cubicBezTo>
                    <a:pt x="96" y="181"/>
                    <a:pt x="96" y="181"/>
                    <a:pt x="96" y="181"/>
                  </a:cubicBezTo>
                  <a:cubicBezTo>
                    <a:pt x="97" y="181"/>
                    <a:pt x="97" y="180"/>
                    <a:pt x="99" y="176"/>
                  </a:cubicBezTo>
                  <a:cubicBezTo>
                    <a:pt x="101" y="173"/>
                    <a:pt x="101" y="173"/>
                    <a:pt x="103" y="171"/>
                  </a:cubicBezTo>
                  <a:moveTo>
                    <a:pt x="89" y="162"/>
                  </a:move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89" y="161"/>
                    <a:pt x="88" y="161"/>
                  </a:cubicBezTo>
                  <a:cubicBezTo>
                    <a:pt x="88" y="161"/>
                    <a:pt x="88" y="161"/>
                    <a:pt x="88" y="161"/>
                  </a:cubicBezTo>
                  <a:cubicBezTo>
                    <a:pt x="88" y="160"/>
                    <a:pt x="88" y="160"/>
                    <a:pt x="88" y="159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7" y="158"/>
                    <a:pt x="87" y="159"/>
                    <a:pt x="86" y="159"/>
                  </a:cubicBezTo>
                  <a:cubicBezTo>
                    <a:pt x="86" y="159"/>
                    <a:pt x="86" y="160"/>
                    <a:pt x="86" y="160"/>
                  </a:cubicBezTo>
                  <a:cubicBezTo>
                    <a:pt x="86" y="161"/>
                    <a:pt x="86" y="161"/>
                    <a:pt x="86" y="162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6"/>
                    <a:pt x="85" y="166"/>
                    <a:pt x="89" y="162"/>
                  </a:cubicBezTo>
                  <a:moveTo>
                    <a:pt x="363" y="4"/>
                  </a:moveTo>
                  <a:cubicBezTo>
                    <a:pt x="363" y="3"/>
                    <a:pt x="363" y="3"/>
                    <a:pt x="363" y="3"/>
                  </a:cubicBezTo>
                  <a:cubicBezTo>
                    <a:pt x="363" y="3"/>
                    <a:pt x="363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1" y="3"/>
                  </a:cubicBezTo>
                  <a:cubicBezTo>
                    <a:pt x="361" y="3"/>
                    <a:pt x="356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3" y="4"/>
                  </a:cubicBezTo>
                  <a:cubicBezTo>
                    <a:pt x="351" y="5"/>
                    <a:pt x="349" y="5"/>
                    <a:pt x="348" y="6"/>
                  </a:cubicBezTo>
                  <a:cubicBezTo>
                    <a:pt x="350" y="5"/>
                    <a:pt x="352" y="5"/>
                    <a:pt x="354" y="4"/>
                  </a:cubicBezTo>
                  <a:cubicBezTo>
                    <a:pt x="354" y="4"/>
                    <a:pt x="355" y="4"/>
                    <a:pt x="355" y="4"/>
                  </a:cubicBezTo>
                  <a:cubicBezTo>
                    <a:pt x="358" y="3"/>
                    <a:pt x="358" y="3"/>
                    <a:pt x="360" y="3"/>
                  </a:cubicBezTo>
                  <a:cubicBezTo>
                    <a:pt x="359" y="3"/>
                    <a:pt x="359" y="3"/>
                    <a:pt x="359" y="3"/>
                  </a:cubicBezTo>
                  <a:cubicBezTo>
                    <a:pt x="357" y="3"/>
                    <a:pt x="354" y="3"/>
                    <a:pt x="352" y="4"/>
                  </a:cubicBezTo>
                  <a:cubicBezTo>
                    <a:pt x="354" y="3"/>
                    <a:pt x="354" y="3"/>
                    <a:pt x="355" y="3"/>
                  </a:cubicBezTo>
                  <a:cubicBezTo>
                    <a:pt x="355" y="3"/>
                    <a:pt x="355" y="3"/>
                    <a:pt x="356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6" y="3"/>
                    <a:pt x="356" y="3"/>
                  </a:cubicBezTo>
                  <a:cubicBezTo>
                    <a:pt x="355" y="3"/>
                    <a:pt x="355" y="3"/>
                    <a:pt x="354" y="3"/>
                  </a:cubicBezTo>
                  <a:cubicBezTo>
                    <a:pt x="354" y="3"/>
                    <a:pt x="353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0" y="3"/>
                    <a:pt x="350" y="3"/>
                  </a:cubicBezTo>
                  <a:cubicBezTo>
                    <a:pt x="351" y="3"/>
                    <a:pt x="353" y="2"/>
                    <a:pt x="355" y="2"/>
                  </a:cubicBezTo>
                  <a:cubicBezTo>
                    <a:pt x="356" y="2"/>
                    <a:pt x="356" y="2"/>
                    <a:pt x="3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2"/>
                    <a:pt x="360" y="2"/>
                    <a:pt x="361" y="2"/>
                  </a:cubicBezTo>
                  <a:cubicBezTo>
                    <a:pt x="362" y="2"/>
                    <a:pt x="362" y="2"/>
                    <a:pt x="364" y="2"/>
                  </a:cubicBezTo>
                  <a:cubicBezTo>
                    <a:pt x="364" y="2"/>
                    <a:pt x="365" y="2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6" y="1"/>
                    <a:pt x="365" y="1"/>
                    <a:pt x="366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4" y="1"/>
                    <a:pt x="364" y="1"/>
                    <a:pt x="364" y="1"/>
                  </a:cubicBezTo>
                  <a:cubicBezTo>
                    <a:pt x="363" y="1"/>
                    <a:pt x="363" y="1"/>
                    <a:pt x="363" y="1"/>
                  </a:cubicBezTo>
                  <a:cubicBezTo>
                    <a:pt x="364" y="1"/>
                    <a:pt x="364" y="1"/>
                    <a:pt x="364" y="1"/>
                  </a:cubicBezTo>
                  <a:cubicBezTo>
                    <a:pt x="364" y="1"/>
                    <a:pt x="364" y="1"/>
                    <a:pt x="365" y="1"/>
                  </a:cubicBezTo>
                  <a:cubicBezTo>
                    <a:pt x="365" y="1"/>
                    <a:pt x="366" y="1"/>
                    <a:pt x="366" y="1"/>
                  </a:cubicBezTo>
                  <a:cubicBezTo>
                    <a:pt x="367" y="1"/>
                    <a:pt x="367" y="1"/>
                    <a:pt x="368" y="1"/>
                  </a:cubicBezTo>
                  <a:cubicBezTo>
                    <a:pt x="369" y="1"/>
                    <a:pt x="370" y="0"/>
                    <a:pt x="370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0"/>
                    <a:pt x="370" y="0"/>
                    <a:pt x="369" y="0"/>
                  </a:cubicBezTo>
                  <a:cubicBezTo>
                    <a:pt x="369" y="0"/>
                    <a:pt x="368" y="0"/>
                    <a:pt x="367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5" y="0"/>
                    <a:pt x="363" y="1"/>
                    <a:pt x="362" y="1"/>
                  </a:cubicBezTo>
                  <a:cubicBezTo>
                    <a:pt x="361" y="1"/>
                    <a:pt x="361" y="1"/>
                    <a:pt x="362" y="0"/>
                  </a:cubicBezTo>
                  <a:cubicBezTo>
                    <a:pt x="362" y="0"/>
                    <a:pt x="363" y="0"/>
                    <a:pt x="363" y="0"/>
                  </a:cubicBezTo>
                  <a:cubicBezTo>
                    <a:pt x="363" y="0"/>
                    <a:pt x="362" y="0"/>
                    <a:pt x="361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59" y="0"/>
                    <a:pt x="359" y="1"/>
                    <a:pt x="358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5" y="1"/>
                    <a:pt x="354" y="1"/>
                    <a:pt x="353" y="1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7" y="2"/>
                    <a:pt x="347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0" y="1"/>
                    <a:pt x="350" y="1"/>
                  </a:cubicBezTo>
                  <a:cubicBezTo>
                    <a:pt x="349" y="1"/>
                    <a:pt x="348" y="1"/>
                    <a:pt x="348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4" y="2"/>
                    <a:pt x="344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2" y="2"/>
                    <a:pt x="341" y="2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1"/>
                    <a:pt x="348" y="1"/>
                    <a:pt x="346" y="1"/>
                  </a:cubicBezTo>
                  <a:cubicBezTo>
                    <a:pt x="345" y="2"/>
                    <a:pt x="344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39" y="2"/>
                    <a:pt x="338" y="3"/>
                  </a:cubicBezTo>
                  <a:cubicBezTo>
                    <a:pt x="338" y="3"/>
                    <a:pt x="338" y="3"/>
                    <a:pt x="338" y="3"/>
                  </a:cubicBezTo>
                  <a:cubicBezTo>
                    <a:pt x="337" y="3"/>
                    <a:pt x="337" y="3"/>
                    <a:pt x="337" y="3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40" y="2"/>
                    <a:pt x="340" y="2"/>
                  </a:cubicBezTo>
                  <a:cubicBezTo>
                    <a:pt x="341" y="2"/>
                    <a:pt x="341" y="2"/>
                    <a:pt x="342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7" y="1"/>
                    <a:pt x="347" y="1"/>
                    <a:pt x="348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4" y="1"/>
                    <a:pt x="344" y="1"/>
                    <a:pt x="344" y="1"/>
                  </a:cubicBezTo>
                  <a:cubicBezTo>
                    <a:pt x="344" y="1"/>
                    <a:pt x="344" y="1"/>
                    <a:pt x="344" y="1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6" y="3"/>
                    <a:pt x="336" y="3"/>
                    <a:pt x="336" y="3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7" y="2"/>
                    <a:pt x="336" y="2"/>
                    <a:pt x="336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4" y="2"/>
                    <a:pt x="334" y="2"/>
                    <a:pt x="334" y="2"/>
                  </a:cubicBezTo>
                  <a:cubicBezTo>
                    <a:pt x="332" y="3"/>
                    <a:pt x="331" y="3"/>
                    <a:pt x="329" y="3"/>
                  </a:cubicBezTo>
                  <a:cubicBezTo>
                    <a:pt x="329" y="3"/>
                    <a:pt x="329" y="3"/>
                    <a:pt x="329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29" y="3"/>
                    <a:pt x="328" y="3"/>
                  </a:cubicBezTo>
                  <a:cubicBezTo>
                    <a:pt x="327" y="3"/>
                    <a:pt x="326" y="3"/>
                    <a:pt x="325" y="3"/>
                  </a:cubicBezTo>
                  <a:cubicBezTo>
                    <a:pt x="325" y="3"/>
                    <a:pt x="324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19" y="4"/>
                    <a:pt x="319" y="4"/>
                    <a:pt x="319" y="4"/>
                  </a:cubicBezTo>
                  <a:cubicBezTo>
                    <a:pt x="319" y="4"/>
                    <a:pt x="318" y="4"/>
                    <a:pt x="317" y="5"/>
                  </a:cubicBezTo>
                  <a:cubicBezTo>
                    <a:pt x="317" y="5"/>
                    <a:pt x="317" y="5"/>
                    <a:pt x="317" y="5"/>
                  </a:cubicBezTo>
                  <a:cubicBezTo>
                    <a:pt x="316" y="5"/>
                    <a:pt x="315" y="5"/>
                    <a:pt x="315" y="5"/>
                  </a:cubicBezTo>
                  <a:cubicBezTo>
                    <a:pt x="315" y="5"/>
                    <a:pt x="315" y="5"/>
                    <a:pt x="314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3" y="5"/>
                    <a:pt x="313" y="5"/>
                    <a:pt x="313" y="5"/>
                  </a:cubicBezTo>
                  <a:cubicBezTo>
                    <a:pt x="313" y="5"/>
                    <a:pt x="313" y="5"/>
                    <a:pt x="314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4" y="5"/>
                    <a:pt x="313" y="6"/>
                    <a:pt x="312" y="6"/>
                  </a:cubicBezTo>
                  <a:cubicBezTo>
                    <a:pt x="311" y="6"/>
                    <a:pt x="311" y="6"/>
                    <a:pt x="311" y="6"/>
                  </a:cubicBezTo>
                  <a:cubicBezTo>
                    <a:pt x="311" y="6"/>
                    <a:pt x="311" y="6"/>
                    <a:pt x="311" y="6"/>
                  </a:cubicBezTo>
                  <a:cubicBezTo>
                    <a:pt x="310" y="6"/>
                    <a:pt x="310" y="6"/>
                    <a:pt x="310" y="6"/>
                  </a:cubicBezTo>
                  <a:cubicBezTo>
                    <a:pt x="309" y="6"/>
                    <a:pt x="308" y="6"/>
                    <a:pt x="307" y="7"/>
                  </a:cubicBezTo>
                  <a:cubicBezTo>
                    <a:pt x="306" y="7"/>
                    <a:pt x="305" y="7"/>
                    <a:pt x="305" y="7"/>
                  </a:cubicBezTo>
                  <a:cubicBezTo>
                    <a:pt x="304" y="7"/>
                    <a:pt x="304" y="7"/>
                    <a:pt x="304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2" y="8"/>
                    <a:pt x="302" y="8"/>
                    <a:pt x="302" y="8"/>
                  </a:cubicBezTo>
                  <a:cubicBezTo>
                    <a:pt x="302" y="8"/>
                    <a:pt x="302" y="8"/>
                    <a:pt x="302" y="8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1" y="8"/>
                    <a:pt x="301" y="8"/>
                    <a:pt x="301" y="8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300" y="8"/>
                    <a:pt x="300" y="8"/>
                    <a:pt x="299" y="8"/>
                  </a:cubicBezTo>
                  <a:cubicBezTo>
                    <a:pt x="299" y="8"/>
                    <a:pt x="298" y="8"/>
                    <a:pt x="298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298" y="8"/>
                    <a:pt x="298" y="8"/>
                    <a:pt x="297" y="8"/>
                  </a:cubicBezTo>
                  <a:cubicBezTo>
                    <a:pt x="296" y="8"/>
                    <a:pt x="296" y="8"/>
                    <a:pt x="296" y="8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295" y="9"/>
                    <a:pt x="295" y="9"/>
                    <a:pt x="295" y="9"/>
                  </a:cubicBezTo>
                  <a:cubicBezTo>
                    <a:pt x="294" y="9"/>
                    <a:pt x="294" y="9"/>
                    <a:pt x="294" y="9"/>
                  </a:cubicBezTo>
                  <a:cubicBezTo>
                    <a:pt x="294" y="9"/>
                    <a:pt x="294" y="9"/>
                    <a:pt x="294" y="9"/>
                  </a:cubicBezTo>
                  <a:cubicBezTo>
                    <a:pt x="293" y="9"/>
                    <a:pt x="293" y="9"/>
                    <a:pt x="293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89" y="10"/>
                    <a:pt x="287" y="11"/>
                    <a:pt x="284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2" y="12"/>
                    <a:pt x="282" y="12"/>
                    <a:pt x="282" y="12"/>
                  </a:cubicBezTo>
                  <a:cubicBezTo>
                    <a:pt x="282" y="12"/>
                    <a:pt x="282" y="12"/>
                    <a:pt x="282" y="12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4" y="12"/>
                    <a:pt x="284" y="12"/>
                    <a:pt x="284" y="12"/>
                  </a:cubicBezTo>
                  <a:cubicBezTo>
                    <a:pt x="284" y="12"/>
                    <a:pt x="284" y="12"/>
                    <a:pt x="285" y="12"/>
                  </a:cubicBezTo>
                  <a:cubicBezTo>
                    <a:pt x="285" y="12"/>
                    <a:pt x="285" y="12"/>
                    <a:pt x="285" y="12"/>
                  </a:cubicBezTo>
                  <a:cubicBezTo>
                    <a:pt x="285" y="12"/>
                    <a:pt x="285" y="12"/>
                    <a:pt x="285" y="12"/>
                  </a:cubicBezTo>
                  <a:cubicBezTo>
                    <a:pt x="284" y="12"/>
                    <a:pt x="283" y="12"/>
                    <a:pt x="282" y="13"/>
                  </a:cubicBezTo>
                  <a:cubicBezTo>
                    <a:pt x="282" y="13"/>
                    <a:pt x="282" y="13"/>
                    <a:pt x="281" y="13"/>
                  </a:cubicBezTo>
                  <a:cubicBezTo>
                    <a:pt x="281" y="13"/>
                    <a:pt x="281" y="13"/>
                    <a:pt x="281" y="13"/>
                  </a:cubicBezTo>
                  <a:cubicBezTo>
                    <a:pt x="280" y="13"/>
                    <a:pt x="280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8" y="13"/>
                    <a:pt x="278" y="13"/>
                    <a:pt x="278" y="13"/>
                  </a:cubicBezTo>
                  <a:cubicBezTo>
                    <a:pt x="278" y="13"/>
                    <a:pt x="278" y="13"/>
                    <a:pt x="278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8" y="13"/>
                    <a:pt x="278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4"/>
                    <a:pt x="275" y="14"/>
                    <a:pt x="274" y="14"/>
                  </a:cubicBezTo>
                  <a:cubicBezTo>
                    <a:pt x="274" y="14"/>
                    <a:pt x="274" y="14"/>
                    <a:pt x="274" y="14"/>
                  </a:cubicBezTo>
                  <a:cubicBezTo>
                    <a:pt x="273" y="15"/>
                    <a:pt x="273" y="15"/>
                    <a:pt x="271" y="15"/>
                  </a:cubicBezTo>
                  <a:cubicBezTo>
                    <a:pt x="271" y="16"/>
                    <a:pt x="271" y="16"/>
                    <a:pt x="271" y="16"/>
                  </a:cubicBezTo>
                  <a:cubicBezTo>
                    <a:pt x="270" y="16"/>
                    <a:pt x="270" y="16"/>
                    <a:pt x="270" y="16"/>
                  </a:cubicBezTo>
                  <a:cubicBezTo>
                    <a:pt x="270" y="16"/>
                    <a:pt x="270" y="16"/>
                    <a:pt x="270" y="16"/>
                  </a:cubicBezTo>
                  <a:cubicBezTo>
                    <a:pt x="269" y="16"/>
                    <a:pt x="269" y="16"/>
                    <a:pt x="269" y="16"/>
                  </a:cubicBezTo>
                  <a:cubicBezTo>
                    <a:pt x="269" y="16"/>
                    <a:pt x="269" y="16"/>
                    <a:pt x="269" y="16"/>
                  </a:cubicBezTo>
                  <a:cubicBezTo>
                    <a:pt x="268" y="16"/>
                    <a:pt x="268" y="16"/>
                    <a:pt x="268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6" y="18"/>
                    <a:pt x="266" y="18"/>
                    <a:pt x="266" y="18"/>
                  </a:cubicBezTo>
                  <a:cubicBezTo>
                    <a:pt x="266" y="17"/>
                    <a:pt x="267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8"/>
                    <a:pt x="271" y="18"/>
                    <a:pt x="271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70" y="19"/>
                    <a:pt x="270" y="19"/>
                    <a:pt x="270" y="19"/>
                  </a:cubicBezTo>
                  <a:cubicBezTo>
                    <a:pt x="270" y="19"/>
                    <a:pt x="270" y="19"/>
                    <a:pt x="270" y="1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7" y="20"/>
                    <a:pt x="267" y="20"/>
                    <a:pt x="267" y="20"/>
                  </a:cubicBezTo>
                  <a:cubicBezTo>
                    <a:pt x="266" y="21"/>
                    <a:pt x="264" y="21"/>
                    <a:pt x="263" y="22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0" y="23"/>
                    <a:pt x="260" y="23"/>
                    <a:pt x="259" y="24"/>
                  </a:cubicBezTo>
                  <a:cubicBezTo>
                    <a:pt x="259" y="24"/>
                    <a:pt x="259" y="24"/>
                    <a:pt x="259" y="24"/>
                  </a:cubicBezTo>
                  <a:cubicBezTo>
                    <a:pt x="259" y="24"/>
                    <a:pt x="258" y="24"/>
                    <a:pt x="258" y="24"/>
                  </a:cubicBezTo>
                  <a:cubicBezTo>
                    <a:pt x="257" y="25"/>
                    <a:pt x="257" y="25"/>
                    <a:pt x="257" y="25"/>
                  </a:cubicBezTo>
                  <a:cubicBezTo>
                    <a:pt x="257" y="25"/>
                    <a:pt x="257" y="25"/>
                    <a:pt x="257" y="25"/>
                  </a:cubicBezTo>
                  <a:cubicBezTo>
                    <a:pt x="256" y="25"/>
                    <a:pt x="256" y="25"/>
                    <a:pt x="256" y="25"/>
                  </a:cubicBezTo>
                  <a:cubicBezTo>
                    <a:pt x="256" y="26"/>
                    <a:pt x="255" y="26"/>
                    <a:pt x="254" y="26"/>
                  </a:cubicBezTo>
                  <a:cubicBezTo>
                    <a:pt x="254" y="27"/>
                    <a:pt x="253" y="27"/>
                    <a:pt x="252" y="27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51" y="28"/>
                    <a:pt x="251" y="28"/>
                    <a:pt x="250" y="29"/>
                  </a:cubicBezTo>
                  <a:cubicBezTo>
                    <a:pt x="249" y="29"/>
                    <a:pt x="249" y="29"/>
                    <a:pt x="247" y="30"/>
                  </a:cubicBezTo>
                  <a:cubicBezTo>
                    <a:pt x="246" y="31"/>
                    <a:pt x="245" y="31"/>
                    <a:pt x="244" y="32"/>
                  </a:cubicBezTo>
                  <a:cubicBezTo>
                    <a:pt x="243" y="32"/>
                    <a:pt x="242" y="32"/>
                    <a:pt x="242" y="33"/>
                  </a:cubicBezTo>
                  <a:cubicBezTo>
                    <a:pt x="242" y="33"/>
                    <a:pt x="242" y="33"/>
                    <a:pt x="242" y="33"/>
                  </a:cubicBezTo>
                  <a:cubicBezTo>
                    <a:pt x="242" y="33"/>
                    <a:pt x="241" y="33"/>
                    <a:pt x="240" y="34"/>
                  </a:cubicBezTo>
                  <a:cubicBezTo>
                    <a:pt x="239" y="34"/>
                    <a:pt x="239" y="34"/>
                    <a:pt x="239" y="34"/>
                  </a:cubicBezTo>
                  <a:cubicBezTo>
                    <a:pt x="238" y="35"/>
                    <a:pt x="237" y="35"/>
                    <a:pt x="235" y="36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4" y="36"/>
                    <a:pt x="233" y="37"/>
                    <a:pt x="233" y="37"/>
                  </a:cubicBezTo>
                  <a:cubicBezTo>
                    <a:pt x="232" y="38"/>
                    <a:pt x="232" y="38"/>
                    <a:pt x="232" y="38"/>
                  </a:cubicBezTo>
                  <a:cubicBezTo>
                    <a:pt x="232" y="38"/>
                    <a:pt x="232" y="38"/>
                    <a:pt x="232" y="38"/>
                  </a:cubicBezTo>
                  <a:cubicBezTo>
                    <a:pt x="233" y="38"/>
                    <a:pt x="233" y="38"/>
                    <a:pt x="234" y="38"/>
                  </a:cubicBezTo>
                  <a:cubicBezTo>
                    <a:pt x="235" y="37"/>
                    <a:pt x="235" y="37"/>
                    <a:pt x="237" y="38"/>
                  </a:cubicBezTo>
                  <a:cubicBezTo>
                    <a:pt x="234" y="39"/>
                    <a:pt x="234" y="39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2" y="42"/>
                    <a:pt x="232" y="42"/>
                    <a:pt x="231" y="43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0" y="43"/>
                    <a:pt x="230" y="43"/>
                    <a:pt x="229" y="43"/>
                  </a:cubicBezTo>
                  <a:cubicBezTo>
                    <a:pt x="229" y="43"/>
                    <a:pt x="229" y="43"/>
                    <a:pt x="229" y="43"/>
                  </a:cubicBezTo>
                  <a:cubicBezTo>
                    <a:pt x="229" y="43"/>
                    <a:pt x="229" y="43"/>
                    <a:pt x="228" y="42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19" y="46"/>
                    <a:pt x="219" y="46"/>
                    <a:pt x="219" y="46"/>
                  </a:cubicBezTo>
                  <a:cubicBezTo>
                    <a:pt x="219" y="47"/>
                    <a:pt x="219" y="47"/>
                    <a:pt x="217" y="49"/>
                  </a:cubicBezTo>
                  <a:cubicBezTo>
                    <a:pt x="220" y="48"/>
                    <a:pt x="220" y="48"/>
                    <a:pt x="221" y="48"/>
                  </a:cubicBezTo>
                  <a:cubicBezTo>
                    <a:pt x="222" y="47"/>
                    <a:pt x="223" y="46"/>
                    <a:pt x="224" y="46"/>
                  </a:cubicBezTo>
                  <a:cubicBezTo>
                    <a:pt x="224" y="45"/>
                    <a:pt x="224" y="45"/>
                    <a:pt x="224" y="45"/>
                  </a:cubicBezTo>
                  <a:cubicBezTo>
                    <a:pt x="225" y="44"/>
                    <a:pt x="225" y="44"/>
                    <a:pt x="225" y="44"/>
                  </a:cubicBezTo>
                  <a:cubicBezTo>
                    <a:pt x="225" y="44"/>
                    <a:pt x="225" y="44"/>
                    <a:pt x="226" y="44"/>
                  </a:cubicBezTo>
                  <a:cubicBezTo>
                    <a:pt x="226" y="45"/>
                    <a:pt x="226" y="45"/>
                    <a:pt x="226" y="45"/>
                  </a:cubicBezTo>
                  <a:cubicBezTo>
                    <a:pt x="226" y="45"/>
                    <a:pt x="226" y="45"/>
                    <a:pt x="227" y="46"/>
                  </a:cubicBezTo>
                  <a:cubicBezTo>
                    <a:pt x="226" y="46"/>
                    <a:pt x="226" y="46"/>
                    <a:pt x="226" y="46"/>
                  </a:cubicBezTo>
                  <a:cubicBezTo>
                    <a:pt x="226" y="46"/>
                    <a:pt x="225" y="47"/>
                    <a:pt x="225" y="47"/>
                  </a:cubicBezTo>
                  <a:cubicBezTo>
                    <a:pt x="224" y="47"/>
                    <a:pt x="223" y="48"/>
                    <a:pt x="222" y="48"/>
                  </a:cubicBezTo>
                  <a:cubicBezTo>
                    <a:pt x="222" y="48"/>
                    <a:pt x="222" y="48"/>
                    <a:pt x="221" y="49"/>
                  </a:cubicBezTo>
                  <a:cubicBezTo>
                    <a:pt x="221" y="49"/>
                    <a:pt x="220" y="50"/>
                    <a:pt x="220" y="50"/>
                  </a:cubicBezTo>
                  <a:cubicBezTo>
                    <a:pt x="219" y="51"/>
                    <a:pt x="218" y="52"/>
                    <a:pt x="217" y="52"/>
                  </a:cubicBezTo>
                  <a:cubicBezTo>
                    <a:pt x="217" y="52"/>
                    <a:pt x="216" y="52"/>
                    <a:pt x="215" y="52"/>
                  </a:cubicBezTo>
                  <a:cubicBezTo>
                    <a:pt x="215" y="52"/>
                    <a:pt x="214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2" y="53"/>
                  </a:cubicBezTo>
                  <a:cubicBezTo>
                    <a:pt x="211" y="54"/>
                    <a:pt x="209" y="55"/>
                    <a:pt x="208" y="55"/>
                  </a:cubicBezTo>
                  <a:cubicBezTo>
                    <a:pt x="206" y="56"/>
                    <a:pt x="204" y="56"/>
                    <a:pt x="203" y="58"/>
                  </a:cubicBezTo>
                  <a:cubicBezTo>
                    <a:pt x="203" y="58"/>
                    <a:pt x="203" y="58"/>
                    <a:pt x="202" y="59"/>
                  </a:cubicBezTo>
                  <a:cubicBezTo>
                    <a:pt x="193" y="66"/>
                    <a:pt x="193" y="66"/>
                    <a:pt x="193" y="67"/>
                  </a:cubicBezTo>
                  <a:cubicBezTo>
                    <a:pt x="194" y="67"/>
                    <a:pt x="194" y="67"/>
                    <a:pt x="195" y="67"/>
                  </a:cubicBezTo>
                  <a:cubicBezTo>
                    <a:pt x="195" y="67"/>
                    <a:pt x="195" y="67"/>
                    <a:pt x="195" y="67"/>
                  </a:cubicBezTo>
                  <a:cubicBezTo>
                    <a:pt x="195" y="68"/>
                    <a:pt x="194" y="68"/>
                    <a:pt x="194" y="69"/>
                  </a:cubicBezTo>
                  <a:cubicBezTo>
                    <a:pt x="193" y="69"/>
                    <a:pt x="193" y="68"/>
                    <a:pt x="193" y="69"/>
                  </a:cubicBezTo>
                  <a:cubicBezTo>
                    <a:pt x="187" y="73"/>
                    <a:pt x="187" y="73"/>
                    <a:pt x="186" y="74"/>
                  </a:cubicBezTo>
                  <a:cubicBezTo>
                    <a:pt x="188" y="74"/>
                    <a:pt x="189" y="72"/>
                    <a:pt x="191" y="73"/>
                  </a:cubicBezTo>
                  <a:cubicBezTo>
                    <a:pt x="190" y="73"/>
                    <a:pt x="189" y="74"/>
                    <a:pt x="187" y="76"/>
                  </a:cubicBezTo>
                  <a:cubicBezTo>
                    <a:pt x="182" y="79"/>
                    <a:pt x="178" y="81"/>
                    <a:pt x="173" y="94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3" y="95"/>
                    <a:pt x="173" y="96"/>
                    <a:pt x="173" y="97"/>
                  </a:cubicBezTo>
                  <a:cubicBezTo>
                    <a:pt x="174" y="97"/>
                    <a:pt x="174" y="97"/>
                    <a:pt x="175" y="96"/>
                  </a:cubicBezTo>
                  <a:cubicBezTo>
                    <a:pt x="175" y="96"/>
                    <a:pt x="175" y="96"/>
                    <a:pt x="176" y="96"/>
                  </a:cubicBezTo>
                  <a:cubicBezTo>
                    <a:pt x="176" y="96"/>
                    <a:pt x="176" y="96"/>
                    <a:pt x="177" y="97"/>
                  </a:cubicBezTo>
                  <a:cubicBezTo>
                    <a:pt x="176" y="97"/>
                    <a:pt x="176" y="98"/>
                    <a:pt x="175" y="99"/>
                  </a:cubicBezTo>
                  <a:cubicBezTo>
                    <a:pt x="176" y="99"/>
                    <a:pt x="176" y="100"/>
                    <a:pt x="177" y="100"/>
                  </a:cubicBezTo>
                  <a:cubicBezTo>
                    <a:pt x="176" y="101"/>
                    <a:pt x="176" y="102"/>
                    <a:pt x="176" y="102"/>
                  </a:cubicBezTo>
                  <a:cubicBezTo>
                    <a:pt x="177" y="102"/>
                    <a:pt x="180" y="102"/>
                    <a:pt x="182" y="100"/>
                  </a:cubicBezTo>
                  <a:cubicBezTo>
                    <a:pt x="182" y="100"/>
                    <a:pt x="182" y="99"/>
                    <a:pt x="183" y="99"/>
                  </a:cubicBezTo>
                  <a:cubicBezTo>
                    <a:pt x="194" y="85"/>
                    <a:pt x="196" y="85"/>
                    <a:pt x="197" y="85"/>
                  </a:cubicBezTo>
                  <a:cubicBezTo>
                    <a:pt x="197" y="85"/>
                    <a:pt x="198" y="85"/>
                    <a:pt x="198" y="85"/>
                  </a:cubicBezTo>
                  <a:cubicBezTo>
                    <a:pt x="201" y="85"/>
                    <a:pt x="203" y="82"/>
                    <a:pt x="205" y="81"/>
                  </a:cubicBezTo>
                  <a:cubicBezTo>
                    <a:pt x="206" y="80"/>
                    <a:pt x="208" y="79"/>
                    <a:pt x="209" y="77"/>
                  </a:cubicBezTo>
                  <a:cubicBezTo>
                    <a:pt x="211" y="76"/>
                    <a:pt x="211" y="76"/>
                    <a:pt x="220" y="70"/>
                  </a:cubicBezTo>
                  <a:cubicBezTo>
                    <a:pt x="221" y="70"/>
                    <a:pt x="222" y="70"/>
                    <a:pt x="223" y="70"/>
                  </a:cubicBezTo>
                  <a:cubicBezTo>
                    <a:pt x="224" y="68"/>
                    <a:pt x="224" y="68"/>
                    <a:pt x="225" y="67"/>
                  </a:cubicBezTo>
                  <a:cubicBezTo>
                    <a:pt x="226" y="67"/>
                    <a:pt x="226" y="67"/>
                    <a:pt x="227" y="68"/>
                  </a:cubicBezTo>
                  <a:cubicBezTo>
                    <a:pt x="225" y="69"/>
                    <a:pt x="225" y="69"/>
                    <a:pt x="225" y="70"/>
                  </a:cubicBezTo>
                  <a:cubicBezTo>
                    <a:pt x="228" y="71"/>
                    <a:pt x="229" y="68"/>
                    <a:pt x="232" y="67"/>
                  </a:cubicBezTo>
                  <a:cubicBezTo>
                    <a:pt x="232" y="67"/>
                    <a:pt x="232" y="67"/>
                    <a:pt x="233" y="67"/>
                  </a:cubicBezTo>
                  <a:cubicBezTo>
                    <a:pt x="234" y="67"/>
                    <a:pt x="234" y="67"/>
                    <a:pt x="235" y="66"/>
                  </a:cubicBezTo>
                  <a:cubicBezTo>
                    <a:pt x="237" y="65"/>
                    <a:pt x="239" y="64"/>
                    <a:pt x="241" y="63"/>
                  </a:cubicBezTo>
                  <a:cubicBezTo>
                    <a:pt x="242" y="63"/>
                    <a:pt x="242" y="63"/>
                    <a:pt x="245" y="61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7" y="60"/>
                    <a:pt x="247" y="60"/>
                    <a:pt x="248" y="60"/>
                  </a:cubicBezTo>
                  <a:cubicBezTo>
                    <a:pt x="251" y="58"/>
                    <a:pt x="251" y="58"/>
                    <a:pt x="252" y="57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2" y="56"/>
                    <a:pt x="252" y="56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8"/>
                    <a:pt x="254" y="58"/>
                    <a:pt x="255" y="58"/>
                  </a:cubicBezTo>
                  <a:cubicBezTo>
                    <a:pt x="255" y="59"/>
                    <a:pt x="255" y="59"/>
                    <a:pt x="255" y="59"/>
                  </a:cubicBezTo>
                  <a:cubicBezTo>
                    <a:pt x="263" y="59"/>
                    <a:pt x="269" y="53"/>
                    <a:pt x="276" y="51"/>
                  </a:cubicBezTo>
                  <a:cubicBezTo>
                    <a:pt x="277" y="51"/>
                    <a:pt x="278" y="51"/>
                    <a:pt x="280" y="51"/>
                  </a:cubicBezTo>
                  <a:cubicBezTo>
                    <a:pt x="283" y="50"/>
                    <a:pt x="283" y="50"/>
                    <a:pt x="284" y="49"/>
                  </a:cubicBezTo>
                  <a:cubicBezTo>
                    <a:pt x="283" y="49"/>
                    <a:pt x="283" y="49"/>
                    <a:pt x="283" y="49"/>
                  </a:cubicBezTo>
                  <a:cubicBezTo>
                    <a:pt x="283" y="49"/>
                    <a:pt x="282" y="49"/>
                    <a:pt x="281" y="50"/>
                  </a:cubicBezTo>
                  <a:cubicBezTo>
                    <a:pt x="280" y="50"/>
                    <a:pt x="280" y="50"/>
                    <a:pt x="280" y="50"/>
                  </a:cubicBezTo>
                  <a:cubicBezTo>
                    <a:pt x="280" y="50"/>
                    <a:pt x="280" y="50"/>
                    <a:pt x="279" y="50"/>
                  </a:cubicBezTo>
                  <a:cubicBezTo>
                    <a:pt x="279" y="49"/>
                    <a:pt x="279" y="49"/>
                    <a:pt x="279" y="49"/>
                  </a:cubicBezTo>
                  <a:cubicBezTo>
                    <a:pt x="279" y="49"/>
                    <a:pt x="278" y="49"/>
                    <a:pt x="278" y="49"/>
                  </a:cubicBezTo>
                  <a:cubicBezTo>
                    <a:pt x="277" y="48"/>
                    <a:pt x="277" y="48"/>
                    <a:pt x="276" y="48"/>
                  </a:cubicBezTo>
                  <a:cubicBezTo>
                    <a:pt x="276" y="47"/>
                    <a:pt x="276" y="47"/>
                    <a:pt x="276" y="47"/>
                  </a:cubicBezTo>
                  <a:cubicBezTo>
                    <a:pt x="277" y="46"/>
                    <a:pt x="277" y="46"/>
                    <a:pt x="277" y="46"/>
                  </a:cubicBezTo>
                  <a:cubicBezTo>
                    <a:pt x="277" y="46"/>
                    <a:pt x="278" y="46"/>
                    <a:pt x="279" y="45"/>
                  </a:cubicBezTo>
                  <a:cubicBezTo>
                    <a:pt x="280" y="45"/>
                    <a:pt x="280" y="45"/>
                    <a:pt x="280" y="45"/>
                  </a:cubicBezTo>
                  <a:cubicBezTo>
                    <a:pt x="281" y="45"/>
                    <a:pt x="283" y="44"/>
                    <a:pt x="285" y="44"/>
                  </a:cubicBezTo>
                  <a:cubicBezTo>
                    <a:pt x="283" y="46"/>
                    <a:pt x="283" y="46"/>
                    <a:pt x="283" y="47"/>
                  </a:cubicBezTo>
                  <a:cubicBezTo>
                    <a:pt x="283" y="48"/>
                    <a:pt x="283" y="48"/>
                    <a:pt x="283" y="48"/>
                  </a:cubicBezTo>
                  <a:cubicBezTo>
                    <a:pt x="284" y="47"/>
                    <a:pt x="284" y="47"/>
                    <a:pt x="284" y="47"/>
                  </a:cubicBezTo>
                  <a:cubicBezTo>
                    <a:pt x="286" y="45"/>
                    <a:pt x="293" y="46"/>
                    <a:pt x="291" y="42"/>
                  </a:cubicBezTo>
                  <a:cubicBezTo>
                    <a:pt x="293" y="38"/>
                    <a:pt x="293" y="38"/>
                    <a:pt x="293" y="37"/>
                  </a:cubicBezTo>
                  <a:cubicBezTo>
                    <a:pt x="294" y="37"/>
                    <a:pt x="294" y="37"/>
                    <a:pt x="294" y="37"/>
                  </a:cubicBezTo>
                  <a:cubicBezTo>
                    <a:pt x="294" y="38"/>
                    <a:pt x="294" y="38"/>
                    <a:pt x="294" y="38"/>
                  </a:cubicBezTo>
                  <a:cubicBezTo>
                    <a:pt x="295" y="38"/>
                    <a:pt x="295" y="38"/>
                    <a:pt x="296" y="38"/>
                  </a:cubicBezTo>
                  <a:cubicBezTo>
                    <a:pt x="297" y="38"/>
                    <a:pt x="297" y="38"/>
                    <a:pt x="298" y="36"/>
                  </a:cubicBezTo>
                  <a:cubicBezTo>
                    <a:pt x="299" y="36"/>
                    <a:pt x="299" y="36"/>
                    <a:pt x="299" y="35"/>
                  </a:cubicBezTo>
                  <a:cubicBezTo>
                    <a:pt x="300" y="35"/>
                    <a:pt x="301" y="34"/>
                    <a:pt x="301" y="34"/>
                  </a:cubicBezTo>
                  <a:cubicBezTo>
                    <a:pt x="300" y="34"/>
                    <a:pt x="300" y="34"/>
                    <a:pt x="298" y="34"/>
                  </a:cubicBezTo>
                  <a:cubicBezTo>
                    <a:pt x="297" y="34"/>
                    <a:pt x="297" y="34"/>
                    <a:pt x="296" y="34"/>
                  </a:cubicBezTo>
                  <a:cubicBezTo>
                    <a:pt x="297" y="34"/>
                    <a:pt x="297" y="34"/>
                    <a:pt x="299" y="33"/>
                  </a:cubicBezTo>
                  <a:cubicBezTo>
                    <a:pt x="299" y="33"/>
                    <a:pt x="299" y="32"/>
                    <a:pt x="299" y="32"/>
                  </a:cubicBezTo>
                  <a:cubicBezTo>
                    <a:pt x="300" y="32"/>
                    <a:pt x="300" y="32"/>
                    <a:pt x="300" y="32"/>
                  </a:cubicBezTo>
                  <a:cubicBezTo>
                    <a:pt x="301" y="32"/>
                    <a:pt x="301" y="32"/>
                    <a:pt x="302" y="32"/>
                  </a:cubicBezTo>
                  <a:cubicBezTo>
                    <a:pt x="301" y="32"/>
                    <a:pt x="301" y="33"/>
                    <a:pt x="300" y="33"/>
                  </a:cubicBezTo>
                  <a:cubicBezTo>
                    <a:pt x="300" y="33"/>
                    <a:pt x="301" y="33"/>
                    <a:pt x="302" y="33"/>
                  </a:cubicBezTo>
                  <a:cubicBezTo>
                    <a:pt x="303" y="33"/>
                    <a:pt x="303" y="32"/>
                    <a:pt x="304" y="32"/>
                  </a:cubicBezTo>
                  <a:cubicBezTo>
                    <a:pt x="304" y="32"/>
                    <a:pt x="304" y="32"/>
                    <a:pt x="305" y="33"/>
                  </a:cubicBezTo>
                  <a:cubicBezTo>
                    <a:pt x="308" y="32"/>
                    <a:pt x="309" y="31"/>
                    <a:pt x="309" y="30"/>
                  </a:cubicBezTo>
                  <a:cubicBezTo>
                    <a:pt x="308" y="30"/>
                    <a:pt x="307" y="30"/>
                    <a:pt x="307" y="30"/>
                  </a:cubicBezTo>
                  <a:cubicBezTo>
                    <a:pt x="307" y="30"/>
                    <a:pt x="307" y="30"/>
                    <a:pt x="311" y="29"/>
                  </a:cubicBezTo>
                  <a:cubicBezTo>
                    <a:pt x="311" y="29"/>
                    <a:pt x="312" y="29"/>
                    <a:pt x="313" y="29"/>
                  </a:cubicBezTo>
                  <a:cubicBezTo>
                    <a:pt x="313" y="29"/>
                    <a:pt x="313" y="29"/>
                    <a:pt x="313" y="29"/>
                  </a:cubicBezTo>
                  <a:cubicBezTo>
                    <a:pt x="314" y="29"/>
                    <a:pt x="315" y="28"/>
                    <a:pt x="315" y="28"/>
                  </a:cubicBezTo>
                  <a:cubicBezTo>
                    <a:pt x="315" y="27"/>
                    <a:pt x="315" y="27"/>
                    <a:pt x="315" y="27"/>
                  </a:cubicBezTo>
                  <a:cubicBezTo>
                    <a:pt x="316" y="26"/>
                    <a:pt x="316" y="26"/>
                    <a:pt x="318" y="24"/>
                  </a:cubicBezTo>
                  <a:cubicBezTo>
                    <a:pt x="318" y="24"/>
                    <a:pt x="319" y="24"/>
                    <a:pt x="320" y="24"/>
                  </a:cubicBezTo>
                  <a:cubicBezTo>
                    <a:pt x="320" y="24"/>
                    <a:pt x="321" y="23"/>
                    <a:pt x="322" y="22"/>
                  </a:cubicBezTo>
                  <a:cubicBezTo>
                    <a:pt x="322" y="22"/>
                    <a:pt x="323" y="21"/>
                    <a:pt x="324" y="20"/>
                  </a:cubicBezTo>
                  <a:cubicBezTo>
                    <a:pt x="323" y="20"/>
                    <a:pt x="323" y="20"/>
                    <a:pt x="322" y="20"/>
                  </a:cubicBezTo>
                  <a:cubicBezTo>
                    <a:pt x="323" y="20"/>
                    <a:pt x="323" y="20"/>
                    <a:pt x="323" y="19"/>
                  </a:cubicBezTo>
                  <a:cubicBezTo>
                    <a:pt x="323" y="19"/>
                    <a:pt x="323" y="19"/>
                    <a:pt x="323" y="19"/>
                  </a:cubicBezTo>
                  <a:cubicBezTo>
                    <a:pt x="324" y="19"/>
                    <a:pt x="324" y="19"/>
                    <a:pt x="324" y="19"/>
                  </a:cubicBezTo>
                  <a:cubicBezTo>
                    <a:pt x="325" y="18"/>
                    <a:pt x="325" y="18"/>
                    <a:pt x="327" y="18"/>
                  </a:cubicBezTo>
                  <a:cubicBezTo>
                    <a:pt x="327" y="18"/>
                    <a:pt x="327" y="18"/>
                    <a:pt x="328" y="19"/>
                  </a:cubicBezTo>
                  <a:cubicBezTo>
                    <a:pt x="327" y="19"/>
                    <a:pt x="327" y="19"/>
                    <a:pt x="327" y="19"/>
                  </a:cubicBezTo>
                  <a:cubicBezTo>
                    <a:pt x="325" y="20"/>
                    <a:pt x="325" y="20"/>
                    <a:pt x="324" y="21"/>
                  </a:cubicBezTo>
                  <a:cubicBezTo>
                    <a:pt x="324" y="21"/>
                    <a:pt x="324" y="21"/>
                    <a:pt x="324" y="21"/>
                  </a:cubicBezTo>
                  <a:cubicBezTo>
                    <a:pt x="326" y="20"/>
                    <a:pt x="327" y="19"/>
                    <a:pt x="330" y="18"/>
                  </a:cubicBezTo>
                  <a:cubicBezTo>
                    <a:pt x="330" y="18"/>
                    <a:pt x="330" y="17"/>
                    <a:pt x="331" y="17"/>
                  </a:cubicBezTo>
                  <a:cubicBezTo>
                    <a:pt x="331" y="17"/>
                    <a:pt x="331" y="17"/>
                    <a:pt x="331" y="16"/>
                  </a:cubicBezTo>
                  <a:cubicBezTo>
                    <a:pt x="331" y="16"/>
                    <a:pt x="330" y="16"/>
                    <a:pt x="330" y="16"/>
                  </a:cubicBezTo>
                  <a:cubicBezTo>
                    <a:pt x="330" y="16"/>
                    <a:pt x="330" y="16"/>
                    <a:pt x="329" y="16"/>
                  </a:cubicBezTo>
                  <a:cubicBezTo>
                    <a:pt x="330" y="16"/>
                    <a:pt x="330" y="16"/>
                    <a:pt x="331" y="15"/>
                  </a:cubicBezTo>
                  <a:cubicBezTo>
                    <a:pt x="332" y="15"/>
                    <a:pt x="332" y="15"/>
                    <a:pt x="332" y="15"/>
                  </a:cubicBezTo>
                  <a:cubicBezTo>
                    <a:pt x="333" y="15"/>
                    <a:pt x="333" y="15"/>
                    <a:pt x="334" y="14"/>
                  </a:cubicBezTo>
                  <a:cubicBezTo>
                    <a:pt x="333" y="14"/>
                    <a:pt x="333" y="14"/>
                    <a:pt x="330" y="15"/>
                  </a:cubicBezTo>
                  <a:cubicBezTo>
                    <a:pt x="331" y="14"/>
                    <a:pt x="332" y="14"/>
                    <a:pt x="333" y="13"/>
                  </a:cubicBezTo>
                  <a:cubicBezTo>
                    <a:pt x="333" y="13"/>
                    <a:pt x="333" y="13"/>
                    <a:pt x="338" y="11"/>
                  </a:cubicBezTo>
                  <a:cubicBezTo>
                    <a:pt x="339" y="11"/>
                    <a:pt x="339" y="11"/>
                    <a:pt x="339" y="11"/>
                  </a:cubicBezTo>
                  <a:cubicBezTo>
                    <a:pt x="340" y="10"/>
                    <a:pt x="340" y="10"/>
                    <a:pt x="342" y="10"/>
                  </a:cubicBezTo>
                  <a:cubicBezTo>
                    <a:pt x="342" y="10"/>
                    <a:pt x="342" y="10"/>
                    <a:pt x="343" y="10"/>
                  </a:cubicBezTo>
                  <a:cubicBezTo>
                    <a:pt x="343" y="10"/>
                    <a:pt x="346" y="8"/>
                    <a:pt x="353" y="6"/>
                  </a:cubicBezTo>
                  <a:cubicBezTo>
                    <a:pt x="354" y="6"/>
                    <a:pt x="354" y="6"/>
                    <a:pt x="354" y="6"/>
                  </a:cubicBezTo>
                  <a:cubicBezTo>
                    <a:pt x="354" y="6"/>
                    <a:pt x="353" y="6"/>
                    <a:pt x="352" y="6"/>
                  </a:cubicBezTo>
                  <a:cubicBezTo>
                    <a:pt x="352" y="6"/>
                    <a:pt x="352" y="6"/>
                    <a:pt x="352" y="6"/>
                  </a:cubicBezTo>
                  <a:cubicBezTo>
                    <a:pt x="353" y="6"/>
                    <a:pt x="354" y="6"/>
                    <a:pt x="354" y="6"/>
                  </a:cubicBezTo>
                  <a:cubicBezTo>
                    <a:pt x="355" y="6"/>
                    <a:pt x="355" y="6"/>
                    <a:pt x="355" y="6"/>
                  </a:cubicBezTo>
                  <a:cubicBezTo>
                    <a:pt x="356" y="5"/>
                    <a:pt x="358" y="5"/>
                    <a:pt x="359" y="5"/>
                  </a:cubicBezTo>
                  <a:cubicBezTo>
                    <a:pt x="359" y="5"/>
                    <a:pt x="359" y="5"/>
                    <a:pt x="360" y="5"/>
                  </a:cubicBezTo>
                  <a:cubicBezTo>
                    <a:pt x="361" y="5"/>
                    <a:pt x="361" y="5"/>
                    <a:pt x="363" y="4"/>
                  </a:cubicBezTo>
                  <a:moveTo>
                    <a:pt x="346" y="1"/>
                  </a:moveTo>
                  <a:cubicBezTo>
                    <a:pt x="347" y="1"/>
                    <a:pt x="348" y="1"/>
                    <a:pt x="349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4" y="0"/>
                    <a:pt x="355" y="0"/>
                  </a:cubicBezTo>
                  <a:cubicBezTo>
                    <a:pt x="355" y="0"/>
                    <a:pt x="356" y="0"/>
                    <a:pt x="356" y="0"/>
                  </a:cubicBezTo>
                  <a:cubicBezTo>
                    <a:pt x="355" y="0"/>
                    <a:pt x="353" y="0"/>
                    <a:pt x="352" y="0"/>
                  </a:cubicBezTo>
                  <a:cubicBezTo>
                    <a:pt x="353" y="0"/>
                    <a:pt x="353" y="0"/>
                    <a:pt x="354" y="0"/>
                  </a:cubicBezTo>
                  <a:cubicBezTo>
                    <a:pt x="353" y="0"/>
                    <a:pt x="352" y="0"/>
                    <a:pt x="351" y="0"/>
                  </a:cubicBezTo>
                  <a:cubicBezTo>
                    <a:pt x="352" y="0"/>
                    <a:pt x="353" y="0"/>
                    <a:pt x="355" y="0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54" y="0"/>
                    <a:pt x="352" y="0"/>
                    <a:pt x="349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0" y="0"/>
                    <a:pt x="351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49" y="0"/>
                    <a:pt x="348" y="0"/>
                    <a:pt x="34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1" y="1"/>
                    <a:pt x="339" y="1"/>
                    <a:pt x="336" y="1"/>
                  </a:cubicBezTo>
                  <a:cubicBezTo>
                    <a:pt x="337" y="1"/>
                    <a:pt x="339" y="1"/>
                    <a:pt x="340" y="1"/>
                  </a:cubicBezTo>
                  <a:cubicBezTo>
                    <a:pt x="340" y="1"/>
                    <a:pt x="340" y="1"/>
                    <a:pt x="340" y="1"/>
                  </a:cubicBezTo>
                  <a:cubicBezTo>
                    <a:pt x="341" y="1"/>
                    <a:pt x="343" y="1"/>
                    <a:pt x="345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3" y="0"/>
                    <a:pt x="341" y="1"/>
                    <a:pt x="339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41" y="1"/>
                    <a:pt x="341" y="1"/>
                    <a:pt x="341" y="1"/>
                  </a:cubicBezTo>
                  <a:cubicBezTo>
                    <a:pt x="341" y="1"/>
                    <a:pt x="341" y="1"/>
                    <a:pt x="341" y="1"/>
                  </a:cubicBezTo>
                  <a:cubicBezTo>
                    <a:pt x="341" y="1"/>
                    <a:pt x="341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2" y="1"/>
                    <a:pt x="332" y="1"/>
                    <a:pt x="332" y="1"/>
                  </a:cubicBezTo>
                  <a:cubicBezTo>
                    <a:pt x="332" y="1"/>
                    <a:pt x="332" y="1"/>
                    <a:pt x="332" y="1"/>
                  </a:cubicBezTo>
                  <a:cubicBezTo>
                    <a:pt x="331" y="2"/>
                    <a:pt x="331" y="2"/>
                    <a:pt x="331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1" y="3"/>
                    <a:pt x="321" y="3"/>
                    <a:pt x="320" y="3"/>
                  </a:cubicBezTo>
                  <a:cubicBezTo>
                    <a:pt x="324" y="2"/>
                    <a:pt x="324" y="2"/>
                    <a:pt x="324" y="2"/>
                  </a:cubicBezTo>
                  <a:cubicBezTo>
                    <a:pt x="326" y="2"/>
                    <a:pt x="326" y="2"/>
                    <a:pt x="326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4" y="2"/>
                    <a:pt x="324" y="2"/>
                    <a:pt x="324" y="2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7" y="4"/>
                    <a:pt x="317" y="4"/>
                    <a:pt x="317" y="4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8" y="3"/>
                    <a:pt x="319" y="3"/>
                    <a:pt x="321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6" y="2"/>
                    <a:pt x="326" y="2"/>
                    <a:pt x="326" y="2"/>
                  </a:cubicBezTo>
                  <a:cubicBezTo>
                    <a:pt x="328" y="2"/>
                    <a:pt x="329" y="2"/>
                    <a:pt x="331" y="2"/>
                  </a:cubicBezTo>
                  <a:cubicBezTo>
                    <a:pt x="330" y="2"/>
                    <a:pt x="330" y="2"/>
                    <a:pt x="330" y="2"/>
                  </a:cubicBezTo>
                  <a:cubicBezTo>
                    <a:pt x="330" y="2"/>
                    <a:pt x="330" y="2"/>
                    <a:pt x="330" y="2"/>
                  </a:cubicBezTo>
                  <a:cubicBezTo>
                    <a:pt x="328" y="2"/>
                    <a:pt x="326" y="3"/>
                    <a:pt x="324" y="3"/>
                  </a:cubicBezTo>
                  <a:cubicBezTo>
                    <a:pt x="324" y="3"/>
                    <a:pt x="324" y="3"/>
                    <a:pt x="324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1" y="3"/>
                    <a:pt x="321" y="3"/>
                    <a:pt x="321" y="3"/>
                  </a:cubicBezTo>
                  <a:cubicBezTo>
                    <a:pt x="321" y="3"/>
                    <a:pt x="321" y="3"/>
                    <a:pt x="321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8" y="3"/>
                    <a:pt x="317" y="4"/>
                    <a:pt x="317" y="4"/>
                  </a:cubicBezTo>
                  <a:cubicBezTo>
                    <a:pt x="317" y="4"/>
                    <a:pt x="317" y="4"/>
                    <a:pt x="317" y="4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5" y="4"/>
                    <a:pt x="314" y="4"/>
                    <a:pt x="313" y="4"/>
                  </a:cubicBezTo>
                  <a:cubicBezTo>
                    <a:pt x="312" y="4"/>
                    <a:pt x="312" y="4"/>
                    <a:pt x="312" y="4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307" y="5"/>
                    <a:pt x="307" y="5"/>
                    <a:pt x="307" y="5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306" y="6"/>
                    <a:pt x="306" y="6"/>
                    <a:pt x="306" y="6"/>
                  </a:cubicBezTo>
                  <a:cubicBezTo>
                    <a:pt x="308" y="4"/>
                    <a:pt x="311" y="5"/>
                    <a:pt x="314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2" y="4"/>
                    <a:pt x="312" y="4"/>
                    <a:pt x="312" y="4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7" y="7"/>
                    <a:pt x="296" y="7"/>
                    <a:pt x="294" y="8"/>
                  </a:cubicBezTo>
                  <a:cubicBezTo>
                    <a:pt x="293" y="8"/>
                    <a:pt x="292" y="8"/>
                    <a:pt x="291" y="9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5" y="7"/>
                    <a:pt x="295" y="7"/>
                    <a:pt x="295" y="7"/>
                  </a:cubicBezTo>
                  <a:cubicBezTo>
                    <a:pt x="293" y="8"/>
                    <a:pt x="293" y="8"/>
                    <a:pt x="293" y="8"/>
                  </a:cubicBezTo>
                  <a:cubicBezTo>
                    <a:pt x="292" y="8"/>
                    <a:pt x="291" y="8"/>
                    <a:pt x="290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2" y="11"/>
                    <a:pt x="284" y="10"/>
                    <a:pt x="285" y="10"/>
                  </a:cubicBezTo>
                  <a:cubicBezTo>
                    <a:pt x="282" y="11"/>
                    <a:pt x="282" y="11"/>
                    <a:pt x="282" y="11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12"/>
                    <a:pt x="278" y="12"/>
                    <a:pt x="278" y="12"/>
                  </a:cubicBezTo>
                  <a:cubicBezTo>
                    <a:pt x="280" y="11"/>
                    <a:pt x="282" y="11"/>
                    <a:pt x="283" y="10"/>
                  </a:cubicBezTo>
                  <a:cubicBezTo>
                    <a:pt x="280" y="11"/>
                    <a:pt x="277" y="12"/>
                    <a:pt x="274" y="12"/>
                  </a:cubicBezTo>
                  <a:cubicBezTo>
                    <a:pt x="271" y="13"/>
                    <a:pt x="271" y="13"/>
                    <a:pt x="271" y="13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6" y="15"/>
                    <a:pt x="267" y="15"/>
                  </a:cubicBezTo>
                  <a:cubicBezTo>
                    <a:pt x="266" y="15"/>
                    <a:pt x="265" y="15"/>
                    <a:pt x="265" y="15"/>
                  </a:cubicBezTo>
                  <a:cubicBezTo>
                    <a:pt x="266" y="15"/>
                    <a:pt x="267" y="15"/>
                    <a:pt x="267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6" y="15"/>
                    <a:pt x="266" y="15"/>
                    <a:pt x="267" y="15"/>
                  </a:cubicBezTo>
                  <a:cubicBezTo>
                    <a:pt x="267" y="15"/>
                    <a:pt x="267" y="15"/>
                    <a:pt x="267" y="15"/>
                  </a:cubicBezTo>
                  <a:cubicBezTo>
                    <a:pt x="264" y="16"/>
                    <a:pt x="264" y="16"/>
                    <a:pt x="263" y="16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8" y="15"/>
                    <a:pt x="268" y="15"/>
                    <a:pt x="271" y="14"/>
                  </a:cubicBezTo>
                  <a:cubicBezTo>
                    <a:pt x="274" y="13"/>
                    <a:pt x="274" y="13"/>
                    <a:pt x="274" y="13"/>
                  </a:cubicBezTo>
                  <a:cubicBezTo>
                    <a:pt x="272" y="14"/>
                    <a:pt x="272" y="14"/>
                    <a:pt x="272" y="14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7" y="12"/>
                    <a:pt x="277" y="12"/>
                    <a:pt x="277" y="12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8" y="10"/>
                    <a:pt x="291" y="9"/>
                    <a:pt x="293" y="8"/>
                  </a:cubicBezTo>
                  <a:cubicBezTo>
                    <a:pt x="294" y="8"/>
                    <a:pt x="294" y="8"/>
                    <a:pt x="294" y="8"/>
                  </a:cubicBezTo>
                  <a:cubicBezTo>
                    <a:pt x="294" y="8"/>
                    <a:pt x="299" y="7"/>
                    <a:pt x="300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8"/>
                    <a:pt x="296" y="8"/>
                    <a:pt x="296" y="8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300" y="7"/>
                    <a:pt x="302" y="6"/>
                    <a:pt x="304" y="6"/>
                  </a:cubicBezTo>
                  <a:cubicBezTo>
                    <a:pt x="304" y="6"/>
                    <a:pt x="304" y="6"/>
                    <a:pt x="304" y="6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1" y="7"/>
                    <a:pt x="301" y="7"/>
                    <a:pt x="301" y="7"/>
                  </a:cubicBezTo>
                  <a:cubicBezTo>
                    <a:pt x="302" y="7"/>
                    <a:pt x="304" y="6"/>
                    <a:pt x="305" y="6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7" y="6"/>
                    <a:pt x="307" y="6"/>
                    <a:pt x="307" y="6"/>
                  </a:cubicBezTo>
                  <a:cubicBezTo>
                    <a:pt x="307" y="6"/>
                    <a:pt x="307" y="6"/>
                    <a:pt x="307" y="6"/>
                  </a:cubicBezTo>
                  <a:cubicBezTo>
                    <a:pt x="309" y="6"/>
                    <a:pt x="309" y="6"/>
                    <a:pt x="309" y="6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8" y="4"/>
                    <a:pt x="318" y="4"/>
                    <a:pt x="318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3" y="3"/>
                    <a:pt x="327" y="3"/>
                    <a:pt x="330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33" y="2"/>
                    <a:pt x="334" y="2"/>
                    <a:pt x="335" y="2"/>
                  </a:cubicBezTo>
                  <a:cubicBezTo>
                    <a:pt x="333" y="2"/>
                    <a:pt x="333" y="2"/>
                    <a:pt x="332" y="2"/>
                  </a:cubicBezTo>
                  <a:cubicBezTo>
                    <a:pt x="333" y="2"/>
                    <a:pt x="333" y="2"/>
                    <a:pt x="333" y="2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8" y="2"/>
                    <a:pt x="340" y="2"/>
                    <a:pt x="341" y="1"/>
                  </a:cubicBezTo>
                  <a:cubicBezTo>
                    <a:pt x="342" y="1"/>
                    <a:pt x="342" y="1"/>
                    <a:pt x="346" y="1"/>
                  </a:cubicBezTo>
                  <a:moveTo>
                    <a:pt x="300" y="6"/>
                  </a:moveTo>
                  <a:cubicBezTo>
                    <a:pt x="301" y="6"/>
                    <a:pt x="303" y="6"/>
                    <a:pt x="304" y="6"/>
                  </a:cubicBezTo>
                  <a:cubicBezTo>
                    <a:pt x="305" y="5"/>
                    <a:pt x="306" y="5"/>
                    <a:pt x="308" y="5"/>
                  </a:cubicBezTo>
                  <a:cubicBezTo>
                    <a:pt x="311" y="4"/>
                    <a:pt x="311" y="4"/>
                    <a:pt x="311" y="4"/>
                  </a:cubicBezTo>
                  <a:cubicBezTo>
                    <a:pt x="311" y="4"/>
                    <a:pt x="312" y="4"/>
                    <a:pt x="313" y="4"/>
                  </a:cubicBezTo>
                  <a:cubicBezTo>
                    <a:pt x="314" y="4"/>
                    <a:pt x="315" y="4"/>
                    <a:pt x="315" y="4"/>
                  </a:cubicBezTo>
                  <a:cubicBezTo>
                    <a:pt x="315" y="4"/>
                    <a:pt x="314" y="4"/>
                    <a:pt x="313" y="4"/>
                  </a:cubicBezTo>
                  <a:cubicBezTo>
                    <a:pt x="313" y="4"/>
                    <a:pt x="319" y="3"/>
                    <a:pt x="324" y="2"/>
                  </a:cubicBezTo>
                  <a:cubicBezTo>
                    <a:pt x="326" y="2"/>
                    <a:pt x="328" y="2"/>
                    <a:pt x="331" y="2"/>
                  </a:cubicBezTo>
                  <a:cubicBezTo>
                    <a:pt x="330" y="2"/>
                    <a:pt x="329" y="2"/>
                    <a:pt x="328" y="2"/>
                  </a:cubicBezTo>
                  <a:cubicBezTo>
                    <a:pt x="328" y="2"/>
                    <a:pt x="328" y="2"/>
                    <a:pt x="328" y="2"/>
                  </a:cubicBezTo>
                  <a:cubicBezTo>
                    <a:pt x="327" y="2"/>
                    <a:pt x="326" y="2"/>
                    <a:pt x="325" y="2"/>
                  </a:cubicBezTo>
                  <a:cubicBezTo>
                    <a:pt x="325" y="2"/>
                    <a:pt x="325" y="2"/>
                    <a:pt x="325" y="2"/>
                  </a:cubicBezTo>
                  <a:cubicBezTo>
                    <a:pt x="323" y="2"/>
                    <a:pt x="321" y="3"/>
                    <a:pt x="319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8" y="5"/>
                    <a:pt x="308" y="5"/>
                    <a:pt x="307" y="5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3" y="6"/>
                    <a:pt x="301" y="6"/>
                    <a:pt x="300" y="6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5" y="7"/>
                    <a:pt x="295" y="7"/>
                    <a:pt x="295" y="7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89" y="9"/>
                    <a:pt x="289" y="9"/>
                    <a:pt x="289" y="9"/>
                  </a:cubicBezTo>
                  <a:cubicBezTo>
                    <a:pt x="290" y="8"/>
                    <a:pt x="290" y="8"/>
                    <a:pt x="290" y="8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2" y="8"/>
                    <a:pt x="293" y="8"/>
                    <a:pt x="294" y="8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7"/>
                    <a:pt x="296" y="7"/>
                    <a:pt x="295" y="7"/>
                  </a:cubicBezTo>
                  <a:cubicBezTo>
                    <a:pt x="296" y="7"/>
                    <a:pt x="297" y="7"/>
                    <a:pt x="298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8" y="7"/>
                    <a:pt x="299" y="7"/>
                    <a:pt x="300" y="6"/>
                  </a:cubicBezTo>
                  <a:moveTo>
                    <a:pt x="275" y="12"/>
                  </a:moveTo>
                  <a:cubicBezTo>
                    <a:pt x="277" y="11"/>
                    <a:pt x="280" y="11"/>
                    <a:pt x="282" y="10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77" y="12"/>
                    <a:pt x="277" y="12"/>
                    <a:pt x="277" y="12"/>
                  </a:cubicBezTo>
                  <a:cubicBezTo>
                    <a:pt x="275" y="12"/>
                    <a:pt x="275" y="12"/>
                    <a:pt x="275" y="12"/>
                  </a:cubicBezTo>
                  <a:moveTo>
                    <a:pt x="251" y="20"/>
                  </a:moveTo>
                  <a:cubicBezTo>
                    <a:pt x="251" y="20"/>
                    <a:pt x="251" y="20"/>
                    <a:pt x="251" y="20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259" y="17"/>
                    <a:pt x="259" y="17"/>
                    <a:pt x="259" y="17"/>
                  </a:cubicBezTo>
                  <a:cubicBezTo>
                    <a:pt x="257" y="18"/>
                    <a:pt x="257" y="18"/>
                    <a:pt x="257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60" y="16"/>
                    <a:pt x="260" y="16"/>
                    <a:pt x="260" y="16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9" y="14"/>
                    <a:pt x="269" y="14"/>
                    <a:pt x="269" y="14"/>
                  </a:cubicBezTo>
                  <a:cubicBezTo>
                    <a:pt x="269" y="14"/>
                    <a:pt x="269" y="14"/>
                    <a:pt x="269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45" y="21"/>
                    <a:pt x="245" y="21"/>
                    <a:pt x="24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6" y="21"/>
                    <a:pt x="247" y="21"/>
                    <a:pt x="248" y="21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5" y="22"/>
                    <a:pt x="245" y="22"/>
                    <a:pt x="245" y="22"/>
                  </a:cubicBezTo>
                  <a:cubicBezTo>
                    <a:pt x="247" y="21"/>
                    <a:pt x="247" y="21"/>
                    <a:pt x="247" y="21"/>
                  </a:cubicBezTo>
                  <a:cubicBezTo>
                    <a:pt x="245" y="22"/>
                    <a:pt x="245" y="22"/>
                    <a:pt x="245" y="22"/>
                  </a:cubicBezTo>
                  <a:cubicBezTo>
                    <a:pt x="247" y="22"/>
                    <a:pt x="249" y="21"/>
                    <a:pt x="251" y="20"/>
                  </a:cubicBezTo>
                  <a:moveTo>
                    <a:pt x="179" y="56"/>
                  </a:moveTo>
                  <a:cubicBezTo>
                    <a:pt x="182" y="54"/>
                    <a:pt x="182" y="54"/>
                    <a:pt x="182" y="54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5" y="52"/>
                    <a:pt x="185" y="52"/>
                    <a:pt x="180" y="54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79" y="56"/>
                    <a:pt x="179" y="56"/>
                    <a:pt x="179" y="56"/>
                  </a:cubicBezTo>
                  <a:moveTo>
                    <a:pt x="156" y="69"/>
                  </a:moveTo>
                  <a:cubicBezTo>
                    <a:pt x="154" y="70"/>
                    <a:pt x="154" y="70"/>
                    <a:pt x="154" y="70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59" y="66"/>
                    <a:pt x="159" y="66"/>
                    <a:pt x="159" y="66"/>
                  </a:cubicBezTo>
                  <a:cubicBezTo>
                    <a:pt x="156" y="69"/>
                    <a:pt x="156" y="69"/>
                    <a:pt x="156" y="69"/>
                  </a:cubicBezTo>
                  <a:close/>
                  <a:moveTo>
                    <a:pt x="6" y="417"/>
                  </a:moveTo>
                  <a:cubicBezTo>
                    <a:pt x="5" y="413"/>
                    <a:pt x="5" y="413"/>
                    <a:pt x="5" y="413"/>
                  </a:cubicBezTo>
                  <a:cubicBezTo>
                    <a:pt x="5" y="409"/>
                    <a:pt x="5" y="409"/>
                    <a:pt x="5" y="409"/>
                  </a:cubicBezTo>
                  <a:cubicBezTo>
                    <a:pt x="4" y="409"/>
                    <a:pt x="4" y="409"/>
                    <a:pt x="4" y="409"/>
                  </a:cubicBezTo>
                  <a:cubicBezTo>
                    <a:pt x="3" y="408"/>
                    <a:pt x="3" y="408"/>
                    <a:pt x="3" y="408"/>
                  </a:cubicBezTo>
                  <a:cubicBezTo>
                    <a:pt x="2" y="407"/>
                    <a:pt x="2" y="407"/>
                    <a:pt x="2" y="407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1" y="398"/>
                    <a:pt x="1" y="398"/>
                    <a:pt x="1" y="398"/>
                  </a:cubicBezTo>
                  <a:cubicBezTo>
                    <a:pt x="1" y="394"/>
                    <a:pt x="1" y="394"/>
                    <a:pt x="1" y="394"/>
                  </a:cubicBezTo>
                  <a:cubicBezTo>
                    <a:pt x="1" y="392"/>
                    <a:pt x="1" y="389"/>
                    <a:pt x="1" y="387"/>
                  </a:cubicBezTo>
                  <a:cubicBezTo>
                    <a:pt x="1" y="379"/>
                    <a:pt x="1" y="379"/>
                    <a:pt x="1" y="379"/>
                  </a:cubicBezTo>
                  <a:cubicBezTo>
                    <a:pt x="1" y="378"/>
                    <a:pt x="1" y="376"/>
                    <a:pt x="1" y="374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0" y="376"/>
                    <a:pt x="1" y="389"/>
                    <a:pt x="1" y="399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7"/>
                    <a:pt x="2" y="407"/>
                    <a:pt x="2" y="407"/>
                  </a:cubicBezTo>
                  <a:cubicBezTo>
                    <a:pt x="3" y="414"/>
                    <a:pt x="3" y="414"/>
                    <a:pt x="3" y="414"/>
                  </a:cubicBezTo>
                  <a:cubicBezTo>
                    <a:pt x="3" y="414"/>
                    <a:pt x="3" y="414"/>
                    <a:pt x="3" y="414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5" y="421"/>
                    <a:pt x="5" y="421"/>
                    <a:pt x="5" y="421"/>
                  </a:cubicBezTo>
                  <a:cubicBezTo>
                    <a:pt x="4" y="416"/>
                    <a:pt x="4" y="416"/>
                    <a:pt x="4" y="416"/>
                  </a:cubicBezTo>
                  <a:cubicBezTo>
                    <a:pt x="4" y="413"/>
                    <a:pt x="4" y="413"/>
                    <a:pt x="4" y="413"/>
                  </a:cubicBezTo>
                  <a:cubicBezTo>
                    <a:pt x="5" y="414"/>
                    <a:pt x="5" y="414"/>
                    <a:pt x="5" y="414"/>
                  </a:cubicBezTo>
                  <a:cubicBezTo>
                    <a:pt x="5" y="417"/>
                    <a:pt x="5" y="417"/>
                    <a:pt x="5" y="417"/>
                  </a:cubicBezTo>
                  <a:cubicBezTo>
                    <a:pt x="6" y="417"/>
                    <a:pt x="6" y="417"/>
                    <a:pt x="6" y="417"/>
                  </a:cubicBezTo>
                  <a:moveTo>
                    <a:pt x="182" y="64"/>
                  </a:moveTo>
                  <a:cubicBezTo>
                    <a:pt x="185" y="62"/>
                    <a:pt x="185" y="62"/>
                    <a:pt x="185" y="62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88" y="60"/>
                    <a:pt x="187" y="60"/>
                    <a:pt x="187" y="60"/>
                  </a:cubicBezTo>
                  <a:cubicBezTo>
                    <a:pt x="187" y="59"/>
                    <a:pt x="188" y="59"/>
                    <a:pt x="189" y="58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93" y="52"/>
                    <a:pt x="193" y="52"/>
                    <a:pt x="193" y="52"/>
                  </a:cubicBezTo>
                  <a:cubicBezTo>
                    <a:pt x="196" y="51"/>
                    <a:pt x="196" y="51"/>
                    <a:pt x="196" y="51"/>
                  </a:cubicBezTo>
                  <a:cubicBezTo>
                    <a:pt x="195" y="51"/>
                    <a:pt x="195" y="51"/>
                    <a:pt x="194" y="51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6" y="50"/>
                    <a:pt x="197" y="49"/>
                    <a:pt x="199" y="48"/>
                  </a:cubicBezTo>
                  <a:cubicBezTo>
                    <a:pt x="199" y="48"/>
                    <a:pt x="199" y="48"/>
                    <a:pt x="199" y="48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2" y="46"/>
                    <a:pt x="202" y="46"/>
                    <a:pt x="202" y="46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205" y="45"/>
                    <a:pt x="205" y="45"/>
                    <a:pt x="205" y="45"/>
                  </a:cubicBezTo>
                  <a:cubicBezTo>
                    <a:pt x="208" y="43"/>
                    <a:pt x="208" y="43"/>
                    <a:pt x="208" y="43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11" y="41"/>
                    <a:pt x="211" y="41"/>
                    <a:pt x="211" y="41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7" y="37"/>
                    <a:pt x="217" y="37"/>
                    <a:pt x="217" y="37"/>
                  </a:cubicBezTo>
                  <a:cubicBezTo>
                    <a:pt x="218" y="36"/>
                    <a:pt x="218" y="36"/>
                    <a:pt x="218" y="36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20" y="34"/>
                    <a:pt x="220" y="34"/>
                    <a:pt x="220" y="34"/>
                  </a:cubicBezTo>
                  <a:cubicBezTo>
                    <a:pt x="222" y="33"/>
                    <a:pt x="222" y="33"/>
                    <a:pt x="222" y="33"/>
                  </a:cubicBezTo>
                  <a:cubicBezTo>
                    <a:pt x="222" y="33"/>
                    <a:pt x="222" y="33"/>
                    <a:pt x="222" y="33"/>
                  </a:cubicBezTo>
                  <a:cubicBezTo>
                    <a:pt x="225" y="31"/>
                    <a:pt x="225" y="31"/>
                    <a:pt x="225" y="31"/>
                  </a:cubicBezTo>
                  <a:cubicBezTo>
                    <a:pt x="227" y="30"/>
                    <a:pt x="227" y="30"/>
                    <a:pt x="227" y="30"/>
                  </a:cubicBezTo>
                  <a:cubicBezTo>
                    <a:pt x="226" y="30"/>
                    <a:pt x="226" y="30"/>
                    <a:pt x="226" y="30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3" y="31"/>
                    <a:pt x="223" y="31"/>
                    <a:pt x="223" y="31"/>
                  </a:cubicBezTo>
                  <a:cubicBezTo>
                    <a:pt x="223" y="31"/>
                    <a:pt x="223" y="31"/>
                    <a:pt x="223" y="31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7" y="29"/>
                    <a:pt x="227" y="29"/>
                    <a:pt x="227" y="29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28" y="28"/>
                    <a:pt x="228" y="28"/>
                    <a:pt x="228" y="28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6" y="25"/>
                    <a:pt x="236" y="25"/>
                    <a:pt x="236" y="25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2" y="35"/>
                    <a:pt x="212" y="35"/>
                    <a:pt x="212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6" y="38"/>
                    <a:pt x="206" y="38"/>
                    <a:pt x="206" y="38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1" y="41"/>
                    <a:pt x="201" y="41"/>
                    <a:pt x="201" y="41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8" y="43"/>
                    <a:pt x="198" y="43"/>
                    <a:pt x="198" y="43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179" y="53"/>
                    <a:pt x="179" y="53"/>
                    <a:pt x="179" y="53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7" y="54"/>
                    <a:pt x="177" y="54"/>
                    <a:pt x="177" y="54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87" y="49"/>
                    <a:pt x="187" y="49"/>
                    <a:pt x="187" y="49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82" y="51"/>
                    <a:pt x="171" y="59"/>
                    <a:pt x="162" y="64"/>
                  </a:cubicBezTo>
                  <a:cubicBezTo>
                    <a:pt x="162" y="64"/>
                    <a:pt x="162" y="64"/>
                    <a:pt x="162" y="64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4" y="63"/>
                    <a:pt x="164" y="63"/>
                    <a:pt x="164" y="63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56" y="68"/>
                    <a:pt x="154" y="70"/>
                    <a:pt x="152" y="71"/>
                  </a:cubicBezTo>
                  <a:cubicBezTo>
                    <a:pt x="151" y="72"/>
                    <a:pt x="151" y="72"/>
                    <a:pt x="151" y="72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7" y="76"/>
                    <a:pt x="146" y="76"/>
                    <a:pt x="145" y="77"/>
                  </a:cubicBezTo>
                  <a:cubicBezTo>
                    <a:pt x="145" y="77"/>
                    <a:pt x="145" y="77"/>
                    <a:pt x="145" y="77"/>
                  </a:cubicBezTo>
                  <a:cubicBezTo>
                    <a:pt x="149" y="74"/>
                    <a:pt x="149" y="74"/>
                    <a:pt x="149" y="74"/>
                  </a:cubicBezTo>
                  <a:cubicBezTo>
                    <a:pt x="149" y="74"/>
                    <a:pt x="149" y="74"/>
                    <a:pt x="149" y="74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7" y="76"/>
                    <a:pt x="147" y="76"/>
                    <a:pt x="147" y="76"/>
                  </a:cubicBezTo>
                  <a:cubicBezTo>
                    <a:pt x="147" y="76"/>
                    <a:pt x="147" y="76"/>
                    <a:pt x="147" y="76"/>
                  </a:cubicBezTo>
                  <a:cubicBezTo>
                    <a:pt x="151" y="73"/>
                    <a:pt x="151" y="73"/>
                    <a:pt x="151" y="73"/>
                  </a:cubicBezTo>
                  <a:cubicBezTo>
                    <a:pt x="151" y="73"/>
                    <a:pt x="151" y="73"/>
                    <a:pt x="151" y="73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61" y="65"/>
                    <a:pt x="161" y="65"/>
                    <a:pt x="161" y="65"/>
                  </a:cubicBezTo>
                  <a:cubicBezTo>
                    <a:pt x="162" y="65"/>
                    <a:pt x="163" y="64"/>
                    <a:pt x="164" y="63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65" y="63"/>
                    <a:pt x="165" y="63"/>
                    <a:pt x="165" y="63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90" y="48"/>
                    <a:pt x="190" y="48"/>
                    <a:pt x="190" y="48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6" y="44"/>
                    <a:pt x="196" y="44"/>
                    <a:pt x="196" y="44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3"/>
                    <a:pt x="199" y="43"/>
                    <a:pt x="199" y="43"/>
                  </a:cubicBezTo>
                  <a:cubicBezTo>
                    <a:pt x="201" y="41"/>
                    <a:pt x="201" y="41"/>
                    <a:pt x="201" y="41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198" y="43"/>
                    <a:pt x="198" y="43"/>
                    <a:pt x="198" y="43"/>
                  </a:cubicBezTo>
                  <a:cubicBezTo>
                    <a:pt x="199" y="43"/>
                    <a:pt x="199" y="43"/>
                    <a:pt x="199" y="43"/>
                  </a:cubicBezTo>
                  <a:cubicBezTo>
                    <a:pt x="200" y="43"/>
                    <a:pt x="200" y="43"/>
                    <a:pt x="200" y="43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5" y="40"/>
                    <a:pt x="205" y="40"/>
                    <a:pt x="205" y="40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200" y="43"/>
                    <a:pt x="200" y="43"/>
                    <a:pt x="200" y="43"/>
                  </a:cubicBezTo>
                  <a:cubicBezTo>
                    <a:pt x="196" y="45"/>
                    <a:pt x="196" y="45"/>
                    <a:pt x="196" y="45"/>
                  </a:cubicBezTo>
                  <a:cubicBezTo>
                    <a:pt x="196" y="46"/>
                    <a:pt x="196" y="46"/>
                    <a:pt x="196" y="46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88" y="51"/>
                    <a:pt x="188" y="51"/>
                    <a:pt x="188" y="51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4" y="54"/>
                    <a:pt x="184" y="54"/>
                    <a:pt x="184" y="54"/>
                  </a:cubicBezTo>
                  <a:cubicBezTo>
                    <a:pt x="179" y="57"/>
                    <a:pt x="179" y="57"/>
                    <a:pt x="179" y="57"/>
                  </a:cubicBezTo>
                  <a:cubicBezTo>
                    <a:pt x="174" y="60"/>
                    <a:pt x="174" y="60"/>
                    <a:pt x="174" y="60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65" y="66"/>
                    <a:pt x="165" y="66"/>
                    <a:pt x="165" y="66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7" y="69"/>
                    <a:pt x="156" y="70"/>
                    <a:pt x="155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8" y="72"/>
                    <a:pt x="158" y="72"/>
                    <a:pt x="158" y="72"/>
                  </a:cubicBezTo>
                  <a:cubicBezTo>
                    <a:pt x="153" y="76"/>
                    <a:pt x="153" y="76"/>
                    <a:pt x="153" y="76"/>
                  </a:cubicBezTo>
                  <a:cubicBezTo>
                    <a:pt x="151" y="78"/>
                    <a:pt x="151" y="78"/>
                    <a:pt x="151" y="78"/>
                  </a:cubicBezTo>
                  <a:cubicBezTo>
                    <a:pt x="148" y="81"/>
                    <a:pt x="148" y="81"/>
                    <a:pt x="148" y="81"/>
                  </a:cubicBezTo>
                  <a:cubicBezTo>
                    <a:pt x="148" y="81"/>
                    <a:pt x="149" y="81"/>
                    <a:pt x="149" y="81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53" y="80"/>
                    <a:pt x="153" y="80"/>
                    <a:pt x="153" y="80"/>
                  </a:cubicBezTo>
                  <a:cubicBezTo>
                    <a:pt x="154" y="78"/>
                    <a:pt x="154" y="78"/>
                    <a:pt x="154" y="78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3" y="82"/>
                    <a:pt x="153" y="82"/>
                    <a:pt x="153" y="82"/>
                  </a:cubicBezTo>
                  <a:cubicBezTo>
                    <a:pt x="152" y="84"/>
                    <a:pt x="152" y="84"/>
                    <a:pt x="152" y="84"/>
                  </a:cubicBezTo>
                  <a:cubicBezTo>
                    <a:pt x="153" y="83"/>
                    <a:pt x="155" y="82"/>
                    <a:pt x="156" y="80"/>
                  </a:cubicBezTo>
                  <a:cubicBezTo>
                    <a:pt x="160" y="78"/>
                    <a:pt x="160" y="78"/>
                    <a:pt x="160" y="78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4" y="66"/>
                    <a:pt x="174" y="66"/>
                    <a:pt x="174" y="66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1" y="70"/>
                    <a:pt x="171" y="70"/>
                    <a:pt x="171" y="70"/>
                  </a:cubicBezTo>
                  <a:cubicBezTo>
                    <a:pt x="176" y="67"/>
                    <a:pt x="176" y="67"/>
                    <a:pt x="176" y="67"/>
                  </a:cubicBezTo>
                  <a:cubicBezTo>
                    <a:pt x="179" y="65"/>
                    <a:pt x="179" y="65"/>
                    <a:pt x="179" y="65"/>
                  </a:cubicBezTo>
                  <a:cubicBezTo>
                    <a:pt x="182" y="64"/>
                    <a:pt x="182" y="64"/>
                    <a:pt x="182" y="64"/>
                  </a:cubicBezTo>
                  <a:cubicBezTo>
                    <a:pt x="182" y="64"/>
                    <a:pt x="182" y="64"/>
                    <a:pt x="182" y="64"/>
                  </a:cubicBezTo>
                  <a:moveTo>
                    <a:pt x="110" y="148"/>
                  </a:moveTo>
                  <a:cubicBezTo>
                    <a:pt x="112" y="146"/>
                    <a:pt x="112" y="146"/>
                    <a:pt x="112" y="146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5" y="143"/>
                    <a:pt x="115" y="143"/>
                    <a:pt x="115" y="143"/>
                  </a:cubicBezTo>
                  <a:cubicBezTo>
                    <a:pt x="118" y="139"/>
                    <a:pt x="118" y="139"/>
                    <a:pt x="118" y="139"/>
                  </a:cubicBezTo>
                  <a:cubicBezTo>
                    <a:pt x="116" y="138"/>
                    <a:pt x="116" y="138"/>
                    <a:pt x="116" y="138"/>
                  </a:cubicBezTo>
                  <a:cubicBezTo>
                    <a:pt x="117" y="135"/>
                    <a:pt x="117" y="135"/>
                    <a:pt x="117" y="135"/>
                  </a:cubicBezTo>
                  <a:cubicBezTo>
                    <a:pt x="116" y="135"/>
                    <a:pt x="115" y="135"/>
                    <a:pt x="115" y="135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08" y="139"/>
                    <a:pt x="108" y="139"/>
                    <a:pt x="108" y="139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4" y="134"/>
                    <a:pt x="114" y="134"/>
                    <a:pt x="114" y="134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19" y="130"/>
                    <a:pt x="119" y="130"/>
                    <a:pt x="119" y="130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18" y="127"/>
                    <a:pt x="118" y="127"/>
                    <a:pt x="118" y="127"/>
                  </a:cubicBezTo>
                  <a:cubicBezTo>
                    <a:pt x="119" y="124"/>
                    <a:pt x="119" y="124"/>
                    <a:pt x="119" y="124"/>
                  </a:cubicBezTo>
                  <a:cubicBezTo>
                    <a:pt x="120" y="121"/>
                    <a:pt x="120" y="121"/>
                    <a:pt x="120" y="121"/>
                  </a:cubicBezTo>
                  <a:cubicBezTo>
                    <a:pt x="122" y="119"/>
                    <a:pt x="122" y="119"/>
                    <a:pt x="122" y="119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5" y="116"/>
                    <a:pt x="125" y="116"/>
                    <a:pt x="125" y="116"/>
                  </a:cubicBezTo>
                  <a:cubicBezTo>
                    <a:pt x="127" y="112"/>
                    <a:pt x="127" y="112"/>
                    <a:pt x="127" y="112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3" y="101"/>
                    <a:pt x="133" y="101"/>
                    <a:pt x="133" y="101"/>
                  </a:cubicBezTo>
                  <a:cubicBezTo>
                    <a:pt x="132" y="102"/>
                    <a:pt x="130" y="103"/>
                    <a:pt x="129" y="104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23" y="108"/>
                    <a:pt x="123" y="108"/>
                    <a:pt x="123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4" y="105"/>
                    <a:pt x="124" y="105"/>
                    <a:pt x="124" y="105"/>
                  </a:cubicBezTo>
                  <a:cubicBezTo>
                    <a:pt x="125" y="103"/>
                    <a:pt x="125" y="103"/>
                    <a:pt x="125" y="103"/>
                  </a:cubicBezTo>
                  <a:cubicBezTo>
                    <a:pt x="123" y="104"/>
                    <a:pt x="123" y="104"/>
                    <a:pt x="123" y="10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30" y="98"/>
                    <a:pt x="132" y="96"/>
                    <a:pt x="134" y="94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41" y="85"/>
                    <a:pt x="141" y="85"/>
                    <a:pt x="141" y="85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27" y="94"/>
                    <a:pt x="127" y="94"/>
                    <a:pt x="127" y="94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7" y="103"/>
                    <a:pt x="117" y="103"/>
                    <a:pt x="117" y="103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7" y="115"/>
                    <a:pt x="105" y="116"/>
                    <a:pt x="103" y="118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95" y="126"/>
                    <a:pt x="95" y="126"/>
                    <a:pt x="95" y="126"/>
                  </a:cubicBezTo>
                  <a:cubicBezTo>
                    <a:pt x="91" y="131"/>
                    <a:pt x="91" y="131"/>
                    <a:pt x="91" y="131"/>
                  </a:cubicBezTo>
                  <a:cubicBezTo>
                    <a:pt x="89" y="133"/>
                    <a:pt x="87" y="135"/>
                    <a:pt x="85" y="137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6" y="148"/>
                    <a:pt x="76" y="148"/>
                    <a:pt x="76" y="148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4" y="137"/>
                    <a:pt x="85" y="135"/>
                    <a:pt x="86" y="134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92" y="126"/>
                    <a:pt x="85" y="135"/>
                    <a:pt x="79" y="142"/>
                  </a:cubicBezTo>
                  <a:cubicBezTo>
                    <a:pt x="67" y="158"/>
                    <a:pt x="67" y="158"/>
                    <a:pt x="47" y="190"/>
                  </a:cubicBezTo>
                  <a:cubicBezTo>
                    <a:pt x="37" y="208"/>
                    <a:pt x="37" y="208"/>
                    <a:pt x="23" y="243"/>
                  </a:cubicBezTo>
                  <a:cubicBezTo>
                    <a:pt x="19" y="253"/>
                    <a:pt x="15" y="267"/>
                    <a:pt x="12" y="277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12" y="278"/>
                    <a:pt x="12" y="278"/>
                    <a:pt x="12" y="278"/>
                  </a:cubicBezTo>
                  <a:cubicBezTo>
                    <a:pt x="12" y="277"/>
                    <a:pt x="12" y="277"/>
                    <a:pt x="12" y="277"/>
                  </a:cubicBezTo>
                  <a:cubicBezTo>
                    <a:pt x="11" y="281"/>
                    <a:pt x="11" y="281"/>
                    <a:pt x="11" y="281"/>
                  </a:cubicBezTo>
                  <a:cubicBezTo>
                    <a:pt x="10" y="286"/>
                    <a:pt x="10" y="286"/>
                    <a:pt x="10" y="286"/>
                  </a:cubicBezTo>
                  <a:cubicBezTo>
                    <a:pt x="10" y="288"/>
                    <a:pt x="10" y="289"/>
                    <a:pt x="9" y="291"/>
                  </a:cubicBezTo>
                  <a:cubicBezTo>
                    <a:pt x="9" y="294"/>
                    <a:pt x="9" y="294"/>
                    <a:pt x="9" y="294"/>
                  </a:cubicBezTo>
                  <a:cubicBezTo>
                    <a:pt x="8" y="297"/>
                    <a:pt x="8" y="297"/>
                    <a:pt x="8" y="297"/>
                  </a:cubicBezTo>
                  <a:cubicBezTo>
                    <a:pt x="8" y="300"/>
                    <a:pt x="8" y="300"/>
                    <a:pt x="8" y="300"/>
                  </a:cubicBezTo>
                  <a:cubicBezTo>
                    <a:pt x="7" y="304"/>
                    <a:pt x="7" y="304"/>
                    <a:pt x="7" y="304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6" y="310"/>
                    <a:pt x="6" y="310"/>
                    <a:pt x="6" y="310"/>
                  </a:cubicBezTo>
                  <a:cubicBezTo>
                    <a:pt x="6" y="311"/>
                    <a:pt x="6" y="311"/>
                    <a:pt x="6" y="311"/>
                  </a:cubicBezTo>
                  <a:cubicBezTo>
                    <a:pt x="7" y="308"/>
                    <a:pt x="7" y="308"/>
                    <a:pt x="7" y="308"/>
                  </a:cubicBezTo>
                  <a:cubicBezTo>
                    <a:pt x="8" y="304"/>
                    <a:pt x="8" y="304"/>
                    <a:pt x="8" y="304"/>
                  </a:cubicBezTo>
                  <a:cubicBezTo>
                    <a:pt x="9" y="298"/>
                    <a:pt x="9" y="298"/>
                    <a:pt x="9" y="298"/>
                  </a:cubicBezTo>
                  <a:cubicBezTo>
                    <a:pt x="10" y="291"/>
                    <a:pt x="10" y="291"/>
                    <a:pt x="10" y="291"/>
                  </a:cubicBezTo>
                  <a:cubicBezTo>
                    <a:pt x="12" y="283"/>
                    <a:pt x="12" y="283"/>
                    <a:pt x="12" y="283"/>
                  </a:cubicBezTo>
                  <a:cubicBezTo>
                    <a:pt x="12" y="280"/>
                    <a:pt x="13" y="277"/>
                    <a:pt x="14" y="274"/>
                  </a:cubicBezTo>
                  <a:cubicBezTo>
                    <a:pt x="15" y="272"/>
                    <a:pt x="15" y="270"/>
                    <a:pt x="16" y="268"/>
                  </a:cubicBezTo>
                  <a:cubicBezTo>
                    <a:pt x="18" y="262"/>
                    <a:pt x="18" y="262"/>
                    <a:pt x="18" y="262"/>
                  </a:cubicBezTo>
                  <a:cubicBezTo>
                    <a:pt x="19" y="260"/>
                    <a:pt x="19" y="260"/>
                    <a:pt x="19" y="260"/>
                  </a:cubicBezTo>
                  <a:cubicBezTo>
                    <a:pt x="21" y="255"/>
                    <a:pt x="21" y="255"/>
                    <a:pt x="21" y="255"/>
                  </a:cubicBezTo>
                  <a:cubicBezTo>
                    <a:pt x="23" y="252"/>
                    <a:pt x="23" y="252"/>
                    <a:pt x="23" y="252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9" y="237"/>
                    <a:pt x="29" y="237"/>
                    <a:pt x="29" y="237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1" y="231"/>
                    <a:pt x="31" y="231"/>
                    <a:pt x="31" y="231"/>
                  </a:cubicBezTo>
                  <a:cubicBezTo>
                    <a:pt x="32" y="228"/>
                    <a:pt x="32" y="228"/>
                    <a:pt x="32" y="228"/>
                  </a:cubicBezTo>
                  <a:cubicBezTo>
                    <a:pt x="34" y="226"/>
                    <a:pt x="34" y="226"/>
                    <a:pt x="34" y="226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7" y="223"/>
                    <a:pt x="37" y="223"/>
                    <a:pt x="37" y="223"/>
                  </a:cubicBezTo>
                  <a:cubicBezTo>
                    <a:pt x="38" y="220"/>
                    <a:pt x="38" y="220"/>
                    <a:pt x="38" y="220"/>
                  </a:cubicBezTo>
                  <a:cubicBezTo>
                    <a:pt x="42" y="212"/>
                    <a:pt x="42" y="212"/>
                    <a:pt x="42" y="212"/>
                  </a:cubicBezTo>
                  <a:cubicBezTo>
                    <a:pt x="43" y="212"/>
                    <a:pt x="43" y="212"/>
                    <a:pt x="44" y="212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6"/>
                    <a:pt x="49" y="206"/>
                    <a:pt x="49" y="206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56" y="194"/>
                    <a:pt x="56" y="194"/>
                    <a:pt x="56" y="194"/>
                  </a:cubicBezTo>
                  <a:cubicBezTo>
                    <a:pt x="56" y="194"/>
                    <a:pt x="57" y="194"/>
                    <a:pt x="57" y="194"/>
                  </a:cubicBezTo>
                  <a:cubicBezTo>
                    <a:pt x="59" y="192"/>
                    <a:pt x="59" y="192"/>
                    <a:pt x="59" y="192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6"/>
                    <a:pt x="69" y="186"/>
                    <a:pt x="70" y="187"/>
                  </a:cubicBezTo>
                  <a:cubicBezTo>
                    <a:pt x="70" y="188"/>
                    <a:pt x="69" y="188"/>
                    <a:pt x="69" y="189"/>
                  </a:cubicBezTo>
                  <a:cubicBezTo>
                    <a:pt x="68" y="189"/>
                    <a:pt x="67" y="189"/>
                    <a:pt x="66" y="189"/>
                  </a:cubicBezTo>
                  <a:cubicBezTo>
                    <a:pt x="63" y="192"/>
                    <a:pt x="63" y="192"/>
                    <a:pt x="61" y="196"/>
                  </a:cubicBezTo>
                  <a:cubicBezTo>
                    <a:pt x="61" y="197"/>
                    <a:pt x="61" y="197"/>
                    <a:pt x="61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71" y="190"/>
                    <a:pt x="71" y="190"/>
                    <a:pt x="71" y="190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7" y="185"/>
                    <a:pt x="77" y="185"/>
                    <a:pt x="77" y="185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0" y="179"/>
                    <a:pt x="80" y="179"/>
                    <a:pt x="80" y="179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73" y="182"/>
                    <a:pt x="73" y="182"/>
                    <a:pt x="73" y="182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76" y="171"/>
                    <a:pt x="76" y="171"/>
                    <a:pt x="76" y="171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83" y="163"/>
                    <a:pt x="83" y="163"/>
                    <a:pt x="83" y="163"/>
                  </a:cubicBezTo>
                  <a:cubicBezTo>
                    <a:pt x="81" y="162"/>
                    <a:pt x="81" y="162"/>
                    <a:pt x="81" y="162"/>
                  </a:cubicBezTo>
                  <a:cubicBezTo>
                    <a:pt x="78" y="164"/>
                    <a:pt x="78" y="164"/>
                    <a:pt x="78" y="164"/>
                  </a:cubicBezTo>
                  <a:cubicBezTo>
                    <a:pt x="73" y="168"/>
                    <a:pt x="73" y="168"/>
                    <a:pt x="73" y="168"/>
                  </a:cubicBezTo>
                  <a:cubicBezTo>
                    <a:pt x="67" y="174"/>
                    <a:pt x="67" y="174"/>
                    <a:pt x="67" y="174"/>
                  </a:cubicBezTo>
                  <a:cubicBezTo>
                    <a:pt x="63" y="178"/>
                    <a:pt x="63" y="178"/>
                    <a:pt x="63" y="178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9" y="171"/>
                    <a:pt x="69" y="171"/>
                    <a:pt x="69" y="171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71" y="167"/>
                    <a:pt x="72" y="167"/>
                    <a:pt x="72" y="167"/>
                  </a:cubicBezTo>
                  <a:cubicBezTo>
                    <a:pt x="75" y="164"/>
                    <a:pt x="75" y="164"/>
                    <a:pt x="75" y="164"/>
                  </a:cubicBezTo>
                  <a:cubicBezTo>
                    <a:pt x="78" y="161"/>
                    <a:pt x="78" y="161"/>
                    <a:pt x="78" y="161"/>
                  </a:cubicBezTo>
                  <a:cubicBezTo>
                    <a:pt x="80" y="161"/>
                    <a:pt x="80" y="161"/>
                    <a:pt x="80" y="161"/>
                  </a:cubicBezTo>
                  <a:cubicBezTo>
                    <a:pt x="83" y="157"/>
                    <a:pt x="83" y="157"/>
                    <a:pt x="83" y="157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6" y="156"/>
                    <a:pt x="87" y="156"/>
                    <a:pt x="87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3" y="157"/>
                    <a:pt x="93" y="157"/>
                    <a:pt x="93" y="157"/>
                  </a:cubicBezTo>
                  <a:cubicBezTo>
                    <a:pt x="95" y="157"/>
                    <a:pt x="95" y="157"/>
                    <a:pt x="95" y="157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10" y="148"/>
                    <a:pt x="110" y="148"/>
                    <a:pt x="110" y="14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79" name="Freeform 32"/>
          <p:cNvSpPr/>
          <p:nvPr/>
        </p:nvSpPr>
        <p:spPr bwMode="auto">
          <a:xfrm rot="5400000">
            <a:off x="4352504" y="3467100"/>
            <a:ext cx="383381" cy="64294"/>
          </a:xfrm>
          <a:custGeom>
            <a:avLst/>
            <a:gdLst>
              <a:gd name="T0" fmla="*/ 0 w 511768"/>
              <a:gd name="T1" fmla="*/ 32211 h 85270"/>
              <a:gd name="T2" fmla="*/ 386650 w 511768"/>
              <a:gd name="T3" fmla="*/ 32211 h 85270"/>
              <a:gd name="T4" fmla="*/ 0 w 511768"/>
              <a:gd name="T5" fmla="*/ 0 h 85270"/>
              <a:gd name="T6" fmla="*/ 511768 w 511768"/>
              <a:gd name="T7" fmla="*/ 85270 h 852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511768" h="85270"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0" name="Freeform 33"/>
          <p:cNvSpPr/>
          <p:nvPr/>
        </p:nvSpPr>
        <p:spPr bwMode="auto">
          <a:xfrm rot="1255098">
            <a:off x="5291907" y="2888457"/>
            <a:ext cx="420290" cy="64294"/>
          </a:xfrm>
          <a:custGeom>
            <a:avLst/>
            <a:gdLst>
              <a:gd name="T0" fmla="*/ 0 w 560182"/>
              <a:gd name="T1" fmla="*/ 32211 h 85270"/>
              <a:gd name="T2" fmla="*/ 423229 w 560182"/>
              <a:gd name="T3" fmla="*/ 32211 h 85270"/>
              <a:gd name="T4" fmla="*/ 0 w 560182"/>
              <a:gd name="T5" fmla="*/ 0 h 85270"/>
              <a:gd name="T6" fmla="*/ 560182 w 560182"/>
              <a:gd name="T7" fmla="*/ 85270 h 852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560182" h="85270">
                <a:moveTo>
                  <a:pt x="0" y="32211"/>
                </a:moveTo>
                <a:lnTo>
                  <a:pt x="423229" y="32211"/>
                </a:lnTo>
              </a:path>
            </a:pathLst>
          </a:custGeom>
          <a:noFill/>
          <a:ln w="12700" cap="flat" cmpd="sng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" name="Freeform 34"/>
          <p:cNvSpPr/>
          <p:nvPr/>
        </p:nvSpPr>
        <p:spPr bwMode="auto">
          <a:xfrm rot="20196482">
            <a:off x="5309766" y="1958579"/>
            <a:ext cx="383381" cy="63103"/>
          </a:xfrm>
          <a:custGeom>
            <a:avLst/>
            <a:gdLst>
              <a:gd name="T0" fmla="*/ 0 w 511768"/>
              <a:gd name="T1" fmla="*/ 32211 h 85270"/>
              <a:gd name="T2" fmla="*/ 386650 w 511768"/>
              <a:gd name="T3" fmla="*/ 32211 h 85270"/>
              <a:gd name="T4" fmla="*/ 0 w 511768"/>
              <a:gd name="T5" fmla="*/ 0 h 85270"/>
              <a:gd name="T6" fmla="*/ 511768 w 511768"/>
              <a:gd name="T7" fmla="*/ 85270 h 852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511768" h="85270"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2" name="Freeform 35"/>
          <p:cNvSpPr/>
          <p:nvPr/>
        </p:nvSpPr>
        <p:spPr bwMode="auto">
          <a:xfrm rot="19283161" flipH="1">
            <a:off x="3496445" y="3032523"/>
            <a:ext cx="383381" cy="64294"/>
          </a:xfrm>
          <a:custGeom>
            <a:avLst/>
            <a:gdLst>
              <a:gd name="T0" fmla="*/ 0 w 511768"/>
              <a:gd name="T1" fmla="*/ 32211 h 85270"/>
              <a:gd name="T2" fmla="*/ 386650 w 511768"/>
              <a:gd name="T3" fmla="*/ 32211 h 85270"/>
              <a:gd name="T4" fmla="*/ 0 w 511768"/>
              <a:gd name="T5" fmla="*/ 0 h 85270"/>
              <a:gd name="T6" fmla="*/ 511768 w 511768"/>
              <a:gd name="T7" fmla="*/ 85270 h 852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511768" h="85270"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3" name="Freeform 37"/>
          <p:cNvSpPr/>
          <p:nvPr/>
        </p:nvSpPr>
        <p:spPr bwMode="auto">
          <a:xfrm rot="1328443" flipH="1">
            <a:off x="3349997" y="2063354"/>
            <a:ext cx="384572" cy="64294"/>
          </a:xfrm>
          <a:custGeom>
            <a:avLst/>
            <a:gdLst>
              <a:gd name="T0" fmla="*/ 0 w 511768"/>
              <a:gd name="T1" fmla="*/ 32211 h 85270"/>
              <a:gd name="T2" fmla="*/ 386650 w 511768"/>
              <a:gd name="T3" fmla="*/ 32211 h 85270"/>
              <a:gd name="T4" fmla="*/ 0 w 511768"/>
              <a:gd name="T5" fmla="*/ 0 h 85270"/>
              <a:gd name="T6" fmla="*/ 511768 w 511768"/>
              <a:gd name="T7" fmla="*/ 85270 h 852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511768" h="85270"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11560" y="1529953"/>
            <a:ext cx="1494235" cy="517922"/>
            <a:chOff x="611560" y="1529953"/>
            <a:chExt cx="1494235" cy="517922"/>
          </a:xfrm>
        </p:grpSpPr>
        <p:sp>
          <p:nvSpPr>
            <p:cNvPr id="84" name="TextBox 13"/>
            <p:cNvSpPr txBox="1">
              <a:spLocks noChangeArrowheads="1"/>
            </p:cNvSpPr>
            <p:nvPr/>
          </p:nvSpPr>
          <p:spPr bwMode="auto">
            <a:xfrm>
              <a:off x="1503338" y="1529953"/>
              <a:ext cx="602456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5" name="TextBox 13"/>
            <p:cNvSpPr txBox="1">
              <a:spLocks noChangeArrowheads="1"/>
            </p:cNvSpPr>
            <p:nvPr/>
          </p:nvSpPr>
          <p:spPr bwMode="auto">
            <a:xfrm>
              <a:off x="611560" y="1770460"/>
              <a:ext cx="1494235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18300" y="1529953"/>
            <a:ext cx="1616869" cy="477441"/>
            <a:chOff x="6918300" y="1529953"/>
            <a:chExt cx="1616869" cy="477441"/>
          </a:xfrm>
        </p:grpSpPr>
        <p:sp>
          <p:nvSpPr>
            <p:cNvPr id="86" name="TextBox 13"/>
            <p:cNvSpPr txBox="1">
              <a:spLocks noChangeArrowheads="1"/>
            </p:cNvSpPr>
            <p:nvPr/>
          </p:nvSpPr>
          <p:spPr bwMode="auto">
            <a:xfrm>
              <a:off x="6918300" y="1529953"/>
              <a:ext cx="57030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7" name="TextBox 13"/>
            <p:cNvSpPr txBox="1">
              <a:spLocks noChangeArrowheads="1"/>
            </p:cNvSpPr>
            <p:nvPr/>
          </p:nvSpPr>
          <p:spPr bwMode="auto">
            <a:xfrm>
              <a:off x="6989738" y="1731169"/>
              <a:ext cx="1545431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029469" y="3209926"/>
            <a:ext cx="1494234" cy="516731"/>
            <a:chOff x="1029469" y="3209926"/>
            <a:chExt cx="1494234" cy="516731"/>
          </a:xfrm>
        </p:grpSpPr>
        <p:sp>
          <p:nvSpPr>
            <p:cNvPr id="88" name="TextBox 13"/>
            <p:cNvSpPr txBox="1">
              <a:spLocks noChangeArrowheads="1"/>
            </p:cNvSpPr>
            <p:nvPr/>
          </p:nvSpPr>
          <p:spPr bwMode="auto">
            <a:xfrm>
              <a:off x="1921247" y="3209926"/>
              <a:ext cx="602456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9" name="TextBox 13"/>
            <p:cNvSpPr txBox="1">
              <a:spLocks noChangeArrowheads="1"/>
            </p:cNvSpPr>
            <p:nvPr/>
          </p:nvSpPr>
          <p:spPr bwMode="auto">
            <a:xfrm>
              <a:off x="1029469" y="3449242"/>
              <a:ext cx="1494234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659934" y="3063478"/>
            <a:ext cx="1616869" cy="477441"/>
            <a:chOff x="6659934" y="3063478"/>
            <a:chExt cx="1616869" cy="477441"/>
          </a:xfrm>
        </p:grpSpPr>
        <p:sp>
          <p:nvSpPr>
            <p:cNvPr id="90" name="TextBox 13"/>
            <p:cNvSpPr txBox="1">
              <a:spLocks noChangeArrowheads="1"/>
            </p:cNvSpPr>
            <p:nvPr/>
          </p:nvSpPr>
          <p:spPr bwMode="auto">
            <a:xfrm>
              <a:off x="6659934" y="3063478"/>
              <a:ext cx="57150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TextBox 13"/>
            <p:cNvSpPr txBox="1">
              <a:spLocks noChangeArrowheads="1"/>
            </p:cNvSpPr>
            <p:nvPr/>
          </p:nvSpPr>
          <p:spPr bwMode="auto">
            <a:xfrm>
              <a:off x="6731372" y="3263504"/>
              <a:ext cx="1545431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028778" y="3943350"/>
            <a:ext cx="1616869" cy="477441"/>
            <a:chOff x="5028778" y="3943350"/>
            <a:chExt cx="1616869" cy="477441"/>
          </a:xfrm>
        </p:grpSpPr>
        <p:sp>
          <p:nvSpPr>
            <p:cNvPr id="92" name="TextBox 13"/>
            <p:cNvSpPr txBox="1">
              <a:spLocks noChangeArrowheads="1"/>
            </p:cNvSpPr>
            <p:nvPr/>
          </p:nvSpPr>
          <p:spPr bwMode="auto">
            <a:xfrm>
              <a:off x="5028778" y="3943350"/>
              <a:ext cx="571500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关键词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3" name="TextBox 13"/>
            <p:cNvSpPr txBox="1">
              <a:spLocks noChangeArrowheads="1"/>
            </p:cNvSpPr>
            <p:nvPr/>
          </p:nvSpPr>
          <p:spPr bwMode="auto">
            <a:xfrm>
              <a:off x="5100216" y="4144566"/>
              <a:ext cx="1545431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81834" y="1456214"/>
            <a:ext cx="2580084" cy="2570561"/>
            <a:chOff x="3281834" y="1456214"/>
            <a:chExt cx="2580084" cy="2570561"/>
          </a:xfrm>
        </p:grpSpPr>
        <p:sp>
          <p:nvSpPr>
            <p:cNvPr id="23" name="新月形 4"/>
            <p:cNvSpPr>
              <a:spLocks noChangeArrowheads="1"/>
            </p:cNvSpPr>
            <p:nvPr/>
          </p:nvSpPr>
          <p:spPr bwMode="auto">
            <a:xfrm rot="20751297">
              <a:off x="3281834" y="1636000"/>
              <a:ext cx="1193006" cy="2383631"/>
            </a:xfrm>
            <a:prstGeom prst="moon">
              <a:avLst>
                <a:gd name="adj" fmla="val 15190"/>
              </a:avLst>
            </a:prstGeom>
            <a:solidFill>
              <a:srgbClr val="0070C0"/>
            </a:solidFill>
            <a:ln w="3175" cmpd="sng">
              <a:solidFill>
                <a:srgbClr val="F8F8F8"/>
              </a:solidFill>
              <a:miter lim="800000"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3297313" y="1456214"/>
              <a:ext cx="2564605" cy="2570561"/>
              <a:chOff x="3297313" y="1456214"/>
              <a:chExt cx="2564605" cy="2570561"/>
            </a:xfrm>
          </p:grpSpPr>
          <p:sp>
            <p:nvSpPr>
              <p:cNvPr id="43" name="新月形 5"/>
              <p:cNvSpPr>
                <a:spLocks noChangeArrowheads="1"/>
              </p:cNvSpPr>
              <p:nvPr/>
            </p:nvSpPr>
            <p:spPr bwMode="auto">
              <a:xfrm rot="4551297">
                <a:off x="3893220" y="860307"/>
                <a:ext cx="1190625" cy="2382440"/>
              </a:xfrm>
              <a:prstGeom prst="moon">
                <a:avLst>
                  <a:gd name="adj" fmla="val 15190"/>
                </a:avLst>
              </a:prstGeom>
              <a:solidFill>
                <a:srgbClr val="00B0F0"/>
              </a:solidFill>
              <a:ln w="3175" cmpd="sng">
                <a:solidFill>
                  <a:srgbClr val="F8F8F8"/>
                </a:solidFill>
                <a:miter lim="800000"/>
              </a:ln>
            </p:spPr>
            <p:txBody>
              <a:bodyPr lIns="68580" tIns="34290" rIns="68580" bIns="34290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" name="新月形 6"/>
              <p:cNvSpPr>
                <a:spLocks noChangeArrowheads="1"/>
              </p:cNvSpPr>
              <p:nvPr/>
            </p:nvSpPr>
            <p:spPr bwMode="auto">
              <a:xfrm rot="9951297">
                <a:off x="4670102" y="1471693"/>
                <a:ext cx="1191816" cy="2382440"/>
              </a:xfrm>
              <a:prstGeom prst="moon">
                <a:avLst>
                  <a:gd name="adj" fmla="val 15190"/>
                </a:avLst>
              </a:prstGeom>
              <a:solidFill>
                <a:srgbClr val="327EC3"/>
              </a:solidFill>
              <a:ln w="3175" cmpd="sng">
                <a:solidFill>
                  <a:srgbClr val="F8F8F8"/>
                </a:solidFill>
                <a:miter lim="800000"/>
              </a:ln>
            </p:spPr>
            <p:txBody>
              <a:bodyPr lIns="68580" tIns="34290" rIns="68580" bIns="34290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" name="新月形 7"/>
              <p:cNvSpPr>
                <a:spLocks noChangeArrowheads="1"/>
              </p:cNvSpPr>
              <p:nvPr/>
            </p:nvSpPr>
            <p:spPr bwMode="auto">
              <a:xfrm rot="15351297">
                <a:off x="4068837" y="2238456"/>
                <a:ext cx="1193006" cy="2383631"/>
              </a:xfrm>
              <a:prstGeom prst="moon">
                <a:avLst>
                  <a:gd name="adj" fmla="val 15190"/>
                </a:avLst>
              </a:prstGeom>
              <a:solidFill>
                <a:srgbClr val="00B0F0"/>
              </a:solidFill>
              <a:ln w="3175" cmpd="sng">
                <a:solidFill>
                  <a:srgbClr val="F8F8F8"/>
                </a:solidFill>
                <a:miter lim="800000"/>
              </a:ln>
            </p:spPr>
            <p:txBody>
              <a:bodyPr lIns="68580" tIns="34290" rIns="68580" bIns="34290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6" name="TextBox 11"/>
          <p:cNvSpPr>
            <a:spLocks noChangeArrowheads="1"/>
          </p:cNvSpPr>
          <p:nvPr/>
        </p:nvSpPr>
        <p:spPr bwMode="auto">
          <a:xfrm flipH="1">
            <a:off x="3779912" y="2518252"/>
            <a:ext cx="1583531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单击编辑标题</a:t>
            </a:r>
            <a:endParaRPr lang="en-US" altLang="zh-CN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直接连接符 24"/>
          <p:cNvSpPr>
            <a:spLocks noChangeShapeType="1"/>
          </p:cNvSpPr>
          <p:nvPr/>
        </p:nvSpPr>
        <p:spPr bwMode="auto">
          <a:xfrm flipH="1">
            <a:off x="2609131" y="2269412"/>
            <a:ext cx="787003" cy="0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直接连接符 24"/>
          <p:cNvSpPr>
            <a:spLocks noChangeShapeType="1"/>
          </p:cNvSpPr>
          <p:nvPr/>
        </p:nvSpPr>
        <p:spPr bwMode="auto">
          <a:xfrm flipH="1">
            <a:off x="3168725" y="3875564"/>
            <a:ext cx="773906" cy="0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93427" y="2033668"/>
            <a:ext cx="1652588" cy="488156"/>
            <a:chOff x="793427" y="2033668"/>
            <a:chExt cx="1652588" cy="488156"/>
          </a:xfrm>
        </p:grpSpPr>
        <p:sp>
          <p:nvSpPr>
            <p:cNvPr id="49" name="TextBox 13"/>
            <p:cNvSpPr txBox="1">
              <a:spLocks noChangeArrowheads="1"/>
            </p:cNvSpPr>
            <p:nvPr/>
          </p:nvSpPr>
          <p:spPr bwMode="auto">
            <a:xfrm>
              <a:off x="980356" y="2033668"/>
              <a:ext cx="146565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TextBox 13"/>
            <p:cNvSpPr txBox="1">
              <a:spLocks noChangeArrowheads="1"/>
            </p:cNvSpPr>
            <p:nvPr/>
          </p:nvSpPr>
          <p:spPr bwMode="auto">
            <a:xfrm>
              <a:off x="793427" y="2244408"/>
              <a:ext cx="1652588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929783" y="1364536"/>
            <a:ext cx="1789511" cy="490538"/>
            <a:chOff x="5929783" y="1364536"/>
            <a:chExt cx="1789511" cy="490538"/>
          </a:xfrm>
        </p:grpSpPr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>
              <a:off x="5929783" y="1364536"/>
              <a:ext cx="944166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TextBox 13"/>
            <p:cNvSpPr txBox="1">
              <a:spLocks noChangeArrowheads="1"/>
            </p:cNvSpPr>
            <p:nvPr/>
          </p:nvSpPr>
          <p:spPr bwMode="auto">
            <a:xfrm>
              <a:off x="5929784" y="1577658"/>
              <a:ext cx="1789510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06575" y="3691018"/>
            <a:ext cx="1829990" cy="466725"/>
            <a:chOff x="1206575" y="3691018"/>
            <a:chExt cx="1829990" cy="466725"/>
          </a:xfrm>
        </p:grpSpPr>
        <p:sp>
          <p:nvSpPr>
            <p:cNvPr id="53" name="TextBox 13"/>
            <p:cNvSpPr txBox="1">
              <a:spLocks noChangeArrowheads="1"/>
            </p:cNvSpPr>
            <p:nvPr/>
          </p:nvSpPr>
          <p:spPr bwMode="auto">
            <a:xfrm>
              <a:off x="1544712" y="3691018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TextBox 13"/>
            <p:cNvSpPr txBox="1">
              <a:spLocks noChangeArrowheads="1"/>
            </p:cNvSpPr>
            <p:nvPr/>
          </p:nvSpPr>
          <p:spPr bwMode="auto">
            <a:xfrm>
              <a:off x="1206575" y="3880327"/>
              <a:ext cx="1829990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626299" y="3049270"/>
            <a:ext cx="1762125" cy="514351"/>
            <a:chOff x="6626299" y="3049270"/>
            <a:chExt cx="1762125" cy="514351"/>
          </a:xfrm>
        </p:grpSpPr>
        <p:sp>
          <p:nvSpPr>
            <p:cNvPr id="55" name="TextBox 13"/>
            <p:cNvSpPr txBox="1">
              <a:spLocks noChangeArrowheads="1"/>
            </p:cNvSpPr>
            <p:nvPr/>
          </p:nvSpPr>
          <p:spPr bwMode="auto">
            <a:xfrm>
              <a:off x="6631062" y="3049270"/>
              <a:ext cx="1464469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6" name="TextBox 13"/>
            <p:cNvSpPr txBox="1">
              <a:spLocks noChangeArrowheads="1"/>
            </p:cNvSpPr>
            <p:nvPr/>
          </p:nvSpPr>
          <p:spPr bwMode="auto">
            <a:xfrm>
              <a:off x="6626299" y="3286206"/>
              <a:ext cx="1762125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7" name="直接连接符 24"/>
          <p:cNvSpPr>
            <a:spLocks noChangeShapeType="1"/>
          </p:cNvSpPr>
          <p:nvPr/>
        </p:nvSpPr>
        <p:spPr bwMode="auto">
          <a:xfrm flipH="1">
            <a:off x="5002287" y="1549083"/>
            <a:ext cx="787003" cy="0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直接连接符 24"/>
          <p:cNvSpPr>
            <a:spLocks noChangeShapeType="1"/>
          </p:cNvSpPr>
          <p:nvPr/>
        </p:nvSpPr>
        <p:spPr bwMode="auto">
          <a:xfrm flipH="1">
            <a:off x="5710709" y="3288587"/>
            <a:ext cx="773906" cy="0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6" grpId="0"/>
      <p:bldP spid="47" grpId="0" animBg="1"/>
      <p:bldP spid="48" grpId="0" animBg="1"/>
      <p:bldP spid="57" grpId="0" animBg="1"/>
      <p:bldP spid="5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 22"/>
          <p:cNvSpPr>
            <a:spLocks noChangeArrowheads="1"/>
          </p:cNvSpPr>
          <p:nvPr/>
        </p:nvSpPr>
        <p:spPr bwMode="auto">
          <a:xfrm>
            <a:off x="164306" y="1006078"/>
            <a:ext cx="8840391" cy="2051447"/>
          </a:xfrm>
          <a:prstGeom prst="rect">
            <a:avLst/>
          </a:prstGeom>
          <a:solidFill>
            <a:srgbClr val="89B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23"/>
          <p:cNvSpPr>
            <a:spLocks noChangeArrowheads="1"/>
          </p:cNvSpPr>
          <p:nvPr/>
        </p:nvSpPr>
        <p:spPr bwMode="auto">
          <a:xfrm>
            <a:off x="164306" y="1375173"/>
            <a:ext cx="8840391" cy="440531"/>
          </a:xfrm>
          <a:prstGeom prst="rect">
            <a:avLst/>
          </a:prstGeom>
          <a:solidFill>
            <a:srgbClr val="327E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91766" y="1375172"/>
            <a:ext cx="1448990" cy="1413272"/>
            <a:chOff x="791766" y="1375172"/>
            <a:chExt cx="1448990" cy="1413272"/>
          </a:xfrm>
        </p:grpSpPr>
        <p:pic>
          <p:nvPicPr>
            <p:cNvPr id="20" name="图片 2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766" y="1375172"/>
              <a:ext cx="864394" cy="1413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2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372" y="2228850"/>
              <a:ext cx="1170384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组合 26"/>
          <p:cNvGrpSpPr>
            <a:grpSpLocks noChangeAspect="1"/>
          </p:cNvGrpSpPr>
          <p:nvPr/>
        </p:nvGrpSpPr>
        <p:grpSpPr bwMode="auto">
          <a:xfrm>
            <a:off x="1944291" y="1475185"/>
            <a:ext cx="2322909" cy="1419225"/>
            <a:chOff x="0" y="0"/>
            <a:chExt cx="3096852" cy="1892521"/>
          </a:xfrm>
        </p:grpSpPr>
        <p:pic>
          <p:nvPicPr>
            <p:cNvPr id="23" name="图片 2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96852" cy="189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2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2" y="203336"/>
              <a:ext cx="2197920" cy="1364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文本框 29"/>
          <p:cNvSpPr txBox="1">
            <a:spLocks noChangeArrowheads="1"/>
          </p:cNvSpPr>
          <p:nvPr/>
        </p:nvSpPr>
        <p:spPr bwMode="auto">
          <a:xfrm>
            <a:off x="4680347" y="1445419"/>
            <a:ext cx="188952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5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单击此处添加标题</a:t>
            </a:r>
            <a:endParaRPr lang="zh-CN" altLang="en-US" sz="1500" b="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矩形 30"/>
          <p:cNvSpPr>
            <a:spLocks noChangeArrowheads="1"/>
          </p:cNvSpPr>
          <p:nvPr/>
        </p:nvSpPr>
        <p:spPr bwMode="auto">
          <a:xfrm>
            <a:off x="4687738" y="1864519"/>
            <a:ext cx="2620566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9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包图网签约设计师原创作品，盗卖必究！包图网签约设计师原创作品，盗卖必究！包图网签约设计师原创作品，盗卖必究！包图网签约设计师原创作品，盗卖必究！包图网签约设计师原创作品，盗卖必究！包图网签约设计师原创作品，盗卖必究！</a:t>
            </a:r>
            <a:endParaRPr lang="en-US" altLang="zh-CN" sz="900" b="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7" name="组合 31"/>
          <p:cNvGrpSpPr/>
          <p:nvPr/>
        </p:nvGrpSpPr>
        <p:grpSpPr bwMode="auto">
          <a:xfrm>
            <a:off x="875110" y="3470673"/>
            <a:ext cx="2230040" cy="1000349"/>
            <a:chOff x="0" y="0"/>
            <a:chExt cx="2973745" cy="1334062"/>
          </a:xfrm>
        </p:grpSpPr>
        <p:sp>
          <p:nvSpPr>
            <p:cNvPr id="28" name="矩形 32"/>
            <p:cNvSpPr>
              <a:spLocks noChangeArrowheads="1"/>
            </p:cNvSpPr>
            <p:nvPr/>
          </p:nvSpPr>
          <p:spPr bwMode="auto">
            <a:xfrm>
              <a:off x="0" y="472117"/>
              <a:ext cx="2973745" cy="86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900" b="0" dirty="0">
                  <a:solidFill>
                    <a:srgbClr val="262626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包图网签约设计师原创作品，盗卖必究！包图网签约设计师原创作品，盗卖必究！包图网签约设计师原创作品，盗卖必究！包图网签约设计师原创作品，盗卖必究！</a:t>
              </a:r>
              <a:endParaRPr lang="en-US" altLang="zh-CN" sz="900" b="0" dirty="0">
                <a:solidFill>
                  <a:srgbClr val="26262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文本框 33"/>
            <p:cNvSpPr txBox="1">
              <a:spLocks noChangeArrowheads="1"/>
            </p:cNvSpPr>
            <p:nvPr/>
          </p:nvSpPr>
          <p:spPr bwMode="auto">
            <a:xfrm>
              <a:off x="779749" y="0"/>
              <a:ext cx="1289234" cy="43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500" b="0">
                  <a:solidFill>
                    <a:srgbClr val="262626"/>
                  </a:solidFill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lang="zh-CN" altLang="en-US" sz="1500" b="0">
                <a:solidFill>
                  <a:srgbClr val="26262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0" name="组合 34"/>
          <p:cNvGrpSpPr/>
          <p:nvPr/>
        </p:nvGrpSpPr>
        <p:grpSpPr bwMode="auto">
          <a:xfrm>
            <a:off x="3467100" y="3475435"/>
            <a:ext cx="2230041" cy="1000349"/>
            <a:chOff x="0" y="0"/>
            <a:chExt cx="2973745" cy="1334062"/>
          </a:xfrm>
        </p:grpSpPr>
        <p:sp>
          <p:nvSpPr>
            <p:cNvPr id="31" name="矩形 35"/>
            <p:cNvSpPr>
              <a:spLocks noChangeArrowheads="1"/>
            </p:cNvSpPr>
            <p:nvPr/>
          </p:nvSpPr>
          <p:spPr bwMode="auto">
            <a:xfrm>
              <a:off x="0" y="472117"/>
              <a:ext cx="2973745" cy="86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900" b="0" dirty="0">
                  <a:solidFill>
                    <a:srgbClr val="262626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包图网签约设计师原创作品，盗卖必究！包图网签约设计师原创作品，盗卖必究！包图网签约设计师原创作品，盗卖必究！包图网签约设计师原创作品，盗卖必究！</a:t>
              </a:r>
              <a:endParaRPr lang="en-US" altLang="zh-CN" sz="900" b="0" dirty="0">
                <a:solidFill>
                  <a:srgbClr val="26262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文本框 36"/>
            <p:cNvSpPr txBox="1">
              <a:spLocks noChangeArrowheads="1"/>
            </p:cNvSpPr>
            <p:nvPr/>
          </p:nvSpPr>
          <p:spPr bwMode="auto">
            <a:xfrm>
              <a:off x="779748" y="0"/>
              <a:ext cx="1289233" cy="43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500" b="0">
                  <a:solidFill>
                    <a:srgbClr val="262626"/>
                  </a:solidFill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lang="zh-CN" altLang="en-US" sz="1500" b="0">
                <a:solidFill>
                  <a:srgbClr val="26262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3" name="组合 37"/>
          <p:cNvGrpSpPr/>
          <p:nvPr/>
        </p:nvGrpSpPr>
        <p:grpSpPr bwMode="auto">
          <a:xfrm>
            <a:off x="6137673" y="3470673"/>
            <a:ext cx="2231231" cy="1000349"/>
            <a:chOff x="0" y="0"/>
            <a:chExt cx="2973745" cy="1334062"/>
          </a:xfrm>
        </p:grpSpPr>
        <p:sp>
          <p:nvSpPr>
            <p:cNvPr id="34" name="矩形 38"/>
            <p:cNvSpPr>
              <a:spLocks noChangeArrowheads="1"/>
            </p:cNvSpPr>
            <p:nvPr/>
          </p:nvSpPr>
          <p:spPr bwMode="auto">
            <a:xfrm>
              <a:off x="0" y="472117"/>
              <a:ext cx="2973745" cy="86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900" b="0" dirty="0">
                  <a:solidFill>
                    <a:srgbClr val="262626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包图网签约设计师原创作品，盗卖必究！包图网签约设计师原创作品，盗卖必究！包图网签约设计师原创作品，盗卖必究！包图网签约设计师原创作品，盗卖必究！</a:t>
              </a:r>
              <a:endParaRPr lang="en-US" altLang="zh-CN" sz="900" b="0" dirty="0">
                <a:solidFill>
                  <a:srgbClr val="26262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文本框 39"/>
            <p:cNvSpPr txBox="1">
              <a:spLocks noChangeArrowheads="1"/>
            </p:cNvSpPr>
            <p:nvPr/>
          </p:nvSpPr>
          <p:spPr bwMode="auto">
            <a:xfrm>
              <a:off x="779748" y="0"/>
              <a:ext cx="1289234" cy="43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500" b="0">
                  <a:solidFill>
                    <a:srgbClr val="262626"/>
                  </a:solidFill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lang="zh-CN" altLang="en-US" sz="1500" b="0">
                <a:solidFill>
                  <a:srgbClr val="26262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" name="AutoShape 7"/>
          <p:cNvSpPr/>
          <p:nvPr/>
        </p:nvSpPr>
        <p:spPr bwMode="auto">
          <a:xfrm>
            <a:off x="5381228" y="2626519"/>
            <a:ext cx="2527300" cy="251222"/>
          </a:xfrm>
          <a:prstGeom prst="roundRect">
            <a:avLst>
              <a:gd name="adj" fmla="val 50000"/>
            </a:avLst>
          </a:prstGeom>
          <a:solidFill>
            <a:srgbClr val="17ADFA"/>
          </a:solidFill>
          <a:ln w="25400" cmpd="sng">
            <a:solidFill>
              <a:srgbClr val="000000">
                <a:alpha val="0"/>
              </a:srgbClr>
            </a:solidFill>
            <a:round/>
          </a:ln>
        </p:spPr>
        <p:txBody>
          <a:bodyPr lIns="0" tIns="0" rIns="0" bIns="0" anchor="ctr"/>
          <a:lstStyle>
            <a:lvl1pPr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zh-CN" sz="4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4" name="AutoShape 8"/>
          <p:cNvSpPr/>
          <p:nvPr/>
        </p:nvSpPr>
        <p:spPr bwMode="auto">
          <a:xfrm>
            <a:off x="3241278" y="2626519"/>
            <a:ext cx="2527300" cy="251222"/>
          </a:xfrm>
          <a:prstGeom prst="roundRect">
            <a:avLst>
              <a:gd name="adj" fmla="val 50000"/>
            </a:avLst>
          </a:prstGeom>
          <a:solidFill>
            <a:srgbClr val="0B7EC5"/>
          </a:solidFill>
          <a:ln w="25400" cmpd="sng">
            <a:solidFill>
              <a:srgbClr val="000000">
                <a:alpha val="0"/>
              </a:srgbClr>
            </a:solidFill>
            <a:round/>
          </a:ln>
        </p:spPr>
        <p:txBody>
          <a:bodyPr lIns="0" tIns="0" rIns="0" bIns="0" anchor="ctr"/>
          <a:lstStyle>
            <a:lvl1pPr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zh-CN" sz="4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5" name="AutoShape 9"/>
          <p:cNvSpPr/>
          <p:nvPr/>
        </p:nvSpPr>
        <p:spPr bwMode="auto">
          <a:xfrm>
            <a:off x="1115616" y="2626519"/>
            <a:ext cx="2525712" cy="251222"/>
          </a:xfrm>
          <a:prstGeom prst="roundRect">
            <a:avLst>
              <a:gd name="adj" fmla="val 50000"/>
            </a:avLst>
          </a:prstGeom>
          <a:solidFill>
            <a:srgbClr val="17ADFA"/>
          </a:solidFill>
          <a:ln w="25400" cmpd="sng">
            <a:solidFill>
              <a:srgbClr val="000000">
                <a:alpha val="0"/>
              </a:srgbClr>
            </a:solidFill>
            <a:round/>
          </a:ln>
        </p:spPr>
        <p:txBody>
          <a:bodyPr lIns="0" tIns="0" rIns="0" bIns="0" anchor="ctr"/>
          <a:lstStyle>
            <a:lvl1pPr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58229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582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zh-CN" sz="4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6" name="Group 4678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641" y="3044429"/>
            <a:ext cx="798512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roup 13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04" y="1801416"/>
            <a:ext cx="854075" cy="6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Group 13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53" y="3013472"/>
            <a:ext cx="56038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429941" y="1635646"/>
            <a:ext cx="1939926" cy="914877"/>
            <a:chOff x="1429941" y="1635646"/>
            <a:chExt cx="1939926" cy="914877"/>
          </a:xfrm>
        </p:grpSpPr>
        <p:sp>
          <p:nvSpPr>
            <p:cNvPr id="59" name="矩形 28"/>
            <p:cNvSpPr>
              <a:spLocks noChangeArrowheads="1"/>
            </p:cNvSpPr>
            <p:nvPr/>
          </p:nvSpPr>
          <p:spPr bwMode="auto">
            <a:xfrm>
              <a:off x="1429942" y="1811859"/>
              <a:ext cx="19399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0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0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0" name="TextBox 13"/>
            <p:cNvSpPr txBox="1">
              <a:spLocks noChangeArrowheads="1"/>
            </p:cNvSpPr>
            <p:nvPr/>
          </p:nvSpPr>
          <p:spPr bwMode="auto">
            <a:xfrm>
              <a:off x="1429941" y="1635646"/>
              <a:ext cx="9715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809853" y="1563638"/>
            <a:ext cx="1938338" cy="952977"/>
            <a:chOff x="5809853" y="1563638"/>
            <a:chExt cx="1938338" cy="952977"/>
          </a:xfrm>
        </p:grpSpPr>
        <p:sp>
          <p:nvSpPr>
            <p:cNvPr id="61" name="矩形 30"/>
            <p:cNvSpPr>
              <a:spLocks noChangeArrowheads="1"/>
            </p:cNvSpPr>
            <p:nvPr/>
          </p:nvSpPr>
          <p:spPr bwMode="auto">
            <a:xfrm>
              <a:off x="5809853" y="1777951"/>
              <a:ext cx="193833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0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0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2" name="TextBox 13"/>
            <p:cNvSpPr txBox="1">
              <a:spLocks noChangeArrowheads="1"/>
            </p:cNvSpPr>
            <p:nvPr/>
          </p:nvSpPr>
          <p:spPr bwMode="auto">
            <a:xfrm>
              <a:off x="5809854" y="1563638"/>
              <a:ext cx="96996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04816" y="3044428"/>
            <a:ext cx="1938338" cy="919640"/>
            <a:chOff x="3604816" y="3044428"/>
            <a:chExt cx="1938338" cy="919640"/>
          </a:xfrm>
        </p:grpSpPr>
        <p:sp>
          <p:nvSpPr>
            <p:cNvPr id="63" name="矩形 32"/>
            <p:cNvSpPr>
              <a:spLocks noChangeArrowheads="1"/>
            </p:cNvSpPr>
            <p:nvPr/>
          </p:nvSpPr>
          <p:spPr bwMode="auto">
            <a:xfrm>
              <a:off x="3604817" y="3225404"/>
              <a:ext cx="193833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0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0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TextBox 13"/>
            <p:cNvSpPr txBox="1">
              <a:spLocks noChangeArrowheads="1"/>
            </p:cNvSpPr>
            <p:nvPr/>
          </p:nvSpPr>
          <p:spPr bwMode="auto">
            <a:xfrm>
              <a:off x="3604816" y="3044428"/>
              <a:ext cx="96996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9112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  <p:bldP spid="54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3" name="直接连接符 6"/>
          <p:cNvCxnSpPr>
            <a:cxnSpLocks noChangeShapeType="1"/>
          </p:cNvCxnSpPr>
          <p:nvPr/>
        </p:nvCxnSpPr>
        <p:spPr bwMode="auto">
          <a:xfrm>
            <a:off x="4681538" y="1470422"/>
            <a:ext cx="0" cy="2628900"/>
          </a:xfrm>
          <a:prstGeom prst="line">
            <a:avLst/>
          </a:prstGeom>
          <a:noFill/>
          <a:ln w="6350" cmpd="sng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圆角矩形 7"/>
          <p:cNvSpPr>
            <a:spLocks noChangeArrowheads="1"/>
          </p:cNvSpPr>
          <p:nvPr/>
        </p:nvSpPr>
        <p:spPr bwMode="auto">
          <a:xfrm>
            <a:off x="5151835" y="1645444"/>
            <a:ext cx="3443288" cy="1107281"/>
          </a:xfrm>
          <a:prstGeom prst="roundRect">
            <a:avLst>
              <a:gd name="adj" fmla="val 9083"/>
            </a:avLst>
          </a:prstGeom>
          <a:noFill/>
          <a:ln w="12700" cmpd="sng">
            <a:solidFill>
              <a:srgbClr val="96969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矩形 8"/>
          <p:cNvSpPr>
            <a:spLocks noChangeArrowheads="1"/>
          </p:cNvSpPr>
          <p:nvPr/>
        </p:nvSpPr>
        <p:spPr bwMode="auto">
          <a:xfrm>
            <a:off x="5401866" y="1779662"/>
            <a:ext cx="2943225" cy="84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包图网签约设计师原创作品，盗卖必究！包图网签约设计师原创作品，盗卖必究</a:t>
            </a:r>
            <a:r>
              <a:rPr lang="zh-CN" altLang="en-US" sz="1400" b="0" dirty="0" smtClean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！</a:t>
            </a:r>
            <a:endParaRPr lang="en-US" altLang="zh-CN" sz="14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43563" y="1470422"/>
            <a:ext cx="2459831" cy="367457"/>
            <a:chOff x="5643563" y="1470422"/>
            <a:chExt cx="2459831" cy="367457"/>
          </a:xfrm>
        </p:grpSpPr>
        <p:sp>
          <p:nvSpPr>
            <p:cNvPr id="25" name="圆角矩形 10"/>
            <p:cNvSpPr>
              <a:spLocks noChangeArrowheads="1"/>
            </p:cNvSpPr>
            <p:nvPr/>
          </p:nvSpPr>
          <p:spPr bwMode="auto">
            <a:xfrm>
              <a:off x="5643563" y="1470422"/>
              <a:ext cx="2459831" cy="3464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文本框 11"/>
            <p:cNvSpPr txBox="1">
              <a:spLocks noChangeArrowheads="1"/>
            </p:cNvSpPr>
            <p:nvPr/>
          </p:nvSpPr>
          <p:spPr bwMode="auto">
            <a:xfrm>
              <a:off x="5796136" y="1491630"/>
              <a:ext cx="2099072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7" name="圆角矩形 12"/>
          <p:cNvSpPr>
            <a:spLocks noChangeArrowheads="1"/>
          </p:cNvSpPr>
          <p:nvPr/>
        </p:nvSpPr>
        <p:spPr bwMode="auto">
          <a:xfrm>
            <a:off x="5151835" y="3002757"/>
            <a:ext cx="3443288" cy="1107281"/>
          </a:xfrm>
          <a:prstGeom prst="roundRect">
            <a:avLst>
              <a:gd name="adj" fmla="val 9083"/>
            </a:avLst>
          </a:prstGeom>
          <a:noFill/>
          <a:ln w="12700" cmpd="sng">
            <a:solidFill>
              <a:srgbClr val="96969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矩形 13"/>
          <p:cNvSpPr>
            <a:spLocks noChangeArrowheads="1"/>
          </p:cNvSpPr>
          <p:nvPr/>
        </p:nvSpPr>
        <p:spPr bwMode="auto">
          <a:xfrm>
            <a:off x="5401866" y="3248025"/>
            <a:ext cx="2943225" cy="84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defTabSz="1216025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包图网签约设计师原创作品，盗卖必究！包图网签约设计师原创作品，盗卖必究！</a:t>
            </a:r>
            <a:endParaRPr lang="en-US" altLang="zh-CN" sz="1400" b="0" dirty="0">
              <a:solidFill>
                <a:srgbClr val="44546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43563" y="2826544"/>
            <a:ext cx="2459831" cy="384349"/>
            <a:chOff x="5643563" y="2826544"/>
            <a:chExt cx="2459831" cy="384349"/>
          </a:xfrm>
        </p:grpSpPr>
        <p:sp>
          <p:nvSpPr>
            <p:cNvPr id="29" name="圆角矩形 15"/>
            <p:cNvSpPr>
              <a:spLocks noChangeArrowheads="1"/>
            </p:cNvSpPr>
            <p:nvPr/>
          </p:nvSpPr>
          <p:spPr bwMode="auto">
            <a:xfrm>
              <a:off x="5643563" y="2826544"/>
              <a:ext cx="2459831" cy="34766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文本框 16"/>
            <p:cNvSpPr txBox="1">
              <a:spLocks noChangeArrowheads="1"/>
            </p:cNvSpPr>
            <p:nvPr/>
          </p:nvSpPr>
          <p:spPr bwMode="auto">
            <a:xfrm>
              <a:off x="5816203" y="2864644"/>
              <a:ext cx="2099072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1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1" y="1489472"/>
            <a:ext cx="3724275" cy="259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 animBg="1"/>
      <p:bldP spid="24" grpId="0"/>
      <p:bldP spid="27" grpId="0" animBg="1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908823" y="1450182"/>
            <a:ext cx="4536281" cy="2759869"/>
            <a:chOff x="3908823" y="1450182"/>
            <a:chExt cx="4536281" cy="2759869"/>
          </a:xfrm>
        </p:grpSpPr>
        <p:sp>
          <p:nvSpPr>
            <p:cNvPr id="36" name="矩形 5"/>
            <p:cNvSpPr>
              <a:spLocks noChangeArrowheads="1"/>
            </p:cNvSpPr>
            <p:nvPr/>
          </p:nvSpPr>
          <p:spPr bwMode="auto">
            <a:xfrm>
              <a:off x="3908823" y="1450182"/>
              <a:ext cx="4536281" cy="2759869"/>
            </a:xfrm>
            <a:prstGeom prst="rect">
              <a:avLst/>
            </a:prstGeom>
            <a:solidFill>
              <a:srgbClr val="E6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37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37"/>
            <a:stretch>
              <a:fillRect/>
            </a:stretch>
          </p:blipFill>
          <p:spPr bwMode="auto">
            <a:xfrm>
              <a:off x="3998119" y="1535906"/>
              <a:ext cx="4361260" cy="259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/>
          <p:cNvGrpSpPr/>
          <p:nvPr/>
        </p:nvGrpSpPr>
        <p:grpSpPr>
          <a:xfrm>
            <a:off x="662360" y="1450182"/>
            <a:ext cx="1101328" cy="1102519"/>
            <a:chOff x="662360" y="1450182"/>
            <a:chExt cx="1101328" cy="1102519"/>
          </a:xfrm>
        </p:grpSpPr>
        <p:sp>
          <p:nvSpPr>
            <p:cNvPr id="38" name="椭圆 7"/>
            <p:cNvSpPr>
              <a:spLocks noChangeArrowheads="1"/>
            </p:cNvSpPr>
            <p:nvPr/>
          </p:nvSpPr>
          <p:spPr bwMode="auto">
            <a:xfrm>
              <a:off x="662360" y="1450182"/>
              <a:ext cx="1101328" cy="1102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39" name="组合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780" y="1737123"/>
              <a:ext cx="598884" cy="52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767954" y="2915841"/>
            <a:ext cx="2733675" cy="1257360"/>
            <a:chOff x="767954" y="2915841"/>
            <a:chExt cx="2733675" cy="1257360"/>
          </a:xfrm>
        </p:grpSpPr>
        <p:sp>
          <p:nvSpPr>
            <p:cNvPr id="40" name="矩形 12"/>
            <p:cNvSpPr>
              <a:spLocks noChangeArrowheads="1"/>
            </p:cNvSpPr>
            <p:nvPr/>
          </p:nvSpPr>
          <p:spPr bwMode="auto">
            <a:xfrm>
              <a:off x="767954" y="3157538"/>
              <a:ext cx="273367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100" b="0" dirty="0">
                  <a:solidFill>
                    <a:srgbClr val="3B495B"/>
                  </a:solidFill>
                  <a:latin typeface="+mn-lt"/>
                  <a:ea typeface="+mn-ea"/>
                  <a:cs typeface="+mn-ea"/>
                  <a:sym typeface="+mn-lt"/>
                </a:rPr>
                <a:t>单击此处编辑您要的内容，建议您在展示时采用微软雅黑字体，本模版所有图形线条及其相应素材均可自由编辑、改色、替换。更多使用说明和作品请详阅模版最末的使用手册。</a:t>
              </a:r>
              <a:endParaRPr lang="en-US" altLang="zh-CN" sz="1100" b="0" dirty="0">
                <a:solidFill>
                  <a:srgbClr val="3B495B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TextBox 13"/>
            <p:cNvSpPr txBox="1">
              <a:spLocks noChangeArrowheads="1"/>
            </p:cNvSpPr>
            <p:nvPr/>
          </p:nvSpPr>
          <p:spPr bwMode="auto">
            <a:xfrm>
              <a:off x="767954" y="2915841"/>
              <a:ext cx="2064544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3B495B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3B495B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123478"/>
            <a:ext cx="7716932" cy="5143500"/>
          </a:xfrm>
          <a:prstGeom prst="rect">
            <a:avLst/>
          </a:prstGeom>
        </p:spPr>
      </p:pic>
      <p:sp>
        <p:nvSpPr>
          <p:cNvPr id="13" name="Rectangle 13"/>
          <p:cNvSpPr txBox="1">
            <a:spLocks noChangeArrowheads="1"/>
          </p:cNvSpPr>
          <p:nvPr/>
        </p:nvSpPr>
        <p:spPr bwMode="auto">
          <a:xfrm>
            <a:off x="2915816" y="1851670"/>
            <a:ext cx="5256584" cy="5236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4200"/>
              </a:lnSpc>
              <a:spcBef>
                <a:spcPct val="20000"/>
              </a:spcBef>
            </a:pPr>
            <a:r>
              <a:rPr lang="zh-CN" altLang="en-US" sz="3200" b="0" i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感谢各位领导的观看！</a:t>
            </a:r>
            <a:endParaRPr lang="zh-CN" altLang="en-US" sz="3200" b="0" i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3131839" y="2575055"/>
            <a:ext cx="4320481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 bwMode="auto">
          <a:xfrm>
            <a:off x="3621494" y="2435829"/>
            <a:ext cx="3326770" cy="2880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zh-CN" altLang="en-US" sz="1400" b="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今天的主题：怎么做好医院护理工作？</a:t>
            </a:r>
            <a:endParaRPr lang="zh-CN" altLang="en-US" sz="1400" b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3854932" y="2855524"/>
            <a:ext cx="3093332" cy="26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ctr" hangingPunct="1">
              <a:lnSpc>
                <a:spcPct val="90000"/>
              </a:lnSpc>
              <a:spcBef>
                <a:spcPct val="20000"/>
              </a:spcBef>
            </a:pPr>
            <a:r>
              <a:rPr lang="zh-CN" altLang="en-US" sz="1400" b="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汇报人</a:t>
            </a:r>
            <a:r>
              <a:rPr lang="zh-CN" altLang="en-US" sz="14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en-US" altLang="zh-CN" sz="1400" b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XXX   </a:t>
            </a:r>
            <a:r>
              <a:rPr lang="zh-CN" altLang="en-US" sz="1400" b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时间</a:t>
            </a:r>
            <a:r>
              <a:rPr lang="zh-CN" altLang="en-US" sz="14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en-US" altLang="zh-CN" sz="1400" b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2017.1.1</a:t>
            </a:r>
            <a:endParaRPr lang="zh-CN" altLang="en-US" sz="1400" b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123728" y="699542"/>
            <a:ext cx="6336704" cy="3168352"/>
          </a:xfrm>
          <a:prstGeom prst="rect">
            <a:avLst/>
          </a:prstGeom>
          <a:noFill/>
          <a:ln w="254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15566"/>
            <a:ext cx="1224136" cy="919721"/>
          </a:xfrm>
          <a:prstGeom prst="rect">
            <a:avLst/>
          </a:prstGeom>
        </p:spPr>
      </p:pic>
      <p:sp>
        <p:nvSpPr>
          <p:cNvPr id="17" name="Rectangle 13"/>
          <p:cNvSpPr txBox="1">
            <a:spLocks noChangeArrowheads="1"/>
          </p:cNvSpPr>
          <p:nvPr/>
        </p:nvSpPr>
        <p:spPr bwMode="auto">
          <a:xfrm>
            <a:off x="3995936" y="1197875"/>
            <a:ext cx="3528392" cy="5236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4200"/>
              </a:lnSpc>
              <a:spcBef>
                <a:spcPct val="20000"/>
              </a:spcBef>
            </a:pPr>
            <a:r>
              <a:rPr lang="zh-CN" altLang="en-US" sz="4800" b="0" i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中国</a:t>
            </a:r>
            <a:r>
              <a:rPr lang="en-US" altLang="zh-CN" sz="4800" b="0" i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XX</a:t>
            </a:r>
            <a:r>
              <a:rPr lang="zh-CN" altLang="en-US" sz="4800" b="0" i="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医院</a:t>
            </a:r>
            <a:endParaRPr lang="zh-CN" altLang="en-US" sz="4800" b="0" i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50"/>
                            </p:stCondLst>
                            <p:childTnLst>
                              <p:par>
                                <p:cTn id="4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utoUpdateAnimBg="0"/>
      <p:bldP spid="13" grpId="1" bldLvl="0" autoUpdateAnimBg="0"/>
      <p:bldP spid="13" grpId="2" bldLvl="0" autoUpdateAnimBg="0"/>
      <p:bldP spid="13" grpId="3" bldLvl="0" autoUpdateAnimBg="0"/>
      <p:bldP spid="13" grpId="4"/>
      <p:bldP spid="15" grpId="0" animBg="1"/>
      <p:bldP spid="16" grpId="0"/>
      <p:bldP spid="4" grpId="0" animBg="1"/>
      <p:bldP spid="17" grpId="0" bldLvl="0" autoUpdateAnimBg="0"/>
      <p:bldP spid="17" grpId="1" bldLvl="0" autoUpdateAnimBg="0"/>
      <p:bldP spid="17" grpId="2" bldLvl="0" autoUpdateAnimBg="0"/>
      <p:bldP spid="17" grpId="3" bldLvl="0" autoUpdateAnimBg="0"/>
      <p:bldP spid="17" grpId="4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矩形 6"/>
          <p:cNvGrpSpPr/>
          <p:nvPr/>
        </p:nvGrpSpPr>
        <p:grpSpPr>
          <a:xfrm>
            <a:off x="4445" y="846455"/>
            <a:ext cx="9134475" cy="760730"/>
            <a:chOff x="4445" y="846455"/>
            <a:chExt cx="9134475" cy="760730"/>
          </a:xfrm>
        </p:grpSpPr>
        <p:sp>
          <p:nvSpPr>
            <p:cNvPr id="749" name="矩形"/>
            <p:cNvSpPr>
              <a:spLocks/>
            </p:cNvSpPr>
            <p:nvPr/>
          </p:nvSpPr>
          <p:spPr>
            <a:xfrm rot="0">
              <a:off x="4445" y="846455"/>
              <a:ext cx="9135110" cy="761365"/>
            </a:xfrm>
            <a:prstGeom prst="rect"/>
            <a:solidFill>
              <a:srgbClr val="00B0F0"/>
            </a:solidFill>
            <a:ln w="0">
              <a:noFill/>
              <a:prstDash/>
            </a:ln>
          </p:spPr>
          <p:txBody>
            <a:bodyPr wrap="square" lIns="34290" tIns="34290" rIns="34290" bIns="34290" numCol="1" vert="horz" anchor="ctr">
              <a:noAutofit/>
            </a:bodyPr>
            <a:lstStyle/>
            <a:p>
              <a:pPr marL="0" indent="0" algn="ctr" fontAlgn="base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200" cap="none" dirty="0" smtClean="0" b="0" strike="noStrike">
                <a:latin typeface="Arial" charset="0"/>
                <a:ea typeface="Arial" charset="0"/>
              </a:endParaRPr>
            </a:p>
          </p:txBody>
        </p:sp>
        <p:sp>
          <p:nvSpPr>
            <p:cNvPr id="750" name="更多资源请关注微信公众号：学苑君"/>
            <p:cNvSpPr txBox="1">
              <a:spLocks/>
            </p:cNvSpPr>
            <p:nvPr/>
          </p:nvSpPr>
          <p:spPr>
            <a:xfrm rot="0">
              <a:off x="4445" y="1076960"/>
              <a:ext cx="9135110" cy="300355"/>
            </a:xfrm>
            <a:prstGeom prst="rect"/>
            <a:noFill/>
            <a:ln w="0">
              <a:noFill/>
              <a:prstDash/>
            </a:ln>
          </p:spPr>
          <p:txBody>
            <a:bodyPr wrap="square" lIns="0" tIns="0" rIns="0" bIns="0" numCol="1" vert="horz" anchor="ctr">
              <a:spAutoFit/>
            </a:bodyPr>
            <a:lstStyle/>
            <a:p>
              <a:pPr marL="0" indent="0" algn="ctr" fontAlgn="base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950" cap="none" spc="180" dirty="0" smtClean="0" b="1" strike="noStrike">
                  <a:solidFill>
                    <a:srgbClr val="FFFFFF"/>
                  </a:solidFill>
                  <a:effectLst>
                    <a:outerShdw sx="100000" sy="100000"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微软雅黑" charset="0"/>
                  <a:ea typeface="微软雅黑" charset="0"/>
                </a:rPr>
                <a:t>更多资源请关注微信公众号：学长掌上资源库 </a:t>
              </a:r>
              <a:endParaRPr lang="ko-KR" altLang="en-US" sz="1950" cap="none" dirty="0" smtClean="0" b="1" strike="noStrike">
                <a:solidFill>
                  <a:srgbClr val="FFFFFF"/>
                </a:solidFill>
                <a:latin typeface="微软雅黑" charset="0"/>
                <a:ea typeface="微软雅黑" charset="0"/>
              </a:endParaRPr>
            </a:p>
          </p:txBody>
        </p:sp>
      </p:grpSp>
      <p:pic>
        <p:nvPicPr>
          <p:cNvPr id="752" name="学苑君.jpg" descr="C:/Users/Administrator/AppData/Roaming/JisuOffice/ETemp/4564_2154224/fImage2734813304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3490595" y="2036445"/>
            <a:ext cx="2163445" cy="2163445"/>
          </a:xfrm>
          <a:prstGeom prst="rect"/>
          <a:noFill/>
          <a:ln w="12700" cap="flat" cmpd="sng">
            <a:prstDash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l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14725" y="1828800"/>
            <a:ext cx="2090738" cy="2106216"/>
            <a:chOff x="3514725" y="1828800"/>
            <a:chExt cx="2090738" cy="2106216"/>
          </a:xfrm>
        </p:grpSpPr>
        <p:sp>
          <p:nvSpPr>
            <p:cNvPr id="67" name="Freeform 5"/>
            <p:cNvSpPr/>
            <p:nvPr/>
          </p:nvSpPr>
          <p:spPr bwMode="auto">
            <a:xfrm>
              <a:off x="3514725" y="1828800"/>
              <a:ext cx="2090738" cy="2040731"/>
            </a:xfrm>
            <a:custGeom>
              <a:avLst/>
              <a:gdLst>
                <a:gd name="T0" fmla="*/ 277 w 287"/>
                <a:gd name="T1" fmla="*/ 130 h 280"/>
                <a:gd name="T2" fmla="*/ 278 w 287"/>
                <a:gd name="T3" fmla="*/ 103 h 280"/>
                <a:gd name="T4" fmla="*/ 261 w 287"/>
                <a:gd name="T5" fmla="*/ 81 h 280"/>
                <a:gd name="T6" fmla="*/ 256 w 287"/>
                <a:gd name="T7" fmla="*/ 57 h 280"/>
                <a:gd name="T8" fmla="*/ 239 w 287"/>
                <a:gd name="T9" fmla="*/ 44 h 280"/>
                <a:gd name="T10" fmla="*/ 231 w 287"/>
                <a:gd name="T11" fmla="*/ 29 h 280"/>
                <a:gd name="T12" fmla="*/ 209 w 287"/>
                <a:gd name="T13" fmla="*/ 18 h 280"/>
                <a:gd name="T14" fmla="*/ 171 w 287"/>
                <a:gd name="T15" fmla="*/ 0 h 280"/>
                <a:gd name="T16" fmla="*/ 152 w 287"/>
                <a:gd name="T17" fmla="*/ 4 h 280"/>
                <a:gd name="T18" fmla="*/ 139 w 287"/>
                <a:gd name="T19" fmla="*/ 14 h 280"/>
                <a:gd name="T20" fmla="*/ 133 w 287"/>
                <a:gd name="T21" fmla="*/ 9 h 280"/>
                <a:gd name="T22" fmla="*/ 112 w 287"/>
                <a:gd name="T23" fmla="*/ 2 h 280"/>
                <a:gd name="T24" fmla="*/ 79 w 287"/>
                <a:gd name="T25" fmla="*/ 18 h 280"/>
                <a:gd name="T26" fmla="*/ 56 w 287"/>
                <a:gd name="T27" fmla="*/ 29 h 280"/>
                <a:gd name="T28" fmla="*/ 47 w 287"/>
                <a:gd name="T29" fmla="*/ 44 h 280"/>
                <a:gd name="T30" fmla="*/ 30 w 287"/>
                <a:gd name="T31" fmla="*/ 57 h 280"/>
                <a:gd name="T32" fmla="*/ 25 w 287"/>
                <a:gd name="T33" fmla="*/ 81 h 280"/>
                <a:gd name="T34" fmla="*/ 8 w 287"/>
                <a:gd name="T35" fmla="*/ 103 h 280"/>
                <a:gd name="T36" fmla="*/ 9 w 287"/>
                <a:gd name="T37" fmla="*/ 130 h 280"/>
                <a:gd name="T38" fmla="*/ 1 w 287"/>
                <a:gd name="T39" fmla="*/ 167 h 280"/>
                <a:gd name="T40" fmla="*/ 22 w 287"/>
                <a:gd name="T41" fmla="*/ 207 h 280"/>
                <a:gd name="T42" fmla="*/ 29 w 287"/>
                <a:gd name="T43" fmla="*/ 233 h 280"/>
                <a:gd name="T44" fmla="*/ 50 w 287"/>
                <a:gd name="T45" fmla="*/ 246 h 280"/>
                <a:gd name="T46" fmla="*/ 58 w 287"/>
                <a:gd name="T47" fmla="*/ 262 h 280"/>
                <a:gd name="T48" fmla="*/ 84 w 287"/>
                <a:gd name="T49" fmla="*/ 273 h 280"/>
                <a:gd name="T50" fmla="*/ 90 w 287"/>
                <a:gd name="T51" fmla="*/ 272 h 280"/>
                <a:gd name="T52" fmla="*/ 114 w 287"/>
                <a:gd name="T53" fmla="*/ 280 h 280"/>
                <a:gd name="T54" fmla="*/ 146 w 287"/>
                <a:gd name="T55" fmla="*/ 260 h 280"/>
                <a:gd name="T56" fmla="*/ 159 w 287"/>
                <a:gd name="T57" fmla="*/ 274 h 280"/>
                <a:gd name="T58" fmla="*/ 175 w 287"/>
                <a:gd name="T59" fmla="*/ 279 h 280"/>
                <a:gd name="T60" fmla="*/ 196 w 287"/>
                <a:gd name="T61" fmla="*/ 272 h 280"/>
                <a:gd name="T62" fmla="*/ 203 w 287"/>
                <a:gd name="T63" fmla="*/ 273 h 280"/>
                <a:gd name="T64" fmla="*/ 225 w 287"/>
                <a:gd name="T65" fmla="*/ 265 h 280"/>
                <a:gd name="T66" fmla="*/ 237 w 287"/>
                <a:gd name="T67" fmla="*/ 246 h 280"/>
                <a:gd name="T68" fmla="*/ 257 w 287"/>
                <a:gd name="T69" fmla="*/ 233 h 280"/>
                <a:gd name="T70" fmla="*/ 265 w 287"/>
                <a:gd name="T71" fmla="*/ 207 h 280"/>
                <a:gd name="T72" fmla="*/ 286 w 287"/>
                <a:gd name="T73" fmla="*/ 167 h 280"/>
                <a:gd name="T74" fmla="*/ 277 w 287"/>
                <a:gd name="T75" fmla="*/ 13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7" h="280">
                  <a:moveTo>
                    <a:pt x="277" y="130"/>
                  </a:moveTo>
                  <a:cubicBezTo>
                    <a:pt x="281" y="122"/>
                    <a:pt x="281" y="112"/>
                    <a:pt x="278" y="103"/>
                  </a:cubicBezTo>
                  <a:cubicBezTo>
                    <a:pt x="275" y="93"/>
                    <a:pt x="269" y="85"/>
                    <a:pt x="261" y="81"/>
                  </a:cubicBezTo>
                  <a:cubicBezTo>
                    <a:pt x="262" y="73"/>
                    <a:pt x="261" y="64"/>
                    <a:pt x="256" y="57"/>
                  </a:cubicBezTo>
                  <a:cubicBezTo>
                    <a:pt x="252" y="51"/>
                    <a:pt x="246" y="46"/>
                    <a:pt x="239" y="44"/>
                  </a:cubicBezTo>
                  <a:cubicBezTo>
                    <a:pt x="238" y="38"/>
                    <a:pt x="235" y="33"/>
                    <a:pt x="231" y="29"/>
                  </a:cubicBezTo>
                  <a:cubicBezTo>
                    <a:pt x="225" y="22"/>
                    <a:pt x="217" y="19"/>
                    <a:pt x="209" y="18"/>
                  </a:cubicBezTo>
                  <a:cubicBezTo>
                    <a:pt x="201" y="7"/>
                    <a:pt x="187" y="0"/>
                    <a:pt x="171" y="0"/>
                  </a:cubicBezTo>
                  <a:cubicBezTo>
                    <a:pt x="164" y="0"/>
                    <a:pt x="158" y="1"/>
                    <a:pt x="152" y="4"/>
                  </a:cubicBezTo>
                  <a:cubicBezTo>
                    <a:pt x="146" y="7"/>
                    <a:pt x="142" y="10"/>
                    <a:pt x="139" y="14"/>
                  </a:cubicBezTo>
                  <a:cubicBezTo>
                    <a:pt x="137" y="12"/>
                    <a:pt x="135" y="11"/>
                    <a:pt x="133" y="9"/>
                  </a:cubicBezTo>
                  <a:cubicBezTo>
                    <a:pt x="127" y="4"/>
                    <a:pt x="120" y="2"/>
                    <a:pt x="112" y="2"/>
                  </a:cubicBezTo>
                  <a:cubicBezTo>
                    <a:pt x="100" y="2"/>
                    <a:pt x="89" y="8"/>
                    <a:pt x="79" y="18"/>
                  </a:cubicBezTo>
                  <a:cubicBezTo>
                    <a:pt x="71" y="18"/>
                    <a:pt x="62" y="22"/>
                    <a:pt x="56" y="29"/>
                  </a:cubicBezTo>
                  <a:cubicBezTo>
                    <a:pt x="52" y="33"/>
                    <a:pt x="49" y="38"/>
                    <a:pt x="47" y="44"/>
                  </a:cubicBezTo>
                  <a:cubicBezTo>
                    <a:pt x="40" y="46"/>
                    <a:pt x="34" y="51"/>
                    <a:pt x="30" y="57"/>
                  </a:cubicBezTo>
                  <a:cubicBezTo>
                    <a:pt x="26" y="64"/>
                    <a:pt x="24" y="73"/>
                    <a:pt x="25" y="81"/>
                  </a:cubicBezTo>
                  <a:cubicBezTo>
                    <a:pt x="17" y="85"/>
                    <a:pt x="11" y="93"/>
                    <a:pt x="8" y="103"/>
                  </a:cubicBezTo>
                  <a:cubicBezTo>
                    <a:pt x="5" y="112"/>
                    <a:pt x="6" y="122"/>
                    <a:pt x="9" y="130"/>
                  </a:cubicBezTo>
                  <a:cubicBezTo>
                    <a:pt x="0" y="143"/>
                    <a:pt x="0" y="161"/>
                    <a:pt x="1" y="167"/>
                  </a:cubicBezTo>
                  <a:cubicBezTo>
                    <a:pt x="2" y="185"/>
                    <a:pt x="10" y="199"/>
                    <a:pt x="22" y="207"/>
                  </a:cubicBezTo>
                  <a:cubicBezTo>
                    <a:pt x="21" y="216"/>
                    <a:pt x="24" y="225"/>
                    <a:pt x="29" y="233"/>
                  </a:cubicBezTo>
                  <a:cubicBezTo>
                    <a:pt x="35" y="240"/>
                    <a:pt x="42" y="245"/>
                    <a:pt x="50" y="246"/>
                  </a:cubicBezTo>
                  <a:cubicBezTo>
                    <a:pt x="51" y="252"/>
                    <a:pt x="54" y="258"/>
                    <a:pt x="58" y="262"/>
                  </a:cubicBezTo>
                  <a:cubicBezTo>
                    <a:pt x="65" y="269"/>
                    <a:pt x="74" y="273"/>
                    <a:pt x="84" y="273"/>
                  </a:cubicBezTo>
                  <a:cubicBezTo>
                    <a:pt x="86" y="273"/>
                    <a:pt x="88" y="273"/>
                    <a:pt x="90" y="272"/>
                  </a:cubicBezTo>
                  <a:cubicBezTo>
                    <a:pt x="98" y="278"/>
                    <a:pt x="106" y="280"/>
                    <a:pt x="114" y="280"/>
                  </a:cubicBezTo>
                  <a:cubicBezTo>
                    <a:pt x="127" y="280"/>
                    <a:pt x="139" y="273"/>
                    <a:pt x="146" y="260"/>
                  </a:cubicBezTo>
                  <a:cubicBezTo>
                    <a:pt x="149" y="266"/>
                    <a:pt x="153" y="271"/>
                    <a:pt x="159" y="274"/>
                  </a:cubicBezTo>
                  <a:cubicBezTo>
                    <a:pt x="164" y="277"/>
                    <a:pt x="169" y="279"/>
                    <a:pt x="175" y="279"/>
                  </a:cubicBezTo>
                  <a:cubicBezTo>
                    <a:pt x="183" y="279"/>
                    <a:pt x="190" y="277"/>
                    <a:pt x="196" y="272"/>
                  </a:cubicBezTo>
                  <a:cubicBezTo>
                    <a:pt x="198" y="273"/>
                    <a:pt x="201" y="273"/>
                    <a:pt x="203" y="273"/>
                  </a:cubicBezTo>
                  <a:cubicBezTo>
                    <a:pt x="211" y="273"/>
                    <a:pt x="219" y="270"/>
                    <a:pt x="225" y="265"/>
                  </a:cubicBezTo>
                  <a:cubicBezTo>
                    <a:pt x="231" y="260"/>
                    <a:pt x="235" y="254"/>
                    <a:pt x="237" y="246"/>
                  </a:cubicBezTo>
                  <a:cubicBezTo>
                    <a:pt x="245" y="245"/>
                    <a:pt x="252" y="240"/>
                    <a:pt x="257" y="233"/>
                  </a:cubicBezTo>
                  <a:cubicBezTo>
                    <a:pt x="263" y="225"/>
                    <a:pt x="265" y="216"/>
                    <a:pt x="265" y="207"/>
                  </a:cubicBezTo>
                  <a:cubicBezTo>
                    <a:pt x="276" y="199"/>
                    <a:pt x="284" y="185"/>
                    <a:pt x="286" y="167"/>
                  </a:cubicBezTo>
                  <a:cubicBezTo>
                    <a:pt x="287" y="156"/>
                    <a:pt x="285" y="141"/>
                    <a:pt x="277" y="130"/>
                  </a:cubicBezTo>
                  <a:close/>
                </a:path>
              </a:pathLst>
            </a:custGeom>
            <a:solidFill>
              <a:srgbClr val="DA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3580210" y="1865710"/>
              <a:ext cx="1959769" cy="2069306"/>
            </a:xfrm>
            <a:custGeom>
              <a:avLst/>
              <a:gdLst>
                <a:gd name="T0" fmla="*/ 124 w 269"/>
                <a:gd name="T1" fmla="*/ 67 h 284"/>
                <a:gd name="T2" fmla="*/ 124 w 269"/>
                <a:gd name="T3" fmla="*/ 212 h 284"/>
                <a:gd name="T4" fmla="*/ 23 w 269"/>
                <a:gd name="T5" fmla="*/ 197 h 284"/>
                <a:gd name="T6" fmla="*/ 27 w 269"/>
                <a:gd name="T7" fmla="*/ 81 h 284"/>
                <a:gd name="T8" fmla="*/ 150 w 269"/>
                <a:gd name="T9" fmla="*/ 13 h 284"/>
                <a:gd name="T10" fmla="*/ 151 w 269"/>
                <a:gd name="T11" fmla="*/ 135 h 284"/>
                <a:gd name="T12" fmla="*/ 187 w 269"/>
                <a:gd name="T13" fmla="*/ 88 h 284"/>
                <a:gd name="T14" fmla="*/ 160 w 269"/>
                <a:gd name="T15" fmla="*/ 72 h 284"/>
                <a:gd name="T16" fmla="*/ 178 w 269"/>
                <a:gd name="T17" fmla="*/ 75 h 284"/>
                <a:gd name="T18" fmla="*/ 150 w 269"/>
                <a:gd name="T19" fmla="*/ 13 h 284"/>
                <a:gd name="T20" fmla="*/ 158 w 269"/>
                <a:gd name="T21" fmla="*/ 255 h 284"/>
                <a:gd name="T22" fmla="*/ 211 w 269"/>
                <a:gd name="T23" fmla="*/ 225 h 284"/>
                <a:gd name="T24" fmla="*/ 252 w 269"/>
                <a:gd name="T25" fmla="*/ 131 h 284"/>
                <a:gd name="T26" fmla="*/ 220 w 269"/>
                <a:gd name="T27" fmla="*/ 166 h 284"/>
                <a:gd name="T28" fmla="*/ 214 w 269"/>
                <a:gd name="T29" fmla="*/ 192 h 284"/>
                <a:gd name="T30" fmla="*/ 211 w 269"/>
                <a:gd name="T31" fmla="*/ 147 h 284"/>
                <a:gd name="T32" fmla="*/ 171 w 269"/>
                <a:gd name="T33" fmla="*/ 133 h 284"/>
                <a:gd name="T34" fmla="*/ 188 w 269"/>
                <a:gd name="T35" fmla="*/ 236 h 284"/>
                <a:gd name="T36" fmla="*/ 160 w 269"/>
                <a:gd name="T37" fmla="*/ 214 h 284"/>
                <a:gd name="T38" fmla="*/ 154 w 269"/>
                <a:gd name="T39" fmla="*/ 141 h 284"/>
                <a:gd name="T40" fmla="*/ 237 w 269"/>
                <a:gd name="T41" fmla="*/ 128 h 284"/>
                <a:gd name="T42" fmla="*/ 211 w 269"/>
                <a:gd name="T43" fmla="*/ 63 h 284"/>
                <a:gd name="T44" fmla="*/ 195 w 269"/>
                <a:gd name="T45" fmla="*/ 23 h 284"/>
                <a:gd name="T46" fmla="*/ 144 w 269"/>
                <a:gd name="T47" fmla="*/ 91 h 284"/>
                <a:gd name="T48" fmla="*/ 143 w 269"/>
                <a:gd name="T49" fmla="*/ 234 h 284"/>
                <a:gd name="T50" fmla="*/ 210 w 269"/>
                <a:gd name="T51" fmla="*/ 253 h 284"/>
                <a:gd name="T52" fmla="*/ 267 w 269"/>
                <a:gd name="T53" fmla="*/ 161 h 284"/>
                <a:gd name="T54" fmla="*/ 222 w 269"/>
                <a:gd name="T55" fmla="*/ 46 h 284"/>
                <a:gd name="T56" fmla="*/ 90 w 269"/>
                <a:gd name="T57" fmla="*/ 120 h 284"/>
                <a:gd name="T58" fmla="*/ 96 w 269"/>
                <a:gd name="T59" fmla="*/ 119 h 284"/>
                <a:gd name="T60" fmla="*/ 92 w 269"/>
                <a:gd name="T61" fmla="*/ 126 h 284"/>
                <a:gd name="T62" fmla="*/ 52 w 269"/>
                <a:gd name="T63" fmla="*/ 139 h 284"/>
                <a:gd name="T64" fmla="*/ 118 w 269"/>
                <a:gd name="T65" fmla="*/ 163 h 284"/>
                <a:gd name="T66" fmla="*/ 115 w 269"/>
                <a:gd name="T67" fmla="*/ 17 h 284"/>
                <a:gd name="T68" fmla="*/ 97 w 269"/>
                <a:gd name="T69" fmla="*/ 56 h 284"/>
                <a:gd name="T70" fmla="*/ 111 w 269"/>
                <a:gd name="T71" fmla="*/ 40 h 284"/>
                <a:gd name="T72" fmla="*/ 79 w 269"/>
                <a:gd name="T73" fmla="*/ 76 h 284"/>
                <a:gd name="T74" fmla="*/ 98 w 269"/>
                <a:gd name="T75" fmla="*/ 171 h 284"/>
                <a:gd name="T76" fmla="*/ 97 w 269"/>
                <a:gd name="T77" fmla="*/ 195 h 284"/>
                <a:gd name="T78" fmla="*/ 94 w 269"/>
                <a:gd name="T79" fmla="*/ 237 h 284"/>
                <a:gd name="T80" fmla="*/ 77 w 269"/>
                <a:gd name="T81" fmla="*/ 162 h 284"/>
                <a:gd name="T82" fmla="*/ 8 w 269"/>
                <a:gd name="T83" fmla="*/ 161 h 284"/>
                <a:gd name="T84" fmla="*/ 85 w 269"/>
                <a:gd name="T85" fmla="*/ 249 h 284"/>
                <a:gd name="T86" fmla="*/ 98 w 269"/>
                <a:gd name="T87" fmla="*/ 171 h 284"/>
                <a:gd name="T88" fmla="*/ 62 w 269"/>
                <a:gd name="T89" fmla="*/ 99 h 284"/>
                <a:gd name="T90" fmla="*/ 38 w 269"/>
                <a:gd name="T91" fmla="*/ 86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9" h="284">
                  <a:moveTo>
                    <a:pt x="74" y="23"/>
                  </a:moveTo>
                  <a:cubicBezTo>
                    <a:pt x="85" y="9"/>
                    <a:pt x="103" y="0"/>
                    <a:pt x="119" y="12"/>
                  </a:cubicBezTo>
                  <a:cubicBezTo>
                    <a:pt x="136" y="25"/>
                    <a:pt x="135" y="50"/>
                    <a:pt x="124" y="67"/>
                  </a:cubicBezTo>
                  <a:cubicBezTo>
                    <a:pt x="135" y="81"/>
                    <a:pt x="134" y="105"/>
                    <a:pt x="121" y="117"/>
                  </a:cubicBezTo>
                  <a:cubicBezTo>
                    <a:pt x="132" y="130"/>
                    <a:pt x="133" y="153"/>
                    <a:pt x="123" y="167"/>
                  </a:cubicBezTo>
                  <a:cubicBezTo>
                    <a:pt x="135" y="179"/>
                    <a:pt x="135" y="200"/>
                    <a:pt x="124" y="212"/>
                  </a:cubicBezTo>
                  <a:cubicBezTo>
                    <a:pt x="149" y="245"/>
                    <a:pt x="113" y="284"/>
                    <a:pt x="84" y="257"/>
                  </a:cubicBezTo>
                  <a:cubicBezTo>
                    <a:pt x="67" y="263"/>
                    <a:pt x="49" y="251"/>
                    <a:pt x="49" y="233"/>
                  </a:cubicBezTo>
                  <a:cubicBezTo>
                    <a:pt x="31" y="233"/>
                    <a:pt x="18" y="215"/>
                    <a:pt x="23" y="197"/>
                  </a:cubicBezTo>
                  <a:cubicBezTo>
                    <a:pt x="9" y="191"/>
                    <a:pt x="2" y="176"/>
                    <a:pt x="1" y="161"/>
                  </a:cubicBezTo>
                  <a:cubicBezTo>
                    <a:pt x="0" y="149"/>
                    <a:pt x="3" y="134"/>
                    <a:pt x="12" y="126"/>
                  </a:cubicBezTo>
                  <a:cubicBezTo>
                    <a:pt x="0" y="111"/>
                    <a:pt x="9" y="86"/>
                    <a:pt x="27" y="81"/>
                  </a:cubicBezTo>
                  <a:cubicBezTo>
                    <a:pt x="21" y="66"/>
                    <a:pt x="30" y="47"/>
                    <a:pt x="47" y="46"/>
                  </a:cubicBezTo>
                  <a:cubicBezTo>
                    <a:pt x="46" y="33"/>
                    <a:pt x="61" y="20"/>
                    <a:pt x="74" y="23"/>
                  </a:cubicBezTo>
                  <a:close/>
                  <a:moveTo>
                    <a:pt x="150" y="13"/>
                  </a:moveTo>
                  <a:cubicBezTo>
                    <a:pt x="132" y="21"/>
                    <a:pt x="147" y="40"/>
                    <a:pt x="155" y="49"/>
                  </a:cubicBezTo>
                  <a:cubicBezTo>
                    <a:pt x="135" y="59"/>
                    <a:pt x="137" y="80"/>
                    <a:pt x="156" y="91"/>
                  </a:cubicBezTo>
                  <a:cubicBezTo>
                    <a:pt x="140" y="101"/>
                    <a:pt x="133" y="124"/>
                    <a:pt x="151" y="135"/>
                  </a:cubicBezTo>
                  <a:cubicBezTo>
                    <a:pt x="155" y="133"/>
                    <a:pt x="160" y="132"/>
                    <a:pt x="164" y="132"/>
                  </a:cubicBezTo>
                  <a:cubicBezTo>
                    <a:pt x="164" y="120"/>
                    <a:pt x="171" y="111"/>
                    <a:pt x="183" y="108"/>
                  </a:cubicBezTo>
                  <a:cubicBezTo>
                    <a:pt x="181" y="101"/>
                    <a:pt x="183" y="94"/>
                    <a:pt x="187" y="88"/>
                  </a:cubicBezTo>
                  <a:cubicBezTo>
                    <a:pt x="182" y="87"/>
                    <a:pt x="177" y="84"/>
                    <a:pt x="173" y="78"/>
                  </a:cubicBezTo>
                  <a:cubicBezTo>
                    <a:pt x="168" y="81"/>
                    <a:pt x="162" y="81"/>
                    <a:pt x="157" y="78"/>
                  </a:cubicBezTo>
                  <a:cubicBezTo>
                    <a:pt x="160" y="72"/>
                    <a:pt x="160" y="72"/>
                    <a:pt x="160" y="72"/>
                  </a:cubicBezTo>
                  <a:cubicBezTo>
                    <a:pt x="167" y="77"/>
                    <a:pt x="180" y="69"/>
                    <a:pt x="179" y="60"/>
                  </a:cubicBezTo>
                  <a:cubicBezTo>
                    <a:pt x="185" y="59"/>
                    <a:pt x="185" y="59"/>
                    <a:pt x="185" y="59"/>
                  </a:cubicBezTo>
                  <a:cubicBezTo>
                    <a:pt x="186" y="65"/>
                    <a:pt x="183" y="71"/>
                    <a:pt x="178" y="75"/>
                  </a:cubicBezTo>
                  <a:cubicBezTo>
                    <a:pt x="188" y="88"/>
                    <a:pt x="211" y="82"/>
                    <a:pt x="204" y="59"/>
                  </a:cubicBezTo>
                  <a:cubicBezTo>
                    <a:pt x="229" y="47"/>
                    <a:pt x="206" y="22"/>
                    <a:pt x="191" y="32"/>
                  </a:cubicBezTo>
                  <a:cubicBezTo>
                    <a:pt x="189" y="15"/>
                    <a:pt x="166" y="6"/>
                    <a:pt x="150" y="13"/>
                  </a:cubicBezTo>
                  <a:close/>
                  <a:moveTo>
                    <a:pt x="155" y="192"/>
                  </a:moveTo>
                  <a:cubicBezTo>
                    <a:pt x="136" y="197"/>
                    <a:pt x="135" y="223"/>
                    <a:pt x="151" y="231"/>
                  </a:cubicBezTo>
                  <a:cubicBezTo>
                    <a:pt x="148" y="241"/>
                    <a:pt x="149" y="250"/>
                    <a:pt x="158" y="255"/>
                  </a:cubicBezTo>
                  <a:cubicBezTo>
                    <a:pt x="168" y="261"/>
                    <a:pt x="176" y="256"/>
                    <a:pt x="183" y="249"/>
                  </a:cubicBezTo>
                  <a:cubicBezTo>
                    <a:pt x="191" y="253"/>
                    <a:pt x="199" y="253"/>
                    <a:pt x="206" y="248"/>
                  </a:cubicBezTo>
                  <a:cubicBezTo>
                    <a:pt x="214" y="241"/>
                    <a:pt x="213" y="234"/>
                    <a:pt x="211" y="225"/>
                  </a:cubicBezTo>
                  <a:cubicBezTo>
                    <a:pt x="230" y="232"/>
                    <a:pt x="246" y="212"/>
                    <a:pt x="237" y="194"/>
                  </a:cubicBezTo>
                  <a:cubicBezTo>
                    <a:pt x="253" y="188"/>
                    <a:pt x="259" y="177"/>
                    <a:pt x="261" y="161"/>
                  </a:cubicBezTo>
                  <a:cubicBezTo>
                    <a:pt x="262" y="151"/>
                    <a:pt x="260" y="137"/>
                    <a:pt x="252" y="131"/>
                  </a:cubicBezTo>
                  <a:cubicBezTo>
                    <a:pt x="248" y="133"/>
                    <a:pt x="245" y="134"/>
                    <a:pt x="241" y="135"/>
                  </a:cubicBezTo>
                  <a:cubicBezTo>
                    <a:pt x="236" y="144"/>
                    <a:pt x="228" y="150"/>
                    <a:pt x="218" y="149"/>
                  </a:cubicBezTo>
                  <a:cubicBezTo>
                    <a:pt x="216" y="154"/>
                    <a:pt x="217" y="161"/>
                    <a:pt x="220" y="166"/>
                  </a:cubicBezTo>
                  <a:cubicBezTo>
                    <a:pt x="226" y="163"/>
                    <a:pt x="234" y="165"/>
                    <a:pt x="241" y="169"/>
                  </a:cubicBezTo>
                  <a:cubicBezTo>
                    <a:pt x="237" y="174"/>
                    <a:pt x="237" y="174"/>
                    <a:pt x="237" y="174"/>
                  </a:cubicBezTo>
                  <a:cubicBezTo>
                    <a:pt x="224" y="166"/>
                    <a:pt x="212" y="176"/>
                    <a:pt x="214" y="192"/>
                  </a:cubicBezTo>
                  <a:cubicBezTo>
                    <a:pt x="208" y="192"/>
                    <a:pt x="208" y="192"/>
                    <a:pt x="208" y="192"/>
                  </a:cubicBezTo>
                  <a:cubicBezTo>
                    <a:pt x="207" y="184"/>
                    <a:pt x="208" y="176"/>
                    <a:pt x="214" y="170"/>
                  </a:cubicBezTo>
                  <a:cubicBezTo>
                    <a:pt x="210" y="163"/>
                    <a:pt x="210" y="154"/>
                    <a:pt x="211" y="147"/>
                  </a:cubicBezTo>
                  <a:cubicBezTo>
                    <a:pt x="202" y="143"/>
                    <a:pt x="197" y="134"/>
                    <a:pt x="198" y="124"/>
                  </a:cubicBezTo>
                  <a:cubicBezTo>
                    <a:pt x="192" y="123"/>
                    <a:pt x="188" y="119"/>
                    <a:pt x="185" y="114"/>
                  </a:cubicBezTo>
                  <a:cubicBezTo>
                    <a:pt x="175" y="116"/>
                    <a:pt x="170" y="124"/>
                    <a:pt x="171" y="133"/>
                  </a:cubicBezTo>
                  <a:cubicBezTo>
                    <a:pt x="189" y="140"/>
                    <a:pt x="193" y="161"/>
                    <a:pt x="182" y="176"/>
                  </a:cubicBezTo>
                  <a:cubicBezTo>
                    <a:pt x="195" y="186"/>
                    <a:pt x="195" y="206"/>
                    <a:pt x="184" y="218"/>
                  </a:cubicBezTo>
                  <a:cubicBezTo>
                    <a:pt x="189" y="223"/>
                    <a:pt x="190" y="230"/>
                    <a:pt x="188" y="236"/>
                  </a:cubicBezTo>
                  <a:cubicBezTo>
                    <a:pt x="182" y="234"/>
                    <a:pt x="182" y="234"/>
                    <a:pt x="182" y="234"/>
                  </a:cubicBezTo>
                  <a:cubicBezTo>
                    <a:pt x="185" y="221"/>
                    <a:pt x="173" y="216"/>
                    <a:pt x="163" y="220"/>
                  </a:cubicBezTo>
                  <a:cubicBezTo>
                    <a:pt x="160" y="214"/>
                    <a:pt x="160" y="214"/>
                    <a:pt x="160" y="214"/>
                  </a:cubicBezTo>
                  <a:cubicBezTo>
                    <a:pt x="166" y="212"/>
                    <a:pt x="173" y="211"/>
                    <a:pt x="179" y="214"/>
                  </a:cubicBezTo>
                  <a:cubicBezTo>
                    <a:pt x="191" y="203"/>
                    <a:pt x="185" y="182"/>
                    <a:pt x="171" y="179"/>
                  </a:cubicBezTo>
                  <a:cubicBezTo>
                    <a:pt x="195" y="157"/>
                    <a:pt x="173" y="131"/>
                    <a:pt x="154" y="141"/>
                  </a:cubicBezTo>
                  <a:cubicBezTo>
                    <a:pt x="135" y="152"/>
                    <a:pt x="139" y="182"/>
                    <a:pt x="155" y="192"/>
                  </a:cubicBezTo>
                  <a:close/>
                  <a:moveTo>
                    <a:pt x="231" y="86"/>
                  </a:moveTo>
                  <a:cubicBezTo>
                    <a:pt x="262" y="88"/>
                    <a:pt x="262" y="128"/>
                    <a:pt x="237" y="128"/>
                  </a:cubicBezTo>
                  <a:cubicBezTo>
                    <a:pt x="227" y="152"/>
                    <a:pt x="202" y="144"/>
                    <a:pt x="204" y="119"/>
                  </a:cubicBezTo>
                  <a:cubicBezTo>
                    <a:pt x="187" y="115"/>
                    <a:pt x="183" y="100"/>
                    <a:pt x="196" y="88"/>
                  </a:cubicBezTo>
                  <a:cubicBezTo>
                    <a:pt x="207" y="85"/>
                    <a:pt x="214" y="74"/>
                    <a:pt x="211" y="63"/>
                  </a:cubicBezTo>
                  <a:cubicBezTo>
                    <a:pt x="215" y="60"/>
                    <a:pt x="218" y="57"/>
                    <a:pt x="220" y="53"/>
                  </a:cubicBezTo>
                  <a:cubicBezTo>
                    <a:pt x="238" y="53"/>
                    <a:pt x="241" y="76"/>
                    <a:pt x="231" y="86"/>
                  </a:cubicBezTo>
                  <a:close/>
                  <a:moveTo>
                    <a:pt x="195" y="23"/>
                  </a:moveTo>
                  <a:cubicBezTo>
                    <a:pt x="188" y="6"/>
                    <a:pt x="163" y="0"/>
                    <a:pt x="147" y="7"/>
                  </a:cubicBezTo>
                  <a:cubicBezTo>
                    <a:pt x="128" y="16"/>
                    <a:pt x="134" y="34"/>
                    <a:pt x="145" y="47"/>
                  </a:cubicBezTo>
                  <a:cubicBezTo>
                    <a:pt x="132" y="57"/>
                    <a:pt x="132" y="80"/>
                    <a:pt x="144" y="91"/>
                  </a:cubicBezTo>
                  <a:cubicBezTo>
                    <a:pt x="131" y="103"/>
                    <a:pt x="131" y="128"/>
                    <a:pt x="145" y="139"/>
                  </a:cubicBezTo>
                  <a:cubicBezTo>
                    <a:pt x="131" y="152"/>
                    <a:pt x="131" y="177"/>
                    <a:pt x="143" y="190"/>
                  </a:cubicBezTo>
                  <a:cubicBezTo>
                    <a:pt x="131" y="200"/>
                    <a:pt x="131" y="225"/>
                    <a:pt x="143" y="234"/>
                  </a:cubicBezTo>
                  <a:cubicBezTo>
                    <a:pt x="141" y="245"/>
                    <a:pt x="145" y="255"/>
                    <a:pt x="154" y="261"/>
                  </a:cubicBezTo>
                  <a:cubicBezTo>
                    <a:pt x="165" y="267"/>
                    <a:pt x="176" y="265"/>
                    <a:pt x="185" y="257"/>
                  </a:cubicBezTo>
                  <a:cubicBezTo>
                    <a:pt x="193" y="260"/>
                    <a:pt x="203" y="259"/>
                    <a:pt x="210" y="253"/>
                  </a:cubicBezTo>
                  <a:cubicBezTo>
                    <a:pt x="216" y="248"/>
                    <a:pt x="219" y="241"/>
                    <a:pt x="219" y="233"/>
                  </a:cubicBezTo>
                  <a:cubicBezTo>
                    <a:pt x="237" y="233"/>
                    <a:pt x="250" y="215"/>
                    <a:pt x="245" y="197"/>
                  </a:cubicBezTo>
                  <a:cubicBezTo>
                    <a:pt x="259" y="191"/>
                    <a:pt x="266" y="176"/>
                    <a:pt x="267" y="161"/>
                  </a:cubicBezTo>
                  <a:cubicBezTo>
                    <a:pt x="268" y="149"/>
                    <a:pt x="266" y="134"/>
                    <a:pt x="256" y="126"/>
                  </a:cubicBezTo>
                  <a:cubicBezTo>
                    <a:pt x="269" y="111"/>
                    <a:pt x="260" y="86"/>
                    <a:pt x="241" y="81"/>
                  </a:cubicBezTo>
                  <a:cubicBezTo>
                    <a:pt x="247" y="66"/>
                    <a:pt x="238" y="47"/>
                    <a:pt x="222" y="46"/>
                  </a:cubicBezTo>
                  <a:cubicBezTo>
                    <a:pt x="222" y="33"/>
                    <a:pt x="208" y="20"/>
                    <a:pt x="195" y="23"/>
                  </a:cubicBezTo>
                  <a:close/>
                  <a:moveTo>
                    <a:pt x="70" y="116"/>
                  </a:moveTo>
                  <a:cubicBezTo>
                    <a:pt x="75" y="124"/>
                    <a:pt x="83" y="125"/>
                    <a:pt x="90" y="120"/>
                  </a:cubicBezTo>
                  <a:cubicBezTo>
                    <a:pt x="89" y="111"/>
                    <a:pt x="93" y="103"/>
                    <a:pt x="100" y="98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99" y="107"/>
                    <a:pt x="96" y="112"/>
                    <a:pt x="96" y="119"/>
                  </a:cubicBezTo>
                  <a:cubicBezTo>
                    <a:pt x="97" y="124"/>
                    <a:pt x="100" y="130"/>
                    <a:pt x="105" y="132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98" y="136"/>
                    <a:pt x="94" y="132"/>
                    <a:pt x="92" y="126"/>
                  </a:cubicBezTo>
                  <a:cubicBezTo>
                    <a:pt x="83" y="132"/>
                    <a:pt x="72" y="130"/>
                    <a:pt x="66" y="122"/>
                  </a:cubicBezTo>
                  <a:cubicBezTo>
                    <a:pt x="61" y="126"/>
                    <a:pt x="55" y="128"/>
                    <a:pt x="49" y="128"/>
                  </a:cubicBezTo>
                  <a:cubicBezTo>
                    <a:pt x="51" y="132"/>
                    <a:pt x="52" y="135"/>
                    <a:pt x="52" y="139"/>
                  </a:cubicBezTo>
                  <a:cubicBezTo>
                    <a:pt x="67" y="136"/>
                    <a:pt x="79" y="143"/>
                    <a:pt x="83" y="159"/>
                  </a:cubicBezTo>
                  <a:cubicBezTo>
                    <a:pt x="88" y="158"/>
                    <a:pt x="94" y="159"/>
                    <a:pt x="98" y="163"/>
                  </a:cubicBezTo>
                  <a:cubicBezTo>
                    <a:pt x="104" y="160"/>
                    <a:pt x="112" y="160"/>
                    <a:pt x="118" y="163"/>
                  </a:cubicBezTo>
                  <a:cubicBezTo>
                    <a:pt x="128" y="148"/>
                    <a:pt x="124" y="129"/>
                    <a:pt x="111" y="117"/>
                  </a:cubicBezTo>
                  <a:cubicBezTo>
                    <a:pt x="127" y="104"/>
                    <a:pt x="130" y="84"/>
                    <a:pt x="116" y="68"/>
                  </a:cubicBezTo>
                  <a:cubicBezTo>
                    <a:pt x="127" y="55"/>
                    <a:pt x="132" y="29"/>
                    <a:pt x="115" y="17"/>
                  </a:cubicBezTo>
                  <a:cubicBezTo>
                    <a:pt x="100" y="6"/>
                    <a:pt x="85" y="19"/>
                    <a:pt x="77" y="31"/>
                  </a:cubicBezTo>
                  <a:cubicBezTo>
                    <a:pt x="62" y="25"/>
                    <a:pt x="48" y="41"/>
                    <a:pt x="57" y="56"/>
                  </a:cubicBezTo>
                  <a:cubicBezTo>
                    <a:pt x="67" y="73"/>
                    <a:pt x="95" y="76"/>
                    <a:pt x="97" y="56"/>
                  </a:cubicBezTo>
                  <a:cubicBezTo>
                    <a:pt x="90" y="55"/>
                    <a:pt x="85" y="52"/>
                    <a:pt x="80" y="47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93" y="52"/>
                    <a:pt x="107" y="52"/>
                    <a:pt x="111" y="40"/>
                  </a:cubicBezTo>
                  <a:cubicBezTo>
                    <a:pt x="117" y="42"/>
                    <a:pt x="117" y="42"/>
                    <a:pt x="117" y="42"/>
                  </a:cubicBezTo>
                  <a:cubicBezTo>
                    <a:pt x="115" y="48"/>
                    <a:pt x="110" y="53"/>
                    <a:pt x="103" y="55"/>
                  </a:cubicBezTo>
                  <a:cubicBezTo>
                    <a:pt x="103" y="69"/>
                    <a:pt x="92" y="77"/>
                    <a:pt x="79" y="76"/>
                  </a:cubicBezTo>
                  <a:cubicBezTo>
                    <a:pt x="84" y="86"/>
                    <a:pt x="82" y="98"/>
                    <a:pt x="72" y="103"/>
                  </a:cubicBezTo>
                  <a:cubicBezTo>
                    <a:pt x="73" y="107"/>
                    <a:pt x="72" y="112"/>
                    <a:pt x="70" y="116"/>
                  </a:cubicBezTo>
                  <a:close/>
                  <a:moveTo>
                    <a:pt x="98" y="171"/>
                  </a:moveTo>
                  <a:cubicBezTo>
                    <a:pt x="86" y="160"/>
                    <a:pt x="73" y="165"/>
                    <a:pt x="77" y="181"/>
                  </a:cubicBezTo>
                  <a:cubicBezTo>
                    <a:pt x="59" y="189"/>
                    <a:pt x="61" y="209"/>
                    <a:pt x="79" y="211"/>
                  </a:cubicBezTo>
                  <a:cubicBezTo>
                    <a:pt x="81" y="202"/>
                    <a:pt x="88" y="197"/>
                    <a:pt x="97" y="195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81" y="205"/>
                    <a:pt x="82" y="225"/>
                    <a:pt x="96" y="231"/>
                  </a:cubicBezTo>
                  <a:cubicBezTo>
                    <a:pt x="94" y="237"/>
                    <a:pt x="94" y="237"/>
                    <a:pt x="94" y="237"/>
                  </a:cubicBezTo>
                  <a:cubicBezTo>
                    <a:pt x="86" y="234"/>
                    <a:pt x="80" y="227"/>
                    <a:pt x="79" y="218"/>
                  </a:cubicBezTo>
                  <a:cubicBezTo>
                    <a:pt x="56" y="215"/>
                    <a:pt x="51" y="189"/>
                    <a:pt x="69" y="177"/>
                  </a:cubicBezTo>
                  <a:cubicBezTo>
                    <a:pt x="69" y="171"/>
                    <a:pt x="72" y="165"/>
                    <a:pt x="77" y="162"/>
                  </a:cubicBezTo>
                  <a:cubicBezTo>
                    <a:pt x="73" y="142"/>
                    <a:pt x="55" y="143"/>
                    <a:pt x="43" y="149"/>
                  </a:cubicBezTo>
                  <a:cubicBezTo>
                    <a:pt x="48" y="139"/>
                    <a:pt x="47" y="126"/>
                    <a:pt x="31" y="125"/>
                  </a:cubicBezTo>
                  <a:cubicBezTo>
                    <a:pt x="13" y="125"/>
                    <a:pt x="6" y="145"/>
                    <a:pt x="8" y="161"/>
                  </a:cubicBezTo>
                  <a:cubicBezTo>
                    <a:pt x="9" y="177"/>
                    <a:pt x="16" y="188"/>
                    <a:pt x="31" y="194"/>
                  </a:cubicBezTo>
                  <a:cubicBezTo>
                    <a:pt x="25" y="214"/>
                    <a:pt x="37" y="230"/>
                    <a:pt x="57" y="225"/>
                  </a:cubicBezTo>
                  <a:cubicBezTo>
                    <a:pt x="54" y="245"/>
                    <a:pt x="67" y="256"/>
                    <a:pt x="85" y="249"/>
                  </a:cubicBezTo>
                  <a:cubicBezTo>
                    <a:pt x="111" y="276"/>
                    <a:pt x="141" y="242"/>
                    <a:pt x="116" y="212"/>
                  </a:cubicBezTo>
                  <a:cubicBezTo>
                    <a:pt x="127" y="202"/>
                    <a:pt x="130" y="184"/>
                    <a:pt x="119" y="172"/>
                  </a:cubicBezTo>
                  <a:cubicBezTo>
                    <a:pt x="113" y="166"/>
                    <a:pt x="104" y="166"/>
                    <a:pt x="98" y="171"/>
                  </a:cubicBezTo>
                  <a:close/>
                  <a:moveTo>
                    <a:pt x="18" y="122"/>
                  </a:moveTo>
                  <a:cubicBezTo>
                    <a:pt x="26" y="118"/>
                    <a:pt x="32" y="118"/>
                    <a:pt x="41" y="121"/>
                  </a:cubicBezTo>
                  <a:cubicBezTo>
                    <a:pt x="54" y="125"/>
                    <a:pt x="75" y="113"/>
                    <a:pt x="62" y="99"/>
                  </a:cubicBezTo>
                  <a:cubicBezTo>
                    <a:pt x="75" y="100"/>
                    <a:pt x="80" y="83"/>
                    <a:pt x="70" y="75"/>
                  </a:cubicBezTo>
                  <a:cubicBezTo>
                    <a:pt x="60" y="72"/>
                    <a:pt x="52" y="63"/>
                    <a:pt x="48" y="53"/>
                  </a:cubicBezTo>
                  <a:cubicBezTo>
                    <a:pt x="30" y="53"/>
                    <a:pt x="28" y="76"/>
                    <a:pt x="38" y="86"/>
                  </a:cubicBezTo>
                  <a:cubicBezTo>
                    <a:pt x="19" y="85"/>
                    <a:pt x="6" y="108"/>
                    <a:pt x="18" y="122"/>
                  </a:cubicBezTo>
                  <a:close/>
                </a:path>
              </a:pathLst>
            </a:custGeom>
            <a:solidFill>
              <a:srgbClr val="4454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112" name="Straight Connector 136"/>
          <p:cNvCxnSpPr>
            <a:cxnSpLocks noChangeShapeType="1"/>
          </p:cNvCxnSpPr>
          <p:nvPr/>
        </p:nvCxnSpPr>
        <p:spPr bwMode="auto">
          <a:xfrm>
            <a:off x="3048000" y="3707606"/>
            <a:ext cx="114300" cy="0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组合 2"/>
          <p:cNvGrpSpPr/>
          <p:nvPr/>
        </p:nvGrpSpPr>
        <p:grpSpPr>
          <a:xfrm>
            <a:off x="3040857" y="1807369"/>
            <a:ext cx="488156" cy="1900238"/>
            <a:chOff x="3040857" y="1807369"/>
            <a:chExt cx="488156" cy="1900238"/>
          </a:xfrm>
        </p:grpSpPr>
        <p:cxnSp>
          <p:nvCxnSpPr>
            <p:cNvPr id="111" name="Straight Connector 133"/>
            <p:cNvCxnSpPr>
              <a:cxnSpLocks noChangeShapeType="1"/>
            </p:cNvCxnSpPr>
            <p:nvPr/>
          </p:nvCxnSpPr>
          <p:spPr bwMode="auto">
            <a:xfrm>
              <a:off x="3162300" y="1807369"/>
              <a:ext cx="0" cy="1900238"/>
            </a:xfrm>
            <a:prstGeom prst="line">
              <a:avLst/>
            </a:prstGeom>
            <a:noFill/>
            <a:ln w="12700" cmpd="sng">
              <a:solidFill>
                <a:srgbClr val="ADBACA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traight Connector 137"/>
            <p:cNvCxnSpPr>
              <a:cxnSpLocks noChangeShapeType="1"/>
            </p:cNvCxnSpPr>
            <p:nvPr/>
          </p:nvCxnSpPr>
          <p:spPr bwMode="auto">
            <a:xfrm>
              <a:off x="3040857" y="2769394"/>
              <a:ext cx="488156" cy="0"/>
            </a:xfrm>
            <a:prstGeom prst="line">
              <a:avLst/>
            </a:prstGeom>
            <a:noFill/>
            <a:ln w="12700" cmpd="sng">
              <a:solidFill>
                <a:srgbClr val="ADBACA"/>
              </a:solidFill>
              <a:prstDash val="sys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14" name="Straight Connector 141"/>
          <p:cNvCxnSpPr>
            <a:cxnSpLocks noChangeShapeType="1"/>
          </p:cNvCxnSpPr>
          <p:nvPr/>
        </p:nvCxnSpPr>
        <p:spPr bwMode="auto">
          <a:xfrm>
            <a:off x="5955506" y="1810941"/>
            <a:ext cx="114300" cy="0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" name="Straight Connector 143"/>
          <p:cNvCxnSpPr>
            <a:cxnSpLocks noChangeShapeType="1"/>
          </p:cNvCxnSpPr>
          <p:nvPr/>
        </p:nvCxnSpPr>
        <p:spPr bwMode="auto">
          <a:xfrm>
            <a:off x="5955506" y="3707606"/>
            <a:ext cx="114300" cy="0"/>
          </a:xfrm>
          <a:prstGeom prst="line">
            <a:avLst/>
          </a:prstGeom>
          <a:noFill/>
          <a:ln w="12700" cmpd="sng">
            <a:solidFill>
              <a:srgbClr val="ADBACA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组合 3"/>
          <p:cNvGrpSpPr/>
          <p:nvPr/>
        </p:nvGrpSpPr>
        <p:grpSpPr>
          <a:xfrm>
            <a:off x="5576888" y="1807369"/>
            <a:ext cx="488156" cy="1900238"/>
            <a:chOff x="5576888" y="1807369"/>
            <a:chExt cx="488156" cy="1900238"/>
          </a:xfrm>
        </p:grpSpPr>
        <p:cxnSp>
          <p:nvCxnSpPr>
            <p:cNvPr id="115" name="Straight Connector 142"/>
            <p:cNvCxnSpPr>
              <a:cxnSpLocks noChangeShapeType="1"/>
            </p:cNvCxnSpPr>
            <p:nvPr/>
          </p:nvCxnSpPr>
          <p:spPr bwMode="auto">
            <a:xfrm>
              <a:off x="5955506" y="1807369"/>
              <a:ext cx="0" cy="1900238"/>
            </a:xfrm>
            <a:prstGeom prst="line">
              <a:avLst/>
            </a:prstGeom>
            <a:noFill/>
            <a:ln w="12700" cmpd="sng">
              <a:solidFill>
                <a:srgbClr val="ADBACA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Connector 144"/>
            <p:cNvCxnSpPr>
              <a:cxnSpLocks noChangeShapeType="1"/>
            </p:cNvCxnSpPr>
            <p:nvPr/>
          </p:nvCxnSpPr>
          <p:spPr bwMode="auto">
            <a:xfrm>
              <a:off x="5576888" y="2769394"/>
              <a:ext cx="488156" cy="0"/>
            </a:xfrm>
            <a:prstGeom prst="line">
              <a:avLst/>
            </a:prstGeom>
            <a:noFill/>
            <a:ln w="12700" cmpd="sng">
              <a:solidFill>
                <a:srgbClr val="ADBACA"/>
              </a:solidFill>
              <a:prstDash val="sys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组合 4"/>
          <p:cNvGrpSpPr/>
          <p:nvPr/>
        </p:nvGrpSpPr>
        <p:grpSpPr>
          <a:xfrm>
            <a:off x="369094" y="1490663"/>
            <a:ext cx="2793206" cy="675085"/>
            <a:chOff x="369094" y="1490663"/>
            <a:chExt cx="2793206" cy="675085"/>
          </a:xfrm>
        </p:grpSpPr>
        <p:sp>
          <p:nvSpPr>
            <p:cNvPr id="91" name="Oval 66"/>
            <p:cNvSpPr>
              <a:spLocks noChangeAspect="1" noChangeArrowheads="1"/>
            </p:cNvSpPr>
            <p:nvPr/>
          </p:nvSpPr>
          <p:spPr bwMode="auto">
            <a:xfrm>
              <a:off x="2375297" y="1490663"/>
              <a:ext cx="675084" cy="67508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2524126" y="1685926"/>
              <a:ext cx="345281" cy="297656"/>
            </a:xfrm>
            <a:custGeom>
              <a:avLst/>
              <a:gdLst>
                <a:gd name="T0" fmla="*/ 1096 w 1232"/>
                <a:gd name="T1" fmla="*/ 134 h 1062"/>
                <a:gd name="T2" fmla="*/ 616 w 1232"/>
                <a:gd name="T3" fmla="*/ 123 h 1062"/>
                <a:gd name="T4" fmla="*/ 136 w 1232"/>
                <a:gd name="T5" fmla="*/ 134 h 1062"/>
                <a:gd name="T6" fmla="*/ 136 w 1232"/>
                <a:gd name="T7" fmla="*/ 622 h 1062"/>
                <a:gd name="T8" fmla="*/ 538 w 1232"/>
                <a:gd name="T9" fmla="*/ 1020 h 1062"/>
                <a:gd name="T10" fmla="*/ 694 w 1232"/>
                <a:gd name="T11" fmla="*/ 1020 h 1062"/>
                <a:gd name="T12" fmla="*/ 1096 w 1232"/>
                <a:gd name="T13" fmla="*/ 622 h 1062"/>
                <a:gd name="T14" fmla="*/ 1096 w 1232"/>
                <a:gd name="T15" fmla="*/ 134 h 1062"/>
                <a:gd name="T16" fmla="*/ 1044 w 1232"/>
                <a:gd name="T17" fmla="*/ 570 h 1062"/>
                <a:gd name="T18" fmla="*/ 642 w 1232"/>
                <a:gd name="T19" fmla="*/ 968 h 1062"/>
                <a:gd name="T20" fmla="*/ 590 w 1232"/>
                <a:gd name="T21" fmla="*/ 968 h 1062"/>
                <a:gd name="T22" fmla="*/ 188 w 1232"/>
                <a:gd name="T23" fmla="*/ 570 h 1062"/>
                <a:gd name="T24" fmla="*/ 188 w 1232"/>
                <a:gd name="T25" fmla="*/ 185 h 1062"/>
                <a:gd name="T26" fmla="*/ 567 w 1232"/>
                <a:gd name="T27" fmla="*/ 177 h 1062"/>
                <a:gd name="T28" fmla="*/ 616 w 1232"/>
                <a:gd name="T29" fmla="*/ 221 h 1062"/>
                <a:gd name="T30" fmla="*/ 665 w 1232"/>
                <a:gd name="T31" fmla="*/ 177 h 1062"/>
                <a:gd name="T32" fmla="*/ 1044 w 1232"/>
                <a:gd name="T33" fmla="*/ 185 h 1062"/>
                <a:gd name="T34" fmla="*/ 1044 w 1232"/>
                <a:gd name="T35" fmla="*/ 570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2" h="1062">
                  <a:moveTo>
                    <a:pt x="1096" y="134"/>
                  </a:moveTo>
                  <a:cubicBezTo>
                    <a:pt x="964" y="3"/>
                    <a:pt x="753" y="0"/>
                    <a:pt x="616" y="123"/>
                  </a:cubicBezTo>
                  <a:cubicBezTo>
                    <a:pt x="479" y="0"/>
                    <a:pt x="268" y="3"/>
                    <a:pt x="136" y="134"/>
                  </a:cubicBezTo>
                  <a:cubicBezTo>
                    <a:pt x="0" y="268"/>
                    <a:pt x="0" y="487"/>
                    <a:pt x="136" y="622"/>
                  </a:cubicBezTo>
                  <a:cubicBezTo>
                    <a:pt x="175" y="660"/>
                    <a:pt x="538" y="1020"/>
                    <a:pt x="538" y="1020"/>
                  </a:cubicBezTo>
                  <a:cubicBezTo>
                    <a:pt x="581" y="1062"/>
                    <a:pt x="651" y="1062"/>
                    <a:pt x="694" y="1020"/>
                  </a:cubicBezTo>
                  <a:cubicBezTo>
                    <a:pt x="694" y="1020"/>
                    <a:pt x="1092" y="626"/>
                    <a:pt x="1096" y="622"/>
                  </a:cubicBezTo>
                  <a:cubicBezTo>
                    <a:pt x="1232" y="487"/>
                    <a:pt x="1232" y="268"/>
                    <a:pt x="1096" y="134"/>
                  </a:cubicBezTo>
                  <a:close/>
                  <a:moveTo>
                    <a:pt x="1044" y="570"/>
                  </a:moveTo>
                  <a:cubicBezTo>
                    <a:pt x="642" y="968"/>
                    <a:pt x="642" y="968"/>
                    <a:pt x="642" y="968"/>
                  </a:cubicBezTo>
                  <a:cubicBezTo>
                    <a:pt x="628" y="982"/>
                    <a:pt x="604" y="982"/>
                    <a:pt x="590" y="968"/>
                  </a:cubicBezTo>
                  <a:cubicBezTo>
                    <a:pt x="188" y="570"/>
                    <a:pt x="188" y="570"/>
                    <a:pt x="188" y="570"/>
                  </a:cubicBezTo>
                  <a:cubicBezTo>
                    <a:pt x="81" y="464"/>
                    <a:pt x="81" y="291"/>
                    <a:pt x="188" y="185"/>
                  </a:cubicBezTo>
                  <a:cubicBezTo>
                    <a:pt x="291" y="82"/>
                    <a:pt x="458" y="79"/>
                    <a:pt x="567" y="177"/>
                  </a:cubicBezTo>
                  <a:cubicBezTo>
                    <a:pt x="616" y="221"/>
                    <a:pt x="616" y="221"/>
                    <a:pt x="616" y="221"/>
                  </a:cubicBezTo>
                  <a:cubicBezTo>
                    <a:pt x="665" y="177"/>
                    <a:pt x="665" y="177"/>
                    <a:pt x="665" y="177"/>
                  </a:cubicBezTo>
                  <a:cubicBezTo>
                    <a:pt x="774" y="79"/>
                    <a:pt x="941" y="82"/>
                    <a:pt x="1044" y="185"/>
                  </a:cubicBezTo>
                  <a:cubicBezTo>
                    <a:pt x="1151" y="291"/>
                    <a:pt x="1151" y="464"/>
                    <a:pt x="1044" y="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Freeform 35"/>
            <p:cNvSpPr/>
            <p:nvPr/>
          </p:nvSpPr>
          <p:spPr bwMode="auto">
            <a:xfrm>
              <a:off x="2583656" y="1745456"/>
              <a:ext cx="48816" cy="48816"/>
            </a:xfrm>
            <a:custGeom>
              <a:avLst/>
              <a:gdLst>
                <a:gd name="T0" fmla="*/ 154 w 173"/>
                <a:gd name="T1" fmla="*/ 0 h 173"/>
                <a:gd name="T2" fmla="*/ 154 w 173"/>
                <a:gd name="T3" fmla="*/ 0 h 173"/>
                <a:gd name="T4" fmla="*/ 0 w 173"/>
                <a:gd name="T5" fmla="*/ 154 h 173"/>
                <a:gd name="T6" fmla="*/ 0 w 173"/>
                <a:gd name="T7" fmla="*/ 154 h 173"/>
                <a:gd name="T8" fmla="*/ 18 w 173"/>
                <a:gd name="T9" fmla="*/ 173 h 173"/>
                <a:gd name="T10" fmla="*/ 36 w 173"/>
                <a:gd name="T11" fmla="*/ 154 h 173"/>
                <a:gd name="T12" fmla="*/ 36 w 173"/>
                <a:gd name="T13" fmla="*/ 154 h 173"/>
                <a:gd name="T14" fmla="*/ 154 w 173"/>
                <a:gd name="T15" fmla="*/ 36 h 173"/>
                <a:gd name="T16" fmla="*/ 154 w 173"/>
                <a:gd name="T17" fmla="*/ 36 h 173"/>
                <a:gd name="T18" fmla="*/ 173 w 173"/>
                <a:gd name="T19" fmla="*/ 18 h 173"/>
                <a:gd name="T20" fmla="*/ 154 w 17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173"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69" y="0"/>
                    <a:pt x="0" y="69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5"/>
                    <a:pt x="8" y="173"/>
                    <a:pt x="18" y="173"/>
                  </a:cubicBezTo>
                  <a:cubicBezTo>
                    <a:pt x="28" y="173"/>
                    <a:pt x="36" y="165"/>
                    <a:pt x="36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6" y="89"/>
                    <a:pt x="89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65" y="36"/>
                    <a:pt x="173" y="28"/>
                    <a:pt x="173" y="18"/>
                  </a:cubicBezTo>
                  <a:cubicBezTo>
                    <a:pt x="173" y="8"/>
                    <a:pt x="165" y="0"/>
                    <a:pt x="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110" name="Straight Connector 132"/>
            <p:cNvCxnSpPr>
              <a:cxnSpLocks noChangeShapeType="1"/>
            </p:cNvCxnSpPr>
            <p:nvPr/>
          </p:nvCxnSpPr>
          <p:spPr bwMode="auto">
            <a:xfrm>
              <a:off x="3048000" y="1810941"/>
              <a:ext cx="114300" cy="0"/>
            </a:xfrm>
            <a:prstGeom prst="line">
              <a:avLst/>
            </a:prstGeom>
            <a:noFill/>
            <a:ln w="12700" cmpd="sng">
              <a:solidFill>
                <a:srgbClr val="ADBACA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741760" y="1581151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369094" y="1795463"/>
              <a:ext cx="18561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11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69094" y="2434829"/>
            <a:ext cx="2681287" cy="675084"/>
            <a:chOff x="369094" y="2434829"/>
            <a:chExt cx="2681287" cy="675084"/>
          </a:xfrm>
        </p:grpSpPr>
        <p:sp>
          <p:nvSpPr>
            <p:cNvPr id="93" name="Oval 72"/>
            <p:cNvSpPr>
              <a:spLocks noChangeAspect="1" noChangeArrowheads="1"/>
            </p:cNvSpPr>
            <p:nvPr/>
          </p:nvSpPr>
          <p:spPr bwMode="auto">
            <a:xfrm>
              <a:off x="2375297" y="2434829"/>
              <a:ext cx="675084" cy="67508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8" name="Freeform 87"/>
            <p:cNvSpPr>
              <a:spLocks noEditPoints="1"/>
            </p:cNvSpPr>
            <p:nvPr/>
          </p:nvSpPr>
          <p:spPr bwMode="auto">
            <a:xfrm>
              <a:off x="2558654" y="2664619"/>
              <a:ext cx="310753" cy="233363"/>
            </a:xfrm>
            <a:custGeom>
              <a:avLst/>
              <a:gdLst>
                <a:gd name="T0" fmla="*/ 925 w 1124"/>
                <a:gd name="T1" fmla="*/ 21 h 843"/>
                <a:gd name="T2" fmla="*/ 249 w 1124"/>
                <a:gd name="T3" fmla="*/ 0 h 843"/>
                <a:gd name="T4" fmla="*/ 21 w 1124"/>
                <a:gd name="T5" fmla="*/ 199 h 843"/>
                <a:gd name="T6" fmla="*/ 18 w 1124"/>
                <a:gd name="T7" fmla="*/ 295 h 843"/>
                <a:gd name="T8" fmla="*/ 562 w 1124"/>
                <a:gd name="T9" fmla="*/ 843 h 843"/>
                <a:gd name="T10" fmla="*/ 1106 w 1124"/>
                <a:gd name="T11" fmla="*/ 295 h 843"/>
                <a:gd name="T12" fmla="*/ 1103 w 1124"/>
                <a:gd name="T13" fmla="*/ 199 h 843"/>
                <a:gd name="T14" fmla="*/ 484 w 1124"/>
                <a:gd name="T15" fmla="*/ 246 h 843"/>
                <a:gd name="T16" fmla="*/ 640 w 1124"/>
                <a:gd name="T17" fmla="*/ 246 h 843"/>
                <a:gd name="T18" fmla="*/ 685 w 1124"/>
                <a:gd name="T19" fmla="*/ 78 h 843"/>
                <a:gd name="T20" fmla="*/ 667 w 1124"/>
                <a:gd name="T21" fmla="*/ 223 h 843"/>
                <a:gd name="T22" fmla="*/ 457 w 1124"/>
                <a:gd name="T23" fmla="*/ 223 h 843"/>
                <a:gd name="T24" fmla="*/ 439 w 1124"/>
                <a:gd name="T25" fmla="*/ 78 h 843"/>
                <a:gd name="T26" fmla="*/ 457 w 1124"/>
                <a:gd name="T27" fmla="*/ 223 h 843"/>
                <a:gd name="T28" fmla="*/ 562 w 1124"/>
                <a:gd name="T29" fmla="*/ 718 h 843"/>
                <a:gd name="T30" fmla="*/ 649 w 1124"/>
                <a:gd name="T31" fmla="*/ 281 h 843"/>
                <a:gd name="T32" fmla="*/ 858 w 1124"/>
                <a:gd name="T33" fmla="*/ 281 h 843"/>
                <a:gd name="T34" fmla="*/ 685 w 1124"/>
                <a:gd name="T35" fmla="*/ 281 h 843"/>
                <a:gd name="T36" fmla="*/ 781 w 1124"/>
                <a:gd name="T37" fmla="*/ 174 h 843"/>
                <a:gd name="T38" fmla="*/ 695 w 1124"/>
                <a:gd name="T39" fmla="*/ 246 h 843"/>
                <a:gd name="T40" fmla="*/ 851 w 1124"/>
                <a:gd name="T41" fmla="*/ 70 h 843"/>
                <a:gd name="T42" fmla="*/ 727 w 1124"/>
                <a:gd name="T43" fmla="*/ 70 h 843"/>
                <a:gd name="T44" fmla="*/ 484 w 1124"/>
                <a:gd name="T45" fmla="*/ 70 h 843"/>
                <a:gd name="T46" fmla="*/ 562 w 1124"/>
                <a:gd name="T47" fmla="*/ 135 h 843"/>
                <a:gd name="T48" fmla="*/ 273 w 1124"/>
                <a:gd name="T49" fmla="*/ 70 h 843"/>
                <a:gd name="T50" fmla="*/ 341 w 1124"/>
                <a:gd name="T51" fmla="*/ 126 h 843"/>
                <a:gd name="T52" fmla="*/ 429 w 1124"/>
                <a:gd name="T53" fmla="*/ 246 h 843"/>
                <a:gd name="T54" fmla="*/ 343 w 1124"/>
                <a:gd name="T55" fmla="*/ 174 h 843"/>
                <a:gd name="T56" fmla="*/ 525 w 1124"/>
                <a:gd name="T57" fmla="*/ 712 h 843"/>
                <a:gd name="T58" fmla="*/ 439 w 1124"/>
                <a:gd name="T59" fmla="*/ 281 h 843"/>
                <a:gd name="T60" fmla="*/ 101 w 1124"/>
                <a:gd name="T61" fmla="*/ 281 h 843"/>
                <a:gd name="T62" fmla="*/ 446 w 1124"/>
                <a:gd name="T63" fmla="*/ 649 h 843"/>
                <a:gd name="T64" fmla="*/ 1023 w 1124"/>
                <a:gd name="T65" fmla="*/ 281 h 843"/>
                <a:gd name="T66" fmla="*/ 899 w 1124"/>
                <a:gd name="T67" fmla="*/ 281 h 843"/>
                <a:gd name="T68" fmla="*/ 808 w 1124"/>
                <a:gd name="T69" fmla="*/ 151 h 843"/>
                <a:gd name="T70" fmla="*/ 1051 w 1124"/>
                <a:gd name="T71" fmla="*/ 246 h 843"/>
                <a:gd name="T72" fmla="*/ 235 w 1124"/>
                <a:gd name="T73" fmla="*/ 84 h 843"/>
                <a:gd name="T74" fmla="*/ 221 w 1124"/>
                <a:gd name="T75" fmla="*/ 246 h 843"/>
                <a:gd name="T76" fmla="*/ 235 w 1124"/>
                <a:gd name="T77" fmla="*/ 84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24" h="843">
                  <a:moveTo>
                    <a:pt x="1103" y="199"/>
                  </a:moveTo>
                  <a:cubicBezTo>
                    <a:pt x="925" y="21"/>
                    <a:pt x="925" y="21"/>
                    <a:pt x="925" y="21"/>
                  </a:cubicBezTo>
                  <a:cubicBezTo>
                    <a:pt x="912" y="7"/>
                    <a:pt x="894" y="0"/>
                    <a:pt x="875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30" y="0"/>
                    <a:pt x="212" y="7"/>
                    <a:pt x="199" y="21"/>
                  </a:cubicBezTo>
                  <a:cubicBezTo>
                    <a:pt x="21" y="199"/>
                    <a:pt x="21" y="199"/>
                    <a:pt x="21" y="199"/>
                  </a:cubicBezTo>
                  <a:cubicBezTo>
                    <a:pt x="7" y="213"/>
                    <a:pt x="0" y="231"/>
                    <a:pt x="0" y="249"/>
                  </a:cubicBezTo>
                  <a:cubicBezTo>
                    <a:pt x="0" y="266"/>
                    <a:pt x="6" y="282"/>
                    <a:pt x="18" y="295"/>
                  </a:cubicBezTo>
                  <a:cubicBezTo>
                    <a:pt x="509" y="819"/>
                    <a:pt x="509" y="819"/>
                    <a:pt x="509" y="819"/>
                  </a:cubicBezTo>
                  <a:cubicBezTo>
                    <a:pt x="523" y="834"/>
                    <a:pt x="542" y="843"/>
                    <a:pt x="562" y="843"/>
                  </a:cubicBezTo>
                  <a:cubicBezTo>
                    <a:pt x="582" y="843"/>
                    <a:pt x="601" y="834"/>
                    <a:pt x="615" y="819"/>
                  </a:cubicBezTo>
                  <a:cubicBezTo>
                    <a:pt x="1106" y="295"/>
                    <a:pt x="1106" y="295"/>
                    <a:pt x="1106" y="295"/>
                  </a:cubicBezTo>
                  <a:cubicBezTo>
                    <a:pt x="1118" y="282"/>
                    <a:pt x="1124" y="265"/>
                    <a:pt x="1124" y="248"/>
                  </a:cubicBezTo>
                  <a:cubicBezTo>
                    <a:pt x="1124" y="230"/>
                    <a:pt x="1117" y="213"/>
                    <a:pt x="1103" y="199"/>
                  </a:cubicBezTo>
                  <a:close/>
                  <a:moveTo>
                    <a:pt x="640" y="246"/>
                  </a:moveTo>
                  <a:cubicBezTo>
                    <a:pt x="484" y="246"/>
                    <a:pt x="484" y="246"/>
                    <a:pt x="484" y="246"/>
                  </a:cubicBezTo>
                  <a:cubicBezTo>
                    <a:pt x="562" y="181"/>
                    <a:pt x="562" y="181"/>
                    <a:pt x="562" y="181"/>
                  </a:cubicBezTo>
                  <a:lnTo>
                    <a:pt x="640" y="246"/>
                  </a:lnTo>
                  <a:close/>
                  <a:moveTo>
                    <a:pt x="589" y="158"/>
                  </a:moveTo>
                  <a:cubicBezTo>
                    <a:pt x="685" y="78"/>
                    <a:pt x="685" y="78"/>
                    <a:pt x="685" y="78"/>
                  </a:cubicBezTo>
                  <a:cubicBezTo>
                    <a:pt x="756" y="149"/>
                    <a:pt x="756" y="149"/>
                    <a:pt x="756" y="149"/>
                  </a:cubicBezTo>
                  <a:cubicBezTo>
                    <a:pt x="667" y="223"/>
                    <a:pt x="667" y="223"/>
                    <a:pt x="667" y="223"/>
                  </a:cubicBezTo>
                  <a:lnTo>
                    <a:pt x="589" y="158"/>
                  </a:lnTo>
                  <a:close/>
                  <a:moveTo>
                    <a:pt x="457" y="223"/>
                  </a:moveTo>
                  <a:cubicBezTo>
                    <a:pt x="368" y="149"/>
                    <a:pt x="368" y="149"/>
                    <a:pt x="368" y="149"/>
                  </a:cubicBezTo>
                  <a:cubicBezTo>
                    <a:pt x="439" y="78"/>
                    <a:pt x="439" y="78"/>
                    <a:pt x="439" y="78"/>
                  </a:cubicBezTo>
                  <a:cubicBezTo>
                    <a:pt x="535" y="158"/>
                    <a:pt x="535" y="158"/>
                    <a:pt x="535" y="158"/>
                  </a:cubicBezTo>
                  <a:lnTo>
                    <a:pt x="457" y="223"/>
                  </a:lnTo>
                  <a:close/>
                  <a:moveTo>
                    <a:pt x="649" y="281"/>
                  </a:moveTo>
                  <a:cubicBezTo>
                    <a:pt x="562" y="718"/>
                    <a:pt x="562" y="718"/>
                    <a:pt x="562" y="718"/>
                  </a:cubicBezTo>
                  <a:cubicBezTo>
                    <a:pt x="475" y="281"/>
                    <a:pt x="475" y="281"/>
                    <a:pt x="475" y="281"/>
                  </a:cubicBezTo>
                  <a:lnTo>
                    <a:pt x="649" y="281"/>
                  </a:lnTo>
                  <a:close/>
                  <a:moveTo>
                    <a:pt x="685" y="281"/>
                  </a:moveTo>
                  <a:cubicBezTo>
                    <a:pt x="858" y="281"/>
                    <a:pt x="858" y="281"/>
                    <a:pt x="858" y="281"/>
                  </a:cubicBezTo>
                  <a:cubicBezTo>
                    <a:pt x="599" y="712"/>
                    <a:pt x="599" y="712"/>
                    <a:pt x="599" y="712"/>
                  </a:cubicBezTo>
                  <a:lnTo>
                    <a:pt x="685" y="281"/>
                  </a:lnTo>
                  <a:close/>
                  <a:moveTo>
                    <a:pt x="695" y="246"/>
                  </a:moveTo>
                  <a:cubicBezTo>
                    <a:pt x="781" y="174"/>
                    <a:pt x="781" y="174"/>
                    <a:pt x="781" y="174"/>
                  </a:cubicBezTo>
                  <a:cubicBezTo>
                    <a:pt x="853" y="246"/>
                    <a:pt x="853" y="246"/>
                    <a:pt x="853" y="246"/>
                  </a:cubicBezTo>
                  <a:lnTo>
                    <a:pt x="695" y="246"/>
                  </a:lnTo>
                  <a:close/>
                  <a:moveTo>
                    <a:pt x="727" y="70"/>
                  </a:moveTo>
                  <a:cubicBezTo>
                    <a:pt x="851" y="70"/>
                    <a:pt x="851" y="70"/>
                    <a:pt x="851" y="70"/>
                  </a:cubicBezTo>
                  <a:cubicBezTo>
                    <a:pt x="783" y="126"/>
                    <a:pt x="783" y="126"/>
                    <a:pt x="783" y="126"/>
                  </a:cubicBezTo>
                  <a:lnTo>
                    <a:pt x="727" y="70"/>
                  </a:lnTo>
                  <a:close/>
                  <a:moveTo>
                    <a:pt x="562" y="135"/>
                  </a:moveTo>
                  <a:cubicBezTo>
                    <a:pt x="484" y="70"/>
                    <a:pt x="484" y="70"/>
                    <a:pt x="484" y="70"/>
                  </a:cubicBezTo>
                  <a:cubicBezTo>
                    <a:pt x="640" y="70"/>
                    <a:pt x="640" y="70"/>
                    <a:pt x="640" y="70"/>
                  </a:cubicBezTo>
                  <a:lnTo>
                    <a:pt x="562" y="135"/>
                  </a:lnTo>
                  <a:close/>
                  <a:moveTo>
                    <a:pt x="341" y="126"/>
                  </a:moveTo>
                  <a:cubicBezTo>
                    <a:pt x="273" y="70"/>
                    <a:pt x="273" y="70"/>
                    <a:pt x="273" y="70"/>
                  </a:cubicBezTo>
                  <a:cubicBezTo>
                    <a:pt x="397" y="70"/>
                    <a:pt x="397" y="70"/>
                    <a:pt x="397" y="70"/>
                  </a:cubicBezTo>
                  <a:lnTo>
                    <a:pt x="341" y="126"/>
                  </a:lnTo>
                  <a:close/>
                  <a:moveTo>
                    <a:pt x="343" y="174"/>
                  </a:moveTo>
                  <a:cubicBezTo>
                    <a:pt x="429" y="246"/>
                    <a:pt x="429" y="246"/>
                    <a:pt x="429" y="246"/>
                  </a:cubicBezTo>
                  <a:cubicBezTo>
                    <a:pt x="271" y="246"/>
                    <a:pt x="271" y="246"/>
                    <a:pt x="271" y="246"/>
                  </a:cubicBezTo>
                  <a:lnTo>
                    <a:pt x="343" y="174"/>
                  </a:lnTo>
                  <a:close/>
                  <a:moveTo>
                    <a:pt x="439" y="281"/>
                  </a:moveTo>
                  <a:cubicBezTo>
                    <a:pt x="525" y="712"/>
                    <a:pt x="525" y="712"/>
                    <a:pt x="525" y="712"/>
                  </a:cubicBezTo>
                  <a:cubicBezTo>
                    <a:pt x="266" y="281"/>
                    <a:pt x="266" y="281"/>
                    <a:pt x="266" y="281"/>
                  </a:cubicBezTo>
                  <a:lnTo>
                    <a:pt x="439" y="281"/>
                  </a:lnTo>
                  <a:close/>
                  <a:moveTo>
                    <a:pt x="446" y="649"/>
                  </a:moveTo>
                  <a:cubicBezTo>
                    <a:pt x="101" y="281"/>
                    <a:pt x="101" y="281"/>
                    <a:pt x="101" y="281"/>
                  </a:cubicBezTo>
                  <a:cubicBezTo>
                    <a:pt x="225" y="281"/>
                    <a:pt x="225" y="281"/>
                    <a:pt x="225" y="281"/>
                  </a:cubicBezTo>
                  <a:lnTo>
                    <a:pt x="446" y="649"/>
                  </a:lnTo>
                  <a:close/>
                  <a:moveTo>
                    <a:pt x="899" y="281"/>
                  </a:moveTo>
                  <a:cubicBezTo>
                    <a:pt x="1023" y="281"/>
                    <a:pt x="1023" y="281"/>
                    <a:pt x="1023" y="281"/>
                  </a:cubicBezTo>
                  <a:cubicBezTo>
                    <a:pt x="678" y="649"/>
                    <a:pt x="678" y="649"/>
                    <a:pt x="678" y="649"/>
                  </a:cubicBezTo>
                  <a:lnTo>
                    <a:pt x="899" y="281"/>
                  </a:lnTo>
                  <a:close/>
                  <a:moveTo>
                    <a:pt x="903" y="246"/>
                  </a:moveTo>
                  <a:cubicBezTo>
                    <a:pt x="808" y="151"/>
                    <a:pt x="808" y="151"/>
                    <a:pt x="808" y="151"/>
                  </a:cubicBezTo>
                  <a:cubicBezTo>
                    <a:pt x="889" y="84"/>
                    <a:pt x="889" y="84"/>
                    <a:pt x="889" y="84"/>
                  </a:cubicBezTo>
                  <a:cubicBezTo>
                    <a:pt x="1051" y="246"/>
                    <a:pt x="1051" y="246"/>
                    <a:pt x="1051" y="246"/>
                  </a:cubicBezTo>
                  <a:lnTo>
                    <a:pt x="903" y="246"/>
                  </a:lnTo>
                  <a:close/>
                  <a:moveTo>
                    <a:pt x="235" y="84"/>
                  </a:moveTo>
                  <a:cubicBezTo>
                    <a:pt x="316" y="151"/>
                    <a:pt x="316" y="151"/>
                    <a:pt x="316" y="151"/>
                  </a:cubicBezTo>
                  <a:cubicBezTo>
                    <a:pt x="221" y="246"/>
                    <a:pt x="221" y="246"/>
                    <a:pt x="221" y="246"/>
                  </a:cubicBezTo>
                  <a:cubicBezTo>
                    <a:pt x="70" y="246"/>
                    <a:pt x="70" y="246"/>
                    <a:pt x="70" y="246"/>
                  </a:cubicBezTo>
                  <a:lnTo>
                    <a:pt x="235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741760" y="2553891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369094" y="2768204"/>
              <a:ext cx="18561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11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69094" y="3378994"/>
            <a:ext cx="2681287" cy="686216"/>
            <a:chOff x="369094" y="3378994"/>
            <a:chExt cx="2681287" cy="686216"/>
          </a:xfrm>
        </p:grpSpPr>
        <p:sp>
          <p:nvSpPr>
            <p:cNvPr id="95" name="Oval 78"/>
            <p:cNvSpPr>
              <a:spLocks noChangeAspect="1" noChangeArrowheads="1"/>
            </p:cNvSpPr>
            <p:nvPr/>
          </p:nvSpPr>
          <p:spPr bwMode="auto">
            <a:xfrm>
              <a:off x="2375297" y="3378994"/>
              <a:ext cx="675084" cy="67508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9" name="Freeform 5"/>
            <p:cNvSpPr>
              <a:spLocks noEditPoints="1"/>
            </p:cNvSpPr>
            <p:nvPr/>
          </p:nvSpPr>
          <p:spPr bwMode="auto">
            <a:xfrm>
              <a:off x="2544366" y="3559969"/>
              <a:ext cx="309563" cy="305991"/>
            </a:xfrm>
            <a:custGeom>
              <a:avLst/>
              <a:gdLst>
                <a:gd name="T0" fmla="*/ 744 w 1047"/>
                <a:gd name="T1" fmla="*/ 26 h 1037"/>
                <a:gd name="T2" fmla="*/ 681 w 1047"/>
                <a:gd name="T3" fmla="*/ 0 h 1037"/>
                <a:gd name="T4" fmla="*/ 618 w 1047"/>
                <a:gd name="T5" fmla="*/ 26 h 1037"/>
                <a:gd name="T6" fmla="*/ 568 w 1047"/>
                <a:gd name="T7" fmla="*/ 77 h 1037"/>
                <a:gd name="T8" fmla="*/ 541 w 1047"/>
                <a:gd name="T9" fmla="*/ 140 h 1037"/>
                <a:gd name="T10" fmla="*/ 555 w 1047"/>
                <a:gd name="T11" fmla="*/ 187 h 1037"/>
                <a:gd name="T12" fmla="*/ 69 w 1047"/>
                <a:gd name="T13" fmla="*/ 382 h 1037"/>
                <a:gd name="T14" fmla="*/ 7 w 1047"/>
                <a:gd name="T15" fmla="*/ 460 h 1037"/>
                <a:gd name="T16" fmla="*/ 37 w 1047"/>
                <a:gd name="T17" fmla="*/ 556 h 1037"/>
                <a:gd name="T18" fmla="*/ 491 w 1047"/>
                <a:gd name="T19" fmla="*/ 1006 h 1037"/>
                <a:gd name="T20" fmla="*/ 565 w 1047"/>
                <a:gd name="T21" fmla="*/ 1037 h 1037"/>
                <a:gd name="T22" fmla="*/ 567 w 1047"/>
                <a:gd name="T23" fmla="*/ 1037 h 1037"/>
                <a:gd name="T24" fmla="*/ 589 w 1047"/>
                <a:gd name="T25" fmla="*/ 1035 h 1037"/>
                <a:gd name="T26" fmla="*/ 667 w 1047"/>
                <a:gd name="T27" fmla="*/ 969 h 1037"/>
                <a:gd name="T28" fmla="*/ 858 w 1047"/>
                <a:gd name="T29" fmla="*/ 491 h 1037"/>
                <a:gd name="T30" fmla="*/ 907 w 1047"/>
                <a:gd name="T31" fmla="*/ 506 h 1037"/>
                <a:gd name="T32" fmla="*/ 970 w 1047"/>
                <a:gd name="T33" fmla="*/ 480 h 1037"/>
                <a:gd name="T34" fmla="*/ 1020 w 1047"/>
                <a:gd name="T35" fmla="*/ 429 h 1037"/>
                <a:gd name="T36" fmla="*/ 1047 w 1047"/>
                <a:gd name="T37" fmla="*/ 366 h 1037"/>
                <a:gd name="T38" fmla="*/ 1021 w 1047"/>
                <a:gd name="T39" fmla="*/ 303 h 1037"/>
                <a:gd name="T40" fmla="*/ 744 w 1047"/>
                <a:gd name="T41" fmla="*/ 26 h 1037"/>
                <a:gd name="T42" fmla="*/ 601 w 1047"/>
                <a:gd name="T43" fmla="*/ 943 h 1037"/>
                <a:gd name="T44" fmla="*/ 575 w 1047"/>
                <a:gd name="T45" fmla="*/ 965 h 1037"/>
                <a:gd name="T46" fmla="*/ 566 w 1047"/>
                <a:gd name="T47" fmla="*/ 966 h 1037"/>
                <a:gd name="T48" fmla="*/ 542 w 1047"/>
                <a:gd name="T49" fmla="*/ 955 h 1037"/>
                <a:gd name="T50" fmla="*/ 87 w 1047"/>
                <a:gd name="T51" fmla="*/ 505 h 1037"/>
                <a:gd name="T52" fmla="*/ 77 w 1047"/>
                <a:gd name="T53" fmla="*/ 473 h 1037"/>
                <a:gd name="T54" fmla="*/ 98 w 1047"/>
                <a:gd name="T55" fmla="*/ 447 h 1037"/>
                <a:gd name="T56" fmla="*/ 320 w 1047"/>
                <a:gd name="T57" fmla="*/ 358 h 1037"/>
                <a:gd name="T58" fmla="*/ 770 w 1047"/>
                <a:gd name="T59" fmla="*/ 520 h 1037"/>
                <a:gd name="T60" fmla="*/ 601 w 1047"/>
                <a:gd name="T61" fmla="*/ 943 h 1037"/>
                <a:gd name="T62" fmla="*/ 970 w 1047"/>
                <a:gd name="T63" fmla="*/ 378 h 1037"/>
                <a:gd name="T64" fmla="*/ 919 w 1047"/>
                <a:gd name="T65" fmla="*/ 429 h 1037"/>
                <a:gd name="T66" fmla="*/ 894 w 1047"/>
                <a:gd name="T67" fmla="*/ 429 h 1037"/>
                <a:gd name="T68" fmla="*/ 831 w 1047"/>
                <a:gd name="T69" fmla="*/ 366 h 1037"/>
                <a:gd name="T70" fmla="*/ 780 w 1047"/>
                <a:gd name="T71" fmla="*/ 494 h 1037"/>
                <a:gd name="T72" fmla="*/ 784 w 1047"/>
                <a:gd name="T73" fmla="*/ 483 h 1037"/>
                <a:gd name="T74" fmla="*/ 468 w 1047"/>
                <a:gd name="T75" fmla="*/ 350 h 1037"/>
                <a:gd name="T76" fmla="*/ 376 w 1047"/>
                <a:gd name="T77" fmla="*/ 336 h 1037"/>
                <a:gd name="T78" fmla="*/ 679 w 1047"/>
                <a:gd name="T79" fmla="*/ 214 h 1037"/>
                <a:gd name="T80" fmla="*/ 618 w 1047"/>
                <a:gd name="T81" fmla="*/ 153 h 1037"/>
                <a:gd name="T82" fmla="*/ 618 w 1047"/>
                <a:gd name="T83" fmla="*/ 128 h 1037"/>
                <a:gd name="T84" fmla="*/ 669 w 1047"/>
                <a:gd name="T85" fmla="*/ 77 h 1037"/>
                <a:gd name="T86" fmla="*/ 694 w 1047"/>
                <a:gd name="T87" fmla="*/ 77 h 1037"/>
                <a:gd name="T88" fmla="*/ 970 w 1047"/>
                <a:gd name="T89" fmla="*/ 353 h 1037"/>
                <a:gd name="T90" fmla="*/ 970 w 1047"/>
                <a:gd name="T91" fmla="*/ 378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7" h="1037">
                  <a:moveTo>
                    <a:pt x="744" y="26"/>
                  </a:moveTo>
                  <a:cubicBezTo>
                    <a:pt x="727" y="10"/>
                    <a:pt x="705" y="0"/>
                    <a:pt x="681" y="0"/>
                  </a:cubicBezTo>
                  <a:cubicBezTo>
                    <a:pt x="657" y="0"/>
                    <a:pt x="635" y="10"/>
                    <a:pt x="618" y="26"/>
                  </a:cubicBezTo>
                  <a:cubicBezTo>
                    <a:pt x="568" y="77"/>
                    <a:pt x="568" y="77"/>
                    <a:pt x="568" y="77"/>
                  </a:cubicBezTo>
                  <a:cubicBezTo>
                    <a:pt x="551" y="94"/>
                    <a:pt x="541" y="116"/>
                    <a:pt x="541" y="140"/>
                  </a:cubicBezTo>
                  <a:cubicBezTo>
                    <a:pt x="541" y="157"/>
                    <a:pt x="546" y="173"/>
                    <a:pt x="555" y="187"/>
                  </a:cubicBezTo>
                  <a:cubicBezTo>
                    <a:pt x="69" y="382"/>
                    <a:pt x="69" y="382"/>
                    <a:pt x="69" y="382"/>
                  </a:cubicBezTo>
                  <a:cubicBezTo>
                    <a:pt x="37" y="396"/>
                    <a:pt x="13" y="425"/>
                    <a:pt x="7" y="460"/>
                  </a:cubicBezTo>
                  <a:cubicBezTo>
                    <a:pt x="0" y="495"/>
                    <a:pt x="11" y="531"/>
                    <a:pt x="37" y="556"/>
                  </a:cubicBezTo>
                  <a:cubicBezTo>
                    <a:pt x="491" y="1006"/>
                    <a:pt x="491" y="1006"/>
                    <a:pt x="491" y="1006"/>
                  </a:cubicBezTo>
                  <a:cubicBezTo>
                    <a:pt x="511" y="1025"/>
                    <a:pt x="537" y="1036"/>
                    <a:pt x="565" y="1037"/>
                  </a:cubicBezTo>
                  <a:cubicBezTo>
                    <a:pt x="565" y="1037"/>
                    <a:pt x="567" y="1037"/>
                    <a:pt x="567" y="1037"/>
                  </a:cubicBezTo>
                  <a:cubicBezTo>
                    <a:pt x="575" y="1037"/>
                    <a:pt x="582" y="1036"/>
                    <a:pt x="589" y="1035"/>
                  </a:cubicBezTo>
                  <a:cubicBezTo>
                    <a:pt x="625" y="1027"/>
                    <a:pt x="654" y="1003"/>
                    <a:pt x="667" y="969"/>
                  </a:cubicBezTo>
                  <a:cubicBezTo>
                    <a:pt x="858" y="491"/>
                    <a:pt x="858" y="491"/>
                    <a:pt x="858" y="491"/>
                  </a:cubicBezTo>
                  <a:cubicBezTo>
                    <a:pt x="872" y="501"/>
                    <a:pt x="889" y="506"/>
                    <a:pt x="907" y="506"/>
                  </a:cubicBezTo>
                  <a:cubicBezTo>
                    <a:pt x="931" y="506"/>
                    <a:pt x="953" y="496"/>
                    <a:pt x="970" y="480"/>
                  </a:cubicBezTo>
                  <a:cubicBezTo>
                    <a:pt x="1020" y="429"/>
                    <a:pt x="1020" y="429"/>
                    <a:pt x="1020" y="429"/>
                  </a:cubicBezTo>
                  <a:cubicBezTo>
                    <a:pt x="1037" y="412"/>
                    <a:pt x="1047" y="390"/>
                    <a:pt x="1047" y="366"/>
                  </a:cubicBezTo>
                  <a:cubicBezTo>
                    <a:pt x="1047" y="342"/>
                    <a:pt x="1037" y="319"/>
                    <a:pt x="1021" y="303"/>
                  </a:cubicBezTo>
                  <a:lnTo>
                    <a:pt x="744" y="26"/>
                  </a:lnTo>
                  <a:close/>
                  <a:moveTo>
                    <a:pt x="601" y="943"/>
                  </a:moveTo>
                  <a:cubicBezTo>
                    <a:pt x="596" y="954"/>
                    <a:pt x="586" y="962"/>
                    <a:pt x="575" y="965"/>
                  </a:cubicBezTo>
                  <a:cubicBezTo>
                    <a:pt x="572" y="965"/>
                    <a:pt x="569" y="966"/>
                    <a:pt x="566" y="966"/>
                  </a:cubicBezTo>
                  <a:cubicBezTo>
                    <a:pt x="557" y="965"/>
                    <a:pt x="549" y="962"/>
                    <a:pt x="542" y="955"/>
                  </a:cubicBezTo>
                  <a:cubicBezTo>
                    <a:pt x="87" y="505"/>
                    <a:pt x="87" y="505"/>
                    <a:pt x="87" y="505"/>
                  </a:cubicBezTo>
                  <a:cubicBezTo>
                    <a:pt x="79" y="497"/>
                    <a:pt x="75" y="485"/>
                    <a:pt x="77" y="473"/>
                  </a:cubicBezTo>
                  <a:cubicBezTo>
                    <a:pt x="79" y="462"/>
                    <a:pt x="87" y="452"/>
                    <a:pt x="98" y="447"/>
                  </a:cubicBezTo>
                  <a:cubicBezTo>
                    <a:pt x="320" y="358"/>
                    <a:pt x="320" y="358"/>
                    <a:pt x="320" y="358"/>
                  </a:cubicBezTo>
                  <a:cubicBezTo>
                    <a:pt x="470" y="408"/>
                    <a:pt x="620" y="360"/>
                    <a:pt x="770" y="520"/>
                  </a:cubicBezTo>
                  <a:lnTo>
                    <a:pt x="601" y="943"/>
                  </a:lnTo>
                  <a:close/>
                  <a:moveTo>
                    <a:pt x="970" y="378"/>
                  </a:moveTo>
                  <a:cubicBezTo>
                    <a:pt x="919" y="429"/>
                    <a:pt x="919" y="429"/>
                    <a:pt x="919" y="429"/>
                  </a:cubicBezTo>
                  <a:cubicBezTo>
                    <a:pt x="912" y="436"/>
                    <a:pt x="901" y="436"/>
                    <a:pt x="894" y="429"/>
                  </a:cubicBezTo>
                  <a:cubicBezTo>
                    <a:pt x="831" y="366"/>
                    <a:pt x="831" y="366"/>
                    <a:pt x="831" y="366"/>
                  </a:cubicBezTo>
                  <a:cubicBezTo>
                    <a:pt x="780" y="494"/>
                    <a:pt x="780" y="494"/>
                    <a:pt x="780" y="494"/>
                  </a:cubicBezTo>
                  <a:cubicBezTo>
                    <a:pt x="784" y="483"/>
                    <a:pt x="784" y="483"/>
                    <a:pt x="784" y="483"/>
                  </a:cubicBezTo>
                  <a:cubicBezTo>
                    <a:pt x="676" y="376"/>
                    <a:pt x="567" y="362"/>
                    <a:pt x="468" y="350"/>
                  </a:cubicBezTo>
                  <a:cubicBezTo>
                    <a:pt x="437" y="346"/>
                    <a:pt x="406" y="342"/>
                    <a:pt x="376" y="336"/>
                  </a:cubicBezTo>
                  <a:cubicBezTo>
                    <a:pt x="679" y="214"/>
                    <a:pt x="679" y="214"/>
                    <a:pt x="679" y="214"/>
                  </a:cubicBezTo>
                  <a:cubicBezTo>
                    <a:pt x="618" y="153"/>
                    <a:pt x="618" y="153"/>
                    <a:pt x="618" y="153"/>
                  </a:cubicBezTo>
                  <a:cubicBezTo>
                    <a:pt x="611" y="146"/>
                    <a:pt x="611" y="135"/>
                    <a:pt x="618" y="128"/>
                  </a:cubicBezTo>
                  <a:cubicBezTo>
                    <a:pt x="669" y="77"/>
                    <a:pt x="669" y="77"/>
                    <a:pt x="669" y="77"/>
                  </a:cubicBezTo>
                  <a:cubicBezTo>
                    <a:pt x="676" y="70"/>
                    <a:pt x="687" y="70"/>
                    <a:pt x="694" y="77"/>
                  </a:cubicBezTo>
                  <a:cubicBezTo>
                    <a:pt x="970" y="353"/>
                    <a:pt x="970" y="353"/>
                    <a:pt x="970" y="353"/>
                  </a:cubicBezTo>
                  <a:cubicBezTo>
                    <a:pt x="977" y="360"/>
                    <a:pt x="977" y="372"/>
                    <a:pt x="970" y="3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Freeform 6"/>
            <p:cNvSpPr>
              <a:spLocks noEditPoints="1"/>
            </p:cNvSpPr>
            <p:nvPr/>
          </p:nvSpPr>
          <p:spPr bwMode="auto">
            <a:xfrm>
              <a:off x="2694385" y="3698081"/>
              <a:ext cx="52388" cy="52388"/>
            </a:xfrm>
            <a:custGeom>
              <a:avLst/>
              <a:gdLst>
                <a:gd name="T0" fmla="*/ 89 w 178"/>
                <a:gd name="T1" fmla="*/ 179 h 179"/>
                <a:gd name="T2" fmla="*/ 178 w 178"/>
                <a:gd name="T3" fmla="*/ 89 h 179"/>
                <a:gd name="T4" fmla="*/ 89 w 178"/>
                <a:gd name="T5" fmla="*/ 0 h 179"/>
                <a:gd name="T6" fmla="*/ 0 w 178"/>
                <a:gd name="T7" fmla="*/ 89 h 179"/>
                <a:gd name="T8" fmla="*/ 89 w 178"/>
                <a:gd name="T9" fmla="*/ 179 h 179"/>
                <a:gd name="T10" fmla="*/ 89 w 178"/>
                <a:gd name="T11" fmla="*/ 36 h 179"/>
                <a:gd name="T12" fmla="*/ 143 w 178"/>
                <a:gd name="T13" fmla="*/ 89 h 179"/>
                <a:gd name="T14" fmla="*/ 89 w 178"/>
                <a:gd name="T15" fmla="*/ 143 h 179"/>
                <a:gd name="T16" fmla="*/ 35 w 178"/>
                <a:gd name="T17" fmla="*/ 89 h 179"/>
                <a:gd name="T18" fmla="*/ 89 w 178"/>
                <a:gd name="T19" fmla="*/ 3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" h="179">
                  <a:moveTo>
                    <a:pt x="89" y="179"/>
                  </a:moveTo>
                  <a:cubicBezTo>
                    <a:pt x="138" y="179"/>
                    <a:pt x="178" y="139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lose/>
                  <a:moveTo>
                    <a:pt x="89" y="36"/>
                  </a:moveTo>
                  <a:cubicBezTo>
                    <a:pt x="119" y="36"/>
                    <a:pt x="143" y="60"/>
                    <a:pt x="143" y="89"/>
                  </a:cubicBezTo>
                  <a:cubicBezTo>
                    <a:pt x="143" y="119"/>
                    <a:pt x="119" y="143"/>
                    <a:pt x="89" y="143"/>
                  </a:cubicBezTo>
                  <a:cubicBezTo>
                    <a:pt x="59" y="143"/>
                    <a:pt x="35" y="119"/>
                    <a:pt x="35" y="89"/>
                  </a:cubicBezTo>
                  <a:cubicBezTo>
                    <a:pt x="35" y="60"/>
                    <a:pt x="59" y="36"/>
                    <a:pt x="89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1" name="Freeform 7"/>
            <p:cNvSpPr>
              <a:spLocks noEditPoints="1"/>
            </p:cNvSpPr>
            <p:nvPr/>
          </p:nvSpPr>
          <p:spPr bwMode="auto">
            <a:xfrm>
              <a:off x="2831306" y="3529012"/>
              <a:ext cx="52388" cy="52388"/>
            </a:xfrm>
            <a:custGeom>
              <a:avLst/>
              <a:gdLst>
                <a:gd name="T0" fmla="*/ 90 w 179"/>
                <a:gd name="T1" fmla="*/ 0 h 179"/>
                <a:gd name="T2" fmla="*/ 0 w 179"/>
                <a:gd name="T3" fmla="*/ 89 h 179"/>
                <a:gd name="T4" fmla="*/ 90 w 179"/>
                <a:gd name="T5" fmla="*/ 179 h 179"/>
                <a:gd name="T6" fmla="*/ 179 w 179"/>
                <a:gd name="T7" fmla="*/ 89 h 179"/>
                <a:gd name="T8" fmla="*/ 90 w 179"/>
                <a:gd name="T9" fmla="*/ 0 h 179"/>
                <a:gd name="T10" fmla="*/ 90 w 179"/>
                <a:gd name="T11" fmla="*/ 143 h 179"/>
                <a:gd name="T12" fmla="*/ 36 w 179"/>
                <a:gd name="T13" fmla="*/ 89 h 179"/>
                <a:gd name="T14" fmla="*/ 90 w 179"/>
                <a:gd name="T15" fmla="*/ 36 h 179"/>
                <a:gd name="T16" fmla="*/ 143 w 179"/>
                <a:gd name="T17" fmla="*/ 89 h 179"/>
                <a:gd name="T18" fmla="*/ 90 w 179"/>
                <a:gd name="T19" fmla="*/ 14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79">
                  <a:moveTo>
                    <a:pt x="90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90" y="179"/>
                  </a:cubicBezTo>
                  <a:cubicBezTo>
                    <a:pt x="139" y="179"/>
                    <a:pt x="179" y="139"/>
                    <a:pt x="179" y="89"/>
                  </a:cubicBezTo>
                  <a:cubicBezTo>
                    <a:pt x="179" y="40"/>
                    <a:pt x="139" y="0"/>
                    <a:pt x="90" y="0"/>
                  </a:cubicBezTo>
                  <a:close/>
                  <a:moveTo>
                    <a:pt x="90" y="143"/>
                  </a:moveTo>
                  <a:cubicBezTo>
                    <a:pt x="60" y="143"/>
                    <a:pt x="36" y="119"/>
                    <a:pt x="36" y="89"/>
                  </a:cubicBezTo>
                  <a:cubicBezTo>
                    <a:pt x="36" y="60"/>
                    <a:pt x="60" y="36"/>
                    <a:pt x="90" y="36"/>
                  </a:cubicBezTo>
                  <a:cubicBezTo>
                    <a:pt x="119" y="36"/>
                    <a:pt x="143" y="60"/>
                    <a:pt x="143" y="89"/>
                  </a:cubicBezTo>
                  <a:cubicBezTo>
                    <a:pt x="143" y="119"/>
                    <a:pt x="119" y="143"/>
                    <a:pt x="90" y="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2" name="Freeform 8"/>
            <p:cNvSpPr>
              <a:spLocks noEditPoints="1"/>
            </p:cNvSpPr>
            <p:nvPr/>
          </p:nvSpPr>
          <p:spPr bwMode="auto">
            <a:xfrm>
              <a:off x="2630091" y="3687366"/>
              <a:ext cx="42863" cy="41672"/>
            </a:xfrm>
            <a:custGeom>
              <a:avLst/>
              <a:gdLst>
                <a:gd name="T0" fmla="*/ 0 w 143"/>
                <a:gd name="T1" fmla="*/ 72 h 143"/>
                <a:gd name="T2" fmla="*/ 72 w 143"/>
                <a:gd name="T3" fmla="*/ 143 h 143"/>
                <a:gd name="T4" fmla="*/ 143 w 143"/>
                <a:gd name="T5" fmla="*/ 72 h 143"/>
                <a:gd name="T6" fmla="*/ 72 w 143"/>
                <a:gd name="T7" fmla="*/ 0 h 143"/>
                <a:gd name="T8" fmla="*/ 0 w 143"/>
                <a:gd name="T9" fmla="*/ 72 h 143"/>
                <a:gd name="T10" fmla="*/ 72 w 143"/>
                <a:gd name="T11" fmla="*/ 36 h 143"/>
                <a:gd name="T12" fmla="*/ 107 w 143"/>
                <a:gd name="T13" fmla="*/ 72 h 143"/>
                <a:gd name="T14" fmla="*/ 72 w 143"/>
                <a:gd name="T15" fmla="*/ 108 h 143"/>
                <a:gd name="T16" fmla="*/ 36 w 143"/>
                <a:gd name="T17" fmla="*/ 72 h 143"/>
                <a:gd name="T18" fmla="*/ 72 w 143"/>
                <a:gd name="T19" fmla="*/ 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3">
                  <a:moveTo>
                    <a:pt x="0" y="72"/>
                  </a:moveTo>
                  <a:cubicBezTo>
                    <a:pt x="0" y="111"/>
                    <a:pt x="32" y="143"/>
                    <a:pt x="72" y="143"/>
                  </a:cubicBezTo>
                  <a:cubicBezTo>
                    <a:pt x="111" y="143"/>
                    <a:pt x="143" y="111"/>
                    <a:pt x="143" y="72"/>
                  </a:cubicBezTo>
                  <a:cubicBezTo>
                    <a:pt x="143" y="32"/>
                    <a:pt x="111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lose/>
                  <a:moveTo>
                    <a:pt x="72" y="36"/>
                  </a:moveTo>
                  <a:cubicBezTo>
                    <a:pt x="91" y="36"/>
                    <a:pt x="107" y="52"/>
                    <a:pt x="107" y="72"/>
                  </a:cubicBezTo>
                  <a:cubicBezTo>
                    <a:pt x="107" y="92"/>
                    <a:pt x="91" y="108"/>
                    <a:pt x="72" y="108"/>
                  </a:cubicBezTo>
                  <a:cubicBezTo>
                    <a:pt x="52" y="108"/>
                    <a:pt x="36" y="92"/>
                    <a:pt x="36" y="72"/>
                  </a:cubicBezTo>
                  <a:cubicBezTo>
                    <a:pt x="36" y="52"/>
                    <a:pt x="52" y="36"/>
                    <a:pt x="72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" name="Oval 9"/>
            <p:cNvSpPr>
              <a:spLocks noChangeArrowheads="1"/>
            </p:cNvSpPr>
            <p:nvPr/>
          </p:nvSpPr>
          <p:spPr bwMode="auto">
            <a:xfrm>
              <a:off x="2672954" y="3761185"/>
              <a:ext cx="21431" cy="202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id-ID" altLang="en-US" b="0">
                <a:solidFill>
                  <a:srgbClr val="7F7F7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" name="Oval 10"/>
            <p:cNvSpPr>
              <a:spLocks noChangeArrowheads="1"/>
            </p:cNvSpPr>
            <p:nvPr/>
          </p:nvSpPr>
          <p:spPr bwMode="auto">
            <a:xfrm>
              <a:off x="2840832" y="3602832"/>
              <a:ext cx="21431" cy="21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id-ID" altLang="en-US" b="0">
                <a:solidFill>
                  <a:srgbClr val="7F7F7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741760" y="3512344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369094" y="3726656"/>
              <a:ext cx="18561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11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70997" y="1490663"/>
            <a:ext cx="2858691" cy="675085"/>
            <a:chOff x="6070997" y="1490663"/>
            <a:chExt cx="2858691" cy="675085"/>
          </a:xfrm>
        </p:grpSpPr>
        <p:sp>
          <p:nvSpPr>
            <p:cNvPr id="90" name="Oval 63"/>
            <p:cNvSpPr>
              <a:spLocks noChangeAspect="1" noChangeArrowheads="1"/>
            </p:cNvSpPr>
            <p:nvPr/>
          </p:nvSpPr>
          <p:spPr bwMode="auto">
            <a:xfrm>
              <a:off x="6070997" y="1490663"/>
              <a:ext cx="675084" cy="67508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5" name="Freeform 39"/>
            <p:cNvSpPr>
              <a:spLocks noEditPoints="1"/>
            </p:cNvSpPr>
            <p:nvPr/>
          </p:nvSpPr>
          <p:spPr bwMode="auto">
            <a:xfrm>
              <a:off x="6279356" y="1650207"/>
              <a:ext cx="258366" cy="375047"/>
            </a:xfrm>
            <a:custGeom>
              <a:avLst/>
              <a:gdLst>
                <a:gd name="T0" fmla="*/ 560 w 1120"/>
                <a:gd name="T1" fmla="*/ 0 h 1629"/>
                <a:gd name="T2" fmla="*/ 0 w 1120"/>
                <a:gd name="T3" fmla="*/ 560 h 1629"/>
                <a:gd name="T4" fmla="*/ 256 w 1120"/>
                <a:gd name="T5" fmla="*/ 1174 h 1629"/>
                <a:gd name="T6" fmla="*/ 560 w 1120"/>
                <a:gd name="T7" fmla="*/ 1629 h 1629"/>
                <a:gd name="T8" fmla="*/ 864 w 1120"/>
                <a:gd name="T9" fmla="*/ 1175 h 1629"/>
                <a:gd name="T10" fmla="*/ 1120 w 1120"/>
                <a:gd name="T11" fmla="*/ 560 h 1629"/>
                <a:gd name="T12" fmla="*/ 560 w 1120"/>
                <a:gd name="T13" fmla="*/ 0 h 1629"/>
                <a:gd name="T14" fmla="*/ 692 w 1120"/>
                <a:gd name="T15" fmla="*/ 1383 h 1629"/>
                <a:gd name="T16" fmla="*/ 440 w 1120"/>
                <a:gd name="T17" fmla="*/ 1415 h 1629"/>
                <a:gd name="T18" fmla="*/ 409 w 1120"/>
                <a:gd name="T19" fmla="*/ 1319 h 1629"/>
                <a:gd name="T20" fmla="*/ 409 w 1120"/>
                <a:gd name="T21" fmla="*/ 1317 h 1629"/>
                <a:gd name="T22" fmla="*/ 724 w 1120"/>
                <a:gd name="T23" fmla="*/ 1278 h 1629"/>
                <a:gd name="T24" fmla="*/ 710 w 1120"/>
                <a:gd name="T25" fmla="*/ 1323 h 1629"/>
                <a:gd name="T26" fmla="*/ 692 w 1120"/>
                <a:gd name="T27" fmla="*/ 1383 h 1629"/>
                <a:gd name="T28" fmla="*/ 394 w 1120"/>
                <a:gd name="T29" fmla="*/ 1268 h 1629"/>
                <a:gd name="T30" fmla="*/ 363 w 1120"/>
                <a:gd name="T31" fmla="*/ 1171 h 1629"/>
                <a:gd name="T32" fmla="*/ 758 w 1120"/>
                <a:gd name="T33" fmla="*/ 1171 h 1629"/>
                <a:gd name="T34" fmla="*/ 740 w 1120"/>
                <a:gd name="T35" fmla="*/ 1225 h 1629"/>
                <a:gd name="T36" fmla="*/ 394 w 1120"/>
                <a:gd name="T37" fmla="*/ 1268 h 1629"/>
                <a:gd name="T38" fmla="*/ 560 w 1120"/>
                <a:gd name="T39" fmla="*/ 1527 h 1629"/>
                <a:gd name="T40" fmla="*/ 458 w 1120"/>
                <a:gd name="T41" fmla="*/ 1464 h 1629"/>
                <a:gd name="T42" fmla="*/ 674 w 1120"/>
                <a:gd name="T43" fmla="*/ 1437 h 1629"/>
                <a:gd name="T44" fmla="*/ 560 w 1120"/>
                <a:gd name="T45" fmla="*/ 1527 h 1629"/>
                <a:gd name="T46" fmla="*/ 798 w 1120"/>
                <a:gd name="T47" fmla="*/ 1069 h 1629"/>
                <a:gd name="T48" fmla="*/ 323 w 1120"/>
                <a:gd name="T49" fmla="*/ 1069 h 1629"/>
                <a:gd name="T50" fmla="*/ 237 w 1120"/>
                <a:gd name="T51" fmla="*/ 905 h 1629"/>
                <a:gd name="T52" fmla="*/ 102 w 1120"/>
                <a:gd name="T53" fmla="*/ 560 h 1629"/>
                <a:gd name="T54" fmla="*/ 560 w 1120"/>
                <a:gd name="T55" fmla="*/ 102 h 1629"/>
                <a:gd name="T56" fmla="*/ 1018 w 1120"/>
                <a:gd name="T57" fmla="*/ 560 h 1629"/>
                <a:gd name="T58" fmla="*/ 883 w 1120"/>
                <a:gd name="T59" fmla="*/ 906 h 1629"/>
                <a:gd name="T60" fmla="*/ 798 w 1120"/>
                <a:gd name="T61" fmla="*/ 1069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20" h="1629">
                  <a:moveTo>
                    <a:pt x="560" y="0"/>
                  </a:moveTo>
                  <a:cubicBezTo>
                    <a:pt x="251" y="0"/>
                    <a:pt x="0" y="251"/>
                    <a:pt x="0" y="560"/>
                  </a:cubicBezTo>
                  <a:cubicBezTo>
                    <a:pt x="0" y="765"/>
                    <a:pt x="188" y="983"/>
                    <a:pt x="256" y="1174"/>
                  </a:cubicBezTo>
                  <a:cubicBezTo>
                    <a:pt x="358" y="1459"/>
                    <a:pt x="347" y="1629"/>
                    <a:pt x="560" y="1629"/>
                  </a:cubicBezTo>
                  <a:cubicBezTo>
                    <a:pt x="776" y="1629"/>
                    <a:pt x="762" y="1459"/>
                    <a:pt x="864" y="1175"/>
                  </a:cubicBezTo>
                  <a:cubicBezTo>
                    <a:pt x="932" y="983"/>
                    <a:pt x="1120" y="764"/>
                    <a:pt x="1120" y="560"/>
                  </a:cubicBezTo>
                  <a:cubicBezTo>
                    <a:pt x="1120" y="251"/>
                    <a:pt x="869" y="0"/>
                    <a:pt x="560" y="0"/>
                  </a:cubicBezTo>
                  <a:close/>
                  <a:moveTo>
                    <a:pt x="692" y="1383"/>
                  </a:moveTo>
                  <a:cubicBezTo>
                    <a:pt x="440" y="1415"/>
                    <a:pt x="440" y="1415"/>
                    <a:pt x="440" y="1415"/>
                  </a:cubicBezTo>
                  <a:cubicBezTo>
                    <a:pt x="431" y="1389"/>
                    <a:pt x="421" y="1358"/>
                    <a:pt x="409" y="1319"/>
                  </a:cubicBezTo>
                  <a:cubicBezTo>
                    <a:pt x="409" y="1318"/>
                    <a:pt x="409" y="1318"/>
                    <a:pt x="409" y="1317"/>
                  </a:cubicBezTo>
                  <a:cubicBezTo>
                    <a:pt x="724" y="1278"/>
                    <a:pt x="724" y="1278"/>
                    <a:pt x="724" y="1278"/>
                  </a:cubicBezTo>
                  <a:cubicBezTo>
                    <a:pt x="719" y="1293"/>
                    <a:pt x="714" y="1309"/>
                    <a:pt x="710" y="1323"/>
                  </a:cubicBezTo>
                  <a:cubicBezTo>
                    <a:pt x="704" y="1346"/>
                    <a:pt x="698" y="1365"/>
                    <a:pt x="692" y="1383"/>
                  </a:cubicBezTo>
                  <a:close/>
                  <a:moveTo>
                    <a:pt x="394" y="1268"/>
                  </a:moveTo>
                  <a:cubicBezTo>
                    <a:pt x="385" y="1237"/>
                    <a:pt x="374" y="1205"/>
                    <a:pt x="363" y="1171"/>
                  </a:cubicBezTo>
                  <a:cubicBezTo>
                    <a:pt x="758" y="1171"/>
                    <a:pt x="758" y="1171"/>
                    <a:pt x="758" y="1171"/>
                  </a:cubicBezTo>
                  <a:cubicBezTo>
                    <a:pt x="752" y="1189"/>
                    <a:pt x="745" y="1208"/>
                    <a:pt x="740" y="1225"/>
                  </a:cubicBezTo>
                  <a:lnTo>
                    <a:pt x="394" y="1268"/>
                  </a:lnTo>
                  <a:close/>
                  <a:moveTo>
                    <a:pt x="560" y="1527"/>
                  </a:moveTo>
                  <a:cubicBezTo>
                    <a:pt x="508" y="1527"/>
                    <a:pt x="485" y="1521"/>
                    <a:pt x="458" y="1464"/>
                  </a:cubicBezTo>
                  <a:cubicBezTo>
                    <a:pt x="674" y="1437"/>
                    <a:pt x="674" y="1437"/>
                    <a:pt x="674" y="1437"/>
                  </a:cubicBezTo>
                  <a:cubicBezTo>
                    <a:pt x="643" y="1521"/>
                    <a:pt x="620" y="1527"/>
                    <a:pt x="560" y="1527"/>
                  </a:cubicBezTo>
                  <a:close/>
                  <a:moveTo>
                    <a:pt x="798" y="1069"/>
                  </a:moveTo>
                  <a:cubicBezTo>
                    <a:pt x="323" y="1069"/>
                    <a:pt x="323" y="1069"/>
                    <a:pt x="323" y="1069"/>
                  </a:cubicBezTo>
                  <a:cubicBezTo>
                    <a:pt x="297" y="1014"/>
                    <a:pt x="267" y="959"/>
                    <a:pt x="237" y="905"/>
                  </a:cubicBezTo>
                  <a:cubicBezTo>
                    <a:pt x="170" y="786"/>
                    <a:pt x="102" y="664"/>
                    <a:pt x="102" y="560"/>
                  </a:cubicBezTo>
                  <a:cubicBezTo>
                    <a:pt x="102" y="307"/>
                    <a:pt x="307" y="102"/>
                    <a:pt x="560" y="102"/>
                  </a:cubicBezTo>
                  <a:cubicBezTo>
                    <a:pt x="813" y="102"/>
                    <a:pt x="1018" y="307"/>
                    <a:pt x="1018" y="560"/>
                  </a:cubicBezTo>
                  <a:cubicBezTo>
                    <a:pt x="1018" y="663"/>
                    <a:pt x="949" y="786"/>
                    <a:pt x="883" y="906"/>
                  </a:cubicBezTo>
                  <a:cubicBezTo>
                    <a:pt x="853" y="960"/>
                    <a:pt x="823" y="1014"/>
                    <a:pt x="798" y="10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6" name="Freeform 40"/>
            <p:cNvSpPr/>
            <p:nvPr/>
          </p:nvSpPr>
          <p:spPr bwMode="auto">
            <a:xfrm>
              <a:off x="6338888" y="1708547"/>
              <a:ext cx="76200" cy="76200"/>
            </a:xfrm>
            <a:custGeom>
              <a:avLst/>
              <a:gdLst>
                <a:gd name="T0" fmla="*/ 305 w 330"/>
                <a:gd name="T1" fmla="*/ 0 h 330"/>
                <a:gd name="T2" fmla="*/ 0 w 330"/>
                <a:gd name="T3" fmla="*/ 305 h 330"/>
                <a:gd name="T4" fmla="*/ 25 w 330"/>
                <a:gd name="T5" fmla="*/ 330 h 330"/>
                <a:gd name="T6" fmla="*/ 50 w 330"/>
                <a:gd name="T7" fmla="*/ 305 h 330"/>
                <a:gd name="T8" fmla="*/ 305 w 330"/>
                <a:gd name="T9" fmla="*/ 50 h 330"/>
                <a:gd name="T10" fmla="*/ 330 w 330"/>
                <a:gd name="T11" fmla="*/ 25 h 330"/>
                <a:gd name="T12" fmla="*/ 305 w 330"/>
                <a:gd name="T13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330">
                  <a:moveTo>
                    <a:pt x="305" y="0"/>
                  </a:moveTo>
                  <a:cubicBezTo>
                    <a:pt x="137" y="0"/>
                    <a:pt x="0" y="137"/>
                    <a:pt x="0" y="305"/>
                  </a:cubicBezTo>
                  <a:cubicBezTo>
                    <a:pt x="0" y="319"/>
                    <a:pt x="11" y="330"/>
                    <a:pt x="25" y="330"/>
                  </a:cubicBezTo>
                  <a:cubicBezTo>
                    <a:pt x="39" y="330"/>
                    <a:pt x="50" y="319"/>
                    <a:pt x="50" y="305"/>
                  </a:cubicBezTo>
                  <a:cubicBezTo>
                    <a:pt x="50" y="165"/>
                    <a:pt x="165" y="50"/>
                    <a:pt x="305" y="50"/>
                  </a:cubicBezTo>
                  <a:cubicBezTo>
                    <a:pt x="319" y="50"/>
                    <a:pt x="330" y="39"/>
                    <a:pt x="330" y="25"/>
                  </a:cubicBezTo>
                  <a:cubicBezTo>
                    <a:pt x="330" y="11"/>
                    <a:pt x="319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" name="TextBox 13"/>
            <p:cNvSpPr txBox="1">
              <a:spLocks noChangeArrowheads="1"/>
            </p:cNvSpPr>
            <p:nvPr/>
          </p:nvSpPr>
          <p:spPr bwMode="auto">
            <a:xfrm>
              <a:off x="7004448" y="1590675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5" name="TextBox 13"/>
            <p:cNvSpPr txBox="1">
              <a:spLocks noChangeArrowheads="1"/>
            </p:cNvSpPr>
            <p:nvPr/>
          </p:nvSpPr>
          <p:spPr bwMode="auto">
            <a:xfrm>
              <a:off x="7004448" y="1804988"/>
              <a:ext cx="19252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1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070997" y="2434829"/>
            <a:ext cx="2858691" cy="681454"/>
            <a:chOff x="6070997" y="2434829"/>
            <a:chExt cx="2858691" cy="681454"/>
          </a:xfrm>
        </p:grpSpPr>
        <p:sp>
          <p:nvSpPr>
            <p:cNvPr id="92" name="Oval 69"/>
            <p:cNvSpPr>
              <a:spLocks noChangeAspect="1" noChangeArrowheads="1"/>
            </p:cNvSpPr>
            <p:nvPr/>
          </p:nvSpPr>
          <p:spPr bwMode="auto">
            <a:xfrm>
              <a:off x="6070997" y="2434829"/>
              <a:ext cx="675084" cy="67508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" name="Freeform 48"/>
            <p:cNvSpPr>
              <a:spLocks noEditPoints="1"/>
            </p:cNvSpPr>
            <p:nvPr/>
          </p:nvSpPr>
          <p:spPr bwMode="auto">
            <a:xfrm>
              <a:off x="6279356" y="2621756"/>
              <a:ext cx="280988" cy="280988"/>
            </a:xfrm>
            <a:custGeom>
              <a:avLst/>
              <a:gdLst>
                <a:gd name="T0" fmla="*/ 690 w 1068"/>
                <a:gd name="T1" fmla="*/ 335 h 1068"/>
                <a:gd name="T2" fmla="*/ 534 w 1068"/>
                <a:gd name="T3" fmla="*/ 0 h 1068"/>
                <a:gd name="T4" fmla="*/ 301 w 1068"/>
                <a:gd name="T5" fmla="*/ 342 h 1068"/>
                <a:gd name="T6" fmla="*/ 267 w 1068"/>
                <a:gd name="T7" fmla="*/ 360 h 1068"/>
                <a:gd name="T8" fmla="*/ 100 w 1068"/>
                <a:gd name="T9" fmla="*/ 334 h 1068"/>
                <a:gd name="T10" fmla="*/ 0 w 1068"/>
                <a:gd name="T11" fmla="*/ 968 h 1068"/>
                <a:gd name="T12" fmla="*/ 201 w 1068"/>
                <a:gd name="T13" fmla="*/ 1068 h 1068"/>
                <a:gd name="T14" fmla="*/ 291 w 1068"/>
                <a:gd name="T15" fmla="*/ 1011 h 1068"/>
                <a:gd name="T16" fmla="*/ 301 w 1068"/>
                <a:gd name="T17" fmla="*/ 1013 h 1068"/>
                <a:gd name="T18" fmla="*/ 635 w 1068"/>
                <a:gd name="T19" fmla="*/ 1068 h 1068"/>
                <a:gd name="T20" fmla="*/ 937 w 1068"/>
                <a:gd name="T21" fmla="*/ 1004 h 1068"/>
                <a:gd name="T22" fmla="*/ 952 w 1068"/>
                <a:gd name="T23" fmla="*/ 909 h 1068"/>
                <a:gd name="T24" fmla="*/ 1007 w 1068"/>
                <a:gd name="T25" fmla="*/ 732 h 1068"/>
                <a:gd name="T26" fmla="*/ 1039 w 1068"/>
                <a:gd name="T27" fmla="*/ 560 h 1068"/>
                <a:gd name="T28" fmla="*/ 1068 w 1068"/>
                <a:gd name="T29" fmla="*/ 481 h 1068"/>
                <a:gd name="T30" fmla="*/ 974 w 1068"/>
                <a:gd name="T31" fmla="*/ 349 h 1068"/>
                <a:gd name="T32" fmla="*/ 201 w 1068"/>
                <a:gd name="T33" fmla="*/ 1001 h 1068"/>
                <a:gd name="T34" fmla="*/ 67 w 1068"/>
                <a:gd name="T35" fmla="*/ 968 h 1068"/>
                <a:gd name="T36" fmla="*/ 100 w 1068"/>
                <a:gd name="T37" fmla="*/ 401 h 1068"/>
                <a:gd name="T38" fmla="*/ 234 w 1068"/>
                <a:gd name="T39" fmla="*/ 434 h 1068"/>
                <a:gd name="T40" fmla="*/ 1001 w 1068"/>
                <a:gd name="T41" fmla="*/ 485 h 1068"/>
                <a:gd name="T42" fmla="*/ 868 w 1068"/>
                <a:gd name="T43" fmla="*/ 534 h 1068"/>
                <a:gd name="T44" fmla="*/ 868 w 1068"/>
                <a:gd name="T45" fmla="*/ 567 h 1068"/>
                <a:gd name="T46" fmla="*/ 986 w 1068"/>
                <a:gd name="T47" fmla="*/ 629 h 1068"/>
                <a:gd name="T48" fmla="*/ 835 w 1068"/>
                <a:gd name="T49" fmla="*/ 701 h 1068"/>
                <a:gd name="T50" fmla="*/ 835 w 1068"/>
                <a:gd name="T51" fmla="*/ 734 h 1068"/>
                <a:gd name="T52" fmla="*/ 944 w 1068"/>
                <a:gd name="T53" fmla="*/ 803 h 1068"/>
                <a:gd name="T54" fmla="*/ 801 w 1068"/>
                <a:gd name="T55" fmla="*/ 868 h 1068"/>
                <a:gd name="T56" fmla="*/ 801 w 1068"/>
                <a:gd name="T57" fmla="*/ 901 h 1068"/>
                <a:gd name="T58" fmla="*/ 888 w 1068"/>
                <a:gd name="T59" fmla="*/ 948 h 1068"/>
                <a:gd name="T60" fmla="*/ 818 w 1068"/>
                <a:gd name="T61" fmla="*/ 1001 h 1068"/>
                <a:gd name="T62" fmla="*/ 450 w 1068"/>
                <a:gd name="T63" fmla="*/ 980 h 1068"/>
                <a:gd name="T64" fmla="*/ 268 w 1068"/>
                <a:gd name="T65" fmla="*/ 914 h 1068"/>
                <a:gd name="T66" fmla="*/ 294 w 1068"/>
                <a:gd name="T67" fmla="*/ 418 h 1068"/>
                <a:gd name="T68" fmla="*/ 501 w 1068"/>
                <a:gd name="T69" fmla="*/ 100 h 1068"/>
                <a:gd name="T70" fmla="*/ 632 w 1068"/>
                <a:gd name="T71" fmla="*/ 225 h 1068"/>
                <a:gd name="T72" fmla="*/ 962 w 1068"/>
                <a:gd name="T73" fmla="*/ 413 h 1068"/>
                <a:gd name="T74" fmla="*/ 1001 w 1068"/>
                <a:gd name="T75" fmla="*/ 485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8" h="1068">
                  <a:moveTo>
                    <a:pt x="974" y="349"/>
                  </a:moveTo>
                  <a:cubicBezTo>
                    <a:pt x="932" y="339"/>
                    <a:pt x="834" y="339"/>
                    <a:pt x="690" y="335"/>
                  </a:cubicBezTo>
                  <a:cubicBezTo>
                    <a:pt x="697" y="304"/>
                    <a:pt x="699" y="275"/>
                    <a:pt x="699" y="225"/>
                  </a:cubicBezTo>
                  <a:cubicBezTo>
                    <a:pt x="699" y="105"/>
                    <a:pt x="611" y="0"/>
                    <a:pt x="534" y="0"/>
                  </a:cubicBezTo>
                  <a:cubicBezTo>
                    <a:pt x="480" y="0"/>
                    <a:pt x="435" y="45"/>
                    <a:pt x="434" y="99"/>
                  </a:cubicBezTo>
                  <a:cubicBezTo>
                    <a:pt x="433" y="167"/>
                    <a:pt x="413" y="283"/>
                    <a:pt x="301" y="342"/>
                  </a:cubicBezTo>
                  <a:cubicBezTo>
                    <a:pt x="292" y="346"/>
                    <a:pt x="269" y="357"/>
                    <a:pt x="265" y="359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50" y="345"/>
                    <a:pt x="225" y="334"/>
                    <a:pt x="201" y="334"/>
                  </a:cubicBezTo>
                  <a:cubicBezTo>
                    <a:pt x="100" y="334"/>
                    <a:pt x="100" y="334"/>
                    <a:pt x="100" y="334"/>
                  </a:cubicBezTo>
                  <a:cubicBezTo>
                    <a:pt x="45" y="334"/>
                    <a:pt x="0" y="379"/>
                    <a:pt x="0" y="434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1023"/>
                    <a:pt x="45" y="1068"/>
                    <a:pt x="100" y="1068"/>
                  </a:cubicBezTo>
                  <a:cubicBezTo>
                    <a:pt x="201" y="1068"/>
                    <a:pt x="201" y="1068"/>
                    <a:pt x="201" y="1068"/>
                  </a:cubicBezTo>
                  <a:cubicBezTo>
                    <a:pt x="240" y="1068"/>
                    <a:pt x="273" y="1044"/>
                    <a:pt x="290" y="1010"/>
                  </a:cubicBezTo>
                  <a:cubicBezTo>
                    <a:pt x="290" y="1011"/>
                    <a:pt x="291" y="1011"/>
                    <a:pt x="291" y="1011"/>
                  </a:cubicBezTo>
                  <a:cubicBezTo>
                    <a:pt x="293" y="1011"/>
                    <a:pt x="296" y="1012"/>
                    <a:pt x="299" y="1013"/>
                  </a:cubicBezTo>
                  <a:cubicBezTo>
                    <a:pt x="300" y="1013"/>
                    <a:pt x="300" y="1013"/>
                    <a:pt x="301" y="1013"/>
                  </a:cubicBezTo>
                  <a:cubicBezTo>
                    <a:pt x="320" y="1018"/>
                    <a:pt x="357" y="1027"/>
                    <a:pt x="436" y="1045"/>
                  </a:cubicBezTo>
                  <a:cubicBezTo>
                    <a:pt x="453" y="1049"/>
                    <a:pt x="542" y="1068"/>
                    <a:pt x="635" y="1068"/>
                  </a:cubicBezTo>
                  <a:cubicBezTo>
                    <a:pt x="818" y="1068"/>
                    <a:pt x="818" y="1068"/>
                    <a:pt x="818" y="1068"/>
                  </a:cubicBezTo>
                  <a:cubicBezTo>
                    <a:pt x="873" y="1068"/>
                    <a:pt x="913" y="1047"/>
                    <a:pt x="937" y="1004"/>
                  </a:cubicBezTo>
                  <a:cubicBezTo>
                    <a:pt x="938" y="1003"/>
                    <a:pt x="945" y="988"/>
                    <a:pt x="952" y="968"/>
                  </a:cubicBezTo>
                  <a:cubicBezTo>
                    <a:pt x="956" y="952"/>
                    <a:pt x="958" y="931"/>
                    <a:pt x="952" y="909"/>
                  </a:cubicBezTo>
                  <a:cubicBezTo>
                    <a:pt x="988" y="884"/>
                    <a:pt x="1000" y="847"/>
                    <a:pt x="1007" y="823"/>
                  </a:cubicBezTo>
                  <a:cubicBezTo>
                    <a:pt x="1020" y="783"/>
                    <a:pt x="1016" y="753"/>
                    <a:pt x="1007" y="732"/>
                  </a:cubicBezTo>
                  <a:cubicBezTo>
                    <a:pt x="1027" y="713"/>
                    <a:pt x="1045" y="684"/>
                    <a:pt x="1052" y="640"/>
                  </a:cubicBezTo>
                  <a:cubicBezTo>
                    <a:pt x="1056" y="612"/>
                    <a:pt x="1052" y="584"/>
                    <a:pt x="1039" y="560"/>
                  </a:cubicBezTo>
                  <a:cubicBezTo>
                    <a:pt x="1058" y="539"/>
                    <a:pt x="1066" y="513"/>
                    <a:pt x="1067" y="488"/>
                  </a:cubicBezTo>
                  <a:cubicBezTo>
                    <a:pt x="1068" y="481"/>
                    <a:pt x="1068" y="481"/>
                    <a:pt x="1068" y="481"/>
                  </a:cubicBezTo>
                  <a:cubicBezTo>
                    <a:pt x="1068" y="476"/>
                    <a:pt x="1068" y="474"/>
                    <a:pt x="1068" y="464"/>
                  </a:cubicBezTo>
                  <a:cubicBezTo>
                    <a:pt x="1068" y="422"/>
                    <a:pt x="1039" y="368"/>
                    <a:pt x="974" y="349"/>
                  </a:cubicBezTo>
                  <a:close/>
                  <a:moveTo>
                    <a:pt x="234" y="968"/>
                  </a:moveTo>
                  <a:cubicBezTo>
                    <a:pt x="234" y="986"/>
                    <a:pt x="219" y="1001"/>
                    <a:pt x="201" y="1001"/>
                  </a:cubicBezTo>
                  <a:cubicBezTo>
                    <a:pt x="100" y="1001"/>
                    <a:pt x="100" y="1001"/>
                    <a:pt x="100" y="1001"/>
                  </a:cubicBezTo>
                  <a:cubicBezTo>
                    <a:pt x="82" y="1001"/>
                    <a:pt x="67" y="986"/>
                    <a:pt x="67" y="968"/>
                  </a:cubicBezTo>
                  <a:cubicBezTo>
                    <a:pt x="67" y="434"/>
                    <a:pt x="67" y="434"/>
                    <a:pt x="67" y="434"/>
                  </a:cubicBezTo>
                  <a:cubicBezTo>
                    <a:pt x="67" y="415"/>
                    <a:pt x="82" y="401"/>
                    <a:pt x="100" y="401"/>
                  </a:cubicBezTo>
                  <a:cubicBezTo>
                    <a:pt x="201" y="401"/>
                    <a:pt x="201" y="401"/>
                    <a:pt x="201" y="401"/>
                  </a:cubicBezTo>
                  <a:cubicBezTo>
                    <a:pt x="219" y="401"/>
                    <a:pt x="234" y="415"/>
                    <a:pt x="234" y="434"/>
                  </a:cubicBezTo>
                  <a:lnTo>
                    <a:pt x="234" y="968"/>
                  </a:lnTo>
                  <a:close/>
                  <a:moveTo>
                    <a:pt x="1001" y="485"/>
                  </a:moveTo>
                  <a:cubicBezTo>
                    <a:pt x="1000" y="502"/>
                    <a:pt x="993" y="534"/>
                    <a:pt x="935" y="534"/>
                  </a:cubicBezTo>
                  <a:cubicBezTo>
                    <a:pt x="885" y="534"/>
                    <a:pt x="868" y="534"/>
                    <a:pt x="868" y="534"/>
                  </a:cubicBezTo>
                  <a:cubicBezTo>
                    <a:pt x="859" y="534"/>
                    <a:pt x="851" y="541"/>
                    <a:pt x="851" y="551"/>
                  </a:cubicBezTo>
                  <a:cubicBezTo>
                    <a:pt x="851" y="560"/>
                    <a:pt x="859" y="567"/>
                    <a:pt x="868" y="567"/>
                  </a:cubicBezTo>
                  <a:cubicBezTo>
                    <a:pt x="868" y="567"/>
                    <a:pt x="883" y="567"/>
                    <a:pt x="933" y="567"/>
                  </a:cubicBezTo>
                  <a:cubicBezTo>
                    <a:pt x="983" y="567"/>
                    <a:pt x="989" y="609"/>
                    <a:pt x="986" y="629"/>
                  </a:cubicBezTo>
                  <a:cubicBezTo>
                    <a:pt x="982" y="654"/>
                    <a:pt x="970" y="701"/>
                    <a:pt x="914" y="701"/>
                  </a:cubicBezTo>
                  <a:cubicBezTo>
                    <a:pt x="858" y="701"/>
                    <a:pt x="835" y="701"/>
                    <a:pt x="835" y="701"/>
                  </a:cubicBezTo>
                  <a:cubicBezTo>
                    <a:pt x="825" y="701"/>
                    <a:pt x="818" y="708"/>
                    <a:pt x="818" y="718"/>
                  </a:cubicBezTo>
                  <a:cubicBezTo>
                    <a:pt x="818" y="727"/>
                    <a:pt x="825" y="734"/>
                    <a:pt x="835" y="734"/>
                  </a:cubicBezTo>
                  <a:cubicBezTo>
                    <a:pt x="835" y="734"/>
                    <a:pt x="874" y="734"/>
                    <a:pt x="900" y="734"/>
                  </a:cubicBezTo>
                  <a:cubicBezTo>
                    <a:pt x="957" y="734"/>
                    <a:pt x="952" y="777"/>
                    <a:pt x="944" y="803"/>
                  </a:cubicBezTo>
                  <a:cubicBezTo>
                    <a:pt x="933" y="837"/>
                    <a:pt x="926" y="868"/>
                    <a:pt x="856" y="868"/>
                  </a:cubicBezTo>
                  <a:cubicBezTo>
                    <a:pt x="831" y="868"/>
                    <a:pt x="801" y="868"/>
                    <a:pt x="801" y="868"/>
                  </a:cubicBezTo>
                  <a:cubicBezTo>
                    <a:pt x="792" y="868"/>
                    <a:pt x="784" y="875"/>
                    <a:pt x="784" y="884"/>
                  </a:cubicBezTo>
                  <a:cubicBezTo>
                    <a:pt x="784" y="894"/>
                    <a:pt x="792" y="901"/>
                    <a:pt x="801" y="901"/>
                  </a:cubicBezTo>
                  <a:cubicBezTo>
                    <a:pt x="801" y="901"/>
                    <a:pt x="824" y="901"/>
                    <a:pt x="853" y="901"/>
                  </a:cubicBezTo>
                  <a:cubicBezTo>
                    <a:pt x="890" y="901"/>
                    <a:pt x="892" y="936"/>
                    <a:pt x="888" y="948"/>
                  </a:cubicBezTo>
                  <a:cubicBezTo>
                    <a:pt x="884" y="962"/>
                    <a:pt x="879" y="972"/>
                    <a:pt x="878" y="972"/>
                  </a:cubicBezTo>
                  <a:cubicBezTo>
                    <a:pt x="868" y="990"/>
                    <a:pt x="852" y="1001"/>
                    <a:pt x="818" y="1001"/>
                  </a:cubicBezTo>
                  <a:cubicBezTo>
                    <a:pt x="635" y="1001"/>
                    <a:pt x="635" y="1001"/>
                    <a:pt x="635" y="1001"/>
                  </a:cubicBezTo>
                  <a:cubicBezTo>
                    <a:pt x="544" y="1001"/>
                    <a:pt x="453" y="980"/>
                    <a:pt x="450" y="980"/>
                  </a:cubicBezTo>
                  <a:cubicBezTo>
                    <a:pt x="312" y="948"/>
                    <a:pt x="304" y="946"/>
                    <a:pt x="296" y="943"/>
                  </a:cubicBezTo>
                  <a:cubicBezTo>
                    <a:pt x="296" y="943"/>
                    <a:pt x="268" y="938"/>
                    <a:pt x="268" y="914"/>
                  </a:cubicBezTo>
                  <a:cubicBezTo>
                    <a:pt x="267" y="453"/>
                    <a:pt x="267" y="453"/>
                    <a:pt x="267" y="453"/>
                  </a:cubicBezTo>
                  <a:cubicBezTo>
                    <a:pt x="267" y="437"/>
                    <a:pt x="277" y="423"/>
                    <a:pt x="294" y="418"/>
                  </a:cubicBezTo>
                  <a:cubicBezTo>
                    <a:pt x="296" y="417"/>
                    <a:pt x="299" y="416"/>
                    <a:pt x="301" y="415"/>
                  </a:cubicBezTo>
                  <a:cubicBezTo>
                    <a:pt x="453" y="352"/>
                    <a:pt x="500" y="214"/>
                    <a:pt x="501" y="100"/>
                  </a:cubicBezTo>
                  <a:cubicBezTo>
                    <a:pt x="501" y="84"/>
                    <a:pt x="513" y="67"/>
                    <a:pt x="534" y="67"/>
                  </a:cubicBezTo>
                  <a:cubicBezTo>
                    <a:pt x="570" y="67"/>
                    <a:pt x="632" y="138"/>
                    <a:pt x="632" y="225"/>
                  </a:cubicBezTo>
                  <a:cubicBezTo>
                    <a:pt x="632" y="304"/>
                    <a:pt x="629" y="318"/>
                    <a:pt x="601" y="401"/>
                  </a:cubicBezTo>
                  <a:cubicBezTo>
                    <a:pt x="935" y="401"/>
                    <a:pt x="932" y="405"/>
                    <a:pt x="962" y="413"/>
                  </a:cubicBezTo>
                  <a:cubicBezTo>
                    <a:pt x="998" y="423"/>
                    <a:pt x="1002" y="454"/>
                    <a:pt x="1002" y="464"/>
                  </a:cubicBezTo>
                  <a:cubicBezTo>
                    <a:pt x="1002" y="476"/>
                    <a:pt x="1001" y="474"/>
                    <a:pt x="1001" y="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" name="Freeform 49"/>
            <p:cNvSpPr>
              <a:spLocks noEditPoints="1"/>
            </p:cNvSpPr>
            <p:nvPr/>
          </p:nvSpPr>
          <p:spPr bwMode="auto">
            <a:xfrm>
              <a:off x="6305550" y="2849166"/>
              <a:ext cx="26194" cy="27384"/>
            </a:xfrm>
            <a:custGeom>
              <a:avLst/>
              <a:gdLst>
                <a:gd name="T0" fmla="*/ 50 w 101"/>
                <a:gd name="T1" fmla="*/ 0 h 100"/>
                <a:gd name="T2" fmla="*/ 0 w 101"/>
                <a:gd name="T3" fmla="*/ 50 h 100"/>
                <a:gd name="T4" fmla="*/ 50 w 101"/>
                <a:gd name="T5" fmla="*/ 100 h 100"/>
                <a:gd name="T6" fmla="*/ 101 w 101"/>
                <a:gd name="T7" fmla="*/ 50 h 100"/>
                <a:gd name="T8" fmla="*/ 50 w 101"/>
                <a:gd name="T9" fmla="*/ 0 h 100"/>
                <a:gd name="T10" fmla="*/ 50 w 101"/>
                <a:gd name="T11" fmla="*/ 67 h 100"/>
                <a:gd name="T12" fmla="*/ 34 w 101"/>
                <a:gd name="T13" fmla="*/ 50 h 100"/>
                <a:gd name="T14" fmla="*/ 50 w 101"/>
                <a:gd name="T15" fmla="*/ 33 h 100"/>
                <a:gd name="T16" fmla="*/ 67 w 101"/>
                <a:gd name="T17" fmla="*/ 50 h 100"/>
                <a:gd name="T18" fmla="*/ 50 w 101"/>
                <a:gd name="T1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00">
                  <a:moveTo>
                    <a:pt x="50" y="0"/>
                  </a:move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100"/>
                    <a:pt x="50" y="100"/>
                  </a:cubicBezTo>
                  <a:cubicBezTo>
                    <a:pt x="78" y="100"/>
                    <a:pt x="101" y="77"/>
                    <a:pt x="101" y="50"/>
                  </a:cubicBezTo>
                  <a:cubicBezTo>
                    <a:pt x="101" y="22"/>
                    <a:pt x="78" y="0"/>
                    <a:pt x="50" y="0"/>
                  </a:cubicBezTo>
                  <a:close/>
                  <a:moveTo>
                    <a:pt x="50" y="67"/>
                  </a:moveTo>
                  <a:cubicBezTo>
                    <a:pt x="41" y="67"/>
                    <a:pt x="34" y="59"/>
                    <a:pt x="34" y="50"/>
                  </a:cubicBezTo>
                  <a:cubicBezTo>
                    <a:pt x="34" y="41"/>
                    <a:pt x="41" y="33"/>
                    <a:pt x="50" y="33"/>
                  </a:cubicBezTo>
                  <a:cubicBezTo>
                    <a:pt x="60" y="33"/>
                    <a:pt x="67" y="41"/>
                    <a:pt x="67" y="50"/>
                  </a:cubicBezTo>
                  <a:cubicBezTo>
                    <a:pt x="67" y="59"/>
                    <a:pt x="60" y="67"/>
                    <a:pt x="50" y="67"/>
                  </a:cubicBezTo>
                  <a:close/>
                </a:path>
              </a:pathLst>
            </a:custGeom>
            <a:solidFill>
              <a:srgbClr val="FFFFFF"/>
            </a:solidFill>
            <a:ln w="9525" cmpd="sng">
              <a:solidFill>
                <a:srgbClr val="969696"/>
              </a:solidFill>
              <a:round/>
            </a:ln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6" name="TextBox 13"/>
            <p:cNvSpPr txBox="1">
              <a:spLocks noChangeArrowheads="1"/>
            </p:cNvSpPr>
            <p:nvPr/>
          </p:nvSpPr>
          <p:spPr bwMode="auto">
            <a:xfrm>
              <a:off x="7004448" y="2563416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" name="TextBox 13"/>
            <p:cNvSpPr txBox="1">
              <a:spLocks noChangeArrowheads="1"/>
            </p:cNvSpPr>
            <p:nvPr/>
          </p:nvSpPr>
          <p:spPr bwMode="auto">
            <a:xfrm>
              <a:off x="7004448" y="2777729"/>
              <a:ext cx="19252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1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70997" y="3378994"/>
            <a:ext cx="2858691" cy="695741"/>
            <a:chOff x="6070997" y="3378994"/>
            <a:chExt cx="2858691" cy="695741"/>
          </a:xfrm>
        </p:grpSpPr>
        <p:sp>
          <p:nvSpPr>
            <p:cNvPr id="94" name="Oval 75"/>
            <p:cNvSpPr>
              <a:spLocks noChangeAspect="1" noChangeArrowheads="1"/>
            </p:cNvSpPr>
            <p:nvPr/>
          </p:nvSpPr>
          <p:spPr bwMode="auto">
            <a:xfrm>
              <a:off x="6070997" y="3378994"/>
              <a:ext cx="675084" cy="67508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id-ID" altLang="en-US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" name="Freeform 14"/>
            <p:cNvSpPr>
              <a:spLocks noEditPoints="1"/>
            </p:cNvSpPr>
            <p:nvPr/>
          </p:nvSpPr>
          <p:spPr bwMode="auto">
            <a:xfrm>
              <a:off x="6246019" y="3552825"/>
              <a:ext cx="319088" cy="320279"/>
            </a:xfrm>
            <a:custGeom>
              <a:avLst/>
              <a:gdLst>
                <a:gd name="T0" fmla="*/ 434 w 688"/>
                <a:gd name="T1" fmla="*/ 77 h 688"/>
                <a:gd name="T2" fmla="*/ 284 w 688"/>
                <a:gd name="T3" fmla="*/ 194 h 688"/>
                <a:gd name="T4" fmla="*/ 175 w 688"/>
                <a:gd name="T5" fmla="*/ 194 h 688"/>
                <a:gd name="T6" fmla="*/ 0 w 688"/>
                <a:gd name="T7" fmla="*/ 301 h 688"/>
                <a:gd name="T8" fmla="*/ 129 w 688"/>
                <a:gd name="T9" fmla="*/ 452 h 688"/>
                <a:gd name="T10" fmla="*/ 172 w 688"/>
                <a:gd name="T11" fmla="*/ 688 h 688"/>
                <a:gd name="T12" fmla="*/ 301 w 688"/>
                <a:gd name="T13" fmla="*/ 645 h 688"/>
                <a:gd name="T14" fmla="*/ 279 w 688"/>
                <a:gd name="T15" fmla="*/ 581 h 688"/>
                <a:gd name="T16" fmla="*/ 280 w 688"/>
                <a:gd name="T17" fmla="*/ 429 h 688"/>
                <a:gd name="T18" fmla="*/ 283 w 688"/>
                <a:gd name="T19" fmla="*/ 418 h 688"/>
                <a:gd name="T20" fmla="*/ 290 w 688"/>
                <a:gd name="T21" fmla="*/ 412 h 688"/>
                <a:gd name="T22" fmla="*/ 296 w 688"/>
                <a:gd name="T23" fmla="*/ 410 h 688"/>
                <a:gd name="T24" fmla="*/ 434 w 688"/>
                <a:gd name="T25" fmla="*/ 525 h 688"/>
                <a:gd name="T26" fmla="*/ 688 w 688"/>
                <a:gd name="T27" fmla="*/ 301 h 688"/>
                <a:gd name="T28" fmla="*/ 430 w 688"/>
                <a:gd name="T29" fmla="*/ 301 h 688"/>
                <a:gd name="T30" fmla="*/ 495 w 688"/>
                <a:gd name="T31" fmla="*/ 237 h 688"/>
                <a:gd name="T32" fmla="*/ 495 w 688"/>
                <a:gd name="T33" fmla="*/ 366 h 688"/>
                <a:gd name="T34" fmla="*/ 430 w 688"/>
                <a:gd name="T35" fmla="*/ 301 h 688"/>
                <a:gd name="T36" fmla="*/ 86 w 688"/>
                <a:gd name="T37" fmla="*/ 237 h 688"/>
                <a:gd name="T38" fmla="*/ 215 w 688"/>
                <a:gd name="T39" fmla="*/ 301 h 688"/>
                <a:gd name="T40" fmla="*/ 86 w 688"/>
                <a:gd name="T41" fmla="*/ 366 h 688"/>
                <a:gd name="T42" fmla="*/ 258 w 688"/>
                <a:gd name="T43" fmla="*/ 645 h 688"/>
                <a:gd name="T44" fmla="*/ 172 w 688"/>
                <a:gd name="T45" fmla="*/ 452 h 688"/>
                <a:gd name="T46" fmla="*/ 175 w 688"/>
                <a:gd name="T47" fmla="*/ 409 h 688"/>
                <a:gd name="T48" fmla="*/ 240 w 688"/>
                <a:gd name="T49" fmla="*/ 409 h 688"/>
                <a:gd name="T50" fmla="*/ 236 w 688"/>
                <a:gd name="T51" fmla="*/ 581 h 688"/>
                <a:gd name="T52" fmla="*/ 258 w 688"/>
                <a:gd name="T53" fmla="*/ 627 h 688"/>
                <a:gd name="T54" fmla="*/ 284 w 688"/>
                <a:gd name="T55" fmla="*/ 366 h 688"/>
                <a:gd name="T56" fmla="*/ 280 w 688"/>
                <a:gd name="T57" fmla="*/ 366 h 688"/>
                <a:gd name="T58" fmla="*/ 280 w 688"/>
                <a:gd name="T59" fmla="*/ 237 h 688"/>
                <a:gd name="T60" fmla="*/ 396 w 688"/>
                <a:gd name="T61" fmla="*/ 193 h 688"/>
                <a:gd name="T62" fmla="*/ 396 w 688"/>
                <a:gd name="T63" fmla="*/ 409 h 688"/>
                <a:gd name="T64" fmla="*/ 538 w 688"/>
                <a:gd name="T65" fmla="*/ 559 h 688"/>
                <a:gd name="T66" fmla="*/ 495 w 688"/>
                <a:gd name="T67" fmla="*/ 409 h 688"/>
                <a:gd name="T68" fmla="*/ 495 w 688"/>
                <a:gd name="T69" fmla="*/ 194 h 688"/>
                <a:gd name="T70" fmla="*/ 538 w 688"/>
                <a:gd name="T71" fmla="*/ 43 h 688"/>
                <a:gd name="T72" fmla="*/ 538 w 688"/>
                <a:gd name="T73" fmla="*/ 559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8" h="688">
                  <a:moveTo>
                    <a:pt x="538" y="0"/>
                  </a:moveTo>
                  <a:cubicBezTo>
                    <a:pt x="493" y="0"/>
                    <a:pt x="459" y="30"/>
                    <a:pt x="434" y="77"/>
                  </a:cubicBezTo>
                  <a:cubicBezTo>
                    <a:pt x="433" y="77"/>
                    <a:pt x="433" y="77"/>
                    <a:pt x="433" y="77"/>
                  </a:cubicBezTo>
                  <a:cubicBezTo>
                    <a:pt x="397" y="148"/>
                    <a:pt x="343" y="194"/>
                    <a:pt x="284" y="194"/>
                  </a:cubicBezTo>
                  <a:cubicBezTo>
                    <a:pt x="270" y="194"/>
                    <a:pt x="270" y="194"/>
                    <a:pt x="270" y="194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86" y="194"/>
                    <a:pt x="86" y="194"/>
                    <a:pt x="86" y="194"/>
                  </a:cubicBezTo>
                  <a:cubicBezTo>
                    <a:pt x="38" y="194"/>
                    <a:pt x="0" y="241"/>
                    <a:pt x="0" y="301"/>
                  </a:cubicBezTo>
                  <a:cubicBezTo>
                    <a:pt x="0" y="361"/>
                    <a:pt x="38" y="409"/>
                    <a:pt x="86" y="409"/>
                  </a:cubicBezTo>
                  <a:cubicBezTo>
                    <a:pt x="110" y="409"/>
                    <a:pt x="129" y="428"/>
                    <a:pt x="129" y="452"/>
                  </a:cubicBezTo>
                  <a:cubicBezTo>
                    <a:pt x="129" y="645"/>
                    <a:pt x="129" y="645"/>
                    <a:pt x="129" y="645"/>
                  </a:cubicBezTo>
                  <a:cubicBezTo>
                    <a:pt x="129" y="669"/>
                    <a:pt x="148" y="688"/>
                    <a:pt x="172" y="688"/>
                  </a:cubicBezTo>
                  <a:cubicBezTo>
                    <a:pt x="258" y="688"/>
                    <a:pt x="258" y="688"/>
                    <a:pt x="258" y="688"/>
                  </a:cubicBezTo>
                  <a:cubicBezTo>
                    <a:pt x="282" y="688"/>
                    <a:pt x="301" y="669"/>
                    <a:pt x="301" y="645"/>
                  </a:cubicBezTo>
                  <a:cubicBezTo>
                    <a:pt x="301" y="624"/>
                    <a:pt x="301" y="624"/>
                    <a:pt x="301" y="624"/>
                  </a:cubicBezTo>
                  <a:cubicBezTo>
                    <a:pt x="301" y="602"/>
                    <a:pt x="279" y="592"/>
                    <a:pt x="279" y="581"/>
                  </a:cubicBezTo>
                  <a:cubicBezTo>
                    <a:pt x="279" y="430"/>
                    <a:pt x="279" y="430"/>
                    <a:pt x="279" y="430"/>
                  </a:cubicBezTo>
                  <a:cubicBezTo>
                    <a:pt x="279" y="429"/>
                    <a:pt x="280" y="429"/>
                    <a:pt x="280" y="429"/>
                  </a:cubicBezTo>
                  <a:cubicBezTo>
                    <a:pt x="280" y="426"/>
                    <a:pt x="281" y="423"/>
                    <a:pt x="282" y="420"/>
                  </a:cubicBezTo>
                  <a:cubicBezTo>
                    <a:pt x="283" y="419"/>
                    <a:pt x="283" y="419"/>
                    <a:pt x="283" y="418"/>
                  </a:cubicBezTo>
                  <a:cubicBezTo>
                    <a:pt x="285" y="416"/>
                    <a:pt x="287" y="414"/>
                    <a:pt x="290" y="412"/>
                  </a:cubicBezTo>
                  <a:cubicBezTo>
                    <a:pt x="290" y="412"/>
                    <a:pt x="290" y="412"/>
                    <a:pt x="290" y="412"/>
                  </a:cubicBezTo>
                  <a:cubicBezTo>
                    <a:pt x="290" y="412"/>
                    <a:pt x="290" y="412"/>
                    <a:pt x="291" y="412"/>
                  </a:cubicBezTo>
                  <a:cubicBezTo>
                    <a:pt x="292" y="411"/>
                    <a:pt x="294" y="410"/>
                    <a:pt x="296" y="410"/>
                  </a:cubicBezTo>
                  <a:cubicBezTo>
                    <a:pt x="350" y="416"/>
                    <a:pt x="400" y="459"/>
                    <a:pt x="433" y="525"/>
                  </a:cubicBezTo>
                  <a:cubicBezTo>
                    <a:pt x="434" y="525"/>
                    <a:pt x="434" y="525"/>
                    <a:pt x="434" y="525"/>
                  </a:cubicBezTo>
                  <a:cubicBezTo>
                    <a:pt x="459" y="572"/>
                    <a:pt x="493" y="602"/>
                    <a:pt x="538" y="602"/>
                  </a:cubicBezTo>
                  <a:cubicBezTo>
                    <a:pt x="636" y="602"/>
                    <a:pt x="688" y="451"/>
                    <a:pt x="688" y="301"/>
                  </a:cubicBezTo>
                  <a:cubicBezTo>
                    <a:pt x="688" y="151"/>
                    <a:pt x="636" y="0"/>
                    <a:pt x="538" y="0"/>
                  </a:cubicBezTo>
                  <a:close/>
                  <a:moveTo>
                    <a:pt x="430" y="301"/>
                  </a:moveTo>
                  <a:cubicBezTo>
                    <a:pt x="430" y="279"/>
                    <a:pt x="431" y="257"/>
                    <a:pt x="434" y="237"/>
                  </a:cubicBezTo>
                  <a:cubicBezTo>
                    <a:pt x="495" y="237"/>
                    <a:pt x="495" y="237"/>
                    <a:pt x="495" y="237"/>
                  </a:cubicBezTo>
                  <a:cubicBezTo>
                    <a:pt x="518" y="237"/>
                    <a:pt x="538" y="265"/>
                    <a:pt x="538" y="301"/>
                  </a:cubicBezTo>
                  <a:cubicBezTo>
                    <a:pt x="538" y="337"/>
                    <a:pt x="518" y="366"/>
                    <a:pt x="495" y="366"/>
                  </a:cubicBezTo>
                  <a:cubicBezTo>
                    <a:pt x="434" y="366"/>
                    <a:pt x="434" y="366"/>
                    <a:pt x="434" y="366"/>
                  </a:cubicBezTo>
                  <a:cubicBezTo>
                    <a:pt x="431" y="345"/>
                    <a:pt x="430" y="323"/>
                    <a:pt x="430" y="301"/>
                  </a:cubicBezTo>
                  <a:close/>
                  <a:moveTo>
                    <a:pt x="43" y="301"/>
                  </a:moveTo>
                  <a:cubicBezTo>
                    <a:pt x="43" y="265"/>
                    <a:pt x="62" y="237"/>
                    <a:pt x="86" y="237"/>
                  </a:cubicBezTo>
                  <a:cubicBezTo>
                    <a:pt x="237" y="237"/>
                    <a:pt x="237" y="237"/>
                    <a:pt x="237" y="237"/>
                  </a:cubicBezTo>
                  <a:cubicBezTo>
                    <a:pt x="223" y="252"/>
                    <a:pt x="215" y="275"/>
                    <a:pt x="215" y="301"/>
                  </a:cubicBezTo>
                  <a:cubicBezTo>
                    <a:pt x="215" y="327"/>
                    <a:pt x="223" y="350"/>
                    <a:pt x="237" y="366"/>
                  </a:cubicBezTo>
                  <a:cubicBezTo>
                    <a:pt x="86" y="366"/>
                    <a:pt x="86" y="366"/>
                    <a:pt x="86" y="366"/>
                  </a:cubicBezTo>
                  <a:cubicBezTo>
                    <a:pt x="62" y="366"/>
                    <a:pt x="43" y="337"/>
                    <a:pt x="43" y="301"/>
                  </a:cubicBezTo>
                  <a:close/>
                  <a:moveTo>
                    <a:pt x="258" y="645"/>
                  </a:moveTo>
                  <a:cubicBezTo>
                    <a:pt x="172" y="645"/>
                    <a:pt x="172" y="645"/>
                    <a:pt x="172" y="645"/>
                  </a:cubicBezTo>
                  <a:cubicBezTo>
                    <a:pt x="172" y="452"/>
                    <a:pt x="172" y="452"/>
                    <a:pt x="172" y="452"/>
                  </a:cubicBezTo>
                  <a:cubicBezTo>
                    <a:pt x="172" y="436"/>
                    <a:pt x="168" y="421"/>
                    <a:pt x="160" y="409"/>
                  </a:cubicBezTo>
                  <a:cubicBezTo>
                    <a:pt x="175" y="409"/>
                    <a:pt x="175" y="409"/>
                    <a:pt x="175" y="409"/>
                  </a:cubicBezTo>
                  <a:cubicBezTo>
                    <a:pt x="175" y="409"/>
                    <a:pt x="175" y="409"/>
                    <a:pt x="175" y="409"/>
                  </a:cubicBezTo>
                  <a:cubicBezTo>
                    <a:pt x="240" y="409"/>
                    <a:pt x="240" y="409"/>
                    <a:pt x="240" y="409"/>
                  </a:cubicBezTo>
                  <a:cubicBezTo>
                    <a:pt x="238" y="415"/>
                    <a:pt x="236" y="423"/>
                    <a:pt x="236" y="430"/>
                  </a:cubicBezTo>
                  <a:cubicBezTo>
                    <a:pt x="236" y="581"/>
                    <a:pt x="236" y="581"/>
                    <a:pt x="236" y="581"/>
                  </a:cubicBezTo>
                  <a:cubicBezTo>
                    <a:pt x="236" y="601"/>
                    <a:pt x="248" y="615"/>
                    <a:pt x="255" y="623"/>
                  </a:cubicBezTo>
                  <a:cubicBezTo>
                    <a:pt x="256" y="624"/>
                    <a:pt x="257" y="626"/>
                    <a:pt x="258" y="627"/>
                  </a:cubicBezTo>
                  <a:lnTo>
                    <a:pt x="258" y="645"/>
                  </a:lnTo>
                  <a:close/>
                  <a:moveTo>
                    <a:pt x="284" y="366"/>
                  </a:moveTo>
                  <a:cubicBezTo>
                    <a:pt x="280" y="366"/>
                    <a:pt x="280" y="366"/>
                    <a:pt x="280" y="366"/>
                  </a:cubicBezTo>
                  <a:cubicBezTo>
                    <a:pt x="280" y="366"/>
                    <a:pt x="280" y="366"/>
                    <a:pt x="280" y="366"/>
                  </a:cubicBezTo>
                  <a:cubicBezTo>
                    <a:pt x="256" y="366"/>
                    <a:pt x="237" y="337"/>
                    <a:pt x="237" y="301"/>
                  </a:cubicBezTo>
                  <a:cubicBezTo>
                    <a:pt x="237" y="265"/>
                    <a:pt x="256" y="237"/>
                    <a:pt x="280" y="237"/>
                  </a:cubicBezTo>
                  <a:cubicBezTo>
                    <a:pt x="284" y="237"/>
                    <a:pt x="284" y="237"/>
                    <a:pt x="284" y="237"/>
                  </a:cubicBezTo>
                  <a:cubicBezTo>
                    <a:pt x="325" y="237"/>
                    <a:pt x="363" y="221"/>
                    <a:pt x="396" y="193"/>
                  </a:cubicBezTo>
                  <a:cubicBezTo>
                    <a:pt x="390" y="228"/>
                    <a:pt x="387" y="264"/>
                    <a:pt x="387" y="301"/>
                  </a:cubicBezTo>
                  <a:cubicBezTo>
                    <a:pt x="387" y="338"/>
                    <a:pt x="390" y="375"/>
                    <a:pt x="396" y="409"/>
                  </a:cubicBezTo>
                  <a:cubicBezTo>
                    <a:pt x="363" y="382"/>
                    <a:pt x="325" y="366"/>
                    <a:pt x="284" y="366"/>
                  </a:cubicBezTo>
                  <a:close/>
                  <a:moveTo>
                    <a:pt x="538" y="559"/>
                  </a:moveTo>
                  <a:cubicBezTo>
                    <a:pt x="494" y="559"/>
                    <a:pt x="457" y="497"/>
                    <a:pt x="440" y="409"/>
                  </a:cubicBezTo>
                  <a:cubicBezTo>
                    <a:pt x="495" y="409"/>
                    <a:pt x="495" y="409"/>
                    <a:pt x="495" y="409"/>
                  </a:cubicBezTo>
                  <a:cubicBezTo>
                    <a:pt x="543" y="409"/>
                    <a:pt x="581" y="361"/>
                    <a:pt x="581" y="301"/>
                  </a:cubicBezTo>
                  <a:cubicBezTo>
                    <a:pt x="581" y="241"/>
                    <a:pt x="543" y="194"/>
                    <a:pt x="495" y="194"/>
                  </a:cubicBezTo>
                  <a:cubicBezTo>
                    <a:pt x="440" y="194"/>
                    <a:pt x="440" y="194"/>
                    <a:pt x="440" y="194"/>
                  </a:cubicBezTo>
                  <a:cubicBezTo>
                    <a:pt x="457" y="105"/>
                    <a:pt x="494" y="43"/>
                    <a:pt x="538" y="43"/>
                  </a:cubicBezTo>
                  <a:cubicBezTo>
                    <a:pt x="597" y="43"/>
                    <a:pt x="645" y="159"/>
                    <a:pt x="645" y="301"/>
                  </a:cubicBezTo>
                  <a:cubicBezTo>
                    <a:pt x="645" y="443"/>
                    <a:pt x="597" y="559"/>
                    <a:pt x="538" y="5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" name="TextBox 13"/>
            <p:cNvSpPr txBox="1">
              <a:spLocks noChangeArrowheads="1"/>
            </p:cNvSpPr>
            <p:nvPr/>
          </p:nvSpPr>
          <p:spPr bwMode="auto">
            <a:xfrm>
              <a:off x="7004448" y="3521869"/>
              <a:ext cx="1464469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" name="TextBox 13"/>
            <p:cNvSpPr txBox="1">
              <a:spLocks noChangeArrowheads="1"/>
            </p:cNvSpPr>
            <p:nvPr/>
          </p:nvSpPr>
          <p:spPr bwMode="auto">
            <a:xfrm>
              <a:off x="7004448" y="3736181"/>
              <a:ext cx="19252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1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11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44190" y="1008905"/>
            <a:ext cx="1977629" cy="1774032"/>
            <a:chOff x="1144190" y="1008905"/>
            <a:chExt cx="1977629" cy="1774032"/>
          </a:xfrm>
        </p:grpSpPr>
        <p:sp>
          <p:nvSpPr>
            <p:cNvPr id="22" name="Rounded Rectangle 3"/>
            <p:cNvSpPr>
              <a:spLocks noChangeArrowheads="1"/>
            </p:cNvSpPr>
            <p:nvPr/>
          </p:nvSpPr>
          <p:spPr bwMode="auto">
            <a:xfrm>
              <a:off x="1144190" y="1110108"/>
              <a:ext cx="1977629" cy="1672829"/>
            </a:xfrm>
            <a:prstGeom prst="roundRect">
              <a:avLst>
                <a:gd name="adj" fmla="val 8949"/>
              </a:avLst>
            </a:prstGeom>
            <a:solidFill>
              <a:srgbClr val="F2F2F2"/>
            </a:solidFill>
            <a:ln w="12700" cmpd="sng">
              <a:solidFill>
                <a:srgbClr val="ADBACA"/>
              </a:solidFill>
              <a:round/>
            </a:ln>
          </p:spPr>
          <p:txBody>
            <a:bodyPr lIns="68580" tIns="34290" rIns="68580" bIns="34290" anchor="ctr"/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30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Trapezoid 6"/>
            <p:cNvSpPr/>
            <p:nvPr/>
          </p:nvSpPr>
          <p:spPr bwMode="auto">
            <a:xfrm>
              <a:off x="1629965" y="1008905"/>
              <a:ext cx="1007269" cy="101203"/>
            </a:xfrm>
            <a:custGeom>
              <a:avLst/>
              <a:gdLst>
                <a:gd name="T0" fmla="*/ 0 w 1343571"/>
                <a:gd name="T1" fmla="*/ 135201 h 135201"/>
                <a:gd name="T2" fmla="*/ 166186 w 1343571"/>
                <a:gd name="T3" fmla="*/ 0 h 135201"/>
                <a:gd name="T4" fmla="*/ 1177385 w 1343571"/>
                <a:gd name="T5" fmla="*/ 0 h 135201"/>
                <a:gd name="T6" fmla="*/ 1343571 w 1343571"/>
                <a:gd name="T7" fmla="*/ 135201 h 135201"/>
                <a:gd name="T8" fmla="*/ 0 w 1343571"/>
                <a:gd name="T9" fmla="*/ 135201 h 135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3571" h="135201">
                  <a:moveTo>
                    <a:pt x="0" y="135201"/>
                  </a:moveTo>
                  <a:lnTo>
                    <a:pt x="166186" y="0"/>
                  </a:lnTo>
                  <a:lnTo>
                    <a:pt x="1177385" y="0"/>
                  </a:lnTo>
                  <a:lnTo>
                    <a:pt x="1343571" y="135201"/>
                  </a:lnTo>
                  <a:lnTo>
                    <a:pt x="0" y="13520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Round Same Side Corner Rectangle 5"/>
            <p:cNvSpPr/>
            <p:nvPr/>
          </p:nvSpPr>
          <p:spPr bwMode="auto">
            <a:xfrm rot="10800000">
              <a:off x="1752600" y="1008905"/>
              <a:ext cx="760809" cy="623888"/>
            </a:xfrm>
            <a:custGeom>
              <a:avLst/>
              <a:gdLst>
                <a:gd name="T0" fmla="*/ 43598 w 1014016"/>
                <a:gd name="T1" fmla="*/ 0 h 832338"/>
                <a:gd name="T2" fmla="*/ 970418 w 1014016"/>
                <a:gd name="T3" fmla="*/ 0 h 832338"/>
                <a:gd name="T4" fmla="*/ 1014016 w 1014016"/>
                <a:gd name="T5" fmla="*/ 43598 h 832338"/>
                <a:gd name="T6" fmla="*/ 1014016 w 1014016"/>
                <a:gd name="T7" fmla="*/ 832338 h 832338"/>
                <a:gd name="T8" fmla="*/ 1014016 w 1014016"/>
                <a:gd name="T9" fmla="*/ 832338 h 832338"/>
                <a:gd name="T10" fmla="*/ 0 w 1014016"/>
                <a:gd name="T11" fmla="*/ 832338 h 832338"/>
                <a:gd name="T12" fmla="*/ 0 w 1014016"/>
                <a:gd name="T13" fmla="*/ 832338 h 832338"/>
                <a:gd name="T14" fmla="*/ 0 w 1014016"/>
                <a:gd name="T15" fmla="*/ 43598 h 832338"/>
                <a:gd name="T16" fmla="*/ 43598 w 1014016"/>
                <a:gd name="T17" fmla="*/ 0 h 832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4016" h="832338">
                  <a:moveTo>
                    <a:pt x="43598" y="0"/>
                  </a:moveTo>
                  <a:lnTo>
                    <a:pt x="970418" y="0"/>
                  </a:lnTo>
                  <a:cubicBezTo>
                    <a:pt x="994497" y="0"/>
                    <a:pt x="1014016" y="19519"/>
                    <a:pt x="1014016" y="43598"/>
                  </a:cubicBezTo>
                  <a:lnTo>
                    <a:pt x="1014016" y="832338"/>
                  </a:lnTo>
                  <a:lnTo>
                    <a:pt x="0" y="832338"/>
                  </a:lnTo>
                  <a:lnTo>
                    <a:pt x="0" y="43598"/>
                  </a:lnTo>
                  <a:cubicBezTo>
                    <a:pt x="0" y="19519"/>
                    <a:pt x="19519" y="0"/>
                    <a:pt x="43598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Freeform 139"/>
            <p:cNvSpPr>
              <a:spLocks noChangeAspect="1" noEditPoints="1"/>
            </p:cNvSpPr>
            <p:nvPr/>
          </p:nvSpPr>
          <p:spPr bwMode="auto">
            <a:xfrm>
              <a:off x="1940718" y="1127967"/>
              <a:ext cx="385763" cy="385763"/>
            </a:xfrm>
            <a:custGeom>
              <a:avLst/>
              <a:gdLst>
                <a:gd name="T0" fmla="*/ 68 w 68"/>
                <a:gd name="T1" fmla="*/ 34 h 68"/>
                <a:gd name="T2" fmla="*/ 34 w 68"/>
                <a:gd name="T3" fmla="*/ 68 h 68"/>
                <a:gd name="T4" fmla="*/ 0 w 68"/>
                <a:gd name="T5" fmla="*/ 34 h 68"/>
                <a:gd name="T6" fmla="*/ 34 w 68"/>
                <a:gd name="T7" fmla="*/ 0 h 68"/>
                <a:gd name="T8" fmla="*/ 68 w 68"/>
                <a:gd name="T9" fmla="*/ 34 h 68"/>
                <a:gd name="T10" fmla="*/ 66 w 68"/>
                <a:gd name="T11" fmla="*/ 34 h 68"/>
                <a:gd name="T12" fmla="*/ 34 w 68"/>
                <a:gd name="T13" fmla="*/ 1 h 68"/>
                <a:gd name="T14" fmla="*/ 1 w 68"/>
                <a:gd name="T15" fmla="*/ 34 h 68"/>
                <a:gd name="T16" fmla="*/ 34 w 68"/>
                <a:gd name="T17" fmla="*/ 66 h 68"/>
                <a:gd name="T18" fmla="*/ 66 w 68"/>
                <a:gd name="T19" fmla="*/ 34 h 68"/>
                <a:gd name="T20" fmla="*/ 7 w 68"/>
                <a:gd name="T21" fmla="*/ 22 h 68"/>
                <a:gd name="T22" fmla="*/ 21 w 68"/>
                <a:gd name="T23" fmla="*/ 60 h 68"/>
                <a:gd name="T24" fmla="*/ 5 w 68"/>
                <a:gd name="T25" fmla="*/ 34 h 68"/>
                <a:gd name="T26" fmla="*/ 7 w 68"/>
                <a:gd name="T27" fmla="*/ 22 h 68"/>
                <a:gd name="T28" fmla="*/ 51 w 68"/>
                <a:gd name="T29" fmla="*/ 42 h 68"/>
                <a:gd name="T30" fmla="*/ 48 w 68"/>
                <a:gd name="T31" fmla="*/ 51 h 68"/>
                <a:gd name="T32" fmla="*/ 38 w 68"/>
                <a:gd name="T33" fmla="*/ 20 h 68"/>
                <a:gd name="T34" fmla="*/ 41 w 68"/>
                <a:gd name="T35" fmla="*/ 20 h 68"/>
                <a:gd name="T36" fmla="*/ 41 w 68"/>
                <a:gd name="T37" fmla="*/ 17 h 68"/>
                <a:gd name="T38" fmla="*/ 33 w 68"/>
                <a:gd name="T39" fmla="*/ 18 h 68"/>
                <a:gd name="T40" fmla="*/ 25 w 68"/>
                <a:gd name="T41" fmla="*/ 17 h 68"/>
                <a:gd name="T42" fmla="*/ 25 w 68"/>
                <a:gd name="T43" fmla="*/ 20 h 68"/>
                <a:gd name="T44" fmla="*/ 28 w 68"/>
                <a:gd name="T45" fmla="*/ 20 h 68"/>
                <a:gd name="T46" fmla="*/ 33 w 68"/>
                <a:gd name="T47" fmla="*/ 32 h 68"/>
                <a:gd name="T48" fmla="*/ 27 w 68"/>
                <a:gd name="T49" fmla="*/ 52 h 68"/>
                <a:gd name="T50" fmla="*/ 16 w 68"/>
                <a:gd name="T51" fmla="*/ 20 h 68"/>
                <a:gd name="T52" fmla="*/ 19 w 68"/>
                <a:gd name="T53" fmla="*/ 20 h 68"/>
                <a:gd name="T54" fmla="*/ 19 w 68"/>
                <a:gd name="T55" fmla="*/ 17 h 68"/>
                <a:gd name="T56" fmla="*/ 11 w 68"/>
                <a:gd name="T57" fmla="*/ 18 h 68"/>
                <a:gd name="T58" fmla="*/ 9 w 68"/>
                <a:gd name="T59" fmla="*/ 18 h 68"/>
                <a:gd name="T60" fmla="*/ 34 w 68"/>
                <a:gd name="T61" fmla="*/ 5 h 68"/>
                <a:gd name="T62" fmla="*/ 53 w 68"/>
                <a:gd name="T63" fmla="*/ 12 h 68"/>
                <a:gd name="T64" fmla="*/ 53 w 68"/>
                <a:gd name="T65" fmla="*/ 12 h 68"/>
                <a:gd name="T66" fmla="*/ 48 w 68"/>
                <a:gd name="T67" fmla="*/ 17 h 68"/>
                <a:gd name="T68" fmla="*/ 51 w 68"/>
                <a:gd name="T69" fmla="*/ 24 h 68"/>
                <a:gd name="T70" fmla="*/ 53 w 68"/>
                <a:gd name="T71" fmla="*/ 32 h 68"/>
                <a:gd name="T72" fmla="*/ 51 w 68"/>
                <a:gd name="T73" fmla="*/ 42 h 68"/>
                <a:gd name="T74" fmla="*/ 43 w 68"/>
                <a:gd name="T75" fmla="*/ 61 h 68"/>
                <a:gd name="T76" fmla="*/ 43 w 68"/>
                <a:gd name="T77" fmla="*/ 61 h 68"/>
                <a:gd name="T78" fmla="*/ 34 w 68"/>
                <a:gd name="T79" fmla="*/ 63 h 68"/>
                <a:gd name="T80" fmla="*/ 26 w 68"/>
                <a:gd name="T81" fmla="*/ 62 h 68"/>
                <a:gd name="T82" fmla="*/ 34 w 68"/>
                <a:gd name="T83" fmla="*/ 36 h 68"/>
                <a:gd name="T84" fmla="*/ 43 w 68"/>
                <a:gd name="T85" fmla="*/ 61 h 68"/>
                <a:gd name="T86" fmla="*/ 63 w 68"/>
                <a:gd name="T87" fmla="*/ 34 h 68"/>
                <a:gd name="T88" fmla="*/ 48 w 68"/>
                <a:gd name="T89" fmla="*/ 59 h 68"/>
                <a:gd name="T90" fmla="*/ 57 w 68"/>
                <a:gd name="T91" fmla="*/ 33 h 68"/>
                <a:gd name="T92" fmla="*/ 60 w 68"/>
                <a:gd name="T93" fmla="*/ 23 h 68"/>
                <a:gd name="T94" fmla="*/ 59 w 68"/>
                <a:gd name="T95" fmla="*/ 20 h 68"/>
                <a:gd name="T96" fmla="*/ 63 w 68"/>
                <a:gd name="T97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66" y="34"/>
                  </a:moveTo>
                  <a:cubicBezTo>
                    <a:pt x="66" y="16"/>
                    <a:pt x="52" y="1"/>
                    <a:pt x="34" y="1"/>
                  </a:cubicBezTo>
                  <a:cubicBezTo>
                    <a:pt x="16" y="1"/>
                    <a:pt x="1" y="16"/>
                    <a:pt x="1" y="34"/>
                  </a:cubicBezTo>
                  <a:cubicBezTo>
                    <a:pt x="1" y="52"/>
                    <a:pt x="16" y="66"/>
                    <a:pt x="34" y="66"/>
                  </a:cubicBezTo>
                  <a:cubicBezTo>
                    <a:pt x="52" y="66"/>
                    <a:pt x="66" y="52"/>
                    <a:pt x="66" y="34"/>
                  </a:cubicBezTo>
                  <a:close/>
                  <a:moveTo>
                    <a:pt x="7" y="22"/>
                  </a:moveTo>
                  <a:cubicBezTo>
                    <a:pt x="21" y="60"/>
                    <a:pt x="21" y="60"/>
                    <a:pt x="21" y="60"/>
                  </a:cubicBezTo>
                  <a:cubicBezTo>
                    <a:pt x="11" y="55"/>
                    <a:pt x="5" y="45"/>
                    <a:pt x="5" y="34"/>
                  </a:cubicBezTo>
                  <a:cubicBezTo>
                    <a:pt x="5" y="29"/>
                    <a:pt x="5" y="25"/>
                    <a:pt x="7" y="22"/>
                  </a:cubicBezTo>
                  <a:close/>
                  <a:moveTo>
                    <a:pt x="51" y="42"/>
                  </a:moveTo>
                  <a:cubicBezTo>
                    <a:pt x="48" y="51"/>
                    <a:pt x="48" y="51"/>
                    <a:pt x="48" y="5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40" y="20"/>
                    <a:pt x="41" y="20"/>
                  </a:cubicBezTo>
                  <a:cubicBezTo>
                    <a:pt x="43" y="20"/>
                    <a:pt x="43" y="17"/>
                    <a:pt x="41" y="17"/>
                  </a:cubicBezTo>
                  <a:cubicBezTo>
                    <a:pt x="36" y="18"/>
                    <a:pt x="33" y="18"/>
                    <a:pt x="33" y="18"/>
                  </a:cubicBezTo>
                  <a:cubicBezTo>
                    <a:pt x="33" y="18"/>
                    <a:pt x="30" y="18"/>
                    <a:pt x="25" y="17"/>
                  </a:cubicBezTo>
                  <a:cubicBezTo>
                    <a:pt x="24" y="17"/>
                    <a:pt x="24" y="20"/>
                    <a:pt x="25" y="20"/>
                  </a:cubicBezTo>
                  <a:cubicBezTo>
                    <a:pt x="27" y="20"/>
                    <a:pt x="28" y="20"/>
                    <a:pt x="28" y="2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8" y="20"/>
                    <a:pt x="19" y="20"/>
                  </a:cubicBezTo>
                  <a:cubicBezTo>
                    <a:pt x="21" y="20"/>
                    <a:pt x="21" y="17"/>
                    <a:pt x="19" y="17"/>
                  </a:cubicBezTo>
                  <a:cubicBezTo>
                    <a:pt x="14" y="18"/>
                    <a:pt x="11" y="18"/>
                    <a:pt x="11" y="18"/>
                  </a:cubicBezTo>
                  <a:cubicBezTo>
                    <a:pt x="11" y="18"/>
                    <a:pt x="10" y="18"/>
                    <a:pt x="9" y="18"/>
                  </a:cubicBezTo>
                  <a:cubicBezTo>
                    <a:pt x="15" y="10"/>
                    <a:pt x="24" y="5"/>
                    <a:pt x="34" y="5"/>
                  </a:cubicBezTo>
                  <a:cubicBezTo>
                    <a:pt x="41" y="5"/>
                    <a:pt x="48" y="7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0" y="12"/>
                    <a:pt x="48" y="15"/>
                    <a:pt x="48" y="17"/>
                  </a:cubicBezTo>
                  <a:cubicBezTo>
                    <a:pt x="48" y="20"/>
                    <a:pt x="50" y="22"/>
                    <a:pt x="51" y="24"/>
                  </a:cubicBezTo>
                  <a:cubicBezTo>
                    <a:pt x="52" y="26"/>
                    <a:pt x="53" y="29"/>
                    <a:pt x="53" y="32"/>
                  </a:cubicBezTo>
                  <a:cubicBezTo>
                    <a:pt x="53" y="35"/>
                    <a:pt x="52" y="38"/>
                    <a:pt x="51" y="42"/>
                  </a:cubicBezTo>
                  <a:close/>
                  <a:moveTo>
                    <a:pt x="43" y="61"/>
                  </a:moveTo>
                  <a:cubicBezTo>
                    <a:pt x="43" y="61"/>
                    <a:pt x="43" y="61"/>
                    <a:pt x="43" y="61"/>
                  </a:cubicBezTo>
                  <a:cubicBezTo>
                    <a:pt x="40" y="62"/>
                    <a:pt x="37" y="63"/>
                    <a:pt x="34" y="63"/>
                  </a:cubicBezTo>
                  <a:cubicBezTo>
                    <a:pt x="31" y="63"/>
                    <a:pt x="28" y="62"/>
                    <a:pt x="26" y="62"/>
                  </a:cubicBezTo>
                  <a:cubicBezTo>
                    <a:pt x="34" y="36"/>
                    <a:pt x="34" y="36"/>
                    <a:pt x="34" y="36"/>
                  </a:cubicBezTo>
                  <a:lnTo>
                    <a:pt x="43" y="61"/>
                  </a:lnTo>
                  <a:close/>
                  <a:moveTo>
                    <a:pt x="63" y="34"/>
                  </a:moveTo>
                  <a:cubicBezTo>
                    <a:pt x="63" y="44"/>
                    <a:pt x="57" y="54"/>
                    <a:pt x="48" y="59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9" y="29"/>
                    <a:pt x="60" y="26"/>
                    <a:pt x="60" y="23"/>
                  </a:cubicBezTo>
                  <a:cubicBezTo>
                    <a:pt x="60" y="22"/>
                    <a:pt x="60" y="21"/>
                    <a:pt x="59" y="20"/>
                  </a:cubicBezTo>
                  <a:cubicBezTo>
                    <a:pt x="62" y="24"/>
                    <a:pt x="63" y="29"/>
                    <a:pt x="6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TextBox 13"/>
            <p:cNvSpPr txBox="1">
              <a:spLocks noChangeArrowheads="1"/>
            </p:cNvSpPr>
            <p:nvPr/>
          </p:nvSpPr>
          <p:spPr bwMode="auto">
            <a:xfrm>
              <a:off x="1520427" y="1806624"/>
              <a:ext cx="1214438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TextBox 13"/>
            <p:cNvSpPr txBox="1">
              <a:spLocks noChangeArrowheads="1"/>
            </p:cNvSpPr>
            <p:nvPr/>
          </p:nvSpPr>
          <p:spPr bwMode="auto">
            <a:xfrm>
              <a:off x="1522809" y="2020937"/>
              <a:ext cx="12120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598068" y="1008905"/>
            <a:ext cx="1976438" cy="1774032"/>
            <a:chOff x="3598068" y="1008905"/>
            <a:chExt cx="1976438" cy="1774032"/>
          </a:xfrm>
        </p:grpSpPr>
        <p:sp>
          <p:nvSpPr>
            <p:cNvPr id="26" name="Rounded Rectangle 33"/>
            <p:cNvSpPr>
              <a:spLocks noChangeArrowheads="1"/>
            </p:cNvSpPr>
            <p:nvPr/>
          </p:nvSpPr>
          <p:spPr bwMode="auto">
            <a:xfrm>
              <a:off x="3598068" y="1110108"/>
              <a:ext cx="1976438" cy="1672829"/>
            </a:xfrm>
            <a:prstGeom prst="roundRect">
              <a:avLst>
                <a:gd name="adj" fmla="val 8949"/>
              </a:avLst>
            </a:prstGeom>
            <a:solidFill>
              <a:srgbClr val="F2F2F2"/>
            </a:solidFill>
            <a:ln w="12700" cmpd="sng">
              <a:solidFill>
                <a:srgbClr val="ADBACA"/>
              </a:solidFill>
              <a:round/>
            </a:ln>
          </p:spPr>
          <p:txBody>
            <a:bodyPr lIns="68580" tIns="34290" rIns="68580" bIns="34290" anchor="ctr"/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3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Trapezoid 36"/>
            <p:cNvSpPr/>
            <p:nvPr/>
          </p:nvSpPr>
          <p:spPr bwMode="auto">
            <a:xfrm>
              <a:off x="4082653" y="1008905"/>
              <a:ext cx="1007269" cy="101203"/>
            </a:xfrm>
            <a:custGeom>
              <a:avLst/>
              <a:gdLst>
                <a:gd name="T0" fmla="*/ 0 w 1343571"/>
                <a:gd name="T1" fmla="*/ 135201 h 135201"/>
                <a:gd name="T2" fmla="*/ 166186 w 1343571"/>
                <a:gd name="T3" fmla="*/ 0 h 135201"/>
                <a:gd name="T4" fmla="*/ 1177385 w 1343571"/>
                <a:gd name="T5" fmla="*/ 0 h 135201"/>
                <a:gd name="T6" fmla="*/ 1343571 w 1343571"/>
                <a:gd name="T7" fmla="*/ 135201 h 135201"/>
                <a:gd name="T8" fmla="*/ 0 w 1343571"/>
                <a:gd name="T9" fmla="*/ 135201 h 135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3571" h="135201">
                  <a:moveTo>
                    <a:pt x="0" y="135201"/>
                  </a:moveTo>
                  <a:lnTo>
                    <a:pt x="166186" y="0"/>
                  </a:lnTo>
                  <a:lnTo>
                    <a:pt x="1177385" y="0"/>
                  </a:lnTo>
                  <a:lnTo>
                    <a:pt x="1343571" y="135201"/>
                  </a:lnTo>
                  <a:lnTo>
                    <a:pt x="0" y="13520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Round Same Side Corner Rectangle 37"/>
            <p:cNvSpPr/>
            <p:nvPr/>
          </p:nvSpPr>
          <p:spPr bwMode="auto">
            <a:xfrm rot="10800000">
              <a:off x="4206478" y="1008905"/>
              <a:ext cx="759619" cy="623888"/>
            </a:xfrm>
            <a:custGeom>
              <a:avLst/>
              <a:gdLst>
                <a:gd name="T0" fmla="*/ 43598 w 1014016"/>
                <a:gd name="T1" fmla="*/ 0 h 832338"/>
                <a:gd name="T2" fmla="*/ 970418 w 1014016"/>
                <a:gd name="T3" fmla="*/ 0 h 832338"/>
                <a:gd name="T4" fmla="*/ 1014016 w 1014016"/>
                <a:gd name="T5" fmla="*/ 43598 h 832338"/>
                <a:gd name="T6" fmla="*/ 1014016 w 1014016"/>
                <a:gd name="T7" fmla="*/ 832338 h 832338"/>
                <a:gd name="T8" fmla="*/ 1014016 w 1014016"/>
                <a:gd name="T9" fmla="*/ 832338 h 832338"/>
                <a:gd name="T10" fmla="*/ 0 w 1014016"/>
                <a:gd name="T11" fmla="*/ 832338 h 832338"/>
                <a:gd name="T12" fmla="*/ 0 w 1014016"/>
                <a:gd name="T13" fmla="*/ 832338 h 832338"/>
                <a:gd name="T14" fmla="*/ 0 w 1014016"/>
                <a:gd name="T15" fmla="*/ 43598 h 832338"/>
                <a:gd name="T16" fmla="*/ 43598 w 1014016"/>
                <a:gd name="T17" fmla="*/ 0 h 832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4016" h="832338">
                  <a:moveTo>
                    <a:pt x="43598" y="0"/>
                  </a:moveTo>
                  <a:lnTo>
                    <a:pt x="970418" y="0"/>
                  </a:lnTo>
                  <a:cubicBezTo>
                    <a:pt x="994497" y="0"/>
                    <a:pt x="1014016" y="19519"/>
                    <a:pt x="1014016" y="43598"/>
                  </a:cubicBezTo>
                  <a:lnTo>
                    <a:pt x="1014016" y="832338"/>
                  </a:lnTo>
                  <a:lnTo>
                    <a:pt x="0" y="832338"/>
                  </a:lnTo>
                  <a:lnTo>
                    <a:pt x="0" y="43598"/>
                  </a:lnTo>
                  <a:cubicBezTo>
                    <a:pt x="0" y="19519"/>
                    <a:pt x="19519" y="0"/>
                    <a:pt x="43598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Freeform 157"/>
            <p:cNvSpPr>
              <a:spLocks noEditPoints="1"/>
            </p:cNvSpPr>
            <p:nvPr/>
          </p:nvSpPr>
          <p:spPr bwMode="auto">
            <a:xfrm>
              <a:off x="4421981" y="1119633"/>
              <a:ext cx="328613" cy="403622"/>
            </a:xfrm>
            <a:custGeom>
              <a:avLst/>
              <a:gdLst>
                <a:gd name="T0" fmla="*/ 41 w 41"/>
                <a:gd name="T1" fmla="*/ 44 h 50"/>
                <a:gd name="T2" fmla="*/ 35 w 41"/>
                <a:gd name="T3" fmla="*/ 50 h 50"/>
                <a:gd name="T4" fmla="*/ 5 w 41"/>
                <a:gd name="T5" fmla="*/ 50 h 50"/>
                <a:gd name="T6" fmla="*/ 0 w 41"/>
                <a:gd name="T7" fmla="*/ 44 h 50"/>
                <a:gd name="T8" fmla="*/ 0 w 41"/>
                <a:gd name="T9" fmla="*/ 5 h 50"/>
                <a:gd name="T10" fmla="*/ 5 w 41"/>
                <a:gd name="T11" fmla="*/ 0 h 50"/>
                <a:gd name="T12" fmla="*/ 35 w 41"/>
                <a:gd name="T13" fmla="*/ 0 h 50"/>
                <a:gd name="T14" fmla="*/ 41 w 41"/>
                <a:gd name="T15" fmla="*/ 5 h 50"/>
                <a:gd name="T16" fmla="*/ 41 w 41"/>
                <a:gd name="T17" fmla="*/ 44 h 50"/>
                <a:gd name="T18" fmla="*/ 36 w 41"/>
                <a:gd name="T19" fmla="*/ 5 h 50"/>
                <a:gd name="T20" fmla="*/ 35 w 41"/>
                <a:gd name="T21" fmla="*/ 4 h 50"/>
                <a:gd name="T22" fmla="*/ 5 w 41"/>
                <a:gd name="T23" fmla="*/ 4 h 50"/>
                <a:gd name="T24" fmla="*/ 4 w 41"/>
                <a:gd name="T25" fmla="*/ 5 h 50"/>
                <a:gd name="T26" fmla="*/ 4 w 41"/>
                <a:gd name="T27" fmla="*/ 40 h 50"/>
                <a:gd name="T28" fmla="*/ 5 w 41"/>
                <a:gd name="T29" fmla="*/ 41 h 50"/>
                <a:gd name="T30" fmla="*/ 35 w 41"/>
                <a:gd name="T31" fmla="*/ 41 h 50"/>
                <a:gd name="T32" fmla="*/ 36 w 41"/>
                <a:gd name="T33" fmla="*/ 40 h 50"/>
                <a:gd name="T34" fmla="*/ 36 w 41"/>
                <a:gd name="T35" fmla="*/ 5 h 50"/>
                <a:gd name="T36" fmla="*/ 20 w 41"/>
                <a:gd name="T37" fmla="*/ 43 h 50"/>
                <a:gd name="T38" fmla="*/ 18 w 41"/>
                <a:gd name="T39" fmla="*/ 45 h 50"/>
                <a:gd name="T40" fmla="*/ 20 w 41"/>
                <a:gd name="T41" fmla="*/ 48 h 50"/>
                <a:gd name="T42" fmla="*/ 23 w 41"/>
                <a:gd name="T43" fmla="*/ 45 h 50"/>
                <a:gd name="T44" fmla="*/ 20 w 41"/>
                <a:gd name="T45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50">
                  <a:moveTo>
                    <a:pt x="41" y="44"/>
                  </a:moveTo>
                  <a:cubicBezTo>
                    <a:pt x="41" y="47"/>
                    <a:pt x="38" y="50"/>
                    <a:pt x="3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2" y="50"/>
                    <a:pt x="0" y="47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41" y="2"/>
                    <a:pt x="41" y="5"/>
                  </a:cubicBezTo>
                  <a:lnTo>
                    <a:pt x="41" y="44"/>
                  </a:lnTo>
                  <a:close/>
                  <a:moveTo>
                    <a:pt x="36" y="5"/>
                  </a:moveTo>
                  <a:cubicBezTo>
                    <a:pt x="36" y="5"/>
                    <a:pt x="36" y="4"/>
                    <a:pt x="3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1"/>
                    <a:pt x="36" y="40"/>
                    <a:pt x="36" y="40"/>
                  </a:cubicBezTo>
                  <a:lnTo>
                    <a:pt x="36" y="5"/>
                  </a:lnTo>
                  <a:close/>
                  <a:moveTo>
                    <a:pt x="20" y="43"/>
                  </a:moveTo>
                  <a:cubicBezTo>
                    <a:pt x="19" y="43"/>
                    <a:pt x="18" y="44"/>
                    <a:pt x="18" y="45"/>
                  </a:cubicBezTo>
                  <a:cubicBezTo>
                    <a:pt x="18" y="46"/>
                    <a:pt x="19" y="48"/>
                    <a:pt x="20" y="48"/>
                  </a:cubicBezTo>
                  <a:cubicBezTo>
                    <a:pt x="22" y="48"/>
                    <a:pt x="23" y="46"/>
                    <a:pt x="23" y="45"/>
                  </a:cubicBezTo>
                  <a:cubicBezTo>
                    <a:pt x="23" y="44"/>
                    <a:pt x="22" y="43"/>
                    <a:pt x="20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" name="TextBox 13"/>
            <p:cNvSpPr txBox="1">
              <a:spLocks noChangeArrowheads="1"/>
            </p:cNvSpPr>
            <p:nvPr/>
          </p:nvSpPr>
          <p:spPr bwMode="auto">
            <a:xfrm>
              <a:off x="3975496" y="1806624"/>
              <a:ext cx="1214438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TextBox 13"/>
            <p:cNvSpPr txBox="1">
              <a:spLocks noChangeArrowheads="1"/>
            </p:cNvSpPr>
            <p:nvPr/>
          </p:nvSpPr>
          <p:spPr bwMode="auto">
            <a:xfrm>
              <a:off x="3979069" y="2020937"/>
              <a:ext cx="12120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50756" y="1008905"/>
            <a:ext cx="1977628" cy="1774032"/>
            <a:chOff x="6050756" y="1008905"/>
            <a:chExt cx="1977628" cy="1774032"/>
          </a:xfrm>
        </p:grpSpPr>
        <p:sp>
          <p:nvSpPr>
            <p:cNvPr id="29" name="Rounded Rectangle 39"/>
            <p:cNvSpPr>
              <a:spLocks noChangeArrowheads="1"/>
            </p:cNvSpPr>
            <p:nvPr/>
          </p:nvSpPr>
          <p:spPr bwMode="auto">
            <a:xfrm>
              <a:off x="6050756" y="1110108"/>
              <a:ext cx="1977628" cy="1672829"/>
            </a:xfrm>
            <a:prstGeom prst="roundRect">
              <a:avLst>
                <a:gd name="adj" fmla="val 8949"/>
              </a:avLst>
            </a:prstGeom>
            <a:solidFill>
              <a:srgbClr val="F2F2F2"/>
            </a:solidFill>
            <a:ln w="12700" cmpd="sng">
              <a:solidFill>
                <a:srgbClr val="ADBACA"/>
              </a:solidFill>
              <a:round/>
            </a:ln>
          </p:spPr>
          <p:txBody>
            <a:bodyPr lIns="68580" tIns="34290" rIns="68580" bIns="34290" anchor="ctr"/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3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Trapezoid 42"/>
            <p:cNvSpPr/>
            <p:nvPr/>
          </p:nvSpPr>
          <p:spPr bwMode="auto">
            <a:xfrm>
              <a:off x="6535340" y="1008905"/>
              <a:ext cx="1007269" cy="101203"/>
            </a:xfrm>
            <a:custGeom>
              <a:avLst/>
              <a:gdLst>
                <a:gd name="T0" fmla="*/ 0 w 1343571"/>
                <a:gd name="T1" fmla="*/ 135201 h 135201"/>
                <a:gd name="T2" fmla="*/ 166186 w 1343571"/>
                <a:gd name="T3" fmla="*/ 0 h 135201"/>
                <a:gd name="T4" fmla="*/ 1177385 w 1343571"/>
                <a:gd name="T5" fmla="*/ 0 h 135201"/>
                <a:gd name="T6" fmla="*/ 1343571 w 1343571"/>
                <a:gd name="T7" fmla="*/ 135201 h 135201"/>
                <a:gd name="T8" fmla="*/ 0 w 1343571"/>
                <a:gd name="T9" fmla="*/ 135201 h 135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3571" h="135201">
                  <a:moveTo>
                    <a:pt x="0" y="135201"/>
                  </a:moveTo>
                  <a:lnTo>
                    <a:pt x="166186" y="0"/>
                  </a:lnTo>
                  <a:lnTo>
                    <a:pt x="1177385" y="0"/>
                  </a:lnTo>
                  <a:lnTo>
                    <a:pt x="1343571" y="135201"/>
                  </a:lnTo>
                  <a:lnTo>
                    <a:pt x="0" y="13520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Round Same Side Corner Rectangle 43"/>
            <p:cNvSpPr/>
            <p:nvPr/>
          </p:nvSpPr>
          <p:spPr bwMode="auto">
            <a:xfrm rot="10800000">
              <a:off x="6659165" y="1008905"/>
              <a:ext cx="760810" cy="623888"/>
            </a:xfrm>
            <a:custGeom>
              <a:avLst/>
              <a:gdLst>
                <a:gd name="T0" fmla="*/ 43598 w 1014016"/>
                <a:gd name="T1" fmla="*/ 0 h 832338"/>
                <a:gd name="T2" fmla="*/ 970418 w 1014016"/>
                <a:gd name="T3" fmla="*/ 0 h 832338"/>
                <a:gd name="T4" fmla="*/ 1014016 w 1014016"/>
                <a:gd name="T5" fmla="*/ 43598 h 832338"/>
                <a:gd name="T6" fmla="*/ 1014016 w 1014016"/>
                <a:gd name="T7" fmla="*/ 832338 h 832338"/>
                <a:gd name="T8" fmla="*/ 1014016 w 1014016"/>
                <a:gd name="T9" fmla="*/ 832338 h 832338"/>
                <a:gd name="T10" fmla="*/ 0 w 1014016"/>
                <a:gd name="T11" fmla="*/ 832338 h 832338"/>
                <a:gd name="T12" fmla="*/ 0 w 1014016"/>
                <a:gd name="T13" fmla="*/ 832338 h 832338"/>
                <a:gd name="T14" fmla="*/ 0 w 1014016"/>
                <a:gd name="T15" fmla="*/ 43598 h 832338"/>
                <a:gd name="T16" fmla="*/ 43598 w 1014016"/>
                <a:gd name="T17" fmla="*/ 0 h 832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4016" h="832338">
                  <a:moveTo>
                    <a:pt x="43598" y="0"/>
                  </a:moveTo>
                  <a:lnTo>
                    <a:pt x="970418" y="0"/>
                  </a:lnTo>
                  <a:cubicBezTo>
                    <a:pt x="994497" y="0"/>
                    <a:pt x="1014016" y="19519"/>
                    <a:pt x="1014016" y="43598"/>
                  </a:cubicBezTo>
                  <a:lnTo>
                    <a:pt x="1014016" y="832338"/>
                  </a:lnTo>
                  <a:lnTo>
                    <a:pt x="0" y="832338"/>
                  </a:lnTo>
                  <a:lnTo>
                    <a:pt x="0" y="43598"/>
                  </a:lnTo>
                  <a:cubicBezTo>
                    <a:pt x="0" y="19519"/>
                    <a:pt x="19519" y="0"/>
                    <a:pt x="43598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Freeform 158"/>
            <p:cNvSpPr>
              <a:spLocks noEditPoints="1"/>
            </p:cNvSpPr>
            <p:nvPr/>
          </p:nvSpPr>
          <p:spPr bwMode="auto">
            <a:xfrm>
              <a:off x="6847284" y="1156542"/>
              <a:ext cx="383381" cy="328613"/>
            </a:xfrm>
            <a:custGeom>
              <a:avLst/>
              <a:gdLst>
                <a:gd name="T0" fmla="*/ 68 w 68"/>
                <a:gd name="T1" fmla="*/ 30 h 58"/>
                <a:gd name="T2" fmla="*/ 0 w 68"/>
                <a:gd name="T3" fmla="*/ 30 h 58"/>
                <a:gd name="T4" fmla="*/ 0 w 68"/>
                <a:gd name="T5" fmla="*/ 15 h 58"/>
                <a:gd name="T6" fmla="*/ 7 w 68"/>
                <a:gd name="T7" fmla="*/ 9 h 58"/>
                <a:gd name="T8" fmla="*/ 20 w 68"/>
                <a:gd name="T9" fmla="*/ 9 h 58"/>
                <a:gd name="T10" fmla="*/ 20 w 68"/>
                <a:gd name="T11" fmla="*/ 3 h 58"/>
                <a:gd name="T12" fmla="*/ 24 w 68"/>
                <a:gd name="T13" fmla="*/ 0 h 58"/>
                <a:gd name="T14" fmla="*/ 45 w 68"/>
                <a:gd name="T15" fmla="*/ 0 h 58"/>
                <a:gd name="T16" fmla="*/ 49 w 68"/>
                <a:gd name="T17" fmla="*/ 3 h 58"/>
                <a:gd name="T18" fmla="*/ 49 w 68"/>
                <a:gd name="T19" fmla="*/ 9 h 58"/>
                <a:gd name="T20" fmla="*/ 62 w 68"/>
                <a:gd name="T21" fmla="*/ 9 h 58"/>
                <a:gd name="T22" fmla="*/ 68 w 68"/>
                <a:gd name="T23" fmla="*/ 15 h 58"/>
                <a:gd name="T24" fmla="*/ 68 w 68"/>
                <a:gd name="T25" fmla="*/ 30 h 58"/>
                <a:gd name="T26" fmla="*/ 68 w 68"/>
                <a:gd name="T27" fmla="*/ 52 h 58"/>
                <a:gd name="T28" fmla="*/ 62 w 68"/>
                <a:gd name="T29" fmla="*/ 58 h 58"/>
                <a:gd name="T30" fmla="*/ 7 w 68"/>
                <a:gd name="T31" fmla="*/ 58 h 58"/>
                <a:gd name="T32" fmla="*/ 0 w 68"/>
                <a:gd name="T33" fmla="*/ 52 h 58"/>
                <a:gd name="T34" fmla="*/ 0 w 68"/>
                <a:gd name="T35" fmla="*/ 34 h 58"/>
                <a:gd name="T36" fmla="*/ 26 w 68"/>
                <a:gd name="T37" fmla="*/ 34 h 58"/>
                <a:gd name="T38" fmla="*/ 26 w 68"/>
                <a:gd name="T39" fmla="*/ 40 h 58"/>
                <a:gd name="T40" fmla="*/ 28 w 68"/>
                <a:gd name="T41" fmla="*/ 42 h 58"/>
                <a:gd name="T42" fmla="*/ 41 w 68"/>
                <a:gd name="T43" fmla="*/ 42 h 58"/>
                <a:gd name="T44" fmla="*/ 43 w 68"/>
                <a:gd name="T45" fmla="*/ 40 h 58"/>
                <a:gd name="T46" fmla="*/ 43 w 68"/>
                <a:gd name="T47" fmla="*/ 34 h 58"/>
                <a:gd name="T48" fmla="*/ 68 w 68"/>
                <a:gd name="T49" fmla="*/ 34 h 58"/>
                <a:gd name="T50" fmla="*/ 68 w 68"/>
                <a:gd name="T51" fmla="*/ 52 h 58"/>
                <a:gd name="T52" fmla="*/ 44 w 68"/>
                <a:gd name="T53" fmla="*/ 9 h 58"/>
                <a:gd name="T54" fmla="*/ 44 w 68"/>
                <a:gd name="T55" fmla="*/ 5 h 58"/>
                <a:gd name="T56" fmla="*/ 25 w 68"/>
                <a:gd name="T57" fmla="*/ 5 h 58"/>
                <a:gd name="T58" fmla="*/ 25 w 68"/>
                <a:gd name="T59" fmla="*/ 9 h 58"/>
                <a:gd name="T60" fmla="*/ 44 w 68"/>
                <a:gd name="T61" fmla="*/ 9 h 58"/>
                <a:gd name="T62" fmla="*/ 39 w 68"/>
                <a:gd name="T63" fmla="*/ 39 h 58"/>
                <a:gd name="T64" fmla="*/ 30 w 68"/>
                <a:gd name="T65" fmla="*/ 39 h 58"/>
                <a:gd name="T66" fmla="*/ 30 w 68"/>
                <a:gd name="T67" fmla="*/ 34 h 58"/>
                <a:gd name="T68" fmla="*/ 39 w 68"/>
                <a:gd name="T69" fmla="*/ 34 h 58"/>
                <a:gd name="T70" fmla="*/ 39 w 68"/>
                <a:gd name="T71" fmla="*/ 3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8" h="58">
                  <a:moveTo>
                    <a:pt x="68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3" y="9"/>
                    <a:pt x="7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9" y="1"/>
                    <a:pt x="49" y="3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6" y="9"/>
                    <a:pt x="68" y="12"/>
                    <a:pt x="68" y="15"/>
                  </a:cubicBezTo>
                  <a:lnTo>
                    <a:pt x="68" y="30"/>
                  </a:lnTo>
                  <a:close/>
                  <a:moveTo>
                    <a:pt x="68" y="52"/>
                  </a:moveTo>
                  <a:cubicBezTo>
                    <a:pt x="68" y="55"/>
                    <a:pt x="66" y="58"/>
                    <a:pt x="6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1"/>
                    <a:pt x="27" y="42"/>
                    <a:pt x="28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2"/>
                    <a:pt x="43" y="41"/>
                    <a:pt x="43" y="40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8" y="34"/>
                    <a:pt x="68" y="34"/>
                    <a:pt x="68" y="34"/>
                  </a:cubicBezTo>
                  <a:lnTo>
                    <a:pt x="68" y="52"/>
                  </a:lnTo>
                  <a:close/>
                  <a:moveTo>
                    <a:pt x="44" y="9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44" y="9"/>
                  </a:lnTo>
                  <a:close/>
                  <a:moveTo>
                    <a:pt x="39" y="39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34"/>
                    <a:pt x="39" y="34"/>
                    <a:pt x="39" y="34"/>
                  </a:cubicBez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TextBox 13"/>
            <p:cNvSpPr txBox="1">
              <a:spLocks noChangeArrowheads="1"/>
            </p:cNvSpPr>
            <p:nvPr/>
          </p:nvSpPr>
          <p:spPr bwMode="auto">
            <a:xfrm>
              <a:off x="6431756" y="1806624"/>
              <a:ext cx="1214438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>
              <a:off x="6434138" y="2020937"/>
              <a:ext cx="12120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44190" y="2956768"/>
            <a:ext cx="1977629" cy="1775222"/>
            <a:chOff x="1144190" y="2956768"/>
            <a:chExt cx="1977629" cy="1775222"/>
          </a:xfrm>
        </p:grpSpPr>
        <p:sp>
          <p:nvSpPr>
            <p:cNvPr id="32" name="Rounded Rectangle 45"/>
            <p:cNvSpPr>
              <a:spLocks noChangeArrowheads="1"/>
            </p:cNvSpPr>
            <p:nvPr/>
          </p:nvSpPr>
          <p:spPr bwMode="auto">
            <a:xfrm>
              <a:off x="1144190" y="3057971"/>
              <a:ext cx="1977629" cy="1674019"/>
            </a:xfrm>
            <a:prstGeom prst="roundRect">
              <a:avLst>
                <a:gd name="adj" fmla="val 8949"/>
              </a:avLst>
            </a:prstGeom>
            <a:solidFill>
              <a:srgbClr val="F2F2F2"/>
            </a:solidFill>
            <a:ln w="12700" cmpd="sng">
              <a:solidFill>
                <a:srgbClr val="ADBACA"/>
              </a:solidFill>
              <a:round/>
            </a:ln>
          </p:spPr>
          <p:txBody>
            <a:bodyPr lIns="68580" tIns="34290" rIns="68580" bIns="34290" anchor="ctr"/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3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Trapezoid 48"/>
            <p:cNvSpPr/>
            <p:nvPr/>
          </p:nvSpPr>
          <p:spPr bwMode="auto">
            <a:xfrm>
              <a:off x="1629965" y="2956768"/>
              <a:ext cx="1007269" cy="101203"/>
            </a:xfrm>
            <a:custGeom>
              <a:avLst/>
              <a:gdLst>
                <a:gd name="T0" fmla="*/ 0 w 1343571"/>
                <a:gd name="T1" fmla="*/ 135201 h 135201"/>
                <a:gd name="T2" fmla="*/ 166186 w 1343571"/>
                <a:gd name="T3" fmla="*/ 0 h 135201"/>
                <a:gd name="T4" fmla="*/ 1177385 w 1343571"/>
                <a:gd name="T5" fmla="*/ 0 h 135201"/>
                <a:gd name="T6" fmla="*/ 1343571 w 1343571"/>
                <a:gd name="T7" fmla="*/ 135201 h 135201"/>
                <a:gd name="T8" fmla="*/ 0 w 1343571"/>
                <a:gd name="T9" fmla="*/ 135201 h 135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3571" h="135201">
                  <a:moveTo>
                    <a:pt x="0" y="135201"/>
                  </a:moveTo>
                  <a:lnTo>
                    <a:pt x="166186" y="0"/>
                  </a:lnTo>
                  <a:lnTo>
                    <a:pt x="1177385" y="0"/>
                  </a:lnTo>
                  <a:lnTo>
                    <a:pt x="1343571" y="135201"/>
                  </a:lnTo>
                  <a:lnTo>
                    <a:pt x="0" y="13520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Round Same Side Corner Rectangle 49"/>
            <p:cNvSpPr/>
            <p:nvPr/>
          </p:nvSpPr>
          <p:spPr bwMode="auto">
            <a:xfrm rot="10800000">
              <a:off x="1752600" y="2956768"/>
              <a:ext cx="760809" cy="625078"/>
            </a:xfrm>
            <a:custGeom>
              <a:avLst/>
              <a:gdLst>
                <a:gd name="T0" fmla="*/ 43598 w 1014016"/>
                <a:gd name="T1" fmla="*/ 0 h 832338"/>
                <a:gd name="T2" fmla="*/ 970418 w 1014016"/>
                <a:gd name="T3" fmla="*/ 0 h 832338"/>
                <a:gd name="T4" fmla="*/ 1014016 w 1014016"/>
                <a:gd name="T5" fmla="*/ 43598 h 832338"/>
                <a:gd name="T6" fmla="*/ 1014016 w 1014016"/>
                <a:gd name="T7" fmla="*/ 832338 h 832338"/>
                <a:gd name="T8" fmla="*/ 1014016 w 1014016"/>
                <a:gd name="T9" fmla="*/ 832338 h 832338"/>
                <a:gd name="T10" fmla="*/ 0 w 1014016"/>
                <a:gd name="T11" fmla="*/ 832338 h 832338"/>
                <a:gd name="T12" fmla="*/ 0 w 1014016"/>
                <a:gd name="T13" fmla="*/ 832338 h 832338"/>
                <a:gd name="T14" fmla="*/ 0 w 1014016"/>
                <a:gd name="T15" fmla="*/ 43598 h 832338"/>
                <a:gd name="T16" fmla="*/ 43598 w 1014016"/>
                <a:gd name="T17" fmla="*/ 0 h 832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4016" h="832338">
                  <a:moveTo>
                    <a:pt x="43598" y="0"/>
                  </a:moveTo>
                  <a:lnTo>
                    <a:pt x="970418" y="0"/>
                  </a:lnTo>
                  <a:cubicBezTo>
                    <a:pt x="994497" y="0"/>
                    <a:pt x="1014016" y="19519"/>
                    <a:pt x="1014016" y="43598"/>
                  </a:cubicBezTo>
                  <a:lnTo>
                    <a:pt x="1014016" y="832338"/>
                  </a:lnTo>
                  <a:lnTo>
                    <a:pt x="0" y="832338"/>
                  </a:lnTo>
                  <a:lnTo>
                    <a:pt x="0" y="43598"/>
                  </a:lnTo>
                  <a:cubicBezTo>
                    <a:pt x="0" y="19519"/>
                    <a:pt x="19519" y="0"/>
                    <a:pt x="43598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Freeform 91"/>
            <p:cNvSpPr>
              <a:spLocks noEditPoints="1"/>
            </p:cNvSpPr>
            <p:nvPr/>
          </p:nvSpPr>
          <p:spPr bwMode="auto">
            <a:xfrm>
              <a:off x="1943100" y="3079402"/>
              <a:ext cx="379809" cy="379810"/>
            </a:xfrm>
            <a:custGeom>
              <a:avLst/>
              <a:gdLst>
                <a:gd name="T0" fmla="*/ 0 w 62"/>
                <a:gd name="T1" fmla="*/ 31 h 62"/>
                <a:gd name="T2" fmla="*/ 41 w 62"/>
                <a:gd name="T3" fmla="*/ 22 h 62"/>
                <a:gd name="T4" fmla="*/ 45 w 62"/>
                <a:gd name="T5" fmla="*/ 20 h 62"/>
                <a:gd name="T6" fmla="*/ 49 w 62"/>
                <a:gd name="T7" fmla="*/ 19 h 62"/>
                <a:gd name="T8" fmla="*/ 48 w 62"/>
                <a:gd name="T9" fmla="*/ 17 h 62"/>
                <a:gd name="T10" fmla="*/ 45 w 62"/>
                <a:gd name="T11" fmla="*/ 15 h 62"/>
                <a:gd name="T12" fmla="*/ 43 w 62"/>
                <a:gd name="T13" fmla="*/ 15 h 62"/>
                <a:gd name="T14" fmla="*/ 42 w 62"/>
                <a:gd name="T15" fmla="*/ 14 h 62"/>
                <a:gd name="T16" fmla="*/ 38 w 62"/>
                <a:gd name="T17" fmla="*/ 12 h 62"/>
                <a:gd name="T18" fmla="*/ 38 w 62"/>
                <a:gd name="T19" fmla="*/ 16 h 62"/>
                <a:gd name="T20" fmla="*/ 37 w 62"/>
                <a:gd name="T21" fmla="*/ 19 h 62"/>
                <a:gd name="T22" fmla="*/ 33 w 62"/>
                <a:gd name="T23" fmla="*/ 17 h 62"/>
                <a:gd name="T24" fmla="*/ 29 w 62"/>
                <a:gd name="T25" fmla="*/ 15 h 62"/>
                <a:gd name="T26" fmla="*/ 30 w 62"/>
                <a:gd name="T27" fmla="*/ 11 h 62"/>
                <a:gd name="T28" fmla="*/ 35 w 62"/>
                <a:gd name="T29" fmla="*/ 10 h 62"/>
                <a:gd name="T30" fmla="*/ 34 w 62"/>
                <a:gd name="T31" fmla="*/ 8 h 62"/>
                <a:gd name="T32" fmla="*/ 31 w 62"/>
                <a:gd name="T33" fmla="*/ 9 h 62"/>
                <a:gd name="T34" fmla="*/ 27 w 62"/>
                <a:gd name="T35" fmla="*/ 6 h 62"/>
                <a:gd name="T36" fmla="*/ 28 w 62"/>
                <a:gd name="T37" fmla="*/ 9 h 62"/>
                <a:gd name="T38" fmla="*/ 26 w 62"/>
                <a:gd name="T39" fmla="*/ 9 h 62"/>
                <a:gd name="T40" fmla="*/ 23 w 62"/>
                <a:gd name="T41" fmla="*/ 7 h 62"/>
                <a:gd name="T42" fmla="*/ 21 w 62"/>
                <a:gd name="T43" fmla="*/ 8 h 62"/>
                <a:gd name="T44" fmla="*/ 23 w 62"/>
                <a:gd name="T45" fmla="*/ 9 h 62"/>
                <a:gd name="T46" fmla="*/ 22 w 62"/>
                <a:gd name="T47" fmla="*/ 10 h 62"/>
                <a:gd name="T48" fmla="*/ 10 w 62"/>
                <a:gd name="T49" fmla="*/ 18 h 62"/>
                <a:gd name="T50" fmla="*/ 11 w 62"/>
                <a:gd name="T51" fmla="*/ 19 h 62"/>
                <a:gd name="T52" fmla="*/ 13 w 62"/>
                <a:gd name="T53" fmla="*/ 22 h 62"/>
                <a:gd name="T54" fmla="*/ 12 w 62"/>
                <a:gd name="T55" fmla="*/ 26 h 62"/>
                <a:gd name="T56" fmla="*/ 15 w 62"/>
                <a:gd name="T57" fmla="*/ 30 h 62"/>
                <a:gd name="T58" fmla="*/ 18 w 62"/>
                <a:gd name="T59" fmla="*/ 35 h 62"/>
                <a:gd name="T60" fmla="*/ 19 w 62"/>
                <a:gd name="T61" fmla="*/ 37 h 62"/>
                <a:gd name="T62" fmla="*/ 17 w 62"/>
                <a:gd name="T63" fmla="*/ 32 h 62"/>
                <a:gd name="T64" fmla="*/ 21 w 62"/>
                <a:gd name="T65" fmla="*/ 37 h 62"/>
                <a:gd name="T66" fmla="*/ 25 w 62"/>
                <a:gd name="T67" fmla="*/ 41 h 62"/>
                <a:gd name="T68" fmla="*/ 30 w 62"/>
                <a:gd name="T69" fmla="*/ 44 h 62"/>
                <a:gd name="T70" fmla="*/ 35 w 62"/>
                <a:gd name="T71" fmla="*/ 47 h 62"/>
                <a:gd name="T72" fmla="*/ 36 w 62"/>
                <a:gd name="T73" fmla="*/ 47 h 62"/>
                <a:gd name="T74" fmla="*/ 34 w 62"/>
                <a:gd name="T75" fmla="*/ 43 h 62"/>
                <a:gd name="T76" fmla="*/ 32 w 62"/>
                <a:gd name="T77" fmla="*/ 42 h 62"/>
                <a:gd name="T78" fmla="*/ 32 w 62"/>
                <a:gd name="T79" fmla="*/ 39 h 62"/>
                <a:gd name="T80" fmla="*/ 28 w 62"/>
                <a:gd name="T81" fmla="*/ 41 h 62"/>
                <a:gd name="T82" fmla="*/ 27 w 62"/>
                <a:gd name="T83" fmla="*/ 34 h 62"/>
                <a:gd name="T84" fmla="*/ 30 w 62"/>
                <a:gd name="T85" fmla="*/ 34 h 62"/>
                <a:gd name="T86" fmla="*/ 32 w 62"/>
                <a:gd name="T87" fmla="*/ 33 h 62"/>
                <a:gd name="T88" fmla="*/ 35 w 62"/>
                <a:gd name="T89" fmla="*/ 34 h 62"/>
                <a:gd name="T90" fmla="*/ 36 w 62"/>
                <a:gd name="T91" fmla="*/ 33 h 62"/>
                <a:gd name="T92" fmla="*/ 38 w 62"/>
                <a:gd name="T93" fmla="*/ 29 h 62"/>
                <a:gd name="T94" fmla="*/ 38 w 62"/>
                <a:gd name="T95" fmla="*/ 28 h 62"/>
                <a:gd name="T96" fmla="*/ 41 w 62"/>
                <a:gd name="T97" fmla="*/ 26 h 62"/>
                <a:gd name="T98" fmla="*/ 43 w 62"/>
                <a:gd name="T99" fmla="*/ 23 h 62"/>
                <a:gd name="T100" fmla="*/ 44 w 62"/>
                <a:gd name="T101" fmla="*/ 22 h 62"/>
                <a:gd name="T102" fmla="*/ 41 w 62"/>
                <a:gd name="T103" fmla="*/ 22 h 62"/>
                <a:gd name="T104" fmla="*/ 48 w 62"/>
                <a:gd name="T105" fmla="*/ 48 h 62"/>
                <a:gd name="T106" fmla="*/ 44 w 62"/>
                <a:gd name="T107" fmla="*/ 47 h 62"/>
                <a:gd name="T108" fmla="*/ 41 w 62"/>
                <a:gd name="T109" fmla="*/ 47 h 62"/>
                <a:gd name="T110" fmla="*/ 38 w 62"/>
                <a:gd name="T111" fmla="*/ 46 h 62"/>
                <a:gd name="T112" fmla="*/ 37 w 62"/>
                <a:gd name="T113" fmla="*/ 50 h 62"/>
                <a:gd name="T114" fmla="*/ 36 w 62"/>
                <a:gd name="T115" fmla="*/ 54 h 62"/>
                <a:gd name="T116" fmla="*/ 50 w 62"/>
                <a:gd name="T117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" h="62">
                  <a:moveTo>
                    <a:pt x="62" y="31"/>
                  </a:moveTo>
                  <a:cubicBezTo>
                    <a:pt x="62" y="48"/>
                    <a:pt x="48" y="62"/>
                    <a:pt x="31" y="62"/>
                  </a:cubicBez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lose/>
                  <a:moveTo>
                    <a:pt x="41" y="22"/>
                  </a:moveTo>
                  <a:cubicBezTo>
                    <a:pt x="42" y="22"/>
                    <a:pt x="42" y="21"/>
                    <a:pt x="42" y="21"/>
                  </a:cubicBezTo>
                  <a:cubicBezTo>
                    <a:pt x="42" y="21"/>
                    <a:pt x="42" y="21"/>
                    <a:pt x="43" y="21"/>
                  </a:cubicBezTo>
                  <a:cubicBezTo>
                    <a:pt x="43" y="20"/>
                    <a:pt x="44" y="20"/>
                    <a:pt x="45" y="20"/>
                  </a:cubicBezTo>
                  <a:cubicBezTo>
                    <a:pt x="46" y="20"/>
                    <a:pt x="46" y="20"/>
                    <a:pt x="47" y="21"/>
                  </a:cubicBezTo>
                  <a:cubicBezTo>
                    <a:pt x="47" y="20"/>
                    <a:pt x="48" y="20"/>
                    <a:pt x="48" y="20"/>
                  </a:cubicBezTo>
                  <a:cubicBezTo>
                    <a:pt x="48" y="19"/>
                    <a:pt x="49" y="19"/>
                    <a:pt x="49" y="19"/>
                  </a:cubicBezTo>
                  <a:cubicBezTo>
                    <a:pt x="49" y="19"/>
                    <a:pt x="49" y="18"/>
                    <a:pt x="49" y="18"/>
                  </a:cubicBezTo>
                  <a:cubicBezTo>
                    <a:pt x="49" y="18"/>
                    <a:pt x="48" y="1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6" y="16"/>
                    <a:pt x="46" y="16"/>
                  </a:cubicBezTo>
                  <a:cubicBezTo>
                    <a:pt x="46" y="15"/>
                    <a:pt x="45" y="15"/>
                    <a:pt x="45" y="15"/>
                  </a:cubicBezTo>
                  <a:cubicBezTo>
                    <a:pt x="45" y="15"/>
                    <a:pt x="45" y="14"/>
                    <a:pt x="45" y="14"/>
                  </a:cubicBezTo>
                  <a:cubicBezTo>
                    <a:pt x="44" y="14"/>
                    <a:pt x="44" y="15"/>
                    <a:pt x="44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2" y="15"/>
                  </a:cubicBezTo>
                  <a:cubicBezTo>
                    <a:pt x="43" y="15"/>
                    <a:pt x="42" y="15"/>
                    <a:pt x="42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1" y="13"/>
                    <a:pt x="40" y="13"/>
                  </a:cubicBezTo>
                  <a:cubicBezTo>
                    <a:pt x="40" y="12"/>
                    <a:pt x="38" y="12"/>
                    <a:pt x="38" y="12"/>
                  </a:cubicBezTo>
                  <a:cubicBezTo>
                    <a:pt x="37" y="13"/>
                    <a:pt x="38" y="13"/>
                    <a:pt x="38" y="14"/>
                  </a:cubicBezTo>
                  <a:cubicBezTo>
                    <a:pt x="38" y="14"/>
                    <a:pt x="37" y="14"/>
                    <a:pt x="37" y="15"/>
                  </a:cubicBezTo>
                  <a:cubicBezTo>
                    <a:pt x="37" y="15"/>
                    <a:pt x="38" y="15"/>
                    <a:pt x="38" y="16"/>
                  </a:cubicBezTo>
                  <a:cubicBezTo>
                    <a:pt x="38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9"/>
                  </a:cubicBezTo>
                  <a:cubicBezTo>
                    <a:pt x="38" y="19"/>
                    <a:pt x="37" y="19"/>
                    <a:pt x="37" y="19"/>
                  </a:cubicBezTo>
                  <a:cubicBezTo>
                    <a:pt x="36" y="20"/>
                    <a:pt x="35" y="19"/>
                    <a:pt x="35" y="18"/>
                  </a:cubicBezTo>
                  <a:cubicBezTo>
                    <a:pt x="35" y="18"/>
                    <a:pt x="35" y="17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3" y="16"/>
                    <a:pt x="32" y="16"/>
                    <a:pt x="32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30" y="16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30" y="11"/>
                    <a:pt x="30" y="11"/>
                  </a:cubicBezTo>
                  <a:cubicBezTo>
                    <a:pt x="31" y="12"/>
                    <a:pt x="31" y="12"/>
                    <a:pt x="32" y="11"/>
                  </a:cubicBezTo>
                  <a:cubicBezTo>
                    <a:pt x="32" y="11"/>
                    <a:pt x="32" y="10"/>
                    <a:pt x="33" y="10"/>
                  </a:cubicBezTo>
                  <a:cubicBezTo>
                    <a:pt x="33" y="9"/>
                    <a:pt x="34" y="10"/>
                    <a:pt x="35" y="10"/>
                  </a:cubicBezTo>
                  <a:cubicBezTo>
                    <a:pt x="35" y="10"/>
                    <a:pt x="35" y="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4" y="7"/>
                    <a:pt x="33" y="8"/>
                    <a:pt x="34" y="8"/>
                  </a:cubicBezTo>
                  <a:cubicBezTo>
                    <a:pt x="34" y="8"/>
                    <a:pt x="33" y="10"/>
                    <a:pt x="32" y="9"/>
                  </a:cubicBezTo>
                  <a:cubicBezTo>
                    <a:pt x="32" y="9"/>
                    <a:pt x="32" y="8"/>
                    <a:pt x="31" y="8"/>
                  </a:cubicBezTo>
                  <a:cubicBezTo>
                    <a:pt x="31" y="8"/>
                    <a:pt x="31" y="8"/>
                    <a:pt x="31" y="9"/>
                  </a:cubicBezTo>
                  <a:cubicBezTo>
                    <a:pt x="31" y="8"/>
                    <a:pt x="30" y="8"/>
                    <a:pt x="29" y="8"/>
                  </a:cubicBezTo>
                  <a:cubicBezTo>
                    <a:pt x="30" y="7"/>
                    <a:pt x="29" y="7"/>
                    <a:pt x="29" y="7"/>
                  </a:cubicBezTo>
                  <a:cubicBezTo>
                    <a:pt x="29" y="6"/>
                    <a:pt x="28" y="6"/>
                    <a:pt x="27" y="6"/>
                  </a:cubicBezTo>
                  <a:cubicBezTo>
                    <a:pt x="27" y="7"/>
                    <a:pt x="28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8" y="9"/>
                    <a:pt x="28" y="9"/>
                  </a:cubicBezTo>
                  <a:cubicBezTo>
                    <a:pt x="28" y="9"/>
                    <a:pt x="28" y="10"/>
                    <a:pt x="28" y="10"/>
                  </a:cubicBezTo>
                  <a:cubicBezTo>
                    <a:pt x="27" y="10"/>
                    <a:pt x="27" y="9"/>
                    <a:pt x="27" y="9"/>
                  </a:cubicBezTo>
                  <a:cubicBezTo>
                    <a:pt x="28" y="9"/>
                    <a:pt x="26" y="9"/>
                    <a:pt x="26" y="9"/>
                  </a:cubicBezTo>
                  <a:cubicBezTo>
                    <a:pt x="25" y="9"/>
                    <a:pt x="24" y="9"/>
                    <a:pt x="24" y="9"/>
                  </a:cubicBezTo>
                  <a:cubicBezTo>
                    <a:pt x="24" y="8"/>
                    <a:pt x="24" y="7"/>
                    <a:pt x="24" y="8"/>
                  </a:cubicBezTo>
                  <a:cubicBezTo>
                    <a:pt x="24" y="7"/>
                    <a:pt x="23" y="7"/>
                    <a:pt x="23" y="7"/>
                  </a:cubicBezTo>
                  <a:cubicBezTo>
                    <a:pt x="22" y="7"/>
                    <a:pt x="21" y="8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0" y="8"/>
                    <a:pt x="20" y="8"/>
                    <a:pt x="21" y="8"/>
                  </a:cubicBezTo>
                  <a:cubicBezTo>
                    <a:pt x="21" y="8"/>
                    <a:pt x="22" y="7"/>
                    <a:pt x="22" y="8"/>
                  </a:cubicBezTo>
                  <a:cubicBezTo>
                    <a:pt x="22" y="8"/>
                    <a:pt x="23" y="8"/>
                    <a:pt x="23" y="8"/>
                  </a:cubicBezTo>
                  <a:cubicBezTo>
                    <a:pt x="23" y="8"/>
                    <a:pt x="23" y="8"/>
                    <a:pt x="23" y="9"/>
                  </a:cubicBezTo>
                  <a:cubicBezTo>
                    <a:pt x="23" y="8"/>
                    <a:pt x="23" y="9"/>
                    <a:pt x="22" y="9"/>
                  </a:cubicBezTo>
                  <a:cubicBezTo>
                    <a:pt x="22" y="9"/>
                    <a:pt x="21" y="9"/>
                    <a:pt x="21" y="9"/>
                  </a:cubicBezTo>
                  <a:cubicBezTo>
                    <a:pt x="21" y="9"/>
                    <a:pt x="22" y="10"/>
                    <a:pt x="22" y="10"/>
                  </a:cubicBezTo>
                  <a:cubicBezTo>
                    <a:pt x="21" y="9"/>
                    <a:pt x="21" y="9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5" y="11"/>
                    <a:pt x="12" y="14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3" y="20"/>
                    <a:pt x="13" y="21"/>
                  </a:cubicBezTo>
                  <a:cubicBezTo>
                    <a:pt x="13" y="21"/>
                    <a:pt x="13" y="21"/>
                    <a:pt x="14" y="21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3" y="22"/>
                    <a:pt x="12" y="21"/>
                    <a:pt x="12" y="22"/>
                  </a:cubicBezTo>
                  <a:cubicBezTo>
                    <a:pt x="12" y="22"/>
                    <a:pt x="12" y="23"/>
                    <a:pt x="13" y="23"/>
                  </a:cubicBezTo>
                  <a:cubicBezTo>
                    <a:pt x="12" y="23"/>
                    <a:pt x="12" y="25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3" y="28"/>
                    <a:pt x="13" y="28"/>
                  </a:cubicBezTo>
                  <a:cubicBezTo>
                    <a:pt x="13" y="28"/>
                    <a:pt x="14" y="30"/>
                    <a:pt x="15" y="30"/>
                  </a:cubicBezTo>
                  <a:cubicBezTo>
                    <a:pt x="15" y="30"/>
                    <a:pt x="16" y="31"/>
                    <a:pt x="16" y="31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7" y="34"/>
                    <a:pt x="18" y="34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5"/>
                    <a:pt x="19" y="36"/>
                  </a:cubicBezTo>
                  <a:cubicBezTo>
                    <a:pt x="19" y="36"/>
                    <a:pt x="19" y="37"/>
                    <a:pt x="19" y="37"/>
                  </a:cubicBezTo>
                  <a:cubicBezTo>
                    <a:pt x="20" y="36"/>
                    <a:pt x="19" y="35"/>
                    <a:pt x="18" y="34"/>
                  </a:cubicBezTo>
                  <a:cubicBezTo>
                    <a:pt x="18" y="34"/>
                    <a:pt x="18" y="34"/>
                    <a:pt x="18" y="33"/>
                  </a:cubicBezTo>
                  <a:cubicBezTo>
                    <a:pt x="18" y="33"/>
                    <a:pt x="18" y="32"/>
                    <a:pt x="17" y="32"/>
                  </a:cubicBezTo>
                  <a:cubicBezTo>
                    <a:pt x="18" y="32"/>
                    <a:pt x="18" y="32"/>
                    <a:pt x="18" y="33"/>
                  </a:cubicBezTo>
                  <a:cubicBezTo>
                    <a:pt x="18" y="33"/>
                    <a:pt x="20" y="35"/>
                    <a:pt x="20" y="35"/>
                  </a:cubicBezTo>
                  <a:cubicBezTo>
                    <a:pt x="20" y="35"/>
                    <a:pt x="21" y="37"/>
                    <a:pt x="21" y="37"/>
                  </a:cubicBezTo>
                  <a:cubicBezTo>
                    <a:pt x="21" y="37"/>
                    <a:pt x="22" y="37"/>
                    <a:pt x="22" y="38"/>
                  </a:cubicBezTo>
                  <a:cubicBezTo>
                    <a:pt x="22" y="38"/>
                    <a:pt x="22" y="39"/>
                    <a:pt x="23" y="40"/>
                  </a:cubicBezTo>
                  <a:cubicBezTo>
                    <a:pt x="23" y="41"/>
                    <a:pt x="24" y="41"/>
                    <a:pt x="25" y="41"/>
                  </a:cubicBezTo>
                  <a:cubicBezTo>
                    <a:pt x="25" y="42"/>
                    <a:pt x="26" y="42"/>
                    <a:pt x="26" y="42"/>
                  </a:cubicBezTo>
                  <a:cubicBezTo>
                    <a:pt x="27" y="43"/>
                    <a:pt x="27" y="42"/>
                    <a:pt x="28" y="42"/>
                  </a:cubicBezTo>
                  <a:cubicBezTo>
                    <a:pt x="29" y="42"/>
                    <a:pt x="29" y="43"/>
                    <a:pt x="30" y="44"/>
                  </a:cubicBezTo>
                  <a:cubicBezTo>
                    <a:pt x="31" y="44"/>
                    <a:pt x="32" y="44"/>
                    <a:pt x="32" y="44"/>
                  </a:cubicBezTo>
                  <a:cubicBezTo>
                    <a:pt x="32" y="44"/>
                    <a:pt x="33" y="46"/>
                    <a:pt x="33" y="46"/>
                  </a:cubicBezTo>
                  <a:cubicBezTo>
                    <a:pt x="34" y="46"/>
                    <a:pt x="34" y="47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7"/>
                    <a:pt x="36" y="48"/>
                    <a:pt x="36" y="48"/>
                  </a:cubicBezTo>
                  <a:cubicBezTo>
                    <a:pt x="36" y="48"/>
                    <a:pt x="36" y="47"/>
                    <a:pt x="36" y="47"/>
                  </a:cubicBezTo>
                  <a:cubicBezTo>
                    <a:pt x="36" y="47"/>
                    <a:pt x="35" y="47"/>
                    <a:pt x="34" y="46"/>
                  </a:cubicBezTo>
                  <a:cubicBezTo>
                    <a:pt x="34" y="46"/>
                    <a:pt x="34" y="45"/>
                    <a:pt x="34" y="45"/>
                  </a:cubicBezTo>
                  <a:cubicBezTo>
                    <a:pt x="35" y="45"/>
                    <a:pt x="35" y="44"/>
                    <a:pt x="34" y="43"/>
                  </a:cubicBezTo>
                  <a:cubicBezTo>
                    <a:pt x="34" y="43"/>
                    <a:pt x="34" y="43"/>
                    <a:pt x="34" y="42"/>
                  </a:cubicBezTo>
                  <a:cubicBezTo>
                    <a:pt x="33" y="43"/>
                    <a:pt x="33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2" y="43"/>
                    <a:pt x="32" y="42"/>
                  </a:cubicBezTo>
                  <a:cubicBezTo>
                    <a:pt x="32" y="42"/>
                    <a:pt x="32" y="41"/>
                    <a:pt x="32" y="41"/>
                  </a:cubicBezTo>
                  <a:cubicBezTo>
                    <a:pt x="32" y="40"/>
                    <a:pt x="33" y="39"/>
                    <a:pt x="32" y="39"/>
                  </a:cubicBezTo>
                  <a:cubicBezTo>
                    <a:pt x="31" y="39"/>
                    <a:pt x="31" y="39"/>
                    <a:pt x="31" y="40"/>
                  </a:cubicBezTo>
                  <a:cubicBezTo>
                    <a:pt x="30" y="40"/>
                    <a:pt x="30" y="40"/>
                    <a:pt x="30" y="41"/>
                  </a:cubicBezTo>
                  <a:cubicBezTo>
                    <a:pt x="30" y="41"/>
                    <a:pt x="28" y="41"/>
                    <a:pt x="28" y="41"/>
                  </a:cubicBezTo>
                  <a:cubicBezTo>
                    <a:pt x="27" y="40"/>
                    <a:pt x="27" y="39"/>
                    <a:pt x="27" y="38"/>
                  </a:cubicBezTo>
                  <a:cubicBezTo>
                    <a:pt x="27" y="37"/>
                    <a:pt x="27" y="36"/>
                    <a:pt x="27" y="35"/>
                  </a:cubicBezTo>
                  <a:cubicBezTo>
                    <a:pt x="27" y="35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9" y="33"/>
                    <a:pt x="30" y="34"/>
                  </a:cubicBezTo>
                  <a:cubicBezTo>
                    <a:pt x="30" y="34"/>
                    <a:pt x="31" y="34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2" y="33"/>
                  </a:cubicBezTo>
                  <a:cubicBezTo>
                    <a:pt x="32" y="33"/>
                    <a:pt x="33" y="33"/>
                    <a:pt x="33" y="33"/>
                  </a:cubicBezTo>
                  <a:cubicBezTo>
                    <a:pt x="34" y="34"/>
                    <a:pt x="34" y="34"/>
                    <a:pt x="34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5"/>
                    <a:pt x="35" y="36"/>
                    <a:pt x="36" y="36"/>
                  </a:cubicBezTo>
                  <a:cubicBezTo>
                    <a:pt x="36" y="37"/>
                    <a:pt x="36" y="35"/>
                    <a:pt x="36" y="35"/>
                  </a:cubicBezTo>
                  <a:cubicBezTo>
                    <a:pt x="36" y="35"/>
                    <a:pt x="36" y="33"/>
                    <a:pt x="36" y="33"/>
                  </a:cubicBezTo>
                  <a:cubicBezTo>
                    <a:pt x="35" y="33"/>
                    <a:pt x="35" y="32"/>
                    <a:pt x="36" y="31"/>
                  </a:cubicBezTo>
                  <a:cubicBezTo>
                    <a:pt x="36" y="31"/>
                    <a:pt x="37" y="31"/>
                    <a:pt x="37" y="31"/>
                  </a:cubicBezTo>
                  <a:cubicBezTo>
                    <a:pt x="38" y="30"/>
                    <a:pt x="38" y="30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9"/>
                    <a:pt x="38" y="28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7"/>
                    <a:pt x="38" y="27"/>
                  </a:cubicBezTo>
                  <a:cubicBezTo>
                    <a:pt x="39" y="28"/>
                    <a:pt x="40" y="27"/>
                    <a:pt x="39" y="26"/>
                  </a:cubicBezTo>
                  <a:cubicBezTo>
                    <a:pt x="40" y="26"/>
                    <a:pt x="41" y="26"/>
                    <a:pt x="41" y="26"/>
                  </a:cubicBezTo>
                  <a:cubicBezTo>
                    <a:pt x="41" y="26"/>
                    <a:pt x="41" y="25"/>
                    <a:pt x="41" y="25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3" y="24"/>
                    <a:pt x="43" y="23"/>
                  </a:cubicBezTo>
                  <a:cubicBezTo>
                    <a:pt x="44" y="24"/>
                    <a:pt x="45" y="23"/>
                    <a:pt x="44" y="22"/>
                  </a:cubicBezTo>
                  <a:cubicBezTo>
                    <a:pt x="44" y="22"/>
                    <a:pt x="44" y="22"/>
                    <a:pt x="4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3" y="21"/>
                    <a:pt x="43" y="21"/>
                    <a:pt x="42" y="21"/>
                  </a:cubicBezTo>
                  <a:cubicBezTo>
                    <a:pt x="42" y="22"/>
                    <a:pt x="42" y="22"/>
                    <a:pt x="41" y="22"/>
                  </a:cubicBezTo>
                  <a:close/>
                  <a:moveTo>
                    <a:pt x="50" y="49"/>
                  </a:moveTo>
                  <a:cubicBezTo>
                    <a:pt x="50" y="49"/>
                    <a:pt x="49" y="49"/>
                    <a:pt x="49" y="49"/>
                  </a:cubicBezTo>
                  <a:cubicBezTo>
                    <a:pt x="49" y="49"/>
                    <a:pt x="48" y="48"/>
                    <a:pt x="48" y="48"/>
                  </a:cubicBezTo>
                  <a:cubicBezTo>
                    <a:pt x="48" y="48"/>
                    <a:pt x="47" y="47"/>
                    <a:pt x="47" y="47"/>
                  </a:cubicBezTo>
                  <a:cubicBezTo>
                    <a:pt x="46" y="46"/>
                    <a:pt x="46" y="46"/>
                    <a:pt x="45" y="46"/>
                  </a:cubicBezTo>
                  <a:cubicBezTo>
                    <a:pt x="45" y="46"/>
                    <a:pt x="44" y="47"/>
                    <a:pt x="44" y="47"/>
                  </a:cubicBezTo>
                  <a:cubicBezTo>
                    <a:pt x="44" y="46"/>
                    <a:pt x="43" y="46"/>
                    <a:pt x="43" y="46"/>
                  </a:cubicBezTo>
                  <a:cubicBezTo>
                    <a:pt x="42" y="46"/>
                    <a:pt x="42" y="45"/>
                    <a:pt x="41" y="46"/>
                  </a:cubicBezTo>
                  <a:cubicBezTo>
                    <a:pt x="41" y="46"/>
                    <a:pt x="41" y="46"/>
                    <a:pt x="41" y="47"/>
                  </a:cubicBezTo>
                  <a:cubicBezTo>
                    <a:pt x="40" y="46"/>
                    <a:pt x="41" y="46"/>
                    <a:pt x="41" y="45"/>
                  </a:cubicBezTo>
                  <a:cubicBezTo>
                    <a:pt x="40" y="45"/>
                    <a:pt x="39" y="46"/>
                    <a:pt x="39" y="46"/>
                  </a:cubicBezTo>
                  <a:cubicBezTo>
                    <a:pt x="39" y="46"/>
                    <a:pt x="39" y="46"/>
                    <a:pt x="38" y="46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8" y="47"/>
                    <a:pt x="37" y="47"/>
                    <a:pt x="37" y="47"/>
                  </a:cubicBezTo>
                  <a:cubicBezTo>
                    <a:pt x="37" y="48"/>
                    <a:pt x="37" y="49"/>
                    <a:pt x="37" y="50"/>
                  </a:cubicBezTo>
                  <a:cubicBezTo>
                    <a:pt x="38" y="50"/>
                    <a:pt x="37" y="51"/>
                    <a:pt x="37" y="52"/>
                  </a:cubicBezTo>
                  <a:cubicBezTo>
                    <a:pt x="37" y="52"/>
                    <a:pt x="36" y="53"/>
                    <a:pt x="36" y="53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5"/>
                    <a:pt x="36" y="55"/>
                    <a:pt x="36" y="56"/>
                  </a:cubicBezTo>
                  <a:cubicBezTo>
                    <a:pt x="36" y="56"/>
                    <a:pt x="36" y="56"/>
                    <a:pt x="36" y="57"/>
                  </a:cubicBezTo>
                  <a:cubicBezTo>
                    <a:pt x="41" y="56"/>
                    <a:pt x="46" y="53"/>
                    <a:pt x="50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TextBox 13"/>
            <p:cNvSpPr txBox="1">
              <a:spLocks noChangeArrowheads="1"/>
            </p:cNvSpPr>
            <p:nvPr/>
          </p:nvSpPr>
          <p:spPr bwMode="auto">
            <a:xfrm>
              <a:off x="1515666" y="3841402"/>
              <a:ext cx="1213247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TextBox 13"/>
            <p:cNvSpPr txBox="1">
              <a:spLocks noChangeArrowheads="1"/>
            </p:cNvSpPr>
            <p:nvPr/>
          </p:nvSpPr>
          <p:spPr bwMode="auto">
            <a:xfrm>
              <a:off x="1518047" y="4055714"/>
              <a:ext cx="12120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98068" y="2956768"/>
            <a:ext cx="1976438" cy="1775222"/>
            <a:chOff x="3598068" y="2956768"/>
            <a:chExt cx="1976438" cy="1775222"/>
          </a:xfrm>
        </p:grpSpPr>
        <p:sp>
          <p:nvSpPr>
            <p:cNvPr id="35" name="Rounded Rectangle 51"/>
            <p:cNvSpPr>
              <a:spLocks noChangeArrowheads="1"/>
            </p:cNvSpPr>
            <p:nvPr/>
          </p:nvSpPr>
          <p:spPr bwMode="auto">
            <a:xfrm>
              <a:off x="3598068" y="3057971"/>
              <a:ext cx="1976438" cy="1674019"/>
            </a:xfrm>
            <a:prstGeom prst="roundRect">
              <a:avLst>
                <a:gd name="adj" fmla="val 8949"/>
              </a:avLst>
            </a:prstGeom>
            <a:solidFill>
              <a:srgbClr val="F2F2F2"/>
            </a:solidFill>
            <a:ln w="12700" cmpd="sng">
              <a:solidFill>
                <a:srgbClr val="ADBACA"/>
              </a:solidFill>
              <a:round/>
            </a:ln>
          </p:spPr>
          <p:txBody>
            <a:bodyPr lIns="68580" tIns="34290" rIns="68580" bIns="34290" anchor="ctr"/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3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Trapezoid 54"/>
            <p:cNvSpPr/>
            <p:nvPr/>
          </p:nvSpPr>
          <p:spPr bwMode="auto">
            <a:xfrm>
              <a:off x="4082653" y="2956768"/>
              <a:ext cx="1007269" cy="101203"/>
            </a:xfrm>
            <a:custGeom>
              <a:avLst/>
              <a:gdLst>
                <a:gd name="T0" fmla="*/ 0 w 1343571"/>
                <a:gd name="T1" fmla="*/ 135201 h 135201"/>
                <a:gd name="T2" fmla="*/ 166186 w 1343571"/>
                <a:gd name="T3" fmla="*/ 0 h 135201"/>
                <a:gd name="T4" fmla="*/ 1177385 w 1343571"/>
                <a:gd name="T5" fmla="*/ 0 h 135201"/>
                <a:gd name="T6" fmla="*/ 1343571 w 1343571"/>
                <a:gd name="T7" fmla="*/ 135201 h 135201"/>
                <a:gd name="T8" fmla="*/ 0 w 1343571"/>
                <a:gd name="T9" fmla="*/ 135201 h 135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3571" h="135201">
                  <a:moveTo>
                    <a:pt x="0" y="135201"/>
                  </a:moveTo>
                  <a:lnTo>
                    <a:pt x="166186" y="0"/>
                  </a:lnTo>
                  <a:lnTo>
                    <a:pt x="1177385" y="0"/>
                  </a:lnTo>
                  <a:lnTo>
                    <a:pt x="1343571" y="135201"/>
                  </a:lnTo>
                  <a:lnTo>
                    <a:pt x="0" y="13520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Round Same Side Corner Rectangle 55"/>
            <p:cNvSpPr/>
            <p:nvPr/>
          </p:nvSpPr>
          <p:spPr bwMode="auto">
            <a:xfrm rot="10800000">
              <a:off x="4206478" y="2956768"/>
              <a:ext cx="759619" cy="625078"/>
            </a:xfrm>
            <a:custGeom>
              <a:avLst/>
              <a:gdLst>
                <a:gd name="T0" fmla="*/ 43598 w 1014016"/>
                <a:gd name="T1" fmla="*/ 0 h 832338"/>
                <a:gd name="T2" fmla="*/ 970418 w 1014016"/>
                <a:gd name="T3" fmla="*/ 0 h 832338"/>
                <a:gd name="T4" fmla="*/ 1014016 w 1014016"/>
                <a:gd name="T5" fmla="*/ 43598 h 832338"/>
                <a:gd name="T6" fmla="*/ 1014016 w 1014016"/>
                <a:gd name="T7" fmla="*/ 832338 h 832338"/>
                <a:gd name="T8" fmla="*/ 1014016 w 1014016"/>
                <a:gd name="T9" fmla="*/ 832338 h 832338"/>
                <a:gd name="T10" fmla="*/ 0 w 1014016"/>
                <a:gd name="T11" fmla="*/ 832338 h 832338"/>
                <a:gd name="T12" fmla="*/ 0 w 1014016"/>
                <a:gd name="T13" fmla="*/ 832338 h 832338"/>
                <a:gd name="T14" fmla="*/ 0 w 1014016"/>
                <a:gd name="T15" fmla="*/ 43598 h 832338"/>
                <a:gd name="T16" fmla="*/ 43598 w 1014016"/>
                <a:gd name="T17" fmla="*/ 0 h 832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4016" h="832338">
                  <a:moveTo>
                    <a:pt x="43598" y="0"/>
                  </a:moveTo>
                  <a:lnTo>
                    <a:pt x="970418" y="0"/>
                  </a:lnTo>
                  <a:cubicBezTo>
                    <a:pt x="994497" y="0"/>
                    <a:pt x="1014016" y="19519"/>
                    <a:pt x="1014016" y="43598"/>
                  </a:cubicBezTo>
                  <a:lnTo>
                    <a:pt x="1014016" y="832338"/>
                  </a:lnTo>
                  <a:lnTo>
                    <a:pt x="0" y="832338"/>
                  </a:lnTo>
                  <a:lnTo>
                    <a:pt x="0" y="43598"/>
                  </a:lnTo>
                  <a:cubicBezTo>
                    <a:pt x="0" y="19519"/>
                    <a:pt x="19519" y="0"/>
                    <a:pt x="43598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Freeform 13"/>
            <p:cNvSpPr>
              <a:spLocks noChangeAspect="1" noEditPoints="1"/>
            </p:cNvSpPr>
            <p:nvPr/>
          </p:nvSpPr>
          <p:spPr bwMode="auto">
            <a:xfrm>
              <a:off x="4392215" y="3123455"/>
              <a:ext cx="388144" cy="291703"/>
            </a:xfrm>
            <a:custGeom>
              <a:avLst/>
              <a:gdLst>
                <a:gd name="T0" fmla="*/ 158 w 158"/>
                <a:gd name="T1" fmla="*/ 119 h 119"/>
                <a:gd name="T2" fmla="*/ 0 w 158"/>
                <a:gd name="T3" fmla="*/ 119 h 119"/>
                <a:gd name="T4" fmla="*/ 0 w 158"/>
                <a:gd name="T5" fmla="*/ 0 h 119"/>
                <a:gd name="T6" fmla="*/ 8 w 158"/>
                <a:gd name="T7" fmla="*/ 0 h 119"/>
                <a:gd name="T8" fmla="*/ 8 w 158"/>
                <a:gd name="T9" fmla="*/ 108 h 119"/>
                <a:gd name="T10" fmla="*/ 158 w 158"/>
                <a:gd name="T11" fmla="*/ 108 h 119"/>
                <a:gd name="T12" fmla="*/ 158 w 158"/>
                <a:gd name="T13" fmla="*/ 119 h 119"/>
                <a:gd name="T14" fmla="*/ 147 w 158"/>
                <a:gd name="T15" fmla="*/ 98 h 119"/>
                <a:gd name="T16" fmla="*/ 19 w 158"/>
                <a:gd name="T17" fmla="*/ 98 h 119"/>
                <a:gd name="T18" fmla="*/ 19 w 158"/>
                <a:gd name="T19" fmla="*/ 54 h 119"/>
                <a:gd name="T20" fmla="*/ 54 w 158"/>
                <a:gd name="T21" fmla="*/ 9 h 119"/>
                <a:gd name="T22" fmla="*/ 97 w 158"/>
                <a:gd name="T23" fmla="*/ 54 h 119"/>
                <a:gd name="T24" fmla="*/ 127 w 158"/>
                <a:gd name="T25" fmla="*/ 28 h 119"/>
                <a:gd name="T26" fmla="*/ 147 w 158"/>
                <a:gd name="T27" fmla="*/ 9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147" y="98"/>
                  </a:moveTo>
                  <a:lnTo>
                    <a:pt x="19" y="98"/>
                  </a:lnTo>
                  <a:lnTo>
                    <a:pt x="19" y="54"/>
                  </a:lnTo>
                  <a:lnTo>
                    <a:pt x="54" y="9"/>
                  </a:lnTo>
                  <a:lnTo>
                    <a:pt x="97" y="54"/>
                  </a:lnTo>
                  <a:lnTo>
                    <a:pt x="127" y="28"/>
                  </a:lnTo>
                  <a:lnTo>
                    <a:pt x="147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TextBox 13"/>
            <p:cNvSpPr txBox="1">
              <a:spLocks noChangeArrowheads="1"/>
            </p:cNvSpPr>
            <p:nvPr/>
          </p:nvSpPr>
          <p:spPr bwMode="auto">
            <a:xfrm>
              <a:off x="3970734" y="3841402"/>
              <a:ext cx="1214438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TextBox 13"/>
            <p:cNvSpPr txBox="1">
              <a:spLocks noChangeArrowheads="1"/>
            </p:cNvSpPr>
            <p:nvPr/>
          </p:nvSpPr>
          <p:spPr bwMode="auto">
            <a:xfrm>
              <a:off x="3973116" y="4055714"/>
              <a:ext cx="121324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50756" y="2956768"/>
            <a:ext cx="1977628" cy="1775222"/>
            <a:chOff x="6050756" y="2956768"/>
            <a:chExt cx="1977628" cy="1775222"/>
          </a:xfrm>
        </p:grpSpPr>
        <p:sp>
          <p:nvSpPr>
            <p:cNvPr id="38" name="Rounded Rectangle 56"/>
            <p:cNvSpPr>
              <a:spLocks noChangeArrowheads="1"/>
            </p:cNvSpPr>
            <p:nvPr/>
          </p:nvSpPr>
          <p:spPr bwMode="auto">
            <a:xfrm>
              <a:off x="6050756" y="3057971"/>
              <a:ext cx="1977628" cy="1674019"/>
            </a:xfrm>
            <a:prstGeom prst="roundRect">
              <a:avLst>
                <a:gd name="adj" fmla="val 8949"/>
              </a:avLst>
            </a:prstGeom>
            <a:solidFill>
              <a:srgbClr val="F2F2F2"/>
            </a:solidFill>
            <a:ln w="12700" cmpd="sng">
              <a:solidFill>
                <a:srgbClr val="ADBACA"/>
              </a:solidFill>
              <a:round/>
            </a:ln>
          </p:spPr>
          <p:txBody>
            <a:bodyPr lIns="68580" tIns="34290" rIns="68580" bIns="34290" anchor="ctr"/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3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Trapezoid 59"/>
            <p:cNvSpPr/>
            <p:nvPr/>
          </p:nvSpPr>
          <p:spPr bwMode="auto">
            <a:xfrm>
              <a:off x="6535340" y="2956768"/>
              <a:ext cx="1007269" cy="101203"/>
            </a:xfrm>
            <a:custGeom>
              <a:avLst/>
              <a:gdLst>
                <a:gd name="T0" fmla="*/ 0 w 1343571"/>
                <a:gd name="T1" fmla="*/ 135201 h 135201"/>
                <a:gd name="T2" fmla="*/ 166186 w 1343571"/>
                <a:gd name="T3" fmla="*/ 0 h 135201"/>
                <a:gd name="T4" fmla="*/ 1177385 w 1343571"/>
                <a:gd name="T5" fmla="*/ 0 h 135201"/>
                <a:gd name="T6" fmla="*/ 1343571 w 1343571"/>
                <a:gd name="T7" fmla="*/ 135201 h 135201"/>
                <a:gd name="T8" fmla="*/ 0 w 1343571"/>
                <a:gd name="T9" fmla="*/ 135201 h 135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3571" h="135201">
                  <a:moveTo>
                    <a:pt x="0" y="135201"/>
                  </a:moveTo>
                  <a:lnTo>
                    <a:pt x="166186" y="0"/>
                  </a:lnTo>
                  <a:lnTo>
                    <a:pt x="1177385" y="0"/>
                  </a:lnTo>
                  <a:lnTo>
                    <a:pt x="1343571" y="135201"/>
                  </a:lnTo>
                  <a:lnTo>
                    <a:pt x="0" y="13520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Round Same Side Corner Rectangle 60"/>
            <p:cNvSpPr/>
            <p:nvPr/>
          </p:nvSpPr>
          <p:spPr bwMode="auto">
            <a:xfrm rot="10800000">
              <a:off x="6659165" y="2956768"/>
              <a:ext cx="760810" cy="625078"/>
            </a:xfrm>
            <a:custGeom>
              <a:avLst/>
              <a:gdLst>
                <a:gd name="T0" fmla="*/ 43598 w 1014016"/>
                <a:gd name="T1" fmla="*/ 0 h 832338"/>
                <a:gd name="T2" fmla="*/ 970418 w 1014016"/>
                <a:gd name="T3" fmla="*/ 0 h 832338"/>
                <a:gd name="T4" fmla="*/ 1014016 w 1014016"/>
                <a:gd name="T5" fmla="*/ 43598 h 832338"/>
                <a:gd name="T6" fmla="*/ 1014016 w 1014016"/>
                <a:gd name="T7" fmla="*/ 832338 h 832338"/>
                <a:gd name="T8" fmla="*/ 1014016 w 1014016"/>
                <a:gd name="T9" fmla="*/ 832338 h 832338"/>
                <a:gd name="T10" fmla="*/ 0 w 1014016"/>
                <a:gd name="T11" fmla="*/ 832338 h 832338"/>
                <a:gd name="T12" fmla="*/ 0 w 1014016"/>
                <a:gd name="T13" fmla="*/ 832338 h 832338"/>
                <a:gd name="T14" fmla="*/ 0 w 1014016"/>
                <a:gd name="T15" fmla="*/ 43598 h 832338"/>
                <a:gd name="T16" fmla="*/ 43598 w 1014016"/>
                <a:gd name="T17" fmla="*/ 0 h 832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4016" h="832338">
                  <a:moveTo>
                    <a:pt x="43598" y="0"/>
                  </a:moveTo>
                  <a:lnTo>
                    <a:pt x="970418" y="0"/>
                  </a:lnTo>
                  <a:cubicBezTo>
                    <a:pt x="994497" y="0"/>
                    <a:pt x="1014016" y="19519"/>
                    <a:pt x="1014016" y="43598"/>
                  </a:cubicBezTo>
                  <a:lnTo>
                    <a:pt x="1014016" y="832338"/>
                  </a:lnTo>
                  <a:lnTo>
                    <a:pt x="0" y="832338"/>
                  </a:lnTo>
                  <a:lnTo>
                    <a:pt x="0" y="43598"/>
                  </a:lnTo>
                  <a:cubicBezTo>
                    <a:pt x="0" y="19519"/>
                    <a:pt x="19519" y="0"/>
                    <a:pt x="43598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Freeform 22"/>
            <p:cNvSpPr>
              <a:spLocks noChangeAspect="1" noEditPoints="1"/>
            </p:cNvSpPr>
            <p:nvPr/>
          </p:nvSpPr>
          <p:spPr bwMode="auto">
            <a:xfrm>
              <a:off x="6840140" y="3096071"/>
              <a:ext cx="398860" cy="346472"/>
            </a:xfrm>
            <a:custGeom>
              <a:avLst/>
              <a:gdLst>
                <a:gd name="T0" fmla="*/ 68 w 68"/>
                <a:gd name="T1" fmla="*/ 24 h 59"/>
                <a:gd name="T2" fmla="*/ 64 w 68"/>
                <a:gd name="T3" fmla="*/ 29 h 59"/>
                <a:gd name="T4" fmla="*/ 64 w 68"/>
                <a:gd name="T5" fmla="*/ 43 h 59"/>
                <a:gd name="T6" fmla="*/ 59 w 68"/>
                <a:gd name="T7" fmla="*/ 48 h 59"/>
                <a:gd name="T8" fmla="*/ 28 w 68"/>
                <a:gd name="T9" fmla="*/ 34 h 59"/>
                <a:gd name="T10" fmla="*/ 25 w 68"/>
                <a:gd name="T11" fmla="*/ 44 h 59"/>
                <a:gd name="T12" fmla="*/ 30 w 68"/>
                <a:gd name="T13" fmla="*/ 54 h 59"/>
                <a:gd name="T14" fmla="*/ 14 w 68"/>
                <a:gd name="T15" fmla="*/ 56 h 59"/>
                <a:gd name="T16" fmla="*/ 11 w 68"/>
                <a:gd name="T17" fmla="*/ 34 h 59"/>
                <a:gd name="T18" fmla="*/ 7 w 68"/>
                <a:gd name="T19" fmla="*/ 34 h 59"/>
                <a:gd name="T20" fmla="*/ 0 w 68"/>
                <a:gd name="T21" fmla="*/ 27 h 59"/>
                <a:gd name="T22" fmla="*/ 0 w 68"/>
                <a:gd name="T23" fmla="*/ 20 h 59"/>
                <a:gd name="T24" fmla="*/ 7 w 68"/>
                <a:gd name="T25" fmla="*/ 14 h 59"/>
                <a:gd name="T26" fmla="*/ 25 w 68"/>
                <a:gd name="T27" fmla="*/ 14 h 59"/>
                <a:gd name="T28" fmla="*/ 59 w 68"/>
                <a:gd name="T29" fmla="*/ 0 h 59"/>
                <a:gd name="T30" fmla="*/ 64 w 68"/>
                <a:gd name="T31" fmla="*/ 4 h 59"/>
                <a:gd name="T32" fmla="*/ 64 w 68"/>
                <a:gd name="T33" fmla="*/ 19 h 59"/>
                <a:gd name="T34" fmla="*/ 68 w 68"/>
                <a:gd name="T35" fmla="*/ 24 h 59"/>
                <a:gd name="T36" fmla="*/ 59 w 68"/>
                <a:gd name="T37" fmla="*/ 6 h 59"/>
                <a:gd name="T38" fmla="*/ 30 w 68"/>
                <a:gd name="T39" fmla="*/ 19 h 59"/>
                <a:gd name="T40" fmla="*/ 30 w 68"/>
                <a:gd name="T41" fmla="*/ 29 h 59"/>
                <a:gd name="T42" fmla="*/ 59 w 68"/>
                <a:gd name="T43" fmla="*/ 42 h 59"/>
                <a:gd name="T44" fmla="*/ 59 w 68"/>
                <a:gd name="T45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" h="59">
                  <a:moveTo>
                    <a:pt x="68" y="24"/>
                  </a:moveTo>
                  <a:cubicBezTo>
                    <a:pt x="68" y="27"/>
                    <a:pt x="66" y="29"/>
                    <a:pt x="64" y="2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6"/>
                    <a:pt x="61" y="48"/>
                    <a:pt x="59" y="48"/>
                  </a:cubicBezTo>
                  <a:cubicBezTo>
                    <a:pt x="52" y="43"/>
                    <a:pt x="41" y="35"/>
                    <a:pt x="28" y="34"/>
                  </a:cubicBezTo>
                  <a:cubicBezTo>
                    <a:pt x="23" y="35"/>
                    <a:pt x="22" y="41"/>
                    <a:pt x="25" y="44"/>
                  </a:cubicBezTo>
                  <a:cubicBezTo>
                    <a:pt x="22" y="48"/>
                    <a:pt x="26" y="51"/>
                    <a:pt x="30" y="54"/>
                  </a:cubicBezTo>
                  <a:cubicBezTo>
                    <a:pt x="27" y="59"/>
                    <a:pt x="17" y="59"/>
                    <a:pt x="14" y="56"/>
                  </a:cubicBezTo>
                  <a:cubicBezTo>
                    <a:pt x="12" y="49"/>
                    <a:pt x="8" y="42"/>
                    <a:pt x="11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3" y="34"/>
                    <a:pt x="0" y="31"/>
                    <a:pt x="0" y="2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3" y="14"/>
                    <a:pt x="7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39" y="14"/>
                    <a:pt x="51" y="6"/>
                    <a:pt x="59" y="0"/>
                  </a:cubicBezTo>
                  <a:cubicBezTo>
                    <a:pt x="61" y="0"/>
                    <a:pt x="64" y="2"/>
                    <a:pt x="64" y="4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6" y="19"/>
                    <a:pt x="68" y="21"/>
                    <a:pt x="68" y="24"/>
                  </a:cubicBezTo>
                  <a:close/>
                  <a:moveTo>
                    <a:pt x="59" y="6"/>
                  </a:moveTo>
                  <a:cubicBezTo>
                    <a:pt x="49" y="13"/>
                    <a:pt x="39" y="18"/>
                    <a:pt x="30" y="1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9" y="30"/>
                    <a:pt x="49" y="34"/>
                    <a:pt x="59" y="42"/>
                  </a:cubicBezTo>
                  <a:lnTo>
                    <a:pt x="59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262" tIns="45631" rIns="91262" bIns="45631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6" name="TextBox 13"/>
            <p:cNvSpPr txBox="1">
              <a:spLocks noChangeArrowheads="1"/>
            </p:cNvSpPr>
            <p:nvPr/>
          </p:nvSpPr>
          <p:spPr bwMode="auto">
            <a:xfrm>
              <a:off x="6426993" y="3841402"/>
              <a:ext cx="1214438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7" name="TextBox 13"/>
            <p:cNvSpPr txBox="1">
              <a:spLocks noChangeArrowheads="1"/>
            </p:cNvSpPr>
            <p:nvPr/>
          </p:nvSpPr>
          <p:spPr bwMode="auto">
            <a:xfrm>
              <a:off x="6429375" y="4055714"/>
              <a:ext cx="12120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包图网签约设计师原创作品，盗卖必究！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27"/>
          <p:cNvSpPr>
            <a:spLocks noChangeArrowheads="1"/>
          </p:cNvSpPr>
          <p:nvPr/>
        </p:nvSpPr>
        <p:spPr bwMode="auto">
          <a:xfrm>
            <a:off x="0" y="1059532"/>
            <a:ext cx="9144000" cy="36004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377929" y="1753666"/>
            <a:ext cx="3776662" cy="486966"/>
            <a:chOff x="4377929" y="1753666"/>
            <a:chExt cx="3776662" cy="486966"/>
          </a:xfrm>
        </p:grpSpPr>
        <p:grpSp>
          <p:nvGrpSpPr>
            <p:cNvPr id="14" name="组合 28"/>
            <p:cNvGrpSpPr/>
            <p:nvPr/>
          </p:nvGrpSpPr>
          <p:grpSpPr bwMode="auto">
            <a:xfrm>
              <a:off x="4377929" y="1753666"/>
              <a:ext cx="485775" cy="486966"/>
              <a:chOff x="0" y="0"/>
              <a:chExt cx="649224" cy="649224"/>
            </a:xfrm>
          </p:grpSpPr>
          <p:sp>
            <p:nvSpPr>
              <p:cNvPr id="25" name="Freeform 620"/>
              <p:cNvSpPr/>
              <p:nvPr/>
            </p:nvSpPr>
            <p:spPr bwMode="auto">
              <a:xfrm>
                <a:off x="157988" y="160591"/>
                <a:ext cx="333248" cy="328041"/>
              </a:xfrm>
              <a:custGeom>
                <a:avLst/>
                <a:gdLst>
                  <a:gd name="T0" fmla="*/ 280 w 287"/>
                  <a:gd name="T1" fmla="*/ 3 h 283"/>
                  <a:gd name="T2" fmla="*/ 208 w 287"/>
                  <a:gd name="T3" fmla="*/ 14 h 283"/>
                  <a:gd name="T4" fmla="*/ 143 w 287"/>
                  <a:gd name="T5" fmla="*/ 0 h 283"/>
                  <a:gd name="T6" fmla="*/ 79 w 287"/>
                  <a:gd name="T7" fmla="*/ 14 h 283"/>
                  <a:gd name="T8" fmla="*/ 7 w 287"/>
                  <a:gd name="T9" fmla="*/ 3 h 283"/>
                  <a:gd name="T10" fmla="*/ 0 w 287"/>
                  <a:gd name="T11" fmla="*/ 60 h 283"/>
                  <a:gd name="T12" fmla="*/ 67 w 287"/>
                  <a:gd name="T13" fmla="*/ 237 h 283"/>
                  <a:gd name="T14" fmla="*/ 143 w 287"/>
                  <a:gd name="T15" fmla="*/ 283 h 283"/>
                  <a:gd name="T16" fmla="*/ 220 w 287"/>
                  <a:gd name="T17" fmla="*/ 237 h 283"/>
                  <a:gd name="T18" fmla="*/ 287 w 287"/>
                  <a:gd name="T19" fmla="*/ 60 h 283"/>
                  <a:gd name="T20" fmla="*/ 280 w 287"/>
                  <a:gd name="T21" fmla="*/ 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7" h="283">
                    <a:moveTo>
                      <a:pt x="280" y="3"/>
                    </a:moveTo>
                    <a:cubicBezTo>
                      <a:pt x="280" y="3"/>
                      <a:pt x="240" y="14"/>
                      <a:pt x="208" y="14"/>
                    </a:cubicBezTo>
                    <a:cubicBezTo>
                      <a:pt x="176" y="14"/>
                      <a:pt x="143" y="0"/>
                      <a:pt x="143" y="0"/>
                    </a:cubicBezTo>
                    <a:cubicBezTo>
                      <a:pt x="143" y="0"/>
                      <a:pt x="111" y="14"/>
                      <a:pt x="79" y="14"/>
                    </a:cubicBezTo>
                    <a:cubicBezTo>
                      <a:pt x="46" y="14"/>
                      <a:pt x="7" y="3"/>
                      <a:pt x="7" y="3"/>
                    </a:cubicBezTo>
                    <a:cubicBezTo>
                      <a:pt x="7" y="3"/>
                      <a:pt x="0" y="26"/>
                      <a:pt x="0" y="60"/>
                    </a:cubicBezTo>
                    <a:cubicBezTo>
                      <a:pt x="0" y="149"/>
                      <a:pt x="28" y="206"/>
                      <a:pt x="67" y="237"/>
                    </a:cubicBezTo>
                    <a:cubicBezTo>
                      <a:pt x="90" y="256"/>
                      <a:pt x="128" y="283"/>
                      <a:pt x="143" y="283"/>
                    </a:cubicBezTo>
                    <a:cubicBezTo>
                      <a:pt x="159" y="283"/>
                      <a:pt x="196" y="256"/>
                      <a:pt x="220" y="237"/>
                    </a:cubicBezTo>
                    <a:cubicBezTo>
                      <a:pt x="258" y="205"/>
                      <a:pt x="287" y="149"/>
                      <a:pt x="287" y="60"/>
                    </a:cubicBezTo>
                    <a:cubicBezTo>
                      <a:pt x="287" y="26"/>
                      <a:pt x="280" y="3"/>
                      <a:pt x="28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" name="椭圆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49224" cy="649224"/>
              </a:xfrm>
              <a:prstGeom prst="ellipse">
                <a:avLst/>
              </a:prstGeom>
              <a:noFill/>
              <a:ln w="12700" cmpd="sng">
                <a:solidFill>
                  <a:schemeClr val="bg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37" name="TextBox 13"/>
            <p:cNvSpPr txBox="1">
              <a:spLocks noChangeArrowheads="1"/>
            </p:cNvSpPr>
            <p:nvPr/>
          </p:nvSpPr>
          <p:spPr bwMode="auto">
            <a:xfrm>
              <a:off x="4787504" y="1850106"/>
              <a:ext cx="175379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TextBox 13"/>
            <p:cNvSpPr txBox="1">
              <a:spLocks noChangeArrowheads="1"/>
            </p:cNvSpPr>
            <p:nvPr/>
          </p:nvSpPr>
          <p:spPr bwMode="auto">
            <a:xfrm>
              <a:off x="5094685" y="2065609"/>
              <a:ext cx="3059906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377929" y="2569245"/>
            <a:ext cx="3754040" cy="486965"/>
            <a:chOff x="4377929" y="2569245"/>
            <a:chExt cx="3754040" cy="486965"/>
          </a:xfrm>
        </p:grpSpPr>
        <p:grpSp>
          <p:nvGrpSpPr>
            <p:cNvPr id="27" name="组合 31"/>
            <p:cNvGrpSpPr/>
            <p:nvPr/>
          </p:nvGrpSpPr>
          <p:grpSpPr bwMode="auto">
            <a:xfrm>
              <a:off x="4377929" y="2569245"/>
              <a:ext cx="485775" cy="486965"/>
              <a:chOff x="0" y="0"/>
              <a:chExt cx="649224" cy="649224"/>
            </a:xfrm>
          </p:grpSpPr>
          <p:sp>
            <p:nvSpPr>
              <p:cNvPr id="28" name="Freeform 112"/>
              <p:cNvSpPr>
                <a:spLocks noEditPoints="1"/>
              </p:cNvSpPr>
              <p:nvPr/>
            </p:nvSpPr>
            <p:spPr bwMode="auto">
              <a:xfrm>
                <a:off x="198343" y="157988"/>
                <a:ext cx="252539" cy="333248"/>
              </a:xfrm>
              <a:custGeom>
                <a:avLst/>
                <a:gdLst>
                  <a:gd name="T0" fmla="*/ 188 w 216"/>
                  <a:gd name="T1" fmla="*/ 126 h 288"/>
                  <a:gd name="T2" fmla="*/ 188 w 216"/>
                  <a:gd name="T3" fmla="*/ 79 h 288"/>
                  <a:gd name="T4" fmla="*/ 109 w 216"/>
                  <a:gd name="T5" fmla="*/ 0 h 288"/>
                  <a:gd name="T6" fmla="*/ 108 w 216"/>
                  <a:gd name="T7" fmla="*/ 0 h 288"/>
                  <a:gd name="T8" fmla="*/ 106 w 216"/>
                  <a:gd name="T9" fmla="*/ 0 h 288"/>
                  <a:gd name="T10" fmla="*/ 28 w 216"/>
                  <a:gd name="T11" fmla="*/ 79 h 288"/>
                  <a:gd name="T12" fmla="*/ 28 w 216"/>
                  <a:gd name="T13" fmla="*/ 126 h 288"/>
                  <a:gd name="T14" fmla="*/ 0 w 216"/>
                  <a:gd name="T15" fmla="*/ 126 h 288"/>
                  <a:gd name="T16" fmla="*/ 0 w 216"/>
                  <a:gd name="T17" fmla="*/ 288 h 288"/>
                  <a:gd name="T18" fmla="*/ 216 w 216"/>
                  <a:gd name="T19" fmla="*/ 288 h 288"/>
                  <a:gd name="T20" fmla="*/ 216 w 216"/>
                  <a:gd name="T21" fmla="*/ 126 h 288"/>
                  <a:gd name="T22" fmla="*/ 188 w 216"/>
                  <a:gd name="T23" fmla="*/ 126 h 288"/>
                  <a:gd name="T24" fmla="*/ 67 w 216"/>
                  <a:gd name="T25" fmla="*/ 79 h 288"/>
                  <a:gd name="T26" fmla="*/ 106 w 216"/>
                  <a:gd name="T27" fmla="*/ 39 h 288"/>
                  <a:gd name="T28" fmla="*/ 108 w 216"/>
                  <a:gd name="T29" fmla="*/ 39 h 288"/>
                  <a:gd name="T30" fmla="*/ 109 w 216"/>
                  <a:gd name="T31" fmla="*/ 39 h 288"/>
                  <a:gd name="T32" fmla="*/ 148 w 216"/>
                  <a:gd name="T33" fmla="*/ 79 h 288"/>
                  <a:gd name="T34" fmla="*/ 148 w 216"/>
                  <a:gd name="T35" fmla="*/ 126 h 288"/>
                  <a:gd name="T36" fmla="*/ 67 w 216"/>
                  <a:gd name="T37" fmla="*/ 126 h 288"/>
                  <a:gd name="T38" fmla="*/ 67 w 216"/>
                  <a:gd name="T39" fmla="*/ 79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6" h="288">
                    <a:moveTo>
                      <a:pt x="188" y="126"/>
                    </a:moveTo>
                    <a:cubicBezTo>
                      <a:pt x="188" y="79"/>
                      <a:pt x="188" y="79"/>
                      <a:pt x="188" y="79"/>
                    </a:cubicBezTo>
                    <a:cubicBezTo>
                      <a:pt x="188" y="35"/>
                      <a:pt x="152" y="0"/>
                      <a:pt x="109" y="0"/>
                    </a:cubicBezTo>
                    <a:cubicBezTo>
                      <a:pt x="109" y="0"/>
                      <a:pt x="108" y="0"/>
                      <a:pt x="108" y="0"/>
                    </a:cubicBezTo>
                    <a:cubicBezTo>
                      <a:pt x="107" y="0"/>
                      <a:pt x="107" y="0"/>
                      <a:pt x="106" y="0"/>
                    </a:cubicBezTo>
                    <a:cubicBezTo>
                      <a:pt x="63" y="0"/>
                      <a:pt x="28" y="35"/>
                      <a:pt x="28" y="79"/>
                    </a:cubicBezTo>
                    <a:cubicBezTo>
                      <a:pt x="28" y="126"/>
                      <a:pt x="28" y="126"/>
                      <a:pt x="2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216" y="288"/>
                      <a:pt x="216" y="288"/>
                      <a:pt x="216" y="288"/>
                    </a:cubicBezTo>
                    <a:cubicBezTo>
                      <a:pt x="216" y="126"/>
                      <a:pt x="216" y="126"/>
                      <a:pt x="216" y="126"/>
                    </a:cubicBezTo>
                    <a:lnTo>
                      <a:pt x="188" y="126"/>
                    </a:lnTo>
                    <a:close/>
                    <a:moveTo>
                      <a:pt x="67" y="79"/>
                    </a:moveTo>
                    <a:cubicBezTo>
                      <a:pt x="67" y="57"/>
                      <a:pt x="85" y="39"/>
                      <a:pt x="106" y="39"/>
                    </a:cubicBezTo>
                    <a:cubicBezTo>
                      <a:pt x="107" y="39"/>
                      <a:pt x="108" y="39"/>
                      <a:pt x="108" y="39"/>
                    </a:cubicBezTo>
                    <a:cubicBezTo>
                      <a:pt x="108" y="39"/>
                      <a:pt x="109" y="39"/>
                      <a:pt x="109" y="39"/>
                    </a:cubicBezTo>
                    <a:cubicBezTo>
                      <a:pt x="131" y="39"/>
                      <a:pt x="148" y="57"/>
                      <a:pt x="148" y="79"/>
                    </a:cubicBezTo>
                    <a:cubicBezTo>
                      <a:pt x="148" y="126"/>
                      <a:pt x="148" y="126"/>
                      <a:pt x="148" y="126"/>
                    </a:cubicBezTo>
                    <a:cubicBezTo>
                      <a:pt x="67" y="126"/>
                      <a:pt x="67" y="126"/>
                      <a:pt x="67" y="126"/>
                    </a:cubicBezTo>
                    <a:lnTo>
                      <a:pt x="67" y="7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9" name="椭圆 3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49224" cy="649224"/>
              </a:xfrm>
              <a:prstGeom prst="ellipse">
                <a:avLst/>
              </a:prstGeom>
              <a:noFill/>
              <a:ln w="12700" cmpd="sng">
                <a:solidFill>
                  <a:schemeClr val="bg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39" name="TextBox 13"/>
            <p:cNvSpPr txBox="1">
              <a:spLocks noChangeArrowheads="1"/>
            </p:cNvSpPr>
            <p:nvPr/>
          </p:nvSpPr>
          <p:spPr bwMode="auto">
            <a:xfrm>
              <a:off x="4764881" y="2634729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TextBox 13"/>
            <p:cNvSpPr txBox="1">
              <a:spLocks noChangeArrowheads="1"/>
            </p:cNvSpPr>
            <p:nvPr/>
          </p:nvSpPr>
          <p:spPr bwMode="auto">
            <a:xfrm>
              <a:off x="5072063" y="2850232"/>
              <a:ext cx="3059906" cy="139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379119" y="3383632"/>
            <a:ext cx="3775472" cy="486965"/>
            <a:chOff x="4379119" y="3383632"/>
            <a:chExt cx="3775472" cy="486965"/>
          </a:xfrm>
        </p:grpSpPr>
        <p:grpSp>
          <p:nvGrpSpPr>
            <p:cNvPr id="30" name="组合 34"/>
            <p:cNvGrpSpPr/>
            <p:nvPr/>
          </p:nvGrpSpPr>
          <p:grpSpPr bwMode="auto">
            <a:xfrm>
              <a:off x="4379119" y="3383632"/>
              <a:ext cx="486966" cy="486965"/>
              <a:chOff x="0" y="0"/>
              <a:chExt cx="649224" cy="649224"/>
            </a:xfrm>
          </p:grpSpPr>
          <p:sp>
            <p:nvSpPr>
              <p:cNvPr id="31" name="Freeform 240"/>
              <p:cNvSpPr/>
              <p:nvPr/>
            </p:nvSpPr>
            <p:spPr bwMode="auto">
              <a:xfrm>
                <a:off x="173388" y="155448"/>
                <a:ext cx="333248" cy="312420"/>
              </a:xfrm>
              <a:custGeom>
                <a:avLst/>
                <a:gdLst>
                  <a:gd name="T0" fmla="*/ 215 w 288"/>
                  <a:gd name="T1" fmla="*/ 0 h 270"/>
                  <a:gd name="T2" fmla="*/ 213 w 288"/>
                  <a:gd name="T3" fmla="*/ 0 h 270"/>
                  <a:gd name="T4" fmla="*/ 212 w 288"/>
                  <a:gd name="T5" fmla="*/ 0 h 270"/>
                  <a:gd name="T6" fmla="*/ 139 w 288"/>
                  <a:gd name="T7" fmla="*/ 74 h 270"/>
                  <a:gd name="T8" fmla="*/ 139 w 288"/>
                  <a:gd name="T9" fmla="*/ 118 h 270"/>
                  <a:gd name="T10" fmla="*/ 0 w 288"/>
                  <a:gd name="T11" fmla="*/ 118 h 270"/>
                  <a:gd name="T12" fmla="*/ 0 w 288"/>
                  <a:gd name="T13" fmla="*/ 270 h 270"/>
                  <a:gd name="T14" fmla="*/ 202 w 288"/>
                  <a:gd name="T15" fmla="*/ 270 h 270"/>
                  <a:gd name="T16" fmla="*/ 202 w 288"/>
                  <a:gd name="T17" fmla="*/ 118 h 270"/>
                  <a:gd name="T18" fmla="*/ 175 w 288"/>
                  <a:gd name="T19" fmla="*/ 118 h 270"/>
                  <a:gd name="T20" fmla="*/ 175 w 288"/>
                  <a:gd name="T21" fmla="*/ 74 h 270"/>
                  <a:gd name="T22" fmla="*/ 212 w 288"/>
                  <a:gd name="T23" fmla="*/ 37 h 270"/>
                  <a:gd name="T24" fmla="*/ 214 w 288"/>
                  <a:gd name="T25" fmla="*/ 37 h 270"/>
                  <a:gd name="T26" fmla="*/ 215 w 288"/>
                  <a:gd name="T27" fmla="*/ 37 h 270"/>
                  <a:gd name="T28" fmla="*/ 251 w 288"/>
                  <a:gd name="T29" fmla="*/ 74 h 270"/>
                  <a:gd name="T30" fmla="*/ 251 w 288"/>
                  <a:gd name="T31" fmla="*/ 91 h 270"/>
                  <a:gd name="T32" fmla="*/ 264 w 288"/>
                  <a:gd name="T33" fmla="*/ 91 h 270"/>
                  <a:gd name="T34" fmla="*/ 264 w 288"/>
                  <a:gd name="T35" fmla="*/ 96 h 270"/>
                  <a:gd name="T36" fmla="*/ 251 w 288"/>
                  <a:gd name="T37" fmla="*/ 108 h 270"/>
                  <a:gd name="T38" fmla="*/ 251 w 288"/>
                  <a:gd name="T39" fmla="*/ 118 h 270"/>
                  <a:gd name="T40" fmla="*/ 288 w 288"/>
                  <a:gd name="T41" fmla="*/ 118 h 270"/>
                  <a:gd name="T42" fmla="*/ 288 w 288"/>
                  <a:gd name="T43" fmla="*/ 74 h 270"/>
                  <a:gd name="T44" fmla="*/ 215 w 288"/>
                  <a:gd name="T45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8" h="270">
                    <a:moveTo>
                      <a:pt x="215" y="0"/>
                    </a:moveTo>
                    <a:cubicBezTo>
                      <a:pt x="214" y="0"/>
                      <a:pt x="214" y="0"/>
                      <a:pt x="213" y="0"/>
                    </a:cubicBezTo>
                    <a:cubicBezTo>
                      <a:pt x="213" y="0"/>
                      <a:pt x="212" y="0"/>
                      <a:pt x="212" y="0"/>
                    </a:cubicBezTo>
                    <a:cubicBezTo>
                      <a:pt x="172" y="0"/>
                      <a:pt x="139" y="33"/>
                      <a:pt x="139" y="74"/>
                    </a:cubicBezTo>
                    <a:cubicBezTo>
                      <a:pt x="139" y="74"/>
                      <a:pt x="139" y="99"/>
                      <a:pt x="139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202" y="270"/>
                      <a:pt x="202" y="270"/>
                      <a:pt x="202" y="270"/>
                    </a:cubicBezTo>
                    <a:cubicBezTo>
                      <a:pt x="202" y="118"/>
                      <a:pt x="202" y="118"/>
                      <a:pt x="202" y="118"/>
                    </a:cubicBezTo>
                    <a:cubicBezTo>
                      <a:pt x="175" y="118"/>
                      <a:pt x="175" y="118"/>
                      <a:pt x="175" y="118"/>
                    </a:cubicBezTo>
                    <a:cubicBezTo>
                      <a:pt x="175" y="99"/>
                      <a:pt x="175" y="74"/>
                      <a:pt x="175" y="74"/>
                    </a:cubicBezTo>
                    <a:cubicBezTo>
                      <a:pt x="175" y="54"/>
                      <a:pt x="192" y="37"/>
                      <a:pt x="212" y="37"/>
                    </a:cubicBezTo>
                    <a:cubicBezTo>
                      <a:pt x="213" y="37"/>
                      <a:pt x="214" y="37"/>
                      <a:pt x="214" y="37"/>
                    </a:cubicBezTo>
                    <a:cubicBezTo>
                      <a:pt x="214" y="37"/>
                      <a:pt x="214" y="37"/>
                      <a:pt x="215" y="37"/>
                    </a:cubicBezTo>
                    <a:cubicBezTo>
                      <a:pt x="235" y="37"/>
                      <a:pt x="251" y="54"/>
                      <a:pt x="251" y="74"/>
                    </a:cubicBezTo>
                    <a:cubicBezTo>
                      <a:pt x="251" y="74"/>
                      <a:pt x="251" y="81"/>
                      <a:pt x="251" y="91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6"/>
                      <a:pt x="264" y="96"/>
                      <a:pt x="264" y="96"/>
                    </a:cubicBezTo>
                    <a:cubicBezTo>
                      <a:pt x="251" y="108"/>
                      <a:pt x="251" y="108"/>
                      <a:pt x="251" y="108"/>
                    </a:cubicBezTo>
                    <a:cubicBezTo>
                      <a:pt x="251" y="111"/>
                      <a:pt x="251" y="115"/>
                      <a:pt x="251" y="118"/>
                    </a:cubicBezTo>
                    <a:cubicBezTo>
                      <a:pt x="288" y="118"/>
                      <a:pt x="288" y="118"/>
                      <a:pt x="288" y="118"/>
                    </a:cubicBezTo>
                    <a:cubicBezTo>
                      <a:pt x="288" y="99"/>
                      <a:pt x="288" y="74"/>
                      <a:pt x="288" y="74"/>
                    </a:cubicBezTo>
                    <a:cubicBezTo>
                      <a:pt x="288" y="33"/>
                      <a:pt x="255" y="0"/>
                      <a:pt x="2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2" name="椭圆 3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49224" cy="649224"/>
              </a:xfrm>
              <a:prstGeom prst="ellipse">
                <a:avLst/>
              </a:prstGeom>
              <a:noFill/>
              <a:ln w="12700" cmpd="sng">
                <a:solidFill>
                  <a:schemeClr val="bg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41" name="TextBox 13"/>
            <p:cNvSpPr txBox="1">
              <a:spLocks noChangeArrowheads="1"/>
            </p:cNvSpPr>
            <p:nvPr/>
          </p:nvSpPr>
          <p:spPr bwMode="auto">
            <a:xfrm>
              <a:off x="4787504" y="3488407"/>
              <a:ext cx="1753790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2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TextBox 13"/>
            <p:cNvSpPr txBox="1">
              <a:spLocks noChangeArrowheads="1"/>
            </p:cNvSpPr>
            <p:nvPr/>
          </p:nvSpPr>
          <p:spPr bwMode="auto">
            <a:xfrm>
              <a:off x="5094685" y="3703909"/>
              <a:ext cx="3059906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90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21494" y="1642938"/>
            <a:ext cx="3403997" cy="2781300"/>
            <a:chOff x="521494" y="1642938"/>
            <a:chExt cx="3403997" cy="2781300"/>
          </a:xfrm>
        </p:grpSpPr>
        <p:grpSp>
          <p:nvGrpSpPr>
            <p:cNvPr id="33" name="组合 37"/>
            <p:cNvGrpSpPr>
              <a:grpSpLocks noChangeAspect="1"/>
            </p:cNvGrpSpPr>
            <p:nvPr/>
          </p:nvGrpSpPr>
          <p:grpSpPr bwMode="auto">
            <a:xfrm>
              <a:off x="521494" y="1642938"/>
              <a:ext cx="3403997" cy="2781300"/>
              <a:chOff x="0" y="0"/>
              <a:chExt cx="4538312" cy="3707588"/>
            </a:xfrm>
          </p:grpSpPr>
          <p:pic>
            <p:nvPicPr>
              <p:cNvPr id="34" name="Picture 20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538312" cy="3707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图片 3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07"/>
              <a:stretch>
                <a:fillRect/>
              </a:stretch>
            </p:blipFill>
            <p:spPr bwMode="auto">
              <a:xfrm>
                <a:off x="293502" y="127484"/>
                <a:ext cx="3953910" cy="2504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3" name="图片 4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395"/>
            <a:stretch>
              <a:fillRect/>
            </a:stretch>
          </p:blipFill>
          <p:spPr bwMode="auto">
            <a:xfrm>
              <a:off x="735807" y="1727472"/>
              <a:ext cx="2980135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070623" y="1427560"/>
            <a:ext cx="2869406" cy="2746772"/>
            <a:chOff x="3070623" y="1427560"/>
            <a:chExt cx="2869406" cy="2746772"/>
          </a:xfrm>
        </p:grpSpPr>
        <p:sp>
          <p:nvSpPr>
            <p:cNvPr id="27" name="Oval 11"/>
            <p:cNvSpPr>
              <a:spLocks noChangeArrowheads="1"/>
            </p:cNvSpPr>
            <p:nvPr/>
          </p:nvSpPr>
          <p:spPr bwMode="auto">
            <a:xfrm>
              <a:off x="3882629" y="2181226"/>
              <a:ext cx="1245394" cy="1250156"/>
            </a:xfrm>
            <a:prstGeom prst="ellipse">
              <a:avLst/>
            </a:prstGeom>
            <a:solidFill>
              <a:srgbClr val="4454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4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8" name="Group 68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485" y="2569369"/>
              <a:ext cx="576263" cy="49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Freeform 8"/>
            <p:cNvSpPr/>
            <p:nvPr/>
          </p:nvSpPr>
          <p:spPr bwMode="auto">
            <a:xfrm>
              <a:off x="3070623" y="2126457"/>
              <a:ext cx="721519" cy="1337072"/>
            </a:xfrm>
            <a:custGeom>
              <a:avLst/>
              <a:gdLst>
                <a:gd name="T0" fmla="*/ 135 w 135"/>
                <a:gd name="T1" fmla="*/ 52 h 250"/>
                <a:gd name="T2" fmla="*/ 44 w 135"/>
                <a:gd name="T3" fmla="*/ 0 h 250"/>
                <a:gd name="T4" fmla="*/ 43 w 135"/>
                <a:gd name="T5" fmla="*/ 250 h 250"/>
                <a:gd name="T6" fmla="*/ 134 w 135"/>
                <a:gd name="T7" fmla="*/ 200 h 250"/>
                <a:gd name="T8" fmla="*/ 116 w 135"/>
                <a:gd name="T9" fmla="*/ 127 h 250"/>
                <a:gd name="T10" fmla="*/ 135 w 135"/>
                <a:gd name="T11" fmla="*/ 52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250">
                  <a:moveTo>
                    <a:pt x="135" y="52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" y="78"/>
                    <a:pt x="0" y="172"/>
                    <a:pt x="43" y="250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2" y="178"/>
                    <a:pt x="116" y="153"/>
                    <a:pt x="116" y="127"/>
                  </a:cubicBezTo>
                  <a:cubicBezTo>
                    <a:pt x="116" y="100"/>
                    <a:pt x="123" y="74"/>
                    <a:pt x="135" y="52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4507707" y="3233738"/>
              <a:ext cx="1165622" cy="940594"/>
            </a:xfrm>
            <a:custGeom>
              <a:avLst/>
              <a:gdLst>
                <a:gd name="T0" fmla="*/ 130 w 218"/>
                <a:gd name="T1" fmla="*/ 0 h 176"/>
                <a:gd name="T2" fmla="*/ 218 w 218"/>
                <a:gd name="T3" fmla="*/ 55 h 176"/>
                <a:gd name="T4" fmla="*/ 0 w 218"/>
                <a:gd name="T5" fmla="*/ 176 h 176"/>
                <a:gd name="T6" fmla="*/ 0 w 218"/>
                <a:gd name="T7" fmla="*/ 73 h 176"/>
                <a:gd name="T8" fmla="*/ 130 w 218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176">
                  <a:moveTo>
                    <a:pt x="130" y="0"/>
                  </a:moveTo>
                  <a:cubicBezTo>
                    <a:pt x="218" y="55"/>
                    <a:pt x="218" y="55"/>
                    <a:pt x="218" y="55"/>
                  </a:cubicBezTo>
                  <a:cubicBezTo>
                    <a:pt x="171" y="130"/>
                    <a:pt x="89" y="176"/>
                    <a:pt x="0" y="17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55" y="73"/>
                    <a:pt x="103" y="44"/>
                    <a:pt x="13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3332560" y="1427560"/>
              <a:ext cx="1164431" cy="951309"/>
            </a:xfrm>
            <a:custGeom>
              <a:avLst/>
              <a:gdLst>
                <a:gd name="T0" fmla="*/ 218 w 218"/>
                <a:gd name="T1" fmla="*/ 105 h 178"/>
                <a:gd name="T2" fmla="*/ 216 w 218"/>
                <a:gd name="T3" fmla="*/ 0 h 178"/>
                <a:gd name="T4" fmla="*/ 0 w 218"/>
                <a:gd name="T5" fmla="*/ 123 h 178"/>
                <a:gd name="T6" fmla="*/ 89 w 218"/>
                <a:gd name="T7" fmla="*/ 178 h 178"/>
                <a:gd name="T8" fmla="*/ 218 w 218"/>
                <a:gd name="T9" fmla="*/ 10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178">
                  <a:moveTo>
                    <a:pt x="218" y="105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128" y="1"/>
                    <a:pt x="46" y="48"/>
                    <a:pt x="0" y="123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116" y="135"/>
                    <a:pt x="163" y="106"/>
                    <a:pt x="218" y="105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5218510" y="2149079"/>
              <a:ext cx="721519" cy="1329928"/>
            </a:xfrm>
            <a:custGeom>
              <a:avLst/>
              <a:gdLst>
                <a:gd name="T0" fmla="*/ 1 w 135"/>
                <a:gd name="T1" fmla="*/ 50 h 249"/>
                <a:gd name="T2" fmla="*/ 93 w 135"/>
                <a:gd name="T3" fmla="*/ 0 h 249"/>
                <a:gd name="T4" fmla="*/ 90 w 135"/>
                <a:gd name="T5" fmla="*/ 249 h 249"/>
                <a:gd name="T6" fmla="*/ 0 w 135"/>
                <a:gd name="T7" fmla="*/ 198 h 249"/>
                <a:gd name="T8" fmla="*/ 19 w 135"/>
                <a:gd name="T9" fmla="*/ 123 h 249"/>
                <a:gd name="T10" fmla="*/ 1 w 135"/>
                <a:gd name="T11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249">
                  <a:moveTo>
                    <a:pt x="1" y="5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35" y="78"/>
                    <a:pt x="134" y="172"/>
                    <a:pt x="90" y="249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2" y="176"/>
                    <a:pt x="19" y="150"/>
                    <a:pt x="19" y="123"/>
                  </a:cubicBezTo>
                  <a:cubicBezTo>
                    <a:pt x="19" y="97"/>
                    <a:pt x="13" y="72"/>
                    <a:pt x="1" y="5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Freeform 5"/>
            <p:cNvSpPr/>
            <p:nvPr/>
          </p:nvSpPr>
          <p:spPr bwMode="auto">
            <a:xfrm>
              <a:off x="4524376" y="1427560"/>
              <a:ext cx="1165622" cy="957263"/>
            </a:xfrm>
            <a:custGeom>
              <a:avLst/>
              <a:gdLst>
                <a:gd name="T0" fmla="*/ 0 w 218"/>
                <a:gd name="T1" fmla="*/ 105 h 179"/>
                <a:gd name="T2" fmla="*/ 2 w 218"/>
                <a:gd name="T3" fmla="*/ 0 h 179"/>
                <a:gd name="T4" fmla="*/ 218 w 218"/>
                <a:gd name="T5" fmla="*/ 126 h 179"/>
                <a:gd name="T6" fmla="*/ 128 w 218"/>
                <a:gd name="T7" fmla="*/ 179 h 179"/>
                <a:gd name="T8" fmla="*/ 0 w 218"/>
                <a:gd name="T9" fmla="*/ 10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179">
                  <a:moveTo>
                    <a:pt x="0" y="10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91" y="2"/>
                    <a:pt x="172" y="50"/>
                    <a:pt x="218" y="126"/>
                  </a:cubicBezTo>
                  <a:cubicBezTo>
                    <a:pt x="128" y="179"/>
                    <a:pt x="128" y="179"/>
                    <a:pt x="128" y="179"/>
                  </a:cubicBezTo>
                  <a:cubicBezTo>
                    <a:pt x="101" y="136"/>
                    <a:pt x="54" y="107"/>
                    <a:pt x="0" y="105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Freeform 10"/>
            <p:cNvSpPr/>
            <p:nvPr/>
          </p:nvSpPr>
          <p:spPr bwMode="auto">
            <a:xfrm>
              <a:off x="3317082" y="3212306"/>
              <a:ext cx="1164431" cy="962025"/>
            </a:xfrm>
            <a:custGeom>
              <a:avLst/>
              <a:gdLst>
                <a:gd name="T0" fmla="*/ 90 w 218"/>
                <a:gd name="T1" fmla="*/ 0 h 180"/>
                <a:gd name="T2" fmla="*/ 0 w 218"/>
                <a:gd name="T3" fmla="*/ 53 h 180"/>
                <a:gd name="T4" fmla="*/ 214 w 218"/>
                <a:gd name="T5" fmla="*/ 180 h 180"/>
                <a:gd name="T6" fmla="*/ 218 w 218"/>
                <a:gd name="T7" fmla="*/ 77 h 180"/>
                <a:gd name="T8" fmla="*/ 90 w 218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180">
                  <a:moveTo>
                    <a:pt x="90" y="0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45" y="130"/>
                    <a:pt x="126" y="178"/>
                    <a:pt x="214" y="180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163" y="75"/>
                    <a:pt x="116" y="45"/>
                    <a:pt x="90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Freeform 526"/>
            <p:cNvSpPr>
              <a:spLocks noChangeAspect="1"/>
            </p:cNvSpPr>
            <p:nvPr/>
          </p:nvSpPr>
          <p:spPr bwMode="auto">
            <a:xfrm>
              <a:off x="5462588" y="2632473"/>
              <a:ext cx="277416" cy="359569"/>
            </a:xfrm>
            <a:custGeom>
              <a:avLst/>
              <a:gdLst>
                <a:gd name="T0" fmla="*/ 719 w 1222"/>
                <a:gd name="T1" fmla="*/ 1338 h 1581"/>
                <a:gd name="T2" fmla="*/ 686 w 1222"/>
                <a:gd name="T3" fmla="*/ 1221 h 1581"/>
                <a:gd name="T4" fmla="*/ 686 w 1222"/>
                <a:gd name="T5" fmla="*/ 359 h 1581"/>
                <a:gd name="T6" fmla="*/ 719 w 1222"/>
                <a:gd name="T7" fmla="*/ 243 h 1581"/>
                <a:gd name="T8" fmla="*/ 17 w 1222"/>
                <a:gd name="T9" fmla="*/ 460 h 1581"/>
                <a:gd name="T10" fmla="*/ 0 w 1222"/>
                <a:gd name="T11" fmla="*/ 794 h 1581"/>
                <a:gd name="T12" fmla="*/ 17 w 1222"/>
                <a:gd name="T13" fmla="*/ 1120 h 1581"/>
                <a:gd name="T14" fmla="*/ 502 w 1222"/>
                <a:gd name="T15" fmla="*/ 1530 h 1581"/>
                <a:gd name="T16" fmla="*/ 493 w 1222"/>
                <a:gd name="T17" fmla="*/ 1112 h 1581"/>
                <a:gd name="T18" fmla="*/ 284 w 1222"/>
                <a:gd name="T19" fmla="*/ 1120 h 1581"/>
                <a:gd name="T20" fmla="*/ 284 w 1222"/>
                <a:gd name="T21" fmla="*/ 794 h 1581"/>
                <a:gd name="T22" fmla="*/ 284 w 1222"/>
                <a:gd name="T23" fmla="*/ 460 h 1581"/>
                <a:gd name="T24" fmla="*/ 493 w 1222"/>
                <a:gd name="T25" fmla="*/ 468 h 1581"/>
                <a:gd name="T26" fmla="*/ 502 w 1222"/>
                <a:gd name="T27" fmla="*/ 58 h 1581"/>
                <a:gd name="T28" fmla="*/ 17 w 1222"/>
                <a:gd name="T29" fmla="*/ 460 h 1581"/>
                <a:gd name="T30" fmla="*/ 602 w 1222"/>
                <a:gd name="T31" fmla="*/ 911 h 1581"/>
                <a:gd name="T32" fmla="*/ 493 w 1222"/>
                <a:gd name="T33" fmla="*/ 861 h 1581"/>
                <a:gd name="T34" fmla="*/ 543 w 1222"/>
                <a:gd name="T35" fmla="*/ 828 h 1581"/>
                <a:gd name="T36" fmla="*/ 610 w 1222"/>
                <a:gd name="T37" fmla="*/ 778 h 1581"/>
                <a:gd name="T38" fmla="*/ 627 w 1222"/>
                <a:gd name="T39" fmla="*/ 660 h 1581"/>
                <a:gd name="T40" fmla="*/ 476 w 1222"/>
                <a:gd name="T41" fmla="*/ 677 h 1581"/>
                <a:gd name="T42" fmla="*/ 510 w 1222"/>
                <a:gd name="T43" fmla="*/ 736 h 1581"/>
                <a:gd name="T44" fmla="*/ 560 w 1222"/>
                <a:gd name="T45" fmla="*/ 677 h 1581"/>
                <a:gd name="T46" fmla="*/ 585 w 1222"/>
                <a:gd name="T47" fmla="*/ 719 h 1581"/>
                <a:gd name="T48" fmla="*/ 502 w 1222"/>
                <a:gd name="T49" fmla="*/ 803 h 1581"/>
                <a:gd name="T50" fmla="*/ 410 w 1222"/>
                <a:gd name="T51" fmla="*/ 911 h 1581"/>
                <a:gd name="T52" fmla="*/ 819 w 1222"/>
                <a:gd name="T53" fmla="*/ 811 h 1581"/>
                <a:gd name="T54" fmla="*/ 794 w 1222"/>
                <a:gd name="T55" fmla="*/ 635 h 1581"/>
                <a:gd name="T56" fmla="*/ 644 w 1222"/>
                <a:gd name="T57" fmla="*/ 853 h 1581"/>
                <a:gd name="T58" fmla="*/ 744 w 1222"/>
                <a:gd name="T59" fmla="*/ 911 h 1581"/>
                <a:gd name="T60" fmla="*/ 803 w 1222"/>
                <a:gd name="T61" fmla="*/ 853 h 1581"/>
                <a:gd name="T62" fmla="*/ 844 w 1222"/>
                <a:gd name="T63" fmla="*/ 811 h 1581"/>
                <a:gd name="T64" fmla="*/ 786 w 1222"/>
                <a:gd name="T65" fmla="*/ 686 h 1581"/>
                <a:gd name="T66" fmla="*/ 694 w 1222"/>
                <a:gd name="T67" fmla="*/ 811 h 1581"/>
                <a:gd name="T68" fmla="*/ 694 w 1222"/>
                <a:gd name="T69" fmla="*/ 811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1581">
                  <a:moveTo>
                    <a:pt x="1221" y="794"/>
                  </a:moveTo>
                  <a:cubicBezTo>
                    <a:pt x="1221" y="1079"/>
                    <a:pt x="995" y="1313"/>
                    <a:pt x="719" y="1338"/>
                  </a:cubicBezTo>
                  <a:cubicBezTo>
                    <a:pt x="719" y="1329"/>
                    <a:pt x="711" y="1313"/>
                    <a:pt x="711" y="1296"/>
                  </a:cubicBezTo>
                  <a:cubicBezTo>
                    <a:pt x="711" y="1296"/>
                    <a:pt x="702" y="1262"/>
                    <a:pt x="686" y="1221"/>
                  </a:cubicBezTo>
                  <a:cubicBezTo>
                    <a:pt x="911" y="1212"/>
                    <a:pt x="1095" y="1028"/>
                    <a:pt x="1095" y="794"/>
                  </a:cubicBezTo>
                  <a:cubicBezTo>
                    <a:pt x="1095" y="560"/>
                    <a:pt x="911" y="368"/>
                    <a:pt x="686" y="359"/>
                  </a:cubicBezTo>
                  <a:cubicBezTo>
                    <a:pt x="702" y="326"/>
                    <a:pt x="711" y="293"/>
                    <a:pt x="711" y="284"/>
                  </a:cubicBezTo>
                  <a:cubicBezTo>
                    <a:pt x="711" y="276"/>
                    <a:pt x="719" y="259"/>
                    <a:pt x="719" y="243"/>
                  </a:cubicBezTo>
                  <a:cubicBezTo>
                    <a:pt x="995" y="267"/>
                    <a:pt x="1221" y="510"/>
                    <a:pt x="1221" y="794"/>
                  </a:cubicBezTo>
                  <a:close/>
                  <a:moveTo>
                    <a:pt x="17" y="460"/>
                  </a:moveTo>
                  <a:cubicBezTo>
                    <a:pt x="8" y="568"/>
                    <a:pt x="0" y="677"/>
                    <a:pt x="0" y="786"/>
                  </a:cubicBezTo>
                  <a:lnTo>
                    <a:pt x="0" y="794"/>
                  </a:lnTo>
                  <a:lnTo>
                    <a:pt x="0" y="803"/>
                  </a:lnTo>
                  <a:cubicBezTo>
                    <a:pt x="0" y="911"/>
                    <a:pt x="8" y="1012"/>
                    <a:pt x="17" y="1120"/>
                  </a:cubicBezTo>
                  <a:cubicBezTo>
                    <a:pt x="42" y="1396"/>
                    <a:pt x="259" y="1580"/>
                    <a:pt x="468" y="1538"/>
                  </a:cubicBezTo>
                  <a:cubicBezTo>
                    <a:pt x="485" y="1530"/>
                    <a:pt x="493" y="1530"/>
                    <a:pt x="502" y="1530"/>
                  </a:cubicBezTo>
                  <a:cubicBezTo>
                    <a:pt x="552" y="1505"/>
                    <a:pt x="594" y="1471"/>
                    <a:pt x="644" y="1438"/>
                  </a:cubicBezTo>
                  <a:cubicBezTo>
                    <a:pt x="702" y="1396"/>
                    <a:pt x="569" y="1070"/>
                    <a:pt x="493" y="1112"/>
                  </a:cubicBezTo>
                  <a:cubicBezTo>
                    <a:pt x="460" y="1129"/>
                    <a:pt x="376" y="1196"/>
                    <a:pt x="343" y="1196"/>
                  </a:cubicBezTo>
                  <a:cubicBezTo>
                    <a:pt x="309" y="1204"/>
                    <a:pt x="293" y="1162"/>
                    <a:pt x="284" y="1120"/>
                  </a:cubicBezTo>
                  <a:cubicBezTo>
                    <a:pt x="276" y="1028"/>
                    <a:pt x="284" y="903"/>
                    <a:pt x="284" y="803"/>
                  </a:cubicBezTo>
                  <a:cubicBezTo>
                    <a:pt x="284" y="794"/>
                    <a:pt x="284" y="794"/>
                    <a:pt x="284" y="794"/>
                  </a:cubicBezTo>
                  <a:cubicBezTo>
                    <a:pt x="284" y="786"/>
                    <a:pt x="284" y="786"/>
                    <a:pt x="284" y="786"/>
                  </a:cubicBezTo>
                  <a:cubicBezTo>
                    <a:pt x="284" y="677"/>
                    <a:pt x="276" y="560"/>
                    <a:pt x="284" y="460"/>
                  </a:cubicBezTo>
                  <a:cubicBezTo>
                    <a:pt x="293" y="426"/>
                    <a:pt x="309" y="385"/>
                    <a:pt x="343" y="385"/>
                  </a:cubicBezTo>
                  <a:cubicBezTo>
                    <a:pt x="376" y="393"/>
                    <a:pt x="460" y="452"/>
                    <a:pt x="493" y="468"/>
                  </a:cubicBezTo>
                  <a:cubicBezTo>
                    <a:pt x="569" y="510"/>
                    <a:pt x="702" y="184"/>
                    <a:pt x="644" y="142"/>
                  </a:cubicBezTo>
                  <a:cubicBezTo>
                    <a:pt x="594" y="117"/>
                    <a:pt x="552" y="75"/>
                    <a:pt x="502" y="58"/>
                  </a:cubicBezTo>
                  <a:cubicBezTo>
                    <a:pt x="493" y="50"/>
                    <a:pt x="485" y="50"/>
                    <a:pt x="468" y="50"/>
                  </a:cubicBezTo>
                  <a:cubicBezTo>
                    <a:pt x="259" y="0"/>
                    <a:pt x="42" y="184"/>
                    <a:pt x="17" y="460"/>
                  </a:cubicBezTo>
                  <a:close/>
                  <a:moveTo>
                    <a:pt x="410" y="911"/>
                  </a:moveTo>
                  <a:cubicBezTo>
                    <a:pt x="602" y="911"/>
                    <a:pt x="602" y="911"/>
                    <a:pt x="602" y="911"/>
                  </a:cubicBezTo>
                  <a:cubicBezTo>
                    <a:pt x="610" y="861"/>
                    <a:pt x="610" y="861"/>
                    <a:pt x="610" y="861"/>
                  </a:cubicBezTo>
                  <a:cubicBezTo>
                    <a:pt x="493" y="861"/>
                    <a:pt x="493" y="861"/>
                    <a:pt x="493" y="861"/>
                  </a:cubicBezTo>
                  <a:cubicBezTo>
                    <a:pt x="493" y="861"/>
                    <a:pt x="502" y="853"/>
                    <a:pt x="510" y="853"/>
                  </a:cubicBezTo>
                  <a:cubicBezTo>
                    <a:pt x="510" y="845"/>
                    <a:pt x="527" y="836"/>
                    <a:pt x="543" y="828"/>
                  </a:cubicBezTo>
                  <a:cubicBezTo>
                    <a:pt x="569" y="811"/>
                    <a:pt x="569" y="811"/>
                    <a:pt x="569" y="811"/>
                  </a:cubicBezTo>
                  <a:cubicBezTo>
                    <a:pt x="585" y="803"/>
                    <a:pt x="602" y="786"/>
                    <a:pt x="610" y="778"/>
                  </a:cubicBezTo>
                  <a:cubicBezTo>
                    <a:pt x="627" y="761"/>
                    <a:pt x="635" y="744"/>
                    <a:pt x="644" y="719"/>
                  </a:cubicBezTo>
                  <a:cubicBezTo>
                    <a:pt x="652" y="694"/>
                    <a:pt x="644" y="677"/>
                    <a:pt x="627" y="660"/>
                  </a:cubicBezTo>
                  <a:cubicBezTo>
                    <a:pt x="619" y="644"/>
                    <a:pt x="594" y="635"/>
                    <a:pt x="569" y="635"/>
                  </a:cubicBezTo>
                  <a:cubicBezTo>
                    <a:pt x="527" y="635"/>
                    <a:pt x="502" y="644"/>
                    <a:pt x="476" y="677"/>
                  </a:cubicBezTo>
                  <a:cubicBezTo>
                    <a:pt x="468" y="686"/>
                    <a:pt x="460" y="711"/>
                    <a:pt x="452" y="736"/>
                  </a:cubicBezTo>
                  <a:cubicBezTo>
                    <a:pt x="510" y="736"/>
                    <a:pt x="510" y="736"/>
                    <a:pt x="510" y="736"/>
                  </a:cubicBezTo>
                  <a:cubicBezTo>
                    <a:pt x="510" y="719"/>
                    <a:pt x="518" y="702"/>
                    <a:pt x="518" y="694"/>
                  </a:cubicBezTo>
                  <a:cubicBezTo>
                    <a:pt x="527" y="686"/>
                    <a:pt x="543" y="677"/>
                    <a:pt x="560" y="677"/>
                  </a:cubicBezTo>
                  <a:cubicBezTo>
                    <a:pt x="569" y="677"/>
                    <a:pt x="577" y="686"/>
                    <a:pt x="585" y="694"/>
                  </a:cubicBezTo>
                  <a:cubicBezTo>
                    <a:pt x="585" y="702"/>
                    <a:pt x="594" y="711"/>
                    <a:pt x="585" y="719"/>
                  </a:cubicBezTo>
                  <a:cubicBezTo>
                    <a:pt x="585" y="736"/>
                    <a:pt x="577" y="744"/>
                    <a:pt x="560" y="761"/>
                  </a:cubicBezTo>
                  <a:cubicBezTo>
                    <a:pt x="552" y="769"/>
                    <a:pt x="535" y="778"/>
                    <a:pt x="502" y="803"/>
                  </a:cubicBezTo>
                  <a:cubicBezTo>
                    <a:pt x="468" y="819"/>
                    <a:pt x="452" y="836"/>
                    <a:pt x="435" y="861"/>
                  </a:cubicBezTo>
                  <a:cubicBezTo>
                    <a:pt x="426" y="878"/>
                    <a:pt x="418" y="895"/>
                    <a:pt x="410" y="911"/>
                  </a:cubicBezTo>
                  <a:close/>
                  <a:moveTo>
                    <a:pt x="844" y="811"/>
                  </a:moveTo>
                  <a:cubicBezTo>
                    <a:pt x="819" y="811"/>
                    <a:pt x="819" y="811"/>
                    <a:pt x="819" y="811"/>
                  </a:cubicBezTo>
                  <a:cubicBezTo>
                    <a:pt x="853" y="635"/>
                    <a:pt x="853" y="635"/>
                    <a:pt x="853" y="635"/>
                  </a:cubicBezTo>
                  <a:cubicBezTo>
                    <a:pt x="794" y="635"/>
                    <a:pt x="794" y="635"/>
                    <a:pt x="794" y="635"/>
                  </a:cubicBezTo>
                  <a:cubicBezTo>
                    <a:pt x="652" y="803"/>
                    <a:pt x="652" y="803"/>
                    <a:pt x="652" y="803"/>
                  </a:cubicBezTo>
                  <a:cubicBezTo>
                    <a:pt x="644" y="853"/>
                    <a:pt x="644" y="853"/>
                    <a:pt x="644" y="853"/>
                  </a:cubicBezTo>
                  <a:cubicBezTo>
                    <a:pt x="753" y="853"/>
                    <a:pt x="753" y="853"/>
                    <a:pt x="753" y="853"/>
                  </a:cubicBezTo>
                  <a:cubicBezTo>
                    <a:pt x="744" y="911"/>
                    <a:pt x="744" y="911"/>
                    <a:pt x="744" y="911"/>
                  </a:cubicBezTo>
                  <a:cubicBezTo>
                    <a:pt x="794" y="911"/>
                    <a:pt x="794" y="911"/>
                    <a:pt x="794" y="911"/>
                  </a:cubicBezTo>
                  <a:cubicBezTo>
                    <a:pt x="803" y="853"/>
                    <a:pt x="803" y="853"/>
                    <a:pt x="803" y="853"/>
                  </a:cubicBezTo>
                  <a:cubicBezTo>
                    <a:pt x="836" y="853"/>
                    <a:pt x="836" y="853"/>
                    <a:pt x="836" y="853"/>
                  </a:cubicBezTo>
                  <a:lnTo>
                    <a:pt x="844" y="811"/>
                  </a:lnTo>
                  <a:close/>
                  <a:moveTo>
                    <a:pt x="694" y="811"/>
                  </a:moveTo>
                  <a:cubicBezTo>
                    <a:pt x="786" y="686"/>
                    <a:pt x="786" y="686"/>
                    <a:pt x="786" y="686"/>
                  </a:cubicBezTo>
                  <a:cubicBezTo>
                    <a:pt x="761" y="811"/>
                    <a:pt x="761" y="811"/>
                    <a:pt x="761" y="811"/>
                  </a:cubicBezTo>
                  <a:lnTo>
                    <a:pt x="694" y="811"/>
                  </a:lnTo>
                  <a:close/>
                  <a:moveTo>
                    <a:pt x="694" y="811"/>
                  </a:moveTo>
                  <a:lnTo>
                    <a:pt x="694" y="8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182839" tIns="91419" rIns="182839" bIns="91419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Oval 11"/>
            <p:cNvSpPr>
              <a:spLocks noChangeArrowheads="1"/>
            </p:cNvSpPr>
            <p:nvPr/>
          </p:nvSpPr>
          <p:spPr bwMode="auto">
            <a:xfrm>
              <a:off x="4975622" y="3874294"/>
              <a:ext cx="57150" cy="54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Oval 12"/>
            <p:cNvSpPr>
              <a:spLocks noChangeArrowheads="1"/>
            </p:cNvSpPr>
            <p:nvPr/>
          </p:nvSpPr>
          <p:spPr bwMode="auto">
            <a:xfrm>
              <a:off x="5091113" y="3874294"/>
              <a:ext cx="58341" cy="54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Freeform 13"/>
            <p:cNvSpPr>
              <a:spLocks noEditPoints="1"/>
            </p:cNvSpPr>
            <p:nvPr/>
          </p:nvSpPr>
          <p:spPr bwMode="auto">
            <a:xfrm>
              <a:off x="4836319" y="3602832"/>
              <a:ext cx="382191" cy="251222"/>
            </a:xfrm>
            <a:custGeom>
              <a:avLst/>
              <a:gdLst>
                <a:gd name="T0" fmla="*/ 383 w 390"/>
                <a:gd name="T1" fmla="*/ 64 h 265"/>
                <a:gd name="T2" fmla="*/ 364 w 390"/>
                <a:gd name="T3" fmla="*/ 57 h 265"/>
                <a:gd name="T4" fmla="*/ 105 w 390"/>
                <a:gd name="T5" fmla="*/ 57 h 265"/>
                <a:gd name="T6" fmla="*/ 102 w 390"/>
                <a:gd name="T7" fmla="*/ 44 h 265"/>
                <a:gd name="T8" fmla="*/ 61 w 390"/>
                <a:gd name="T9" fmla="*/ 0 h 265"/>
                <a:gd name="T10" fmla="*/ 0 w 390"/>
                <a:gd name="T11" fmla="*/ 0 h 265"/>
                <a:gd name="T12" fmla="*/ 14 w 390"/>
                <a:gd name="T13" fmla="*/ 28 h 265"/>
                <a:gd name="T14" fmla="*/ 62 w 390"/>
                <a:gd name="T15" fmla="*/ 28 h 265"/>
                <a:gd name="T16" fmla="*/ 75 w 390"/>
                <a:gd name="T17" fmla="*/ 44 h 265"/>
                <a:gd name="T18" fmla="*/ 116 w 390"/>
                <a:gd name="T19" fmla="*/ 242 h 265"/>
                <a:gd name="T20" fmla="*/ 163 w 390"/>
                <a:gd name="T21" fmla="*/ 265 h 265"/>
                <a:gd name="T22" fmla="*/ 327 w 390"/>
                <a:gd name="T23" fmla="*/ 265 h 265"/>
                <a:gd name="T24" fmla="*/ 352 w 390"/>
                <a:gd name="T25" fmla="*/ 239 h 265"/>
                <a:gd name="T26" fmla="*/ 166 w 390"/>
                <a:gd name="T27" fmla="*/ 239 h 265"/>
                <a:gd name="T28" fmla="*/ 138 w 390"/>
                <a:gd name="T29" fmla="*/ 213 h 265"/>
                <a:gd name="T30" fmla="*/ 130 w 390"/>
                <a:gd name="T31" fmla="*/ 172 h 265"/>
                <a:gd name="T32" fmla="*/ 362 w 390"/>
                <a:gd name="T33" fmla="*/ 172 h 265"/>
                <a:gd name="T34" fmla="*/ 362 w 390"/>
                <a:gd name="T35" fmla="*/ 172 h 265"/>
                <a:gd name="T36" fmla="*/ 382 w 390"/>
                <a:gd name="T37" fmla="*/ 153 h 265"/>
                <a:gd name="T38" fmla="*/ 390 w 390"/>
                <a:gd name="T39" fmla="*/ 81 h 265"/>
                <a:gd name="T40" fmla="*/ 383 w 390"/>
                <a:gd name="T41" fmla="*/ 64 h 265"/>
                <a:gd name="T42" fmla="*/ 356 w 390"/>
                <a:gd name="T43" fmla="*/ 143 h 265"/>
                <a:gd name="T44" fmla="*/ 123 w 390"/>
                <a:gd name="T45" fmla="*/ 143 h 265"/>
                <a:gd name="T46" fmla="*/ 112 w 390"/>
                <a:gd name="T47" fmla="*/ 90 h 265"/>
                <a:gd name="T48" fmla="*/ 362 w 390"/>
                <a:gd name="T49" fmla="*/ 90 h 265"/>
                <a:gd name="T50" fmla="*/ 356 w 390"/>
                <a:gd name="T51" fmla="*/ 14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0" h="265">
                  <a:moveTo>
                    <a:pt x="383" y="64"/>
                  </a:moveTo>
                  <a:cubicBezTo>
                    <a:pt x="377" y="57"/>
                    <a:pt x="364" y="57"/>
                    <a:pt x="364" y="57"/>
                  </a:cubicBezTo>
                  <a:cubicBezTo>
                    <a:pt x="105" y="57"/>
                    <a:pt x="105" y="57"/>
                    <a:pt x="105" y="57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2" y="44"/>
                    <a:pt x="96" y="0"/>
                    <a:pt x="61" y="0"/>
                  </a:cubicBezTo>
                  <a:cubicBezTo>
                    <a:pt x="26" y="0"/>
                    <a:pt x="0" y="0"/>
                    <a:pt x="0" y="0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8"/>
                    <a:pt x="73" y="25"/>
                    <a:pt x="75" y="44"/>
                  </a:cubicBezTo>
                  <a:cubicBezTo>
                    <a:pt x="116" y="242"/>
                    <a:pt x="116" y="242"/>
                    <a:pt x="116" y="242"/>
                  </a:cubicBezTo>
                  <a:cubicBezTo>
                    <a:pt x="116" y="242"/>
                    <a:pt x="123" y="265"/>
                    <a:pt x="163" y="265"/>
                  </a:cubicBezTo>
                  <a:cubicBezTo>
                    <a:pt x="163" y="265"/>
                    <a:pt x="304" y="265"/>
                    <a:pt x="327" y="265"/>
                  </a:cubicBezTo>
                  <a:cubicBezTo>
                    <a:pt x="350" y="265"/>
                    <a:pt x="352" y="239"/>
                    <a:pt x="352" y="239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166" y="239"/>
                    <a:pt x="142" y="241"/>
                    <a:pt x="138" y="213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362" y="172"/>
                    <a:pt x="362" y="172"/>
                    <a:pt x="362" y="172"/>
                  </a:cubicBezTo>
                  <a:cubicBezTo>
                    <a:pt x="362" y="172"/>
                    <a:pt x="362" y="172"/>
                    <a:pt x="362" y="172"/>
                  </a:cubicBezTo>
                  <a:cubicBezTo>
                    <a:pt x="372" y="171"/>
                    <a:pt x="381" y="163"/>
                    <a:pt x="382" y="153"/>
                  </a:cubicBezTo>
                  <a:cubicBezTo>
                    <a:pt x="390" y="81"/>
                    <a:pt x="390" y="81"/>
                    <a:pt x="390" y="81"/>
                  </a:cubicBezTo>
                  <a:cubicBezTo>
                    <a:pt x="390" y="74"/>
                    <a:pt x="390" y="70"/>
                    <a:pt x="383" y="64"/>
                  </a:cubicBezTo>
                  <a:close/>
                  <a:moveTo>
                    <a:pt x="356" y="143"/>
                  </a:moveTo>
                  <a:cubicBezTo>
                    <a:pt x="123" y="143"/>
                    <a:pt x="123" y="143"/>
                    <a:pt x="123" y="143"/>
                  </a:cubicBezTo>
                  <a:cubicBezTo>
                    <a:pt x="112" y="90"/>
                    <a:pt x="112" y="90"/>
                    <a:pt x="112" y="90"/>
                  </a:cubicBezTo>
                  <a:cubicBezTo>
                    <a:pt x="362" y="90"/>
                    <a:pt x="362" y="90"/>
                    <a:pt x="362" y="90"/>
                  </a:cubicBezTo>
                  <a:lnTo>
                    <a:pt x="356" y="1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3915966" y="3704035"/>
              <a:ext cx="34528" cy="29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Rectangle 19"/>
            <p:cNvSpPr>
              <a:spLocks noChangeArrowheads="1"/>
            </p:cNvSpPr>
            <p:nvPr/>
          </p:nvSpPr>
          <p:spPr bwMode="auto">
            <a:xfrm>
              <a:off x="3969544" y="3704035"/>
              <a:ext cx="33338" cy="29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4020741" y="3704035"/>
              <a:ext cx="33338" cy="29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3915966" y="3752850"/>
              <a:ext cx="3452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3969544" y="3752850"/>
              <a:ext cx="3333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4020741" y="3752850"/>
              <a:ext cx="3333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3915966" y="3800475"/>
              <a:ext cx="3452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Rectangle 25"/>
            <p:cNvSpPr>
              <a:spLocks noChangeArrowheads="1"/>
            </p:cNvSpPr>
            <p:nvPr/>
          </p:nvSpPr>
          <p:spPr bwMode="auto">
            <a:xfrm>
              <a:off x="3865960" y="3752850"/>
              <a:ext cx="29765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" name="Rectangle 26"/>
            <p:cNvSpPr>
              <a:spLocks noChangeArrowheads="1"/>
            </p:cNvSpPr>
            <p:nvPr/>
          </p:nvSpPr>
          <p:spPr bwMode="auto">
            <a:xfrm>
              <a:off x="3865960" y="3800475"/>
              <a:ext cx="3333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Rectangle 27"/>
            <p:cNvSpPr>
              <a:spLocks noChangeArrowheads="1"/>
            </p:cNvSpPr>
            <p:nvPr/>
          </p:nvSpPr>
          <p:spPr bwMode="auto">
            <a:xfrm>
              <a:off x="3969544" y="3800475"/>
              <a:ext cx="3333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Rectangle 28"/>
            <p:cNvSpPr>
              <a:spLocks noChangeArrowheads="1"/>
            </p:cNvSpPr>
            <p:nvPr/>
          </p:nvSpPr>
          <p:spPr bwMode="auto">
            <a:xfrm>
              <a:off x="4020741" y="3800475"/>
              <a:ext cx="3333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" name="Freeform 29"/>
            <p:cNvSpPr>
              <a:spLocks noEditPoints="1"/>
            </p:cNvSpPr>
            <p:nvPr/>
          </p:nvSpPr>
          <p:spPr bwMode="auto">
            <a:xfrm>
              <a:off x="3811191" y="3609975"/>
              <a:ext cx="295275" cy="265510"/>
            </a:xfrm>
            <a:custGeom>
              <a:avLst/>
              <a:gdLst>
                <a:gd name="T0" fmla="*/ 157 w 157"/>
                <a:gd name="T1" fmla="*/ 0 h 141"/>
                <a:gd name="T2" fmla="*/ 135 w 157"/>
                <a:gd name="T3" fmla="*/ 0 h 141"/>
                <a:gd name="T4" fmla="*/ 135 w 157"/>
                <a:gd name="T5" fmla="*/ 15 h 141"/>
                <a:gd name="T6" fmla="*/ 114 w 157"/>
                <a:gd name="T7" fmla="*/ 15 h 141"/>
                <a:gd name="T8" fmla="*/ 114 w 157"/>
                <a:gd name="T9" fmla="*/ 0 h 141"/>
                <a:gd name="T10" fmla="*/ 47 w 157"/>
                <a:gd name="T11" fmla="*/ 0 h 141"/>
                <a:gd name="T12" fmla="*/ 47 w 157"/>
                <a:gd name="T13" fmla="*/ 15 h 141"/>
                <a:gd name="T14" fmla="*/ 25 w 157"/>
                <a:gd name="T15" fmla="*/ 15 h 141"/>
                <a:gd name="T16" fmla="*/ 25 w 157"/>
                <a:gd name="T17" fmla="*/ 0 h 141"/>
                <a:gd name="T18" fmla="*/ 0 w 157"/>
                <a:gd name="T19" fmla="*/ 0 h 141"/>
                <a:gd name="T20" fmla="*/ 0 w 157"/>
                <a:gd name="T21" fmla="*/ 141 h 141"/>
                <a:gd name="T22" fmla="*/ 12 w 157"/>
                <a:gd name="T23" fmla="*/ 141 h 141"/>
                <a:gd name="T24" fmla="*/ 146 w 157"/>
                <a:gd name="T25" fmla="*/ 141 h 141"/>
                <a:gd name="T26" fmla="*/ 157 w 157"/>
                <a:gd name="T27" fmla="*/ 141 h 141"/>
                <a:gd name="T28" fmla="*/ 157 w 157"/>
                <a:gd name="T29" fmla="*/ 0 h 141"/>
                <a:gd name="T30" fmla="*/ 146 w 157"/>
                <a:gd name="T31" fmla="*/ 129 h 141"/>
                <a:gd name="T32" fmla="*/ 12 w 157"/>
                <a:gd name="T33" fmla="*/ 129 h 141"/>
                <a:gd name="T34" fmla="*/ 12 w 157"/>
                <a:gd name="T35" fmla="*/ 40 h 141"/>
                <a:gd name="T36" fmla="*/ 146 w 157"/>
                <a:gd name="T37" fmla="*/ 40 h 141"/>
                <a:gd name="T38" fmla="*/ 146 w 157"/>
                <a:gd name="T39" fmla="*/ 12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7" h="141">
                  <a:moveTo>
                    <a:pt x="157" y="0"/>
                  </a:moveTo>
                  <a:lnTo>
                    <a:pt x="135" y="0"/>
                  </a:lnTo>
                  <a:lnTo>
                    <a:pt x="135" y="15"/>
                  </a:lnTo>
                  <a:lnTo>
                    <a:pt x="114" y="15"/>
                  </a:lnTo>
                  <a:lnTo>
                    <a:pt x="114" y="0"/>
                  </a:lnTo>
                  <a:lnTo>
                    <a:pt x="47" y="0"/>
                  </a:lnTo>
                  <a:lnTo>
                    <a:pt x="47" y="15"/>
                  </a:lnTo>
                  <a:lnTo>
                    <a:pt x="25" y="15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141"/>
                  </a:lnTo>
                  <a:lnTo>
                    <a:pt x="12" y="141"/>
                  </a:lnTo>
                  <a:lnTo>
                    <a:pt x="146" y="141"/>
                  </a:lnTo>
                  <a:lnTo>
                    <a:pt x="157" y="141"/>
                  </a:lnTo>
                  <a:lnTo>
                    <a:pt x="157" y="0"/>
                  </a:lnTo>
                  <a:close/>
                  <a:moveTo>
                    <a:pt x="146" y="129"/>
                  </a:moveTo>
                  <a:lnTo>
                    <a:pt x="12" y="129"/>
                  </a:lnTo>
                  <a:lnTo>
                    <a:pt x="12" y="40"/>
                  </a:lnTo>
                  <a:lnTo>
                    <a:pt x="146" y="40"/>
                  </a:lnTo>
                  <a:lnTo>
                    <a:pt x="146" y="1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Rectangle 30"/>
            <p:cNvSpPr>
              <a:spLocks noChangeArrowheads="1"/>
            </p:cNvSpPr>
            <p:nvPr/>
          </p:nvSpPr>
          <p:spPr bwMode="auto">
            <a:xfrm>
              <a:off x="3867150" y="3588544"/>
              <a:ext cx="25004" cy="41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Rectangle 31"/>
            <p:cNvSpPr>
              <a:spLocks noChangeArrowheads="1"/>
            </p:cNvSpPr>
            <p:nvPr/>
          </p:nvSpPr>
          <p:spPr bwMode="auto">
            <a:xfrm>
              <a:off x="4031456" y="3588544"/>
              <a:ext cx="28575" cy="41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AutoShape 28"/>
            <p:cNvSpPr/>
            <p:nvPr/>
          </p:nvSpPr>
          <p:spPr bwMode="auto">
            <a:xfrm>
              <a:off x="3267075" y="2620566"/>
              <a:ext cx="285750" cy="284559"/>
            </a:xfrm>
            <a:custGeom>
              <a:avLst/>
              <a:gdLst>
                <a:gd name="T0" fmla="*/ 18076 w 21600"/>
                <a:gd name="T1" fmla="*/ 8547 h 21558"/>
                <a:gd name="T2" fmla="*/ 20670 w 21600"/>
                <a:gd name="T3" fmla="*/ 11749 h 21558"/>
                <a:gd name="T4" fmla="*/ 21599 w 21600"/>
                <a:gd name="T5" fmla="*/ 15179 h 21558"/>
                <a:gd name="T6" fmla="*/ 20832 w 21600"/>
                <a:gd name="T7" fmla="*/ 17815 h 21558"/>
                <a:gd name="T8" fmla="*/ 18660 w 21600"/>
                <a:gd name="T9" fmla="*/ 19812 h 21558"/>
                <a:gd name="T10" fmla="*/ 15252 w 21600"/>
                <a:gd name="T11" fmla="*/ 21098 h 21558"/>
                <a:gd name="T12" fmla="*/ 10800 w 21600"/>
                <a:gd name="T13" fmla="*/ 21558 h 21558"/>
                <a:gd name="T14" fmla="*/ 6350 w 21600"/>
                <a:gd name="T15" fmla="*/ 21098 h 21558"/>
                <a:gd name="T16" fmla="*/ 2936 w 21600"/>
                <a:gd name="T17" fmla="*/ 19812 h 21558"/>
                <a:gd name="T18" fmla="*/ 761 w 21600"/>
                <a:gd name="T19" fmla="*/ 17809 h 21558"/>
                <a:gd name="T20" fmla="*/ 0 w 21600"/>
                <a:gd name="T21" fmla="*/ 15179 h 21558"/>
                <a:gd name="T22" fmla="*/ 948 w 21600"/>
                <a:gd name="T23" fmla="*/ 11757 h 21558"/>
                <a:gd name="T24" fmla="*/ 3557 w 21600"/>
                <a:gd name="T25" fmla="*/ 8547 h 21558"/>
                <a:gd name="T26" fmla="*/ 4056 w 21600"/>
                <a:gd name="T27" fmla="*/ 8369 h 21558"/>
                <a:gd name="T28" fmla="*/ 4527 w 21600"/>
                <a:gd name="T29" fmla="*/ 8654 h 21558"/>
                <a:gd name="T30" fmla="*/ 4527 w 21600"/>
                <a:gd name="T31" fmla="*/ 9045 h 21558"/>
                <a:gd name="T32" fmla="*/ 4318 w 21600"/>
                <a:gd name="T33" fmla="*/ 10177 h 21558"/>
                <a:gd name="T34" fmla="*/ 4259 w 21600"/>
                <a:gd name="T35" fmla="*/ 11546 h 21558"/>
                <a:gd name="T36" fmla="*/ 4452 w 21600"/>
                <a:gd name="T37" fmla="*/ 12915 h 21558"/>
                <a:gd name="T38" fmla="*/ 5020 w 21600"/>
                <a:gd name="T39" fmla="*/ 14047 h 21558"/>
                <a:gd name="T40" fmla="*/ 6184 w 21600"/>
                <a:gd name="T41" fmla="*/ 14709 h 21558"/>
                <a:gd name="T42" fmla="*/ 5588 w 21600"/>
                <a:gd name="T43" fmla="*/ 10757 h 21558"/>
                <a:gd name="T44" fmla="*/ 6318 w 21600"/>
                <a:gd name="T45" fmla="*/ 7265 h 21558"/>
                <a:gd name="T46" fmla="*/ 7835 w 21600"/>
                <a:gd name="T47" fmla="*/ 4339 h 21558"/>
                <a:gd name="T48" fmla="*/ 9607 w 21600"/>
                <a:gd name="T49" fmla="*/ 2089 h 21558"/>
                <a:gd name="T50" fmla="*/ 11068 w 21600"/>
                <a:gd name="T51" fmla="*/ 653 h 21558"/>
                <a:gd name="T52" fmla="*/ 11711 w 21600"/>
                <a:gd name="T53" fmla="*/ 124 h 21558"/>
                <a:gd name="T54" fmla="*/ 12416 w 21600"/>
                <a:gd name="T55" fmla="*/ 124 h 21558"/>
                <a:gd name="T56" fmla="*/ 12616 w 21600"/>
                <a:gd name="T57" fmla="*/ 414 h 21558"/>
                <a:gd name="T58" fmla="*/ 12609 w 21600"/>
                <a:gd name="T59" fmla="*/ 746 h 21558"/>
                <a:gd name="T60" fmla="*/ 12375 w 21600"/>
                <a:gd name="T61" fmla="*/ 1318 h 21558"/>
                <a:gd name="T62" fmla="*/ 12057 w 21600"/>
                <a:gd name="T63" fmla="*/ 2692 h 21558"/>
                <a:gd name="T64" fmla="*/ 12160 w 21600"/>
                <a:gd name="T65" fmla="*/ 4503 h 21558"/>
                <a:gd name="T66" fmla="*/ 13221 w 21600"/>
                <a:gd name="T67" fmla="*/ 6339 h 21558"/>
                <a:gd name="T68" fmla="*/ 14229 w 21600"/>
                <a:gd name="T69" fmla="*/ 7485 h 21558"/>
                <a:gd name="T70" fmla="*/ 15006 w 21600"/>
                <a:gd name="T71" fmla="*/ 8744 h 21558"/>
                <a:gd name="T72" fmla="*/ 15515 w 21600"/>
                <a:gd name="T73" fmla="*/ 10363 h 21558"/>
                <a:gd name="T74" fmla="*/ 15702 w 21600"/>
                <a:gd name="T75" fmla="*/ 12554 h 21558"/>
                <a:gd name="T76" fmla="*/ 15237 w 21600"/>
                <a:gd name="T77" fmla="*/ 13078 h 21558"/>
                <a:gd name="T78" fmla="*/ 14872 w 21600"/>
                <a:gd name="T79" fmla="*/ 13027 h 21558"/>
                <a:gd name="T80" fmla="*/ 14625 w 21600"/>
                <a:gd name="T81" fmla="*/ 12768 h 21558"/>
                <a:gd name="T82" fmla="*/ 13998 w 21600"/>
                <a:gd name="T83" fmla="*/ 12109 h 21558"/>
                <a:gd name="T84" fmla="*/ 13056 w 21600"/>
                <a:gd name="T85" fmla="*/ 11867 h 21558"/>
                <a:gd name="T86" fmla="*/ 11870 w 21600"/>
                <a:gd name="T87" fmla="*/ 12318 h 21558"/>
                <a:gd name="T88" fmla="*/ 11383 w 21600"/>
                <a:gd name="T89" fmla="*/ 13419 h 21558"/>
                <a:gd name="T90" fmla="*/ 13714 w 21600"/>
                <a:gd name="T91" fmla="*/ 15035 h 21558"/>
                <a:gd name="T92" fmla="*/ 15998 w 21600"/>
                <a:gd name="T93" fmla="*/ 14185 h 21558"/>
                <a:gd name="T94" fmla="*/ 16797 w 21600"/>
                <a:gd name="T95" fmla="*/ 12819 h 21558"/>
                <a:gd name="T96" fmla="*/ 17103 w 21600"/>
                <a:gd name="T97" fmla="*/ 11273 h 21558"/>
                <a:gd name="T98" fmla="*/ 17134 w 21600"/>
                <a:gd name="T99" fmla="*/ 9893 h 21558"/>
                <a:gd name="T100" fmla="*/ 17075 w 21600"/>
                <a:gd name="T101" fmla="*/ 9048 h 21558"/>
                <a:gd name="T102" fmla="*/ 17075 w 21600"/>
                <a:gd name="T103" fmla="*/ 8657 h 21558"/>
                <a:gd name="T104" fmla="*/ 17546 w 21600"/>
                <a:gd name="T105" fmla="*/ 8372 h 21558"/>
                <a:gd name="T106" fmla="*/ 18076 w 21600"/>
                <a:gd name="T107" fmla="*/ 8547 h 2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00" h="21558">
                  <a:moveTo>
                    <a:pt x="18076" y="8547"/>
                  </a:moveTo>
                  <a:cubicBezTo>
                    <a:pt x="19181" y="9499"/>
                    <a:pt x="20046" y="10569"/>
                    <a:pt x="20670" y="11749"/>
                  </a:cubicBezTo>
                  <a:cubicBezTo>
                    <a:pt x="21291" y="12932"/>
                    <a:pt x="21599" y="14075"/>
                    <a:pt x="21599" y="15179"/>
                  </a:cubicBezTo>
                  <a:cubicBezTo>
                    <a:pt x="21599" y="16159"/>
                    <a:pt x="21344" y="17040"/>
                    <a:pt x="20832" y="17815"/>
                  </a:cubicBezTo>
                  <a:cubicBezTo>
                    <a:pt x="20320" y="18592"/>
                    <a:pt x="19593" y="19260"/>
                    <a:pt x="18660" y="19812"/>
                  </a:cubicBezTo>
                  <a:cubicBezTo>
                    <a:pt x="17724" y="20363"/>
                    <a:pt x="16585" y="20794"/>
                    <a:pt x="15252" y="21098"/>
                  </a:cubicBezTo>
                  <a:cubicBezTo>
                    <a:pt x="13917" y="21403"/>
                    <a:pt x="12435" y="21558"/>
                    <a:pt x="10800" y="21558"/>
                  </a:cubicBezTo>
                  <a:cubicBezTo>
                    <a:pt x="9168" y="21558"/>
                    <a:pt x="7682" y="21403"/>
                    <a:pt x="6350" y="21098"/>
                  </a:cubicBezTo>
                  <a:cubicBezTo>
                    <a:pt x="5014" y="20794"/>
                    <a:pt x="3878" y="20363"/>
                    <a:pt x="2936" y="19812"/>
                  </a:cubicBezTo>
                  <a:cubicBezTo>
                    <a:pt x="1993" y="19260"/>
                    <a:pt x="1270" y="18589"/>
                    <a:pt x="761" y="17809"/>
                  </a:cubicBezTo>
                  <a:cubicBezTo>
                    <a:pt x="255" y="17029"/>
                    <a:pt x="0" y="16150"/>
                    <a:pt x="0" y="15179"/>
                  </a:cubicBezTo>
                  <a:cubicBezTo>
                    <a:pt x="0" y="14075"/>
                    <a:pt x="318" y="12934"/>
                    <a:pt x="948" y="11757"/>
                  </a:cubicBezTo>
                  <a:cubicBezTo>
                    <a:pt x="1582" y="10580"/>
                    <a:pt x="2449" y="9510"/>
                    <a:pt x="3557" y="8547"/>
                  </a:cubicBezTo>
                  <a:cubicBezTo>
                    <a:pt x="3654" y="8403"/>
                    <a:pt x="3822" y="8344"/>
                    <a:pt x="4056" y="8369"/>
                  </a:cubicBezTo>
                  <a:cubicBezTo>
                    <a:pt x="4290" y="8398"/>
                    <a:pt x="4446" y="8491"/>
                    <a:pt x="4527" y="8654"/>
                  </a:cubicBezTo>
                  <a:cubicBezTo>
                    <a:pt x="4565" y="8800"/>
                    <a:pt x="4565" y="8930"/>
                    <a:pt x="4527" y="9045"/>
                  </a:cubicBezTo>
                  <a:cubicBezTo>
                    <a:pt x="4446" y="9361"/>
                    <a:pt x="4378" y="9738"/>
                    <a:pt x="4318" y="10177"/>
                  </a:cubicBezTo>
                  <a:cubicBezTo>
                    <a:pt x="4259" y="10617"/>
                    <a:pt x="4237" y="11073"/>
                    <a:pt x="4259" y="11546"/>
                  </a:cubicBezTo>
                  <a:cubicBezTo>
                    <a:pt x="4278" y="12016"/>
                    <a:pt x="4343" y="12475"/>
                    <a:pt x="4452" y="12915"/>
                  </a:cubicBezTo>
                  <a:cubicBezTo>
                    <a:pt x="4562" y="13354"/>
                    <a:pt x="4749" y="13734"/>
                    <a:pt x="5020" y="14047"/>
                  </a:cubicBezTo>
                  <a:cubicBezTo>
                    <a:pt x="5329" y="14379"/>
                    <a:pt x="5716" y="14599"/>
                    <a:pt x="6184" y="14709"/>
                  </a:cubicBezTo>
                  <a:cubicBezTo>
                    <a:pt x="5698" y="13323"/>
                    <a:pt x="5498" y="12008"/>
                    <a:pt x="5588" y="10757"/>
                  </a:cubicBezTo>
                  <a:cubicBezTo>
                    <a:pt x="5676" y="9510"/>
                    <a:pt x="5919" y="8344"/>
                    <a:pt x="6318" y="7265"/>
                  </a:cubicBezTo>
                  <a:cubicBezTo>
                    <a:pt x="6718" y="6187"/>
                    <a:pt x="7223" y="5212"/>
                    <a:pt x="7835" y="4339"/>
                  </a:cubicBezTo>
                  <a:cubicBezTo>
                    <a:pt x="8450" y="3469"/>
                    <a:pt x="9040" y="2720"/>
                    <a:pt x="9607" y="2089"/>
                  </a:cubicBezTo>
                  <a:cubicBezTo>
                    <a:pt x="10172" y="1459"/>
                    <a:pt x="10662" y="980"/>
                    <a:pt x="11068" y="653"/>
                  </a:cubicBezTo>
                  <a:cubicBezTo>
                    <a:pt x="11477" y="326"/>
                    <a:pt x="11692" y="149"/>
                    <a:pt x="11711" y="124"/>
                  </a:cubicBezTo>
                  <a:cubicBezTo>
                    <a:pt x="11960" y="-42"/>
                    <a:pt x="12194" y="-42"/>
                    <a:pt x="12416" y="124"/>
                  </a:cubicBezTo>
                  <a:cubicBezTo>
                    <a:pt x="12513" y="191"/>
                    <a:pt x="12581" y="293"/>
                    <a:pt x="12616" y="414"/>
                  </a:cubicBezTo>
                  <a:cubicBezTo>
                    <a:pt x="12650" y="535"/>
                    <a:pt x="12647" y="645"/>
                    <a:pt x="12609" y="746"/>
                  </a:cubicBezTo>
                  <a:cubicBezTo>
                    <a:pt x="12609" y="760"/>
                    <a:pt x="12531" y="954"/>
                    <a:pt x="12375" y="1318"/>
                  </a:cubicBezTo>
                  <a:cubicBezTo>
                    <a:pt x="12222" y="1681"/>
                    <a:pt x="12116" y="2140"/>
                    <a:pt x="12057" y="2692"/>
                  </a:cubicBezTo>
                  <a:cubicBezTo>
                    <a:pt x="11995" y="3244"/>
                    <a:pt x="12029" y="3849"/>
                    <a:pt x="12160" y="4503"/>
                  </a:cubicBezTo>
                  <a:cubicBezTo>
                    <a:pt x="12291" y="5162"/>
                    <a:pt x="12644" y="5773"/>
                    <a:pt x="13221" y="6339"/>
                  </a:cubicBezTo>
                  <a:cubicBezTo>
                    <a:pt x="13589" y="6728"/>
                    <a:pt x="13926" y="7108"/>
                    <a:pt x="14229" y="7485"/>
                  </a:cubicBezTo>
                  <a:cubicBezTo>
                    <a:pt x="14532" y="7862"/>
                    <a:pt x="14791" y="8282"/>
                    <a:pt x="15006" y="8744"/>
                  </a:cubicBezTo>
                  <a:cubicBezTo>
                    <a:pt x="15218" y="9209"/>
                    <a:pt x="15390" y="9749"/>
                    <a:pt x="15515" y="10363"/>
                  </a:cubicBezTo>
                  <a:cubicBezTo>
                    <a:pt x="15639" y="10977"/>
                    <a:pt x="15702" y="11709"/>
                    <a:pt x="15702" y="12554"/>
                  </a:cubicBezTo>
                  <a:cubicBezTo>
                    <a:pt x="15702" y="12850"/>
                    <a:pt x="15546" y="13027"/>
                    <a:pt x="15237" y="13078"/>
                  </a:cubicBezTo>
                  <a:cubicBezTo>
                    <a:pt x="15118" y="13098"/>
                    <a:pt x="14997" y="13078"/>
                    <a:pt x="14872" y="13027"/>
                  </a:cubicBezTo>
                  <a:cubicBezTo>
                    <a:pt x="14747" y="12971"/>
                    <a:pt x="14666" y="12886"/>
                    <a:pt x="14625" y="12768"/>
                  </a:cubicBezTo>
                  <a:cubicBezTo>
                    <a:pt x="14485" y="12489"/>
                    <a:pt x="14276" y="12270"/>
                    <a:pt x="13998" y="12109"/>
                  </a:cubicBezTo>
                  <a:cubicBezTo>
                    <a:pt x="13720" y="11946"/>
                    <a:pt x="13405" y="11867"/>
                    <a:pt x="13056" y="11867"/>
                  </a:cubicBezTo>
                  <a:cubicBezTo>
                    <a:pt x="12588" y="11867"/>
                    <a:pt x="12191" y="12016"/>
                    <a:pt x="11870" y="12318"/>
                  </a:cubicBezTo>
                  <a:cubicBezTo>
                    <a:pt x="11545" y="12619"/>
                    <a:pt x="11383" y="12985"/>
                    <a:pt x="11383" y="13419"/>
                  </a:cubicBezTo>
                  <a:cubicBezTo>
                    <a:pt x="11383" y="14503"/>
                    <a:pt x="12160" y="15044"/>
                    <a:pt x="13714" y="15035"/>
                  </a:cubicBezTo>
                  <a:cubicBezTo>
                    <a:pt x="14691" y="15035"/>
                    <a:pt x="15452" y="14751"/>
                    <a:pt x="15998" y="14185"/>
                  </a:cubicBezTo>
                  <a:cubicBezTo>
                    <a:pt x="16370" y="13799"/>
                    <a:pt x="16635" y="13343"/>
                    <a:pt x="16797" y="12819"/>
                  </a:cubicBezTo>
                  <a:cubicBezTo>
                    <a:pt x="16963" y="12290"/>
                    <a:pt x="17065" y="11777"/>
                    <a:pt x="17103" y="11273"/>
                  </a:cubicBezTo>
                  <a:cubicBezTo>
                    <a:pt x="17143" y="10769"/>
                    <a:pt x="17156" y="10310"/>
                    <a:pt x="17134" y="9893"/>
                  </a:cubicBezTo>
                  <a:cubicBezTo>
                    <a:pt x="17115" y="9473"/>
                    <a:pt x="17097" y="9195"/>
                    <a:pt x="17075" y="9048"/>
                  </a:cubicBezTo>
                  <a:cubicBezTo>
                    <a:pt x="17016" y="8941"/>
                    <a:pt x="17016" y="8812"/>
                    <a:pt x="17075" y="8657"/>
                  </a:cubicBezTo>
                  <a:cubicBezTo>
                    <a:pt x="17156" y="8493"/>
                    <a:pt x="17312" y="8400"/>
                    <a:pt x="17546" y="8372"/>
                  </a:cubicBezTo>
                  <a:cubicBezTo>
                    <a:pt x="17780" y="8347"/>
                    <a:pt x="17955" y="8403"/>
                    <a:pt x="18076" y="854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8575" tIns="28575" rIns="28575" bIns="28575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AutoShape 455"/>
            <p:cNvSpPr/>
            <p:nvPr/>
          </p:nvSpPr>
          <p:spPr bwMode="auto">
            <a:xfrm>
              <a:off x="4883944" y="1800225"/>
              <a:ext cx="147638" cy="185738"/>
            </a:xfrm>
            <a:custGeom>
              <a:avLst/>
              <a:gdLst>
                <a:gd name="T0" fmla="*/ 13938 w 21470"/>
                <a:gd name="T1" fmla="*/ 18089 h 21600"/>
                <a:gd name="T2" fmla="*/ 13938 w 21470"/>
                <a:gd name="T3" fmla="*/ 18075 h 21600"/>
                <a:gd name="T4" fmla="*/ 18829 w 21470"/>
                <a:gd name="T5" fmla="*/ 12741 h 21600"/>
                <a:gd name="T6" fmla="*/ 21003 w 21470"/>
                <a:gd name="T7" fmla="*/ 9256 h 21600"/>
                <a:gd name="T8" fmla="*/ 21396 w 21470"/>
                <a:gd name="T9" fmla="*/ 6302 h 21600"/>
                <a:gd name="T10" fmla="*/ 21332 w 21470"/>
                <a:gd name="T11" fmla="*/ 3287 h 21600"/>
                <a:gd name="T12" fmla="*/ 15449 w 21470"/>
                <a:gd name="T13" fmla="*/ 0 h 21600"/>
                <a:gd name="T14" fmla="*/ 9566 w 21470"/>
                <a:gd name="T15" fmla="*/ 3295 h 21600"/>
                <a:gd name="T16" fmla="*/ 9504 w 21470"/>
                <a:gd name="T17" fmla="*/ 6301 h 21600"/>
                <a:gd name="T18" fmla="*/ 9900 w 21470"/>
                <a:gd name="T19" fmla="*/ 9263 h 21600"/>
                <a:gd name="T20" fmla="*/ 12556 w 21470"/>
                <a:gd name="T21" fmla="*/ 13231 h 21600"/>
                <a:gd name="T22" fmla="*/ 3865 w 21470"/>
                <a:gd name="T23" fmla="*/ 16187 h 21600"/>
                <a:gd name="T24" fmla="*/ 0 w 21470"/>
                <a:gd name="T25" fmla="*/ 19055 h 21600"/>
                <a:gd name="T26" fmla="*/ 0 w 21470"/>
                <a:gd name="T27" fmla="*/ 21600 h 21600"/>
                <a:gd name="T28" fmla="*/ 13940 w 21470"/>
                <a:gd name="T29" fmla="*/ 21598 h 21600"/>
                <a:gd name="T30" fmla="*/ 13940 w 21470"/>
                <a:gd name="T31" fmla="*/ 18100 h 21600"/>
                <a:gd name="T32" fmla="*/ 13940 w 21470"/>
                <a:gd name="T33" fmla="*/ 18089 h 21600"/>
                <a:gd name="T34" fmla="*/ 13938 w 21470"/>
                <a:gd name="T35" fmla="*/ 18089 h 21600"/>
                <a:gd name="T36" fmla="*/ 13938 w 21470"/>
                <a:gd name="T37" fmla="*/ 1808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470" h="21600">
                  <a:moveTo>
                    <a:pt x="13938" y="18089"/>
                  </a:moveTo>
                  <a:lnTo>
                    <a:pt x="13938" y="18075"/>
                  </a:lnTo>
                  <a:cubicBezTo>
                    <a:pt x="13949" y="17312"/>
                    <a:pt x="14370" y="14919"/>
                    <a:pt x="18829" y="12741"/>
                  </a:cubicBezTo>
                  <a:cubicBezTo>
                    <a:pt x="19646" y="11856"/>
                    <a:pt x="20317" y="10649"/>
                    <a:pt x="21003" y="9256"/>
                  </a:cubicBezTo>
                  <a:cubicBezTo>
                    <a:pt x="21476" y="8293"/>
                    <a:pt x="21396" y="7471"/>
                    <a:pt x="21396" y="6302"/>
                  </a:cubicBezTo>
                  <a:cubicBezTo>
                    <a:pt x="21396" y="5437"/>
                    <a:pt x="21600" y="4050"/>
                    <a:pt x="21332" y="3287"/>
                  </a:cubicBezTo>
                  <a:cubicBezTo>
                    <a:pt x="20424" y="712"/>
                    <a:pt x="18134" y="0"/>
                    <a:pt x="15449" y="0"/>
                  </a:cubicBezTo>
                  <a:cubicBezTo>
                    <a:pt x="12764" y="0"/>
                    <a:pt x="10471" y="714"/>
                    <a:pt x="9566" y="3295"/>
                  </a:cubicBezTo>
                  <a:cubicBezTo>
                    <a:pt x="9299" y="4054"/>
                    <a:pt x="9504" y="5439"/>
                    <a:pt x="9504" y="6301"/>
                  </a:cubicBezTo>
                  <a:cubicBezTo>
                    <a:pt x="9504" y="7473"/>
                    <a:pt x="9424" y="8297"/>
                    <a:pt x="9900" y="9263"/>
                  </a:cubicBezTo>
                  <a:cubicBezTo>
                    <a:pt x="10724" y="10935"/>
                    <a:pt x="11509" y="12336"/>
                    <a:pt x="12556" y="13231"/>
                  </a:cubicBezTo>
                  <a:cubicBezTo>
                    <a:pt x="8479" y="13828"/>
                    <a:pt x="5724" y="15525"/>
                    <a:pt x="3865" y="16187"/>
                  </a:cubicBezTo>
                  <a:cubicBezTo>
                    <a:pt x="18" y="17556"/>
                    <a:pt x="0" y="19055"/>
                    <a:pt x="0" y="19055"/>
                  </a:cubicBezTo>
                  <a:lnTo>
                    <a:pt x="0" y="21600"/>
                  </a:lnTo>
                  <a:lnTo>
                    <a:pt x="13940" y="21598"/>
                  </a:lnTo>
                  <a:lnTo>
                    <a:pt x="13940" y="18100"/>
                  </a:lnTo>
                  <a:lnTo>
                    <a:pt x="13940" y="18089"/>
                  </a:lnTo>
                  <a:lnTo>
                    <a:pt x="13938" y="18089"/>
                  </a:lnTo>
                  <a:close/>
                  <a:moveTo>
                    <a:pt x="13938" y="18089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6" name="AutoShape 456"/>
            <p:cNvSpPr/>
            <p:nvPr/>
          </p:nvSpPr>
          <p:spPr bwMode="auto">
            <a:xfrm>
              <a:off x="5004198" y="1725216"/>
              <a:ext cx="292894" cy="255984"/>
            </a:xfrm>
            <a:custGeom>
              <a:avLst/>
              <a:gdLst>
                <a:gd name="T0" fmla="*/ 18895 w 21600"/>
                <a:gd name="T1" fmla="*/ 16182 h 21600"/>
                <a:gd name="T2" fmla="*/ 12789 w 21600"/>
                <a:gd name="T3" fmla="*/ 13222 h 21600"/>
                <a:gd name="T4" fmla="*/ 14647 w 21600"/>
                <a:gd name="T5" fmla="*/ 9256 h 21600"/>
                <a:gd name="T6" fmla="*/ 14921 w 21600"/>
                <a:gd name="T7" fmla="*/ 6300 h 21600"/>
                <a:gd name="T8" fmla="*/ 14876 w 21600"/>
                <a:gd name="T9" fmla="*/ 3287 h 21600"/>
                <a:gd name="T10" fmla="*/ 10775 w 21600"/>
                <a:gd name="T11" fmla="*/ 0 h 21600"/>
                <a:gd name="T12" fmla="*/ 6672 w 21600"/>
                <a:gd name="T13" fmla="*/ 3294 h 21600"/>
                <a:gd name="T14" fmla="*/ 6628 w 21600"/>
                <a:gd name="T15" fmla="*/ 6300 h 21600"/>
                <a:gd name="T16" fmla="*/ 6904 w 21600"/>
                <a:gd name="T17" fmla="*/ 9262 h 21600"/>
                <a:gd name="T18" fmla="*/ 8756 w 21600"/>
                <a:gd name="T19" fmla="*/ 13231 h 21600"/>
                <a:gd name="T20" fmla="*/ 2695 w 21600"/>
                <a:gd name="T21" fmla="*/ 16187 h 21600"/>
                <a:gd name="T22" fmla="*/ 0 w 21600"/>
                <a:gd name="T23" fmla="*/ 19054 h 21600"/>
                <a:gd name="T24" fmla="*/ 0 w 21600"/>
                <a:gd name="T25" fmla="*/ 21600 h 21600"/>
                <a:gd name="T26" fmla="*/ 21600 w 21600"/>
                <a:gd name="T27" fmla="*/ 21597 h 21600"/>
                <a:gd name="T28" fmla="*/ 21600 w 21600"/>
                <a:gd name="T29" fmla="*/ 19054 h 21600"/>
                <a:gd name="T30" fmla="*/ 18895 w 21600"/>
                <a:gd name="T31" fmla="*/ 16182 h 21600"/>
                <a:gd name="T32" fmla="*/ 18895 w 21600"/>
                <a:gd name="T33" fmla="*/ 161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600" h="21600">
                  <a:moveTo>
                    <a:pt x="18895" y="16182"/>
                  </a:moveTo>
                  <a:cubicBezTo>
                    <a:pt x="17591" y="15518"/>
                    <a:pt x="15655" y="13809"/>
                    <a:pt x="12789" y="13222"/>
                  </a:cubicBezTo>
                  <a:cubicBezTo>
                    <a:pt x="13522" y="12323"/>
                    <a:pt x="14076" y="10920"/>
                    <a:pt x="14647" y="9256"/>
                  </a:cubicBezTo>
                  <a:cubicBezTo>
                    <a:pt x="14978" y="8292"/>
                    <a:pt x="14921" y="7470"/>
                    <a:pt x="14921" y="6300"/>
                  </a:cubicBezTo>
                  <a:cubicBezTo>
                    <a:pt x="14921" y="5435"/>
                    <a:pt x="15063" y="4048"/>
                    <a:pt x="14876" y="3287"/>
                  </a:cubicBezTo>
                  <a:cubicBezTo>
                    <a:pt x="14244" y="710"/>
                    <a:pt x="12647" y="0"/>
                    <a:pt x="10775" y="0"/>
                  </a:cubicBezTo>
                  <a:cubicBezTo>
                    <a:pt x="8902" y="0"/>
                    <a:pt x="7303" y="714"/>
                    <a:pt x="6672" y="3294"/>
                  </a:cubicBezTo>
                  <a:cubicBezTo>
                    <a:pt x="6486" y="4054"/>
                    <a:pt x="6628" y="5438"/>
                    <a:pt x="6628" y="6300"/>
                  </a:cubicBezTo>
                  <a:cubicBezTo>
                    <a:pt x="6628" y="7473"/>
                    <a:pt x="6572" y="8297"/>
                    <a:pt x="6904" y="9262"/>
                  </a:cubicBezTo>
                  <a:cubicBezTo>
                    <a:pt x="7479" y="10934"/>
                    <a:pt x="8026" y="12336"/>
                    <a:pt x="8756" y="13231"/>
                  </a:cubicBezTo>
                  <a:cubicBezTo>
                    <a:pt x="5913" y="13828"/>
                    <a:pt x="3991" y="15526"/>
                    <a:pt x="2695" y="16187"/>
                  </a:cubicBezTo>
                  <a:cubicBezTo>
                    <a:pt x="13" y="17556"/>
                    <a:pt x="0" y="19054"/>
                    <a:pt x="0" y="19054"/>
                  </a:cubicBezTo>
                  <a:lnTo>
                    <a:pt x="0" y="21600"/>
                  </a:lnTo>
                  <a:lnTo>
                    <a:pt x="21600" y="21597"/>
                  </a:lnTo>
                  <a:lnTo>
                    <a:pt x="21600" y="19054"/>
                  </a:lnTo>
                  <a:cubicBezTo>
                    <a:pt x="21600" y="19054"/>
                    <a:pt x="21587" y="17551"/>
                    <a:pt x="18895" y="16182"/>
                  </a:cubicBezTo>
                  <a:close/>
                  <a:moveTo>
                    <a:pt x="18895" y="16182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7" name="Freeform 2"/>
            <p:cNvSpPr>
              <a:spLocks noChangeAspect="1"/>
            </p:cNvSpPr>
            <p:nvPr/>
          </p:nvSpPr>
          <p:spPr bwMode="auto">
            <a:xfrm>
              <a:off x="3765948" y="1676400"/>
              <a:ext cx="358378" cy="359569"/>
            </a:xfrm>
            <a:custGeom>
              <a:avLst/>
              <a:gdLst>
                <a:gd name="T0" fmla="*/ 3437 w 6844"/>
                <a:gd name="T1" fmla="*/ 1719 h 6844"/>
                <a:gd name="T2" fmla="*/ 3437 w 6844"/>
                <a:gd name="T3" fmla="*/ 2875 h 6844"/>
                <a:gd name="T4" fmla="*/ 3437 w 6844"/>
                <a:gd name="T5" fmla="*/ 1719 h 6844"/>
                <a:gd name="T6" fmla="*/ 6843 w 6844"/>
                <a:gd name="T7" fmla="*/ 188 h 6844"/>
                <a:gd name="T8" fmla="*/ 5437 w 6844"/>
                <a:gd name="T9" fmla="*/ 2375 h 6844"/>
                <a:gd name="T10" fmla="*/ 5124 w 6844"/>
                <a:gd name="T11" fmla="*/ 1250 h 6844"/>
                <a:gd name="T12" fmla="*/ 5093 w 6844"/>
                <a:gd name="T13" fmla="*/ 2719 h 6844"/>
                <a:gd name="T14" fmla="*/ 4437 w 6844"/>
                <a:gd name="T15" fmla="*/ 3749 h 6844"/>
                <a:gd name="T16" fmla="*/ 5218 w 6844"/>
                <a:gd name="T17" fmla="*/ 4562 h 6844"/>
                <a:gd name="T18" fmla="*/ 5218 w 6844"/>
                <a:gd name="T19" fmla="*/ 4593 h 6844"/>
                <a:gd name="T20" fmla="*/ 5124 w 6844"/>
                <a:gd name="T21" fmla="*/ 6624 h 6844"/>
                <a:gd name="T22" fmla="*/ 4812 w 6844"/>
                <a:gd name="T23" fmla="*/ 6843 h 6844"/>
                <a:gd name="T24" fmla="*/ 4812 w 6844"/>
                <a:gd name="T25" fmla="*/ 5093 h 6844"/>
                <a:gd name="T26" fmla="*/ 2594 w 6844"/>
                <a:gd name="T27" fmla="*/ 5812 h 6844"/>
                <a:gd name="T28" fmla="*/ 2438 w 6844"/>
                <a:gd name="T29" fmla="*/ 5968 h 6844"/>
                <a:gd name="T30" fmla="*/ 875 w 6844"/>
                <a:gd name="T31" fmla="*/ 6843 h 6844"/>
                <a:gd name="T32" fmla="*/ 719 w 6844"/>
                <a:gd name="T33" fmla="*/ 6312 h 6844"/>
                <a:gd name="T34" fmla="*/ 2844 w 6844"/>
                <a:gd name="T35" fmla="*/ 4562 h 6844"/>
                <a:gd name="T36" fmla="*/ 1782 w 6844"/>
                <a:gd name="T37" fmla="*/ 2750 h 6844"/>
                <a:gd name="T38" fmla="*/ 1719 w 6844"/>
                <a:gd name="T39" fmla="*/ 1250 h 6844"/>
                <a:gd name="T40" fmla="*/ 1407 w 6844"/>
                <a:gd name="T41" fmla="*/ 2375 h 6844"/>
                <a:gd name="T42" fmla="*/ 0 w 6844"/>
                <a:gd name="T43" fmla="*/ 188 h 6844"/>
                <a:gd name="T44" fmla="*/ 1188 w 6844"/>
                <a:gd name="T45" fmla="*/ 1032 h 6844"/>
                <a:gd name="T46" fmla="*/ 2000 w 6844"/>
                <a:gd name="T47" fmla="*/ 875 h 6844"/>
                <a:gd name="T48" fmla="*/ 3437 w 6844"/>
                <a:gd name="T49" fmla="*/ 875 h 6844"/>
                <a:gd name="T50" fmla="*/ 4843 w 6844"/>
                <a:gd name="T51" fmla="*/ 875 h 6844"/>
                <a:gd name="T52" fmla="*/ 5656 w 6844"/>
                <a:gd name="T53" fmla="*/ 1000 h 6844"/>
                <a:gd name="T54" fmla="*/ 6843 w 6844"/>
                <a:gd name="T55" fmla="*/ 188 h 6844"/>
                <a:gd name="T56" fmla="*/ 4562 w 6844"/>
                <a:gd name="T57" fmla="*/ 1188 h 6844"/>
                <a:gd name="T58" fmla="*/ 2282 w 6844"/>
                <a:gd name="T59" fmla="*/ 1188 h 6844"/>
                <a:gd name="T60" fmla="*/ 3157 w 6844"/>
                <a:gd name="T61" fmla="*/ 3157 h 6844"/>
                <a:gd name="T62" fmla="*/ 4562 w 6844"/>
                <a:gd name="T63" fmla="*/ 2469 h 6844"/>
                <a:gd name="T64" fmla="*/ 4562 w 6844"/>
                <a:gd name="T65" fmla="*/ 1188 h 6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44" h="6844">
                  <a:moveTo>
                    <a:pt x="3437" y="1719"/>
                  </a:moveTo>
                  <a:lnTo>
                    <a:pt x="3437" y="1719"/>
                  </a:lnTo>
                  <a:cubicBezTo>
                    <a:pt x="3749" y="1719"/>
                    <a:pt x="3999" y="2000"/>
                    <a:pt x="3999" y="2313"/>
                  </a:cubicBezTo>
                  <a:cubicBezTo>
                    <a:pt x="3999" y="2625"/>
                    <a:pt x="3749" y="2875"/>
                    <a:pt x="3437" y="2875"/>
                  </a:cubicBezTo>
                  <a:cubicBezTo>
                    <a:pt x="3125" y="2875"/>
                    <a:pt x="2844" y="2625"/>
                    <a:pt x="2844" y="2313"/>
                  </a:cubicBezTo>
                  <a:cubicBezTo>
                    <a:pt x="2844" y="2000"/>
                    <a:pt x="3125" y="1719"/>
                    <a:pt x="3437" y="1719"/>
                  </a:cubicBezTo>
                  <a:close/>
                  <a:moveTo>
                    <a:pt x="6843" y="188"/>
                  </a:moveTo>
                  <a:lnTo>
                    <a:pt x="6843" y="188"/>
                  </a:lnTo>
                  <a:cubicBezTo>
                    <a:pt x="6437" y="2532"/>
                    <a:pt x="6437" y="2532"/>
                    <a:pt x="6437" y="2532"/>
                  </a:cubicBezTo>
                  <a:cubicBezTo>
                    <a:pt x="5437" y="2375"/>
                    <a:pt x="5437" y="2375"/>
                    <a:pt x="5437" y="2375"/>
                  </a:cubicBezTo>
                  <a:cubicBezTo>
                    <a:pt x="5593" y="1282"/>
                    <a:pt x="5593" y="1282"/>
                    <a:pt x="5593" y="1282"/>
                  </a:cubicBezTo>
                  <a:cubicBezTo>
                    <a:pt x="5468" y="1282"/>
                    <a:pt x="5312" y="1250"/>
                    <a:pt x="5124" y="1250"/>
                  </a:cubicBezTo>
                  <a:cubicBezTo>
                    <a:pt x="5124" y="2594"/>
                    <a:pt x="5124" y="2594"/>
                    <a:pt x="5124" y="2594"/>
                  </a:cubicBezTo>
                  <a:cubicBezTo>
                    <a:pt x="5124" y="2625"/>
                    <a:pt x="5124" y="2688"/>
                    <a:pt x="5093" y="2719"/>
                  </a:cubicBezTo>
                  <a:lnTo>
                    <a:pt x="5093" y="2750"/>
                  </a:lnTo>
                  <a:cubicBezTo>
                    <a:pt x="4437" y="3749"/>
                    <a:pt x="4437" y="3749"/>
                    <a:pt x="4437" y="3749"/>
                  </a:cubicBezTo>
                  <a:cubicBezTo>
                    <a:pt x="4249" y="4281"/>
                    <a:pt x="4249" y="4281"/>
                    <a:pt x="4249" y="4281"/>
                  </a:cubicBezTo>
                  <a:cubicBezTo>
                    <a:pt x="5218" y="4562"/>
                    <a:pt x="5218" y="4562"/>
                    <a:pt x="5218" y="4562"/>
                  </a:cubicBezTo>
                  <a:cubicBezTo>
                    <a:pt x="5218" y="4562"/>
                    <a:pt x="5218" y="4562"/>
                    <a:pt x="5187" y="4593"/>
                  </a:cubicBezTo>
                  <a:cubicBezTo>
                    <a:pt x="5218" y="4593"/>
                    <a:pt x="5218" y="4593"/>
                    <a:pt x="5218" y="4593"/>
                  </a:cubicBezTo>
                  <a:cubicBezTo>
                    <a:pt x="5343" y="4624"/>
                    <a:pt x="5437" y="4749"/>
                    <a:pt x="5406" y="4906"/>
                  </a:cubicBezTo>
                  <a:cubicBezTo>
                    <a:pt x="5124" y="6624"/>
                    <a:pt x="5124" y="6624"/>
                    <a:pt x="5124" y="6624"/>
                  </a:cubicBezTo>
                  <a:cubicBezTo>
                    <a:pt x="5093" y="6749"/>
                    <a:pt x="4999" y="6843"/>
                    <a:pt x="4843" y="6843"/>
                  </a:cubicBezTo>
                  <a:lnTo>
                    <a:pt x="4812" y="6843"/>
                  </a:lnTo>
                  <a:cubicBezTo>
                    <a:pt x="4656" y="6812"/>
                    <a:pt x="4531" y="6687"/>
                    <a:pt x="4562" y="6531"/>
                  </a:cubicBezTo>
                  <a:cubicBezTo>
                    <a:pt x="4812" y="5093"/>
                    <a:pt x="4812" y="5093"/>
                    <a:pt x="4812" y="5093"/>
                  </a:cubicBezTo>
                  <a:cubicBezTo>
                    <a:pt x="3531" y="5124"/>
                    <a:pt x="3531" y="5124"/>
                    <a:pt x="3531" y="5124"/>
                  </a:cubicBezTo>
                  <a:cubicBezTo>
                    <a:pt x="2594" y="5812"/>
                    <a:pt x="2594" y="5812"/>
                    <a:pt x="2594" y="5812"/>
                  </a:cubicBezTo>
                  <a:cubicBezTo>
                    <a:pt x="2500" y="5906"/>
                    <a:pt x="2500" y="5906"/>
                    <a:pt x="2500" y="5906"/>
                  </a:cubicBezTo>
                  <a:cubicBezTo>
                    <a:pt x="2469" y="5937"/>
                    <a:pt x="2469" y="5937"/>
                    <a:pt x="2438" y="5968"/>
                  </a:cubicBezTo>
                  <a:cubicBezTo>
                    <a:pt x="1000" y="6812"/>
                    <a:pt x="1000" y="6812"/>
                    <a:pt x="1000" y="6812"/>
                  </a:cubicBezTo>
                  <a:cubicBezTo>
                    <a:pt x="969" y="6843"/>
                    <a:pt x="907" y="6843"/>
                    <a:pt x="875" y="6843"/>
                  </a:cubicBezTo>
                  <a:cubicBezTo>
                    <a:pt x="782" y="6843"/>
                    <a:pt x="688" y="6812"/>
                    <a:pt x="625" y="6718"/>
                  </a:cubicBezTo>
                  <a:cubicBezTo>
                    <a:pt x="532" y="6562"/>
                    <a:pt x="594" y="6406"/>
                    <a:pt x="719" y="6312"/>
                  </a:cubicBezTo>
                  <a:cubicBezTo>
                    <a:pt x="1969" y="5562"/>
                    <a:pt x="1969" y="5562"/>
                    <a:pt x="1969" y="5562"/>
                  </a:cubicBezTo>
                  <a:cubicBezTo>
                    <a:pt x="2844" y="4562"/>
                    <a:pt x="2844" y="4562"/>
                    <a:pt x="2844" y="4562"/>
                  </a:cubicBezTo>
                  <a:cubicBezTo>
                    <a:pt x="2563" y="3718"/>
                    <a:pt x="2563" y="3718"/>
                    <a:pt x="2563" y="3718"/>
                  </a:cubicBezTo>
                  <a:cubicBezTo>
                    <a:pt x="1782" y="2750"/>
                    <a:pt x="1782" y="2750"/>
                    <a:pt x="1782" y="2750"/>
                  </a:cubicBezTo>
                  <a:cubicBezTo>
                    <a:pt x="1750" y="2688"/>
                    <a:pt x="1719" y="2657"/>
                    <a:pt x="1719" y="2594"/>
                  </a:cubicBezTo>
                  <a:cubicBezTo>
                    <a:pt x="1719" y="1250"/>
                    <a:pt x="1719" y="1250"/>
                    <a:pt x="1719" y="1250"/>
                  </a:cubicBezTo>
                  <a:cubicBezTo>
                    <a:pt x="1532" y="1250"/>
                    <a:pt x="1375" y="1282"/>
                    <a:pt x="1250" y="1313"/>
                  </a:cubicBezTo>
                  <a:cubicBezTo>
                    <a:pt x="1407" y="2375"/>
                    <a:pt x="1407" y="2375"/>
                    <a:pt x="1407" y="2375"/>
                  </a:cubicBezTo>
                  <a:cubicBezTo>
                    <a:pt x="407" y="2563"/>
                    <a:pt x="407" y="2563"/>
                    <a:pt x="407" y="2563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032" y="32"/>
                    <a:pt x="1032" y="32"/>
                    <a:pt x="1032" y="32"/>
                  </a:cubicBezTo>
                  <a:cubicBezTo>
                    <a:pt x="1188" y="1032"/>
                    <a:pt x="1188" y="1032"/>
                    <a:pt x="1188" y="1032"/>
                  </a:cubicBezTo>
                  <a:cubicBezTo>
                    <a:pt x="1375" y="1000"/>
                    <a:pt x="1594" y="969"/>
                    <a:pt x="1813" y="938"/>
                  </a:cubicBezTo>
                  <a:cubicBezTo>
                    <a:pt x="1875" y="907"/>
                    <a:pt x="1938" y="875"/>
                    <a:pt x="2000" y="875"/>
                  </a:cubicBezTo>
                  <a:cubicBezTo>
                    <a:pt x="2063" y="875"/>
                    <a:pt x="2094" y="907"/>
                    <a:pt x="2157" y="907"/>
                  </a:cubicBezTo>
                  <a:cubicBezTo>
                    <a:pt x="2532" y="907"/>
                    <a:pt x="2938" y="875"/>
                    <a:pt x="3437" y="875"/>
                  </a:cubicBezTo>
                  <a:cubicBezTo>
                    <a:pt x="3906" y="875"/>
                    <a:pt x="4343" y="907"/>
                    <a:pt x="4718" y="907"/>
                  </a:cubicBezTo>
                  <a:cubicBezTo>
                    <a:pt x="4749" y="907"/>
                    <a:pt x="4781" y="875"/>
                    <a:pt x="4843" y="875"/>
                  </a:cubicBezTo>
                  <a:cubicBezTo>
                    <a:pt x="4906" y="875"/>
                    <a:pt x="4968" y="907"/>
                    <a:pt x="5031" y="938"/>
                  </a:cubicBezTo>
                  <a:cubicBezTo>
                    <a:pt x="5281" y="969"/>
                    <a:pt x="5468" y="1000"/>
                    <a:pt x="5656" y="1000"/>
                  </a:cubicBezTo>
                  <a:cubicBezTo>
                    <a:pt x="5812" y="0"/>
                    <a:pt x="5812" y="0"/>
                    <a:pt x="5812" y="0"/>
                  </a:cubicBezTo>
                  <a:lnTo>
                    <a:pt x="6843" y="188"/>
                  </a:lnTo>
                  <a:close/>
                  <a:moveTo>
                    <a:pt x="4562" y="1188"/>
                  </a:moveTo>
                  <a:lnTo>
                    <a:pt x="4562" y="1188"/>
                  </a:lnTo>
                  <a:cubicBezTo>
                    <a:pt x="4218" y="1188"/>
                    <a:pt x="3843" y="1157"/>
                    <a:pt x="3437" y="1157"/>
                  </a:cubicBezTo>
                  <a:cubicBezTo>
                    <a:pt x="3000" y="1157"/>
                    <a:pt x="2625" y="1188"/>
                    <a:pt x="2282" y="1188"/>
                  </a:cubicBezTo>
                  <a:cubicBezTo>
                    <a:pt x="2282" y="2469"/>
                    <a:pt x="2282" y="2469"/>
                    <a:pt x="2282" y="2469"/>
                  </a:cubicBezTo>
                  <a:cubicBezTo>
                    <a:pt x="3157" y="3157"/>
                    <a:pt x="3157" y="3157"/>
                    <a:pt x="3157" y="3157"/>
                  </a:cubicBezTo>
                  <a:cubicBezTo>
                    <a:pt x="3718" y="3157"/>
                    <a:pt x="3718" y="3157"/>
                    <a:pt x="3718" y="3157"/>
                  </a:cubicBezTo>
                  <a:cubicBezTo>
                    <a:pt x="4562" y="2469"/>
                    <a:pt x="4562" y="2469"/>
                    <a:pt x="4562" y="2469"/>
                  </a:cubicBezTo>
                  <a:lnTo>
                    <a:pt x="4562" y="1188"/>
                  </a:lnTo>
                  <a:close/>
                  <a:moveTo>
                    <a:pt x="4562" y="1188"/>
                  </a:moveTo>
                  <a:lnTo>
                    <a:pt x="4562" y="1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182848" tIns="91424" rIns="182848" bIns="91424" anchor="ctr"/>
            <a:lstStyle/>
            <a:p>
              <a:endParaRPr lang="zh-CN" altLang="en-US" b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810250" y="1334691"/>
            <a:ext cx="1753792" cy="491728"/>
            <a:chOff x="5810250" y="1334691"/>
            <a:chExt cx="1753792" cy="491728"/>
          </a:xfrm>
        </p:grpSpPr>
        <p:sp>
          <p:nvSpPr>
            <p:cNvPr id="58" name="TextBox 13"/>
            <p:cNvSpPr txBox="1">
              <a:spLocks noChangeArrowheads="1"/>
            </p:cNvSpPr>
            <p:nvPr/>
          </p:nvSpPr>
          <p:spPr bwMode="auto">
            <a:xfrm>
              <a:off x="5810250" y="1334691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9" name="TextBox 13"/>
            <p:cNvSpPr txBox="1">
              <a:spLocks noChangeArrowheads="1"/>
            </p:cNvSpPr>
            <p:nvPr/>
          </p:nvSpPr>
          <p:spPr bwMode="auto">
            <a:xfrm>
              <a:off x="5813823" y="1549004"/>
              <a:ext cx="1750219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184106" y="2528888"/>
            <a:ext cx="1753792" cy="490537"/>
            <a:chOff x="6184106" y="2528888"/>
            <a:chExt cx="1753792" cy="490537"/>
          </a:xfrm>
        </p:grpSpPr>
        <p:sp>
          <p:nvSpPr>
            <p:cNvPr id="60" name="TextBox 13"/>
            <p:cNvSpPr txBox="1">
              <a:spLocks noChangeArrowheads="1"/>
            </p:cNvSpPr>
            <p:nvPr/>
          </p:nvSpPr>
          <p:spPr bwMode="auto">
            <a:xfrm>
              <a:off x="6184106" y="2528888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1" name="TextBox 13"/>
            <p:cNvSpPr txBox="1">
              <a:spLocks noChangeArrowheads="1"/>
            </p:cNvSpPr>
            <p:nvPr/>
          </p:nvSpPr>
          <p:spPr bwMode="auto">
            <a:xfrm>
              <a:off x="6186488" y="2743200"/>
              <a:ext cx="175141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810250" y="3639741"/>
            <a:ext cx="1753792" cy="490538"/>
            <a:chOff x="5810250" y="3639741"/>
            <a:chExt cx="1753792" cy="490538"/>
          </a:xfrm>
        </p:grpSpPr>
        <p:sp>
          <p:nvSpPr>
            <p:cNvPr id="62" name="TextBox 13"/>
            <p:cNvSpPr txBox="1">
              <a:spLocks noChangeArrowheads="1"/>
            </p:cNvSpPr>
            <p:nvPr/>
          </p:nvSpPr>
          <p:spPr bwMode="auto">
            <a:xfrm>
              <a:off x="5810250" y="3639741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" name="TextBox 13"/>
            <p:cNvSpPr txBox="1">
              <a:spLocks noChangeArrowheads="1"/>
            </p:cNvSpPr>
            <p:nvPr/>
          </p:nvSpPr>
          <p:spPr bwMode="auto">
            <a:xfrm>
              <a:off x="5813823" y="3854054"/>
              <a:ext cx="1750219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54944" y="1345407"/>
            <a:ext cx="1753791" cy="491728"/>
            <a:chOff x="1454944" y="1345407"/>
            <a:chExt cx="1753791" cy="491728"/>
          </a:xfrm>
        </p:grpSpPr>
        <p:sp>
          <p:nvSpPr>
            <p:cNvPr id="64" name="TextBox 13"/>
            <p:cNvSpPr txBox="1">
              <a:spLocks noChangeArrowheads="1"/>
            </p:cNvSpPr>
            <p:nvPr/>
          </p:nvSpPr>
          <p:spPr bwMode="auto">
            <a:xfrm flipH="1">
              <a:off x="1454944" y="1345407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5" name="TextBox 13"/>
            <p:cNvSpPr txBox="1">
              <a:spLocks noChangeArrowheads="1"/>
            </p:cNvSpPr>
            <p:nvPr/>
          </p:nvSpPr>
          <p:spPr bwMode="auto">
            <a:xfrm flipH="1">
              <a:off x="1454944" y="1559719"/>
              <a:ext cx="1750219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900" b="0" dirty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 dirty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81088" y="2538413"/>
            <a:ext cx="1753791" cy="491728"/>
            <a:chOff x="1081088" y="2538413"/>
            <a:chExt cx="1753791" cy="491728"/>
          </a:xfrm>
        </p:grpSpPr>
        <p:sp>
          <p:nvSpPr>
            <p:cNvPr id="66" name="TextBox 13"/>
            <p:cNvSpPr txBox="1">
              <a:spLocks noChangeArrowheads="1"/>
            </p:cNvSpPr>
            <p:nvPr/>
          </p:nvSpPr>
          <p:spPr bwMode="auto">
            <a:xfrm flipH="1">
              <a:off x="1081088" y="2538413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7" name="TextBox 13"/>
            <p:cNvSpPr txBox="1">
              <a:spLocks noChangeArrowheads="1"/>
            </p:cNvSpPr>
            <p:nvPr/>
          </p:nvSpPr>
          <p:spPr bwMode="auto">
            <a:xfrm flipH="1">
              <a:off x="1081088" y="2752725"/>
              <a:ext cx="1751410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54944" y="3649266"/>
            <a:ext cx="1753791" cy="491728"/>
            <a:chOff x="1454944" y="3649266"/>
            <a:chExt cx="1753791" cy="491728"/>
          </a:xfrm>
        </p:grpSpPr>
        <p:sp>
          <p:nvSpPr>
            <p:cNvPr id="68" name="TextBox 13"/>
            <p:cNvSpPr txBox="1">
              <a:spLocks noChangeArrowheads="1"/>
            </p:cNvSpPr>
            <p:nvPr/>
          </p:nvSpPr>
          <p:spPr bwMode="auto">
            <a:xfrm flipH="1">
              <a:off x="1454944" y="3649266"/>
              <a:ext cx="1753791" cy="184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单击编辑标题</a:t>
              </a:r>
              <a:endParaRPr lang="en-US" altLang="zh-CN" sz="12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9" name="TextBox 13"/>
            <p:cNvSpPr txBox="1">
              <a:spLocks noChangeArrowheads="1"/>
            </p:cNvSpPr>
            <p:nvPr/>
          </p:nvSpPr>
          <p:spPr bwMode="auto">
            <a:xfrm flipH="1">
              <a:off x="1454944" y="3863579"/>
              <a:ext cx="1750219" cy="27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1216025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900" b="0">
                  <a:solidFill>
                    <a:srgbClr val="445469"/>
                  </a:solidFill>
                  <a:latin typeface="+mn-lt"/>
                  <a:ea typeface="+mn-ea"/>
                  <a:cs typeface="+mn-ea"/>
                  <a:sym typeface="+mn-lt"/>
                </a:rPr>
                <a:t>单击此处可编辑内容，根据您的需要自由拉伸文本框大小</a:t>
              </a:r>
              <a:endParaRPr lang="en-US" altLang="zh-CN" sz="900" b="0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 Box 55"/>
          <p:cNvSpPr txBox="1">
            <a:spLocks noChangeArrowheads="1"/>
          </p:cNvSpPr>
          <p:nvPr/>
        </p:nvSpPr>
        <p:spPr bwMode="auto">
          <a:xfrm>
            <a:off x="768378" y="161578"/>
            <a:ext cx="3741139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i="0" dirty="0">
                <a:latin typeface="+mn-lt"/>
                <a:ea typeface="+mn-ea"/>
                <a:cs typeface="+mn-ea"/>
                <a:sym typeface="+mn-lt"/>
              </a:rPr>
              <a:t>在此输入您的标题内容</a:t>
            </a:r>
            <a:endParaRPr lang="zh-CN" altLang="en-US" sz="2400" b="0" i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6" name="Line 15"/>
          <p:cNvSpPr>
            <a:spLocks noChangeShapeType="1"/>
          </p:cNvSpPr>
          <p:nvPr/>
        </p:nvSpPr>
        <p:spPr bwMode="auto">
          <a:xfrm rot="10800000" flipH="1">
            <a:off x="490538" y="4142185"/>
            <a:ext cx="8199835" cy="0"/>
          </a:xfrm>
          <a:prstGeom prst="line">
            <a:avLst/>
          </a:prstGeom>
          <a:noFill/>
          <a:ln w="25400" cmpd="sng">
            <a:solidFill>
              <a:srgbClr val="96969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8" name="矩形 18"/>
          <p:cNvSpPr>
            <a:spLocks noChangeArrowheads="1"/>
          </p:cNvSpPr>
          <p:nvPr/>
        </p:nvSpPr>
        <p:spPr bwMode="auto">
          <a:xfrm>
            <a:off x="539353" y="4257675"/>
            <a:ext cx="7672388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100" b="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包图网签约设计师原创作品，盗卖必究！包图网签约设计师原创作品，盗卖必究！包图网签约设计师原创作品，盗卖必究！包图网签约设计师原创作品，盗卖必究！包图网签约设计师原创作品，盗卖必究！包图网签约设计师原创作品，盗卖必究！</a:t>
            </a:r>
            <a:endParaRPr lang="en-US" altLang="zh-CN" sz="1100" b="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9" name="TextBox 13"/>
          <p:cNvSpPr txBox="1">
            <a:spLocks noChangeArrowheads="1"/>
          </p:cNvSpPr>
          <p:nvPr/>
        </p:nvSpPr>
        <p:spPr bwMode="auto">
          <a:xfrm>
            <a:off x="539354" y="3867894"/>
            <a:ext cx="5773340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单击编辑标题</a:t>
            </a:r>
            <a:endParaRPr lang="en-US" altLang="zh-CN" sz="1200" b="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97869" y="1023937"/>
            <a:ext cx="5391150" cy="2586038"/>
            <a:chOff x="1997869" y="1023937"/>
            <a:chExt cx="5391150" cy="2586038"/>
          </a:xfrm>
        </p:grpSpPr>
        <p:sp>
          <p:nvSpPr>
            <p:cNvPr id="156" name="Oval 2"/>
            <p:cNvSpPr/>
            <p:nvPr/>
          </p:nvSpPr>
          <p:spPr bwMode="auto">
            <a:xfrm rot="16190484" flipH="1">
              <a:off x="2140744" y="2110978"/>
              <a:ext cx="463153" cy="463154"/>
            </a:xfrm>
            <a:prstGeom prst="ellipse">
              <a:avLst/>
            </a:prstGeom>
            <a:noFill/>
            <a:ln w="25400" cmpd="sng">
              <a:solidFill>
                <a:srgbClr val="80808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10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7" name="AutoShape 3"/>
            <p:cNvSpPr/>
            <p:nvPr/>
          </p:nvSpPr>
          <p:spPr bwMode="auto">
            <a:xfrm rot="5390484">
              <a:off x="2305051" y="2275285"/>
              <a:ext cx="135731" cy="135731"/>
            </a:xfrm>
            <a:prstGeom prst="roundRect">
              <a:avLst>
                <a:gd name="adj" fmla="val 14046"/>
              </a:avLst>
            </a:prstGeom>
            <a:noFill/>
            <a:ln w="25400" cmpd="sng">
              <a:solidFill>
                <a:srgbClr val="80808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10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8" name="AutoShape 4"/>
            <p:cNvSpPr/>
            <p:nvPr/>
          </p:nvSpPr>
          <p:spPr bwMode="auto">
            <a:xfrm rot="5390484">
              <a:off x="3416499" y="-362545"/>
              <a:ext cx="2553890" cy="5391150"/>
            </a:xfrm>
            <a:prstGeom prst="roundRect">
              <a:avLst>
                <a:gd name="adj" fmla="val 9801"/>
              </a:avLst>
            </a:prstGeom>
            <a:noFill/>
            <a:ln w="25400" cmpd="sng">
              <a:solidFill>
                <a:srgbClr val="9A9A9A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10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9" name="AutoShape 5"/>
            <p:cNvSpPr/>
            <p:nvPr/>
          </p:nvSpPr>
          <p:spPr bwMode="auto">
            <a:xfrm rot="5390484">
              <a:off x="3454003" y="-325041"/>
              <a:ext cx="2478881" cy="5310188"/>
            </a:xfrm>
            <a:prstGeom prst="roundRect">
              <a:avLst>
                <a:gd name="adj" fmla="val 8944"/>
              </a:avLst>
            </a:prstGeom>
            <a:noFill/>
            <a:ln w="25400" cmpd="sng">
              <a:solidFill>
                <a:srgbClr val="9A9A9A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10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0" name="AutoShape 6"/>
            <p:cNvSpPr/>
            <p:nvPr/>
          </p:nvSpPr>
          <p:spPr bwMode="auto">
            <a:xfrm rot="5390484">
              <a:off x="6673454" y="2309813"/>
              <a:ext cx="463153" cy="4167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9A9A9A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10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1" name="Oval 7"/>
            <p:cNvSpPr/>
            <p:nvPr/>
          </p:nvSpPr>
          <p:spPr bwMode="auto">
            <a:xfrm rot="16190484" flipH="1">
              <a:off x="7075885" y="2282429"/>
              <a:ext cx="75009" cy="75009"/>
            </a:xfrm>
            <a:prstGeom prst="ellipse">
              <a:avLst/>
            </a:prstGeom>
            <a:noFill/>
            <a:ln w="25400" cmpd="sng">
              <a:solidFill>
                <a:srgbClr val="9A9A9A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10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2" name="Oval 8"/>
            <p:cNvSpPr/>
            <p:nvPr/>
          </p:nvSpPr>
          <p:spPr bwMode="auto">
            <a:xfrm rot="16190484" flipH="1">
              <a:off x="6869311" y="1962746"/>
              <a:ext cx="69056" cy="67866"/>
            </a:xfrm>
            <a:prstGeom prst="ellipse">
              <a:avLst/>
            </a:prstGeom>
            <a:noFill/>
            <a:ln w="25400" cmpd="sng">
              <a:solidFill>
                <a:srgbClr val="9A9A9A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10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3" name="Rectangle 9"/>
            <p:cNvSpPr/>
            <p:nvPr/>
          </p:nvSpPr>
          <p:spPr bwMode="auto">
            <a:xfrm rot="5390484">
              <a:off x="6512719" y="921544"/>
              <a:ext cx="27385" cy="232172"/>
            </a:xfrm>
            <a:prstGeom prst="rect">
              <a:avLst/>
            </a:prstGeom>
            <a:noFill/>
            <a:ln w="25400" cmpd="sng">
              <a:solidFill>
                <a:srgbClr val="9A9A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10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4" name="Rectangle 10"/>
            <p:cNvSpPr/>
            <p:nvPr/>
          </p:nvSpPr>
          <p:spPr bwMode="auto">
            <a:xfrm rot="5390484">
              <a:off x="5579269" y="938213"/>
              <a:ext cx="27385" cy="203597"/>
            </a:xfrm>
            <a:prstGeom prst="rect">
              <a:avLst/>
            </a:prstGeom>
            <a:noFill/>
            <a:ln w="25400" cmpd="sng">
              <a:solidFill>
                <a:srgbClr val="9A9A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10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5" name="Rectangle 11"/>
            <p:cNvSpPr/>
            <p:nvPr/>
          </p:nvSpPr>
          <p:spPr bwMode="auto">
            <a:xfrm rot="5390484">
              <a:off x="6015633" y="936427"/>
              <a:ext cx="27384" cy="204788"/>
            </a:xfrm>
            <a:prstGeom prst="rect">
              <a:avLst/>
            </a:prstGeom>
            <a:noFill/>
            <a:ln w="25400" cmpd="sng">
              <a:solidFill>
                <a:srgbClr val="9A9A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210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" name="Rectangle 16"/>
            <p:cNvSpPr/>
            <p:nvPr/>
          </p:nvSpPr>
          <p:spPr bwMode="auto">
            <a:xfrm>
              <a:off x="2719388" y="1218010"/>
              <a:ext cx="3933825" cy="2224088"/>
            </a:xfrm>
            <a:prstGeom prst="rect">
              <a:avLst/>
            </a:prstGeom>
            <a:solidFill>
              <a:schemeClr val="accent1"/>
            </a:solidFill>
            <a:ln w="25400" cmpd="sng">
              <a:solidFill>
                <a:srgbClr val="AFB6BA"/>
              </a:solidFill>
              <a:miter lim="800000"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90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70" name="图片 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98" r="10539" b="15060"/>
            <a:stretch>
              <a:fillRect/>
            </a:stretch>
          </p:blipFill>
          <p:spPr bwMode="auto">
            <a:xfrm>
              <a:off x="2709863" y="1214438"/>
              <a:ext cx="3965972" cy="225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66" grpId="0" animBg="1"/>
      <p:bldP spid="168" grpId="0"/>
      <p:bldP spid="169" grpId="0"/>
    </p:bldLst>
  </p:timing>
</p:sld>
</file>

<file path=ppt/tags/tag1.xml><?xml version="1.0" encoding="utf-8"?>
<p:tagLst xmlns:p="http://schemas.openxmlformats.org/presentationml/2006/main">
  <p:tag name="MH" val="20150923221403"/>
  <p:tag name="MH_LIBRARY" val="GRAPHIC"/>
  <p:tag name="MH_ORDER" val="Rectangle 33"/>
</p:tagLst>
</file>

<file path=ppt/tags/tag2.xml><?xml version="1.0" encoding="utf-8"?>
<p:tagLst xmlns:p="http://schemas.openxmlformats.org/presentationml/2006/main">
  <p:tag name="MH" val="20150923221403"/>
  <p:tag name="MH_LIBRARY" val="GRAPHIC"/>
  <p:tag name="MH_ORDER" val="Rectangle 34"/>
</p:tagLst>
</file>

<file path=ppt/theme/theme1.xml><?xml version="1.0" encoding="utf-8"?>
<a:theme xmlns:a="http://schemas.openxmlformats.org/drawingml/2006/main" name="微笑PPT - 小A">
  <a:themeElements>
    <a:clrScheme name="自定义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73E87"/>
      </a:accent1>
      <a:accent2>
        <a:srgbClr val="2D82F4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itchFamily="2" charset="-122"/>
          </a:defRPr>
        </a:defPPr>
      </a:lstStyle>
    </a:lnDef>
  </a:objectDefaults>
  <a:extraClrSchemeLst>
    <a:extraClrScheme>
      <a:clrScheme name="微笑PPT -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JisuOffice Show</Application>
  <AppVersion>12.000</AppVersion>
  <Characters>0</Characters>
  <CharactersWithSpaces>0</CharactersWithSpaces>
  <DocSecurity>0</DocSecurity>
  <HyperlinksChanged>false</HyperlinksChanged>
  <Lines>0</Lines>
  <LinksUpToDate>false</LinksUpToDate>
  <Pages>42</Pages>
  <Paragraphs>767</Paragraphs>
  <Words>6210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Administrator</dc:creator>
  <cp:lastModifiedBy>Administrator</cp:lastModifiedBy>
  <dc:title>558</dc:title>
  <dcterms:modified xsi:type="dcterms:W3CDTF">2019-01-12T09:39:28Z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