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Slides/notesSlide29.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0" r:id="rId13"/>
  </p:sldMasterIdLst>
  <p:notesMasterIdLst>
    <p:notesMasterId r:id="rId15"/>
  </p:notesMasterIdLst>
  <p:sldIdLst>
    <p:sldId id="256" r:id="rId17"/>
    <p:sldId id="257" r:id="rId18"/>
    <p:sldId id="258" r:id="rId19"/>
    <p:sldId id="263" r:id="rId20"/>
    <p:sldId id="264" r:id="rId21"/>
    <p:sldId id="265" r:id="rId22"/>
    <p:sldId id="266" r:id="rId23"/>
    <p:sldId id="259" r:id="rId24"/>
    <p:sldId id="267" r:id="rId25"/>
    <p:sldId id="268" r:id="rId26"/>
    <p:sldId id="269" r:id="rId27"/>
    <p:sldId id="270" r:id="rId28"/>
    <p:sldId id="260" r:id="rId29"/>
    <p:sldId id="271" r:id="rId30"/>
    <p:sldId id="272" r:id="rId31"/>
    <p:sldId id="273" r:id="rId32"/>
    <p:sldId id="274" r:id="rId33"/>
    <p:sldId id="261" r:id="rId34"/>
    <p:sldId id="275" r:id="rId35"/>
    <p:sldId id="276" r:id="rId36"/>
    <p:sldId id="278" r:id="rId37"/>
    <p:sldId id="277" r:id="rId38"/>
    <p:sldId id="262" r:id="rId39"/>
    <p:sldId id="279" r:id="rId40"/>
    <p:sldId id="280" r:id="rId41"/>
    <p:sldId id="281" r:id="rId42"/>
    <p:sldId id="282" r:id="rId43"/>
    <p:sldId id="283" r:id="rId44"/>
    <p:sldId id="288" r:id="rId45"/>
  </p:sldIdLst>
  <p:sldSz cx="9144000" cy="5143500"/>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8DC7FE"/>
    <a:srgbClr val="5293FB"/>
    <a:srgbClr val="006D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horzBarState="maximized">
    <p:restoredLeft sz="14995" autoAdjust="0"/>
    <p:restoredTop sz="94660"/>
  </p:normalViewPr>
  <p:slideViewPr>
    <p:cSldViewPr snapToGrid="0" snapToObjects="1">
      <p:cViewPr>
        <p:scale>
          <a:sx n="100" d="100"/>
          <a:sy n="100" d="100"/>
        </p:scale>
        <p:origin x="1950" y="906"/>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3" Type="http://schemas.openxmlformats.org/officeDocument/2006/relationships/slideMaster" Target="slideMasters/slideMaster1.xml"></Relationship><Relationship Id="rId14" Type="http://schemas.openxmlformats.org/officeDocument/2006/relationships/theme" Target="theme/theme1.xml"></Relationship><Relationship Id="rId15" Type="http://schemas.openxmlformats.org/officeDocument/2006/relationships/notesMaster" Target="notesMasters/notesMaster1.xml"></Relationship><Relationship Id="rId17" Type="http://schemas.openxmlformats.org/officeDocument/2006/relationships/slide" Target="slides/slide1.xml"></Relationship><Relationship Id="rId18" Type="http://schemas.openxmlformats.org/officeDocument/2006/relationships/slide" Target="slides/slide2.xml"></Relationship><Relationship Id="rId19" Type="http://schemas.openxmlformats.org/officeDocument/2006/relationships/slide" Target="slides/slide3.xml"></Relationship><Relationship Id="rId20" Type="http://schemas.openxmlformats.org/officeDocument/2006/relationships/slide" Target="slides/slide4.xml"></Relationship><Relationship Id="rId21" Type="http://schemas.openxmlformats.org/officeDocument/2006/relationships/slide" Target="slides/slide5.xml"></Relationship><Relationship Id="rId22" Type="http://schemas.openxmlformats.org/officeDocument/2006/relationships/slide" Target="slides/slide6.xml"></Relationship><Relationship Id="rId23" Type="http://schemas.openxmlformats.org/officeDocument/2006/relationships/slide" Target="slides/slide7.xml"></Relationship><Relationship Id="rId24" Type="http://schemas.openxmlformats.org/officeDocument/2006/relationships/slide" Target="slides/slide8.xml"></Relationship><Relationship Id="rId25" Type="http://schemas.openxmlformats.org/officeDocument/2006/relationships/slide" Target="slides/slide9.xml"></Relationship><Relationship Id="rId26" Type="http://schemas.openxmlformats.org/officeDocument/2006/relationships/slide" Target="slides/slide10.xml"></Relationship><Relationship Id="rId27" Type="http://schemas.openxmlformats.org/officeDocument/2006/relationships/slide" Target="slides/slide11.xml"></Relationship><Relationship Id="rId28" Type="http://schemas.openxmlformats.org/officeDocument/2006/relationships/slide" Target="slides/slide12.xml"></Relationship><Relationship Id="rId29" Type="http://schemas.openxmlformats.org/officeDocument/2006/relationships/slide" Target="slides/slide13.xml"></Relationship><Relationship Id="rId30" Type="http://schemas.openxmlformats.org/officeDocument/2006/relationships/slide" Target="slides/slide14.xml"></Relationship><Relationship Id="rId31" Type="http://schemas.openxmlformats.org/officeDocument/2006/relationships/slide" Target="slides/slide15.xml"></Relationship><Relationship Id="rId32" Type="http://schemas.openxmlformats.org/officeDocument/2006/relationships/slide" Target="slides/slide16.xml"></Relationship><Relationship Id="rId33" Type="http://schemas.openxmlformats.org/officeDocument/2006/relationships/slide" Target="slides/slide17.xml"></Relationship><Relationship Id="rId34" Type="http://schemas.openxmlformats.org/officeDocument/2006/relationships/slide" Target="slides/slide18.xml"></Relationship><Relationship Id="rId35" Type="http://schemas.openxmlformats.org/officeDocument/2006/relationships/slide" Target="slides/slide19.xml"></Relationship><Relationship Id="rId36" Type="http://schemas.openxmlformats.org/officeDocument/2006/relationships/slide" Target="slides/slide20.xml"></Relationship><Relationship Id="rId37" Type="http://schemas.openxmlformats.org/officeDocument/2006/relationships/slide" Target="slides/slide21.xml"></Relationship><Relationship Id="rId38" Type="http://schemas.openxmlformats.org/officeDocument/2006/relationships/slide" Target="slides/slide22.xml"></Relationship><Relationship Id="rId39" Type="http://schemas.openxmlformats.org/officeDocument/2006/relationships/slide" Target="slides/slide23.xml"></Relationship><Relationship Id="rId40" Type="http://schemas.openxmlformats.org/officeDocument/2006/relationships/slide" Target="slides/slide24.xml"></Relationship><Relationship Id="rId41" Type="http://schemas.openxmlformats.org/officeDocument/2006/relationships/slide" Target="slides/slide25.xml"></Relationship><Relationship Id="rId42" Type="http://schemas.openxmlformats.org/officeDocument/2006/relationships/slide" Target="slides/slide26.xml"></Relationship><Relationship Id="rId43" Type="http://schemas.openxmlformats.org/officeDocument/2006/relationships/slide" Target="slides/slide27.xml"></Relationship><Relationship Id="rId44" Type="http://schemas.openxmlformats.org/officeDocument/2006/relationships/slide" Target="slides/slide28.xml"></Relationship><Relationship Id="rId45" Type="http://schemas.openxmlformats.org/officeDocument/2006/relationships/slide" Target="slides/slide29.xml"></Relationship><Relationship Id="rId47" Type="http://schemas.openxmlformats.org/officeDocument/2006/relationships/viewProps" Target="viewProps.xml"></Relationship><Relationship Id="rId48"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2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9.xml"></Relationship></Relationship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377AB74-5B71-4E95-BCAA-C0ACD7D47FF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69864B-19DC-46DC-86F8-F128D23982F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377AB74-5B71-4E95-BCAA-C0ACD7D47FFC}"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D69864B-19DC-46DC-86F8-F128D23982F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5" Type="http://schemas.openxmlformats.org/officeDocument/2006/relationships/slideLayout" Target="../slideLayouts/slideLayout2.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8" Type="http://schemas.openxmlformats.org/officeDocument/2006/relationships/slideLayout" Target="../slideLayouts/slideLayout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9.xml.rels><?xml version="1.0" encoding="UTF-8"?>
<Relationships xmlns="http://schemas.openxmlformats.org/package/2006/relationships"><Relationship Id="rId3" Type="http://schemas.openxmlformats.org/officeDocument/2006/relationships/notesSlide" Target="../notesSlides/notesSlide29.xml"></Relationship><Relationship Id="rId4" Type="http://schemas.openxmlformats.org/officeDocument/2006/relationships/image" Target="../media/fImage2734835341.jpeg"></Relationship><Relationship Id="rId5" Type="http://schemas.openxmlformats.org/officeDocument/2006/relationships/slideLayout" Target="../slideLayouts/slideLayout7.xml"></Relationshi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a:off x="5757763" y="-987068"/>
            <a:ext cx="1380077" cy="5392396"/>
          </a:xfrm>
          <a:prstGeom prst="rect">
            <a:avLst/>
          </a:prstGeom>
          <a:gradFill>
            <a:gsLst>
              <a:gs pos="0">
                <a:srgbClr val="5293FB">
                  <a:alpha val="95000"/>
                </a:srgbClr>
              </a:gs>
              <a:gs pos="100000">
                <a:schemeClr val="bg1">
                  <a:alpha val="50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6420638" y="-1586573"/>
            <a:ext cx="54321" cy="5392396"/>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6420639" y="-390655"/>
            <a:ext cx="54321" cy="5392396"/>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98"/>
            <a:ext cx="4206630" cy="4011526"/>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2278381"/>
            <a:ext cx="9144000" cy="2865119"/>
          </a:xfrm>
          <a:prstGeom prst="rect">
            <a:avLst/>
          </a:prstGeom>
        </p:spPr>
      </p:pic>
      <p:sp>
        <p:nvSpPr>
          <p:cNvPr id="9" name="文本框 8"/>
          <p:cNvSpPr txBox="1"/>
          <p:nvPr/>
        </p:nvSpPr>
        <p:spPr>
          <a:xfrm>
            <a:off x="3878798" y="1223474"/>
            <a:ext cx="4391029" cy="707886"/>
          </a:xfrm>
          <a:prstGeom prst="rect">
            <a:avLst/>
          </a:prstGeom>
          <a:noFill/>
        </p:spPr>
        <p:txBody>
          <a:bodyPr wrap="square" rtlCol="0">
            <a:spAutoFit/>
          </a:bodyPr>
          <a:lstStyle/>
          <a:p>
            <a:pPr algn="ctr"/>
            <a:r>
              <a:rPr lang="zh-CN" altLang="en-US" sz="4000" dirty="0" smtClean="0">
                <a:gradFill>
                  <a:gsLst>
                    <a:gs pos="0">
                      <a:srgbClr val="5293FB">
                        <a:alpha val="95000"/>
                      </a:srgbClr>
                    </a:gs>
                    <a:gs pos="100000">
                      <a:schemeClr val="bg1"/>
                    </a:gs>
                    <a:gs pos="50000">
                      <a:srgbClr val="8DC7FE"/>
                    </a:gs>
                  </a:gsLst>
                  <a:lin ang="0" scaled="0"/>
                </a:gradFill>
                <a:latin typeface="微软雅黑" panose="020B0503020204020204" pitchFamily="34" charset="-122"/>
                <a:ea typeface="微软雅黑" panose="020B0503020204020204" pitchFamily="34" charset="-122"/>
                <a:cs typeface="黑体-繁" panose="02000000000000000000" pitchFamily="2" charset="2"/>
              </a:rPr>
              <a:t>医疗护士专用</a:t>
            </a:r>
            <a:r>
              <a:rPr lang="en-US" altLang="zh-CN" sz="4000" dirty="0" smtClean="0">
                <a:gradFill>
                  <a:gsLst>
                    <a:gs pos="0">
                      <a:srgbClr val="5293FB">
                        <a:alpha val="95000"/>
                      </a:srgbClr>
                    </a:gs>
                    <a:gs pos="100000">
                      <a:schemeClr val="bg1"/>
                    </a:gs>
                    <a:gs pos="50000">
                      <a:srgbClr val="8DC7FE"/>
                    </a:gs>
                  </a:gsLst>
                  <a:lin ang="0" scaled="0"/>
                </a:gradFill>
                <a:latin typeface="微软雅黑" panose="020B0503020204020204" pitchFamily="34" charset="-122"/>
                <a:ea typeface="微软雅黑" panose="020B0503020204020204" pitchFamily="34" charset="-122"/>
                <a:cs typeface="黑体-繁" panose="02000000000000000000" pitchFamily="2" charset="2"/>
              </a:rPr>
              <a:t>PPT</a:t>
            </a:r>
            <a:endParaRPr lang="zh-CN" altLang="en-US" sz="4000" dirty="0">
              <a:gradFill>
                <a:gsLst>
                  <a:gs pos="0">
                    <a:srgbClr val="5293FB">
                      <a:alpha val="95000"/>
                    </a:srgbClr>
                  </a:gs>
                  <a:gs pos="100000">
                    <a:schemeClr val="bg1"/>
                  </a:gs>
                  <a:gs pos="50000">
                    <a:srgbClr val="8DC7FE"/>
                  </a:gs>
                </a:gsLst>
                <a:lin ang="0" scaled="0"/>
              </a:gradFill>
              <a:latin typeface="微软雅黑" panose="020B0503020204020204" pitchFamily="34" charset="-122"/>
              <a:ea typeface="微软雅黑" panose="020B0503020204020204" pitchFamily="34" charset="-122"/>
              <a:cs typeface="黑体-繁" panose="02000000000000000000" pitchFamily="2" charset="2"/>
            </a:endParaRPr>
          </a:p>
        </p:txBody>
      </p:sp>
      <p:sp>
        <p:nvSpPr>
          <p:cNvPr id="10" name="文本框 9"/>
          <p:cNvSpPr txBox="1"/>
          <p:nvPr/>
        </p:nvSpPr>
        <p:spPr>
          <a:xfrm>
            <a:off x="4442041" y="1883916"/>
            <a:ext cx="3340726" cy="307777"/>
          </a:xfrm>
          <a:prstGeom prst="rect">
            <a:avLst/>
          </a:prstGeom>
          <a:noFill/>
        </p:spPr>
        <p:txBody>
          <a:bodyPr wrap="square" rtlCol="0">
            <a:spAutoFit/>
          </a:bodyPr>
          <a:lstStyle/>
          <a:p>
            <a:pPr algn="ctr"/>
            <a:r>
              <a:rPr lang="zh-CN" altLang="en-US" sz="1400" dirty="0" smtClean="0">
                <a:gradFill>
                  <a:gsLst>
                    <a:gs pos="0">
                      <a:srgbClr val="5293FB"/>
                    </a:gs>
                    <a:gs pos="100000">
                      <a:schemeClr val="bg1"/>
                    </a:gs>
                    <a:gs pos="50000">
                      <a:srgbClr val="8DC7FE"/>
                    </a:gs>
                  </a:gsLst>
                  <a:lin ang="0" scaled="0"/>
                </a:gradFill>
                <a:latin typeface="微软雅黑" panose="020B0503020204020204" pitchFamily="34" charset="-122"/>
                <a:ea typeface="微软雅黑" panose="020B0503020204020204" pitchFamily="34" charset="-122"/>
              </a:rPr>
              <a:t>适用于医疗护士述职报告动态</a:t>
            </a:r>
            <a:r>
              <a:rPr lang="en-US" altLang="zh-CN" sz="1400" dirty="0" smtClean="0">
                <a:gradFill>
                  <a:gsLst>
                    <a:gs pos="0">
                      <a:srgbClr val="5293FB"/>
                    </a:gs>
                    <a:gs pos="100000">
                      <a:schemeClr val="bg1"/>
                    </a:gs>
                    <a:gs pos="50000">
                      <a:srgbClr val="8DC7FE"/>
                    </a:gs>
                  </a:gsLst>
                  <a:lin ang="0" scaled="0"/>
                </a:gradFill>
                <a:latin typeface="微软雅黑" panose="020B0503020204020204" pitchFamily="34" charset="-122"/>
                <a:ea typeface="微软雅黑" panose="020B0503020204020204" pitchFamily="34" charset="-122"/>
              </a:rPr>
              <a:t>PPT</a:t>
            </a:r>
            <a:r>
              <a:rPr lang="zh-CN" altLang="en-US" sz="1400" dirty="0" smtClean="0">
                <a:gradFill>
                  <a:gsLst>
                    <a:gs pos="0">
                      <a:srgbClr val="5293FB"/>
                    </a:gs>
                    <a:gs pos="100000">
                      <a:schemeClr val="bg1"/>
                    </a:gs>
                    <a:gs pos="50000">
                      <a:srgbClr val="8DC7FE"/>
                    </a:gs>
                  </a:gsLst>
                  <a:lin ang="0" scaled="0"/>
                </a:gradFill>
                <a:latin typeface="微软雅黑" panose="020B0503020204020204" pitchFamily="34" charset="-122"/>
                <a:ea typeface="微软雅黑" panose="020B0503020204020204" pitchFamily="34" charset="-122"/>
              </a:rPr>
              <a:t>模板</a:t>
            </a:r>
            <a:endParaRPr lang="zh-CN" altLang="en-US" sz="1400" dirty="0">
              <a:gradFill>
                <a:gsLst>
                  <a:gs pos="0">
                    <a:srgbClr val="5293FB"/>
                  </a:gs>
                  <a:gs pos="100000">
                    <a:schemeClr val="bg1"/>
                  </a:gs>
                  <a:gs pos="50000">
                    <a:srgbClr val="8DC7FE"/>
                  </a:gs>
                </a:gsLst>
                <a:lin ang="0" scaled="0"/>
              </a:gra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999961" y="2485857"/>
            <a:ext cx="397019" cy="397019"/>
            <a:chOff x="8179277" y="3748642"/>
            <a:chExt cx="1500028" cy="1500029"/>
          </a:xfrm>
          <a:effectLst>
            <a:reflection blurRad="88900" stA="83000" endPos="63000" dist="50800" dir="5400000" sy="-100000" algn="bl" rotWithShape="0"/>
          </a:effectLst>
        </p:grpSpPr>
        <p:sp>
          <p:nvSpPr>
            <p:cNvPr id="12" name="椭圆 11"/>
            <p:cNvSpPr/>
            <p:nvPr/>
          </p:nvSpPr>
          <p:spPr>
            <a:xfrm>
              <a:off x="8179277" y="3748642"/>
              <a:ext cx="1500028" cy="1500029"/>
            </a:xfrm>
            <a:prstGeom prst="ellipse">
              <a:avLst/>
            </a:prstGeom>
            <a:solidFill>
              <a:srgbClr val="8DC7FE"/>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13" name="组合 12"/>
            <p:cNvGrpSpPr/>
            <p:nvPr/>
          </p:nvGrpSpPr>
          <p:grpSpPr>
            <a:xfrm>
              <a:off x="8605283" y="4234099"/>
              <a:ext cx="630396" cy="548323"/>
              <a:chOff x="11250613" y="919163"/>
              <a:chExt cx="573087" cy="498475"/>
            </a:xfrm>
          </p:grpSpPr>
          <p:sp>
            <p:nvSpPr>
              <p:cNvPr id="14"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6" name="组合 15"/>
          <p:cNvGrpSpPr/>
          <p:nvPr/>
        </p:nvGrpSpPr>
        <p:grpSpPr>
          <a:xfrm>
            <a:off x="5215822" y="2480434"/>
            <a:ext cx="397019" cy="397019"/>
            <a:chOff x="1682477" y="2278669"/>
            <a:chExt cx="1164618" cy="1164619"/>
          </a:xfrm>
          <a:effectLst>
            <a:reflection blurRad="88900" stA="83000" endPos="63000" dist="50800" dir="5400000" sy="-100000" algn="bl" rotWithShape="0"/>
          </a:effectLst>
        </p:grpSpPr>
        <p:sp>
          <p:nvSpPr>
            <p:cNvPr id="17" name="椭圆 16"/>
            <p:cNvSpPr/>
            <p:nvPr/>
          </p:nvSpPr>
          <p:spPr>
            <a:xfrm>
              <a:off x="1682477" y="2278669"/>
              <a:ext cx="1164618" cy="1164619"/>
            </a:xfrm>
            <a:prstGeom prst="ellipse">
              <a:avLst/>
            </a:prstGeom>
            <a:solidFill>
              <a:srgbClr val="5293FB"/>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tx1"/>
                </a:solidFill>
                <a:latin typeface="Chelsea" panose="02000500000000000000" pitchFamily="2" charset="0"/>
              </a:endParaRPr>
            </a:p>
          </p:txBody>
        </p:sp>
        <p:sp>
          <p:nvSpPr>
            <p:cNvPr id="18" name="KSO_Shape"/>
            <p:cNvSpPr/>
            <p:nvPr/>
          </p:nvSpPr>
          <p:spPr bwMode="auto">
            <a:xfrm>
              <a:off x="1991148" y="2643393"/>
              <a:ext cx="499821" cy="46566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9" name="组合 18"/>
          <p:cNvGrpSpPr/>
          <p:nvPr/>
        </p:nvGrpSpPr>
        <p:grpSpPr>
          <a:xfrm>
            <a:off x="5809857" y="2485857"/>
            <a:ext cx="397018" cy="397019"/>
            <a:chOff x="3211798" y="2284092"/>
            <a:chExt cx="1164617" cy="1164619"/>
          </a:xfrm>
          <a:effectLst>
            <a:reflection blurRad="88900" stA="83000" endPos="63000" dist="50800" dir="5400000" sy="-100000" algn="bl" rotWithShape="0"/>
          </a:effectLst>
        </p:grpSpPr>
        <p:sp>
          <p:nvSpPr>
            <p:cNvPr id="20" name="椭圆 19"/>
            <p:cNvSpPr/>
            <p:nvPr/>
          </p:nvSpPr>
          <p:spPr>
            <a:xfrm>
              <a:off x="3211798" y="2284092"/>
              <a:ext cx="1164617" cy="1164619"/>
            </a:xfrm>
            <a:prstGeom prst="ellipse">
              <a:avLst/>
            </a:prstGeom>
            <a:solidFill>
              <a:srgbClr val="8DC7FE"/>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1" name="KSO_Shape"/>
            <p:cNvSpPr/>
            <p:nvPr/>
          </p:nvSpPr>
          <p:spPr bwMode="auto">
            <a:xfrm>
              <a:off x="3583891" y="2632626"/>
              <a:ext cx="395692" cy="499821"/>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2" name="组合 21"/>
          <p:cNvGrpSpPr/>
          <p:nvPr/>
        </p:nvGrpSpPr>
        <p:grpSpPr>
          <a:xfrm>
            <a:off x="6407954" y="2480434"/>
            <a:ext cx="397019" cy="397019"/>
            <a:chOff x="4732991" y="2278669"/>
            <a:chExt cx="1164618" cy="1164619"/>
          </a:xfrm>
          <a:effectLst>
            <a:reflection blurRad="88900" stA="83000" endPos="63000" dist="50800" dir="5400000" sy="-100000" algn="bl" rotWithShape="0"/>
          </a:effectLst>
        </p:grpSpPr>
        <p:sp>
          <p:nvSpPr>
            <p:cNvPr id="23" name="椭圆 22"/>
            <p:cNvSpPr/>
            <p:nvPr/>
          </p:nvSpPr>
          <p:spPr>
            <a:xfrm>
              <a:off x="4732991" y="2278669"/>
              <a:ext cx="1164618" cy="1164619"/>
            </a:xfrm>
            <a:prstGeom prst="ellipse">
              <a:avLst/>
            </a:prstGeom>
            <a:solidFill>
              <a:srgbClr val="5293FB"/>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4" name="KSO_Shape"/>
            <p:cNvSpPr/>
            <p:nvPr/>
          </p:nvSpPr>
          <p:spPr bwMode="auto">
            <a:xfrm>
              <a:off x="5076643" y="2662172"/>
              <a:ext cx="499821" cy="431512"/>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5" name="十字形 24"/>
          <p:cNvSpPr/>
          <p:nvPr/>
        </p:nvSpPr>
        <p:spPr>
          <a:xfrm>
            <a:off x="8231248" y="1353609"/>
            <a:ext cx="719195" cy="719195"/>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Two Steps From Hell - Victory - 纯音乐版">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178973" y="71429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600"/>
                                            <p:tgtEl>
                                              <p:spTgt spid="8"/>
                                            </p:tgtEl>
                                          </p:cBhvr>
                                        </p:animEffect>
                                      </p:childTnLst>
                                    </p:cTn>
                                  </p:par>
                                </p:childTnLst>
                              </p:cTn>
                            </p:par>
                            <p:par>
                              <p:cTn id="11" fill="hold">
                                <p:stCondLst>
                                  <p:cond delay="2000"/>
                                </p:stCondLst>
                                <p:childTnLst>
                                  <p:par>
                                    <p:cTn id="12" presetID="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300" fill="hold"/>
                                            <p:tgtEl>
                                              <p:spTgt spid="7"/>
                                            </p:tgtEl>
                                            <p:attrNameLst>
                                              <p:attrName>ppt_x</p:attrName>
                                            </p:attrNameLst>
                                          </p:cBhvr>
                                          <p:tavLst>
                                            <p:tav tm="0">
                                              <p:val>
                                                <p:strVal val="0-#ppt_w/2"/>
                                              </p:val>
                                            </p:tav>
                                            <p:tav tm="100000">
                                              <p:val>
                                                <p:strVal val="#ppt_x"/>
                                              </p:val>
                                            </p:tav>
                                          </p:tavLst>
                                        </p:anim>
                                        <p:anim calcmode="lin" valueType="num">
                                          <p:cBhvr additive="base">
                                            <p:cTn id="15" dur="13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900"/>
                                            <p:tgtEl>
                                              <p:spTgt spid="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900"/>
                                            <p:tgtEl>
                                              <p:spTgt spid="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900"/>
                                            <p:tgtEl>
                                              <p:spTgt spid="6"/>
                                            </p:tgtEl>
                                          </p:cBhvr>
                                        </p:animEffect>
                                      </p:childTnLst>
                                    </p:cTn>
                                  </p:par>
                                </p:childTnLst>
                              </p:cTn>
                            </p:par>
                            <p:par>
                              <p:cTn id="26" fill="hold">
                                <p:stCondLst>
                                  <p:cond delay="4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600" fill="hold"/>
                                            <p:tgtEl>
                                              <p:spTgt spid="25"/>
                                            </p:tgtEl>
                                            <p:attrNameLst>
                                              <p:attrName>ppt_w</p:attrName>
                                            </p:attrNameLst>
                                          </p:cBhvr>
                                          <p:tavLst>
                                            <p:tav tm="0">
                                              <p:val>
                                                <p:fltVal val="0"/>
                                              </p:val>
                                            </p:tav>
                                            <p:tav tm="100000">
                                              <p:val>
                                                <p:strVal val="#ppt_w"/>
                                              </p:val>
                                            </p:tav>
                                          </p:tavLst>
                                        </p:anim>
                                        <p:anim calcmode="lin" valueType="num">
                                          <p:cBhvr>
                                            <p:cTn id="30" dur="600" fill="hold"/>
                                            <p:tgtEl>
                                              <p:spTgt spid="25"/>
                                            </p:tgtEl>
                                            <p:attrNameLst>
                                              <p:attrName>ppt_h</p:attrName>
                                            </p:attrNameLst>
                                          </p:cBhvr>
                                          <p:tavLst>
                                            <p:tav tm="0">
                                              <p:val>
                                                <p:fltVal val="0"/>
                                              </p:val>
                                            </p:tav>
                                            <p:tav tm="100000">
                                              <p:val>
                                                <p:strVal val="#ppt_h"/>
                                              </p:val>
                                            </p:tav>
                                          </p:tavLst>
                                        </p:anim>
                                        <p:animEffect transition="in" filter="fade">
                                          <p:cBhvr>
                                            <p:cTn id="31" dur="600"/>
                                            <p:tgtEl>
                                              <p:spTgt spid="25"/>
                                            </p:tgtEl>
                                          </p:cBhvr>
                                        </p:animEffect>
                                      </p:childTnLst>
                                    </p:cTn>
                                  </p:par>
                                </p:childTnLst>
                              </p:cTn>
                            </p:par>
                            <p:par>
                              <p:cTn id="32" fill="hold">
                                <p:stCondLst>
                                  <p:cond delay="5500"/>
                                </p:stCondLst>
                                <p:childTnLst>
                                  <p:par>
                                    <p:cTn id="33" presetID="2" presetClass="entr" presetSubtype="1" accel="53300" fill="hold" grpId="0" nodeType="afterEffect" p14:presetBounceEnd="53000">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14:bounceEnd="53000">
                                          <p:cBhvr additive="base">
                                            <p:cTn id="35" dur="1500" fill="hold"/>
                                            <p:tgtEl>
                                              <p:spTgt spid="9"/>
                                            </p:tgtEl>
                                            <p:attrNameLst>
                                              <p:attrName>ppt_x</p:attrName>
                                            </p:attrNameLst>
                                          </p:cBhvr>
                                          <p:tavLst>
                                            <p:tav tm="0">
                                              <p:val>
                                                <p:strVal val="#ppt_x"/>
                                              </p:val>
                                            </p:tav>
                                            <p:tav tm="100000">
                                              <p:val>
                                                <p:strVal val="#ppt_x"/>
                                              </p:val>
                                            </p:tav>
                                          </p:tavLst>
                                        </p:anim>
                                        <p:anim calcmode="lin" valueType="num" p14:bounceEnd="53000">
                                          <p:cBhvr additive="base">
                                            <p:cTn id="36" dur="1500" fill="hold"/>
                                            <p:tgtEl>
                                              <p:spTgt spid="9"/>
                                            </p:tgtEl>
                                            <p:attrNameLst>
                                              <p:attrName>ppt_y</p:attrName>
                                            </p:attrNameLst>
                                          </p:cBhvr>
                                          <p:tavLst>
                                            <p:tav tm="0">
                                              <p:val>
                                                <p:strVal val="0-#ppt_h/2"/>
                                              </p:val>
                                            </p:tav>
                                            <p:tav tm="100000">
                                              <p:val>
                                                <p:strVal val="#ppt_y"/>
                                              </p:val>
                                            </p:tav>
                                          </p:tavLst>
                                        </p:anim>
                                      </p:childTnLst>
                                    </p:cTn>
                                  </p:par>
                                </p:childTnLst>
                              </p:cTn>
                            </p:par>
                            <p:par>
                              <p:cTn id="37" fill="hold">
                                <p:stCondLst>
                                  <p:cond delay="7101"/>
                                </p:stCondLst>
                                <p:childTnLst>
                                  <p:par>
                                    <p:cTn id="38" presetID="50" presetClass="entr" presetSubtype="0" decel="10000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700" fill="hold"/>
                                            <p:tgtEl>
                                              <p:spTgt spid="10"/>
                                            </p:tgtEl>
                                            <p:attrNameLst>
                                              <p:attrName>ppt_w</p:attrName>
                                            </p:attrNameLst>
                                          </p:cBhvr>
                                          <p:tavLst>
                                            <p:tav tm="0">
                                              <p:val>
                                                <p:strVal val="#ppt_w+.3"/>
                                              </p:val>
                                            </p:tav>
                                            <p:tav tm="100000">
                                              <p:val>
                                                <p:strVal val="#ppt_w"/>
                                              </p:val>
                                            </p:tav>
                                          </p:tavLst>
                                        </p:anim>
                                        <p:anim calcmode="lin" valueType="num">
                                          <p:cBhvr>
                                            <p:cTn id="41" dur="700" fill="hold"/>
                                            <p:tgtEl>
                                              <p:spTgt spid="10"/>
                                            </p:tgtEl>
                                            <p:attrNameLst>
                                              <p:attrName>ppt_h</p:attrName>
                                            </p:attrNameLst>
                                          </p:cBhvr>
                                          <p:tavLst>
                                            <p:tav tm="0">
                                              <p:val>
                                                <p:strVal val="#ppt_h"/>
                                              </p:val>
                                            </p:tav>
                                            <p:tav tm="100000">
                                              <p:val>
                                                <p:strVal val="#ppt_h"/>
                                              </p:val>
                                            </p:tav>
                                          </p:tavLst>
                                        </p:anim>
                                        <p:animEffect transition="in" filter="fade">
                                          <p:cBhvr>
                                            <p:cTn id="42" dur="700"/>
                                            <p:tgtEl>
                                              <p:spTgt spid="10"/>
                                            </p:tgtEl>
                                          </p:cBhvr>
                                        </p:animEffect>
                                      </p:childTnLst>
                                    </p:cTn>
                                  </p:par>
                                </p:childTnLst>
                              </p:cTn>
                            </p:par>
                            <p:par>
                              <p:cTn id="43" fill="hold">
                                <p:stCondLst>
                                  <p:cond delay="8991"/>
                                </p:stCondLst>
                                <p:childTnLst>
                                  <p:par>
                                    <p:cTn id="44" presetID="2" presetClass="entr" presetSubtype="2" accel="53300" fill="hold" nodeType="afterEffect" p14:presetBounceEnd="53000">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14:bounceEnd="53000">
                                          <p:cBhvr additive="base">
                                            <p:cTn id="46" dur="1500" fill="hold"/>
                                            <p:tgtEl>
                                              <p:spTgt spid="16"/>
                                            </p:tgtEl>
                                            <p:attrNameLst>
                                              <p:attrName>ppt_x</p:attrName>
                                            </p:attrNameLst>
                                          </p:cBhvr>
                                          <p:tavLst>
                                            <p:tav tm="0">
                                              <p:val>
                                                <p:strVal val="1+#ppt_w/2"/>
                                              </p:val>
                                            </p:tav>
                                            <p:tav tm="100000">
                                              <p:val>
                                                <p:strVal val="#ppt_x"/>
                                              </p:val>
                                            </p:tav>
                                          </p:tavLst>
                                        </p:anim>
                                        <p:anim calcmode="lin" valueType="num" p14:bounceEnd="53000">
                                          <p:cBhvr additive="base">
                                            <p:cTn id="47" dur="1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2" accel="53300" fill="hold" nodeType="withEffect" p14:presetBounceEnd="53000">
                                      <p:stCondLst>
                                        <p:cond delay="100"/>
                                      </p:stCondLst>
                                      <p:childTnLst>
                                        <p:set>
                                          <p:cBhvr>
                                            <p:cTn id="49" dur="1" fill="hold">
                                              <p:stCondLst>
                                                <p:cond delay="0"/>
                                              </p:stCondLst>
                                            </p:cTn>
                                            <p:tgtEl>
                                              <p:spTgt spid="19"/>
                                            </p:tgtEl>
                                            <p:attrNameLst>
                                              <p:attrName>style.visibility</p:attrName>
                                            </p:attrNameLst>
                                          </p:cBhvr>
                                          <p:to>
                                            <p:strVal val="visible"/>
                                          </p:to>
                                        </p:set>
                                        <p:anim calcmode="lin" valueType="num" p14:bounceEnd="53000">
                                          <p:cBhvr additive="base">
                                            <p:cTn id="50" dur="1500" fill="hold"/>
                                            <p:tgtEl>
                                              <p:spTgt spid="19"/>
                                            </p:tgtEl>
                                            <p:attrNameLst>
                                              <p:attrName>ppt_x</p:attrName>
                                            </p:attrNameLst>
                                          </p:cBhvr>
                                          <p:tavLst>
                                            <p:tav tm="0">
                                              <p:val>
                                                <p:strVal val="1+#ppt_w/2"/>
                                              </p:val>
                                            </p:tav>
                                            <p:tav tm="100000">
                                              <p:val>
                                                <p:strVal val="#ppt_x"/>
                                              </p:val>
                                            </p:tav>
                                          </p:tavLst>
                                        </p:anim>
                                        <p:anim calcmode="lin" valueType="num" p14:bounceEnd="53000">
                                          <p:cBhvr additive="base">
                                            <p:cTn id="51" dur="1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2" accel="53300" fill="hold" nodeType="withEffect" p14:presetBounceEnd="53000">
                                      <p:stCondLst>
                                        <p:cond delay="200"/>
                                      </p:stCondLst>
                                      <p:childTnLst>
                                        <p:set>
                                          <p:cBhvr>
                                            <p:cTn id="53" dur="1" fill="hold">
                                              <p:stCondLst>
                                                <p:cond delay="0"/>
                                              </p:stCondLst>
                                            </p:cTn>
                                            <p:tgtEl>
                                              <p:spTgt spid="22"/>
                                            </p:tgtEl>
                                            <p:attrNameLst>
                                              <p:attrName>style.visibility</p:attrName>
                                            </p:attrNameLst>
                                          </p:cBhvr>
                                          <p:to>
                                            <p:strVal val="visible"/>
                                          </p:to>
                                        </p:set>
                                        <p:anim calcmode="lin" valueType="num" p14:bounceEnd="53000">
                                          <p:cBhvr additive="base">
                                            <p:cTn id="54" dur="1500" fill="hold"/>
                                            <p:tgtEl>
                                              <p:spTgt spid="22"/>
                                            </p:tgtEl>
                                            <p:attrNameLst>
                                              <p:attrName>ppt_x</p:attrName>
                                            </p:attrNameLst>
                                          </p:cBhvr>
                                          <p:tavLst>
                                            <p:tav tm="0">
                                              <p:val>
                                                <p:strVal val="1+#ppt_w/2"/>
                                              </p:val>
                                            </p:tav>
                                            <p:tav tm="100000">
                                              <p:val>
                                                <p:strVal val="#ppt_x"/>
                                              </p:val>
                                            </p:tav>
                                          </p:tavLst>
                                        </p:anim>
                                        <p:anim calcmode="lin" valueType="num" p14:bounceEnd="53000">
                                          <p:cBhvr additive="base">
                                            <p:cTn id="55" dur="1500" fill="hold"/>
                                            <p:tgtEl>
                                              <p:spTgt spid="22"/>
                                            </p:tgtEl>
                                            <p:attrNameLst>
                                              <p:attrName>ppt_y</p:attrName>
                                            </p:attrNameLst>
                                          </p:cBhvr>
                                          <p:tavLst>
                                            <p:tav tm="0">
                                              <p:val>
                                                <p:strVal val="#ppt_y"/>
                                              </p:val>
                                            </p:tav>
                                            <p:tav tm="100000">
                                              <p:val>
                                                <p:strVal val="#ppt_y"/>
                                              </p:val>
                                            </p:tav>
                                          </p:tavLst>
                                        </p:anim>
                                      </p:childTnLst>
                                    </p:cTn>
                                  </p:par>
                                  <p:par>
                                    <p:cTn id="56" presetID="2" presetClass="entr" presetSubtype="2" accel="53300" fill="hold" nodeType="withEffect" p14:presetBounceEnd="53000">
                                      <p:stCondLst>
                                        <p:cond delay="300"/>
                                      </p:stCondLst>
                                      <p:childTnLst>
                                        <p:set>
                                          <p:cBhvr>
                                            <p:cTn id="57" dur="1" fill="hold">
                                              <p:stCondLst>
                                                <p:cond delay="0"/>
                                              </p:stCondLst>
                                            </p:cTn>
                                            <p:tgtEl>
                                              <p:spTgt spid="11"/>
                                            </p:tgtEl>
                                            <p:attrNameLst>
                                              <p:attrName>style.visibility</p:attrName>
                                            </p:attrNameLst>
                                          </p:cBhvr>
                                          <p:to>
                                            <p:strVal val="visible"/>
                                          </p:to>
                                        </p:set>
                                        <p:anim calcmode="lin" valueType="num" p14:bounceEnd="53000">
                                          <p:cBhvr additive="base">
                                            <p:cTn id="58" dur="1500" fill="hold"/>
                                            <p:tgtEl>
                                              <p:spTgt spid="11"/>
                                            </p:tgtEl>
                                            <p:attrNameLst>
                                              <p:attrName>ppt_x</p:attrName>
                                            </p:attrNameLst>
                                          </p:cBhvr>
                                          <p:tavLst>
                                            <p:tav tm="0">
                                              <p:val>
                                                <p:strVal val="1+#ppt_w/2"/>
                                              </p:val>
                                            </p:tav>
                                            <p:tav tm="100000">
                                              <p:val>
                                                <p:strVal val="#ppt_x"/>
                                              </p:val>
                                            </p:tav>
                                          </p:tavLst>
                                        </p:anim>
                                        <p:anim calcmode="lin" valueType="num" p14:bounceEnd="53000">
                                          <p:cBhvr additive="base">
                                            <p:cTn id="59"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0" repeatCount="indefinite" fill="remove" display="0">
                      <p:stCondLst>
                        <p:cond delay="indefinite"/>
                      </p:stCondLst>
                      <p:endCondLst>
                        <p:cond evt="onStopAudio" delay="0">
                          <p:tgtEl>
                            <p:sldTgt/>
                          </p:tgtEl>
                        </p:cond>
                      </p:endCondLst>
                    </p:cTn>
                    <p:tgtEl>
                      <p:spTgt spid="26"/>
                    </p:tgtEl>
                  </p:cMediaNode>
                </p:audio>
              </p:childTnLst>
            </p:cTn>
          </p:par>
        </p:tnLst>
        <p:bldLst>
          <p:bldP spid="4" grpId="0" animBg="1"/>
          <p:bldP spid="5" grpId="0" animBg="1"/>
          <p:bldP spid="6" grpId="0" animBg="1"/>
          <p:bldP spid="9" grpId="0"/>
          <p:bldP spid="10" grpId="0"/>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600"/>
                                            <p:tgtEl>
                                              <p:spTgt spid="8"/>
                                            </p:tgtEl>
                                          </p:cBhvr>
                                        </p:animEffect>
                                      </p:childTnLst>
                                    </p:cTn>
                                  </p:par>
                                </p:childTnLst>
                              </p:cTn>
                            </p:par>
                            <p:par>
                              <p:cTn id="11" fill="hold">
                                <p:stCondLst>
                                  <p:cond delay="2000"/>
                                </p:stCondLst>
                                <p:childTnLst>
                                  <p:par>
                                    <p:cTn id="12" presetID="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300" fill="hold"/>
                                            <p:tgtEl>
                                              <p:spTgt spid="7"/>
                                            </p:tgtEl>
                                            <p:attrNameLst>
                                              <p:attrName>ppt_x</p:attrName>
                                            </p:attrNameLst>
                                          </p:cBhvr>
                                          <p:tavLst>
                                            <p:tav tm="0">
                                              <p:val>
                                                <p:strVal val="0-#ppt_w/2"/>
                                              </p:val>
                                            </p:tav>
                                            <p:tav tm="100000">
                                              <p:val>
                                                <p:strVal val="#ppt_x"/>
                                              </p:val>
                                            </p:tav>
                                          </p:tavLst>
                                        </p:anim>
                                        <p:anim calcmode="lin" valueType="num">
                                          <p:cBhvr additive="base">
                                            <p:cTn id="15" dur="13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900"/>
                                            <p:tgtEl>
                                              <p:spTgt spid="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900"/>
                                            <p:tgtEl>
                                              <p:spTgt spid="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900"/>
                                            <p:tgtEl>
                                              <p:spTgt spid="6"/>
                                            </p:tgtEl>
                                          </p:cBhvr>
                                        </p:animEffect>
                                      </p:childTnLst>
                                    </p:cTn>
                                  </p:par>
                                </p:childTnLst>
                              </p:cTn>
                            </p:par>
                            <p:par>
                              <p:cTn id="26" fill="hold">
                                <p:stCondLst>
                                  <p:cond delay="4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600" fill="hold"/>
                                            <p:tgtEl>
                                              <p:spTgt spid="25"/>
                                            </p:tgtEl>
                                            <p:attrNameLst>
                                              <p:attrName>ppt_w</p:attrName>
                                            </p:attrNameLst>
                                          </p:cBhvr>
                                          <p:tavLst>
                                            <p:tav tm="0">
                                              <p:val>
                                                <p:fltVal val="0"/>
                                              </p:val>
                                            </p:tav>
                                            <p:tav tm="100000">
                                              <p:val>
                                                <p:strVal val="#ppt_w"/>
                                              </p:val>
                                            </p:tav>
                                          </p:tavLst>
                                        </p:anim>
                                        <p:anim calcmode="lin" valueType="num">
                                          <p:cBhvr>
                                            <p:cTn id="30" dur="600" fill="hold"/>
                                            <p:tgtEl>
                                              <p:spTgt spid="25"/>
                                            </p:tgtEl>
                                            <p:attrNameLst>
                                              <p:attrName>ppt_h</p:attrName>
                                            </p:attrNameLst>
                                          </p:cBhvr>
                                          <p:tavLst>
                                            <p:tav tm="0">
                                              <p:val>
                                                <p:fltVal val="0"/>
                                              </p:val>
                                            </p:tav>
                                            <p:tav tm="100000">
                                              <p:val>
                                                <p:strVal val="#ppt_h"/>
                                              </p:val>
                                            </p:tav>
                                          </p:tavLst>
                                        </p:anim>
                                        <p:animEffect transition="in" filter="fade">
                                          <p:cBhvr>
                                            <p:cTn id="31" dur="600"/>
                                            <p:tgtEl>
                                              <p:spTgt spid="25"/>
                                            </p:tgtEl>
                                          </p:cBhvr>
                                        </p:animEffect>
                                      </p:childTnLst>
                                    </p:cTn>
                                  </p:par>
                                </p:childTnLst>
                              </p:cTn>
                            </p:par>
                            <p:par>
                              <p:cTn id="32" fill="hold">
                                <p:stCondLst>
                                  <p:cond delay="5500"/>
                                </p:stCondLst>
                                <p:childTnLst>
                                  <p:par>
                                    <p:cTn id="33" presetID="2" presetClass="entr" presetSubtype="1" accel="53300" fill="hold" grpId="0" nodeType="after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500" fill="hold"/>
                                            <p:tgtEl>
                                              <p:spTgt spid="9"/>
                                            </p:tgtEl>
                                            <p:attrNameLst>
                                              <p:attrName>ppt_x</p:attrName>
                                            </p:attrNameLst>
                                          </p:cBhvr>
                                          <p:tavLst>
                                            <p:tav tm="0">
                                              <p:val>
                                                <p:strVal val="#ppt_x"/>
                                              </p:val>
                                            </p:tav>
                                            <p:tav tm="100000">
                                              <p:val>
                                                <p:strVal val="#ppt_x"/>
                                              </p:val>
                                            </p:tav>
                                          </p:tavLst>
                                        </p:anim>
                                        <p:anim calcmode="lin" valueType="num">
                                          <p:cBhvr additive="base">
                                            <p:cTn id="36" dur="1500" fill="hold"/>
                                            <p:tgtEl>
                                              <p:spTgt spid="9"/>
                                            </p:tgtEl>
                                            <p:attrNameLst>
                                              <p:attrName>ppt_y</p:attrName>
                                            </p:attrNameLst>
                                          </p:cBhvr>
                                          <p:tavLst>
                                            <p:tav tm="0">
                                              <p:val>
                                                <p:strVal val="0-#ppt_h/2"/>
                                              </p:val>
                                            </p:tav>
                                            <p:tav tm="100000">
                                              <p:val>
                                                <p:strVal val="#ppt_y"/>
                                              </p:val>
                                            </p:tav>
                                          </p:tavLst>
                                        </p:anim>
                                      </p:childTnLst>
                                    </p:cTn>
                                  </p:par>
                                </p:childTnLst>
                              </p:cTn>
                            </p:par>
                            <p:par>
                              <p:cTn id="37" fill="hold">
                                <p:stCondLst>
                                  <p:cond delay="7101"/>
                                </p:stCondLst>
                                <p:childTnLst>
                                  <p:par>
                                    <p:cTn id="38" presetID="50" presetClass="entr" presetSubtype="0" decel="10000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700" fill="hold"/>
                                            <p:tgtEl>
                                              <p:spTgt spid="10"/>
                                            </p:tgtEl>
                                            <p:attrNameLst>
                                              <p:attrName>ppt_w</p:attrName>
                                            </p:attrNameLst>
                                          </p:cBhvr>
                                          <p:tavLst>
                                            <p:tav tm="0">
                                              <p:val>
                                                <p:strVal val="#ppt_w+.3"/>
                                              </p:val>
                                            </p:tav>
                                            <p:tav tm="100000">
                                              <p:val>
                                                <p:strVal val="#ppt_w"/>
                                              </p:val>
                                            </p:tav>
                                          </p:tavLst>
                                        </p:anim>
                                        <p:anim calcmode="lin" valueType="num">
                                          <p:cBhvr>
                                            <p:cTn id="41" dur="700" fill="hold"/>
                                            <p:tgtEl>
                                              <p:spTgt spid="10"/>
                                            </p:tgtEl>
                                            <p:attrNameLst>
                                              <p:attrName>ppt_h</p:attrName>
                                            </p:attrNameLst>
                                          </p:cBhvr>
                                          <p:tavLst>
                                            <p:tav tm="0">
                                              <p:val>
                                                <p:strVal val="#ppt_h"/>
                                              </p:val>
                                            </p:tav>
                                            <p:tav tm="100000">
                                              <p:val>
                                                <p:strVal val="#ppt_h"/>
                                              </p:val>
                                            </p:tav>
                                          </p:tavLst>
                                        </p:anim>
                                        <p:animEffect transition="in" filter="fade">
                                          <p:cBhvr>
                                            <p:cTn id="42" dur="700"/>
                                            <p:tgtEl>
                                              <p:spTgt spid="10"/>
                                            </p:tgtEl>
                                          </p:cBhvr>
                                        </p:animEffect>
                                      </p:childTnLst>
                                    </p:cTn>
                                  </p:par>
                                </p:childTnLst>
                              </p:cTn>
                            </p:par>
                            <p:par>
                              <p:cTn id="43" fill="hold">
                                <p:stCondLst>
                                  <p:cond delay="8991"/>
                                </p:stCondLst>
                                <p:childTnLst>
                                  <p:par>
                                    <p:cTn id="44" presetID="2" presetClass="entr" presetSubtype="2" accel="5330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500" fill="hold"/>
                                            <p:tgtEl>
                                              <p:spTgt spid="16"/>
                                            </p:tgtEl>
                                            <p:attrNameLst>
                                              <p:attrName>ppt_x</p:attrName>
                                            </p:attrNameLst>
                                          </p:cBhvr>
                                          <p:tavLst>
                                            <p:tav tm="0">
                                              <p:val>
                                                <p:strVal val="1+#ppt_w/2"/>
                                              </p:val>
                                            </p:tav>
                                            <p:tav tm="100000">
                                              <p:val>
                                                <p:strVal val="#ppt_x"/>
                                              </p:val>
                                            </p:tav>
                                          </p:tavLst>
                                        </p:anim>
                                        <p:anim calcmode="lin" valueType="num">
                                          <p:cBhvr additive="base">
                                            <p:cTn id="47" dur="1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2" accel="53300" fill="hold" nodeType="withEffect">
                                      <p:stCondLst>
                                        <p:cond delay="10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1500" fill="hold"/>
                                            <p:tgtEl>
                                              <p:spTgt spid="19"/>
                                            </p:tgtEl>
                                            <p:attrNameLst>
                                              <p:attrName>ppt_x</p:attrName>
                                            </p:attrNameLst>
                                          </p:cBhvr>
                                          <p:tavLst>
                                            <p:tav tm="0">
                                              <p:val>
                                                <p:strVal val="1+#ppt_w/2"/>
                                              </p:val>
                                            </p:tav>
                                            <p:tav tm="100000">
                                              <p:val>
                                                <p:strVal val="#ppt_x"/>
                                              </p:val>
                                            </p:tav>
                                          </p:tavLst>
                                        </p:anim>
                                        <p:anim calcmode="lin" valueType="num">
                                          <p:cBhvr additive="base">
                                            <p:cTn id="51" dur="1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2" accel="53300" fill="hold" nodeType="withEffect">
                                      <p:stCondLst>
                                        <p:cond delay="2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1500" fill="hold"/>
                                            <p:tgtEl>
                                              <p:spTgt spid="22"/>
                                            </p:tgtEl>
                                            <p:attrNameLst>
                                              <p:attrName>ppt_x</p:attrName>
                                            </p:attrNameLst>
                                          </p:cBhvr>
                                          <p:tavLst>
                                            <p:tav tm="0">
                                              <p:val>
                                                <p:strVal val="1+#ppt_w/2"/>
                                              </p:val>
                                            </p:tav>
                                            <p:tav tm="100000">
                                              <p:val>
                                                <p:strVal val="#ppt_x"/>
                                              </p:val>
                                            </p:tav>
                                          </p:tavLst>
                                        </p:anim>
                                        <p:anim calcmode="lin" valueType="num">
                                          <p:cBhvr additive="base">
                                            <p:cTn id="55" dur="1500" fill="hold"/>
                                            <p:tgtEl>
                                              <p:spTgt spid="22"/>
                                            </p:tgtEl>
                                            <p:attrNameLst>
                                              <p:attrName>ppt_y</p:attrName>
                                            </p:attrNameLst>
                                          </p:cBhvr>
                                          <p:tavLst>
                                            <p:tav tm="0">
                                              <p:val>
                                                <p:strVal val="#ppt_y"/>
                                              </p:val>
                                            </p:tav>
                                            <p:tav tm="100000">
                                              <p:val>
                                                <p:strVal val="#ppt_y"/>
                                              </p:val>
                                            </p:tav>
                                          </p:tavLst>
                                        </p:anim>
                                      </p:childTnLst>
                                    </p:cTn>
                                  </p:par>
                                  <p:par>
                                    <p:cTn id="56" presetID="2" presetClass="entr" presetSubtype="2" accel="53300" fill="hold" nodeType="withEffect">
                                      <p:stCondLst>
                                        <p:cond delay="30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1500" fill="hold"/>
                                            <p:tgtEl>
                                              <p:spTgt spid="11"/>
                                            </p:tgtEl>
                                            <p:attrNameLst>
                                              <p:attrName>ppt_x</p:attrName>
                                            </p:attrNameLst>
                                          </p:cBhvr>
                                          <p:tavLst>
                                            <p:tav tm="0">
                                              <p:val>
                                                <p:strVal val="1+#ppt_w/2"/>
                                              </p:val>
                                            </p:tav>
                                            <p:tav tm="100000">
                                              <p:val>
                                                <p:strVal val="#ppt_x"/>
                                              </p:val>
                                            </p:tav>
                                          </p:tavLst>
                                        </p:anim>
                                        <p:anim calcmode="lin" valueType="num">
                                          <p:cBhvr additive="base">
                                            <p:cTn id="59"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0" repeatCount="indefinite" fill="remove" display="0">
                      <p:stCondLst>
                        <p:cond delay="indefinite"/>
                      </p:stCondLst>
                      <p:endCondLst>
                        <p:cond evt="onStopAudio" delay="0">
                          <p:tgtEl>
                            <p:sldTgt/>
                          </p:tgtEl>
                        </p:cond>
                      </p:endCondLst>
                    </p:cTn>
                    <p:tgtEl>
                      <p:spTgt spid="26"/>
                    </p:tgtEl>
                  </p:cMediaNode>
                </p:audio>
              </p:childTnLst>
            </p:cTn>
          </p:par>
        </p:tnLst>
        <p:bldLst>
          <p:bldP spid="4" grpId="0" animBg="1"/>
          <p:bldP spid="5" grpId="0" animBg="1"/>
          <p:bldP spid="6" grpId="0" animBg="1"/>
          <p:bldP spid="9" grpId="0"/>
          <p:bldP spid="10" grpId="0"/>
          <p:bldP spid="2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任意多边形 4"/>
          <p:cNvSpPr/>
          <p:nvPr/>
        </p:nvSpPr>
        <p:spPr bwMode="auto">
          <a:xfrm>
            <a:off x="831905" y="2324734"/>
            <a:ext cx="6861570" cy="1190"/>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29AEC9"/>
          </a:solidFill>
          <a:ln w="25400" cap="flat" cmpd="sng">
            <a:solidFill>
              <a:srgbClr val="8DC7FE"/>
            </a:solidFill>
            <a:bevel/>
            <a:headEnd type="oval" w="med" len="med"/>
            <a:tailEnd type="oval" w="med" len="med"/>
          </a:ln>
        </p:spPr>
        <p:txBody>
          <a:bodyPr anchor="ctr"/>
          <a:lstStyle/>
          <a:p>
            <a:endParaRPr lang="zh-CN" altLang="en-US" sz="1180"/>
          </a:p>
        </p:txBody>
      </p:sp>
      <p:grpSp>
        <p:nvGrpSpPr>
          <p:cNvPr id="10" name="组合 5"/>
          <p:cNvGrpSpPr/>
          <p:nvPr/>
        </p:nvGrpSpPr>
        <p:grpSpPr bwMode="auto">
          <a:xfrm>
            <a:off x="1246026" y="1690460"/>
            <a:ext cx="1330426" cy="2814363"/>
            <a:chOff x="0" y="0"/>
            <a:chExt cx="1774825" cy="3754438"/>
          </a:xfrm>
          <a:solidFill>
            <a:srgbClr val="5293FB"/>
          </a:solidFill>
        </p:grpSpPr>
        <p:sp>
          <p:nvSpPr>
            <p:cNvPr id="11"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12"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sz="1575" dirty="0"/>
            </a:p>
          </p:txBody>
        </p:sp>
        <p:sp>
          <p:nvSpPr>
            <p:cNvPr id="13" name="任意多边形 8"/>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p>
          </p:txBody>
        </p:sp>
      </p:grpSp>
      <p:grpSp>
        <p:nvGrpSpPr>
          <p:cNvPr id="14" name="组合 9"/>
          <p:cNvGrpSpPr/>
          <p:nvPr/>
        </p:nvGrpSpPr>
        <p:grpSpPr bwMode="auto">
          <a:xfrm>
            <a:off x="2858483" y="1690460"/>
            <a:ext cx="1330426" cy="2814363"/>
            <a:chOff x="0" y="0"/>
            <a:chExt cx="1774825" cy="3754438"/>
          </a:xfrm>
          <a:solidFill>
            <a:srgbClr val="8DC7FE"/>
          </a:solidFill>
        </p:grpSpPr>
        <p:sp>
          <p:nvSpPr>
            <p:cNvPr id="15" name="椭圆 10"/>
            <p:cNvSpPr>
              <a:spLocks noChangeArrowheads="1"/>
            </p:cNvSpPr>
            <p:nvPr/>
          </p:nvSpPr>
          <p:spPr bwMode="auto">
            <a:xfrm>
              <a:off x="1011238"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16" name="椭圆形标注 11"/>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sz="1575"/>
            </a:p>
          </p:txBody>
        </p:sp>
        <p:sp>
          <p:nvSpPr>
            <p:cNvPr id="17" name="任意多边形 12"/>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p>
          </p:txBody>
        </p:sp>
      </p:grpSp>
      <p:grpSp>
        <p:nvGrpSpPr>
          <p:cNvPr id="18" name="组合 13"/>
          <p:cNvGrpSpPr/>
          <p:nvPr/>
        </p:nvGrpSpPr>
        <p:grpSpPr bwMode="auto">
          <a:xfrm>
            <a:off x="4455470" y="1690460"/>
            <a:ext cx="1331616" cy="2814363"/>
            <a:chOff x="0" y="0"/>
            <a:chExt cx="1776413" cy="3754438"/>
          </a:xfrm>
          <a:solidFill>
            <a:srgbClr val="5293FB"/>
          </a:solidFill>
        </p:grpSpPr>
        <p:sp>
          <p:nvSpPr>
            <p:cNvPr id="19"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20"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sz="1575"/>
            </a:p>
          </p:txBody>
        </p:sp>
        <p:sp>
          <p:nvSpPr>
            <p:cNvPr id="21" name="任意多边形 16"/>
            <p:cNvSpPr>
              <a:spLocks noChangeArrowheads="1"/>
            </p:cNvSpPr>
            <p:nvPr/>
          </p:nvSpPr>
          <p:spPr bwMode="auto">
            <a:xfrm>
              <a:off x="0" y="1006475"/>
              <a:ext cx="1776413" cy="2747963"/>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a:p>
          </p:txBody>
        </p:sp>
      </p:grpSp>
      <p:grpSp>
        <p:nvGrpSpPr>
          <p:cNvPr id="22" name="组合 17"/>
          <p:cNvGrpSpPr/>
          <p:nvPr/>
        </p:nvGrpSpPr>
        <p:grpSpPr bwMode="auto">
          <a:xfrm>
            <a:off x="6053647" y="1690460"/>
            <a:ext cx="1330426" cy="2814363"/>
            <a:chOff x="0" y="0"/>
            <a:chExt cx="1774825" cy="3754438"/>
          </a:xfrm>
          <a:solidFill>
            <a:srgbClr val="8DC7FE"/>
          </a:solidFill>
        </p:grpSpPr>
        <p:sp>
          <p:nvSpPr>
            <p:cNvPr id="23" name="椭圆 18"/>
            <p:cNvSpPr>
              <a:spLocks noChangeArrowheads="1"/>
            </p:cNvSpPr>
            <p:nvPr/>
          </p:nvSpPr>
          <p:spPr bwMode="auto">
            <a:xfrm>
              <a:off x="1006475"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24" name="椭圆形标注 19"/>
            <p:cNvSpPr>
              <a:spLocks noChangeArrowheads="1"/>
            </p:cNvSpPr>
            <p:nvPr/>
          </p:nvSpPr>
          <p:spPr bwMode="auto">
            <a:xfrm flipH="1">
              <a:off x="53340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sz="1575"/>
            </a:p>
          </p:txBody>
        </p:sp>
        <p:sp>
          <p:nvSpPr>
            <p:cNvPr id="25" name="任意多边形 20"/>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0-#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ppt_x</p:attrName>
                                        </p:attrNameLst>
                                      </p:cBhvr>
                                      <p:tavLst>
                                        <p:tav tm="0">
                                          <p:val>
                                            <p:strVal val="0-#ppt_w/2"/>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ppt_x</p:attrName>
                                        </p:attrNameLst>
                                      </p:cBhvr>
                                      <p:tavLst>
                                        <p:tav tm="0">
                                          <p:val>
                                            <p:strVal val="0-#ppt_w/2"/>
                                          </p:val>
                                        </p:tav>
                                        <p:tav tm="100000">
                                          <p:val>
                                            <p:strVal val="#ppt_x"/>
                                          </p:val>
                                        </p:tav>
                                      </p:tavLst>
                                    </p:anim>
                                    <p:anim calcmode="lin" valueType="num">
                                      <p:cBhvr>
                                        <p:cTn id="36" dur="10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ppt_x</p:attrName>
                                        </p:attrNameLst>
                                      </p:cBhvr>
                                      <p:tavLst>
                                        <p:tav tm="0">
                                          <p:val>
                                            <p:strVal val="0-#ppt_w/2"/>
                                          </p:val>
                                        </p:tav>
                                        <p:tav tm="100000">
                                          <p:val>
                                            <p:strVal val="#ppt_x"/>
                                          </p:val>
                                        </p:tav>
                                      </p:tavLst>
                                    </p:anim>
                                    <p:anim calcmode="lin" valueType="num">
                                      <p:cBhvr>
                                        <p:cTn id="41" dur="10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ppt_x</p:attrName>
                                        </p:attrNameLst>
                                      </p:cBhvr>
                                      <p:tavLst>
                                        <p:tav tm="0">
                                          <p:val>
                                            <p:strVal val="0-#ppt_w/2"/>
                                          </p:val>
                                        </p:tav>
                                        <p:tav tm="100000">
                                          <p:val>
                                            <p:strVal val="#ppt_x"/>
                                          </p:val>
                                        </p:tav>
                                      </p:tavLst>
                                    </p:anim>
                                    <p:anim calcmode="lin" valueType="num">
                                      <p:cBhvr>
                                        <p:cTn id="4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TextBox 2"/>
          <p:cNvSpPr txBox="1"/>
          <p:nvPr/>
        </p:nvSpPr>
        <p:spPr>
          <a:xfrm>
            <a:off x="791581" y="1634983"/>
            <a:ext cx="2151860" cy="752514"/>
          </a:xfrm>
          <a:prstGeom prst="rect">
            <a:avLst/>
          </a:prstGeom>
          <a:noFill/>
        </p:spPr>
        <p:txBody>
          <a:bodyPr wrap="square" rtlCol="0">
            <a:spAutoFit/>
          </a:bodyPr>
          <a:lstStyle/>
          <a:p>
            <a:pPr algn="just">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3"/>
          <p:cNvSpPr txBox="1"/>
          <p:nvPr/>
        </p:nvSpPr>
        <p:spPr>
          <a:xfrm>
            <a:off x="6300193" y="1634983"/>
            <a:ext cx="2151860" cy="752514"/>
          </a:xfrm>
          <a:prstGeom prst="rect">
            <a:avLst/>
          </a:prstGeom>
          <a:noFill/>
        </p:spPr>
        <p:txBody>
          <a:bodyPr wrap="square" rtlCol="0">
            <a:spAutoFit/>
          </a:bodyPr>
          <a:lstStyle/>
          <a:p>
            <a:pPr algn="just">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4"/>
          <p:cNvSpPr txBox="1"/>
          <p:nvPr/>
        </p:nvSpPr>
        <p:spPr>
          <a:xfrm>
            <a:off x="791581" y="3192470"/>
            <a:ext cx="2151860" cy="752514"/>
          </a:xfrm>
          <a:prstGeom prst="rect">
            <a:avLst/>
          </a:prstGeom>
          <a:noFill/>
        </p:spPr>
        <p:txBody>
          <a:bodyPr wrap="square" rtlCol="0">
            <a:spAutoFit/>
          </a:bodyPr>
          <a:lstStyle/>
          <a:p>
            <a:pPr algn="just">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5"/>
          <p:cNvSpPr txBox="1"/>
          <p:nvPr/>
        </p:nvSpPr>
        <p:spPr>
          <a:xfrm>
            <a:off x="6300193" y="3192470"/>
            <a:ext cx="2151860" cy="752514"/>
          </a:xfrm>
          <a:prstGeom prst="rect">
            <a:avLst/>
          </a:prstGeom>
          <a:noFill/>
        </p:spPr>
        <p:txBody>
          <a:bodyPr wrap="square" rtlCol="0">
            <a:spAutoFit/>
          </a:bodyPr>
          <a:lstStyle/>
          <a:p>
            <a:pPr algn="just">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969870" y="2171884"/>
            <a:ext cx="567383" cy="567383"/>
            <a:chOff x="3570825" y="3196716"/>
            <a:chExt cx="756510" cy="756510"/>
          </a:xfrm>
          <a:effectLst/>
        </p:grpSpPr>
        <p:sp>
          <p:nvSpPr>
            <p:cNvPr id="14" name="泪滴形 13"/>
            <p:cNvSpPr/>
            <p:nvPr/>
          </p:nvSpPr>
          <p:spPr>
            <a:xfrm rot="5400000">
              <a:off x="3570825" y="3196716"/>
              <a:ext cx="756510" cy="756510"/>
            </a:xfrm>
            <a:prstGeom prst="teardrop">
              <a:avLst/>
            </a:prstGeom>
            <a:solidFill>
              <a:schemeClr val="bg1">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015">
                <a:solidFill>
                  <a:srgbClr val="FFFFFF"/>
                </a:solidFill>
              </a:endParaRPr>
            </a:p>
          </p:txBody>
        </p:sp>
        <p:sp>
          <p:nvSpPr>
            <p:cNvPr id="15" name="TextBox 8"/>
            <p:cNvSpPr txBox="1"/>
            <p:nvPr/>
          </p:nvSpPr>
          <p:spPr>
            <a:xfrm>
              <a:off x="3760781" y="3409498"/>
              <a:ext cx="376600" cy="330945"/>
            </a:xfrm>
            <a:prstGeom prst="rect">
              <a:avLst/>
            </a:prstGeom>
            <a:noFill/>
            <a:ln>
              <a:noFill/>
            </a:ln>
          </p:spPr>
          <p:txBody>
            <a:bodyPr wrap="none" rtlCol="0" anchor="ctr">
              <a:spAutoFit/>
            </a:bodyPr>
            <a:lstStyle/>
            <a:p>
              <a:pPr algn="ctr"/>
              <a:r>
                <a:rPr lang="en-US" altLang="zh-CN" sz="1015" b="1" dirty="0">
                  <a:solidFill>
                    <a:schemeClr val="bg1"/>
                  </a:solidFill>
                  <a:latin typeface="微软雅黑" panose="020B0503020204020204" pitchFamily="34" charset="-122"/>
                  <a:ea typeface="微软雅黑" panose="020B0503020204020204" pitchFamily="34" charset="-122"/>
                </a:rPr>
                <a:t>A</a:t>
              </a:r>
              <a:endParaRPr lang="zh-CN" altLang="en-US" sz="1015"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606739" y="2171884"/>
            <a:ext cx="567383" cy="567383"/>
            <a:chOff x="4419984" y="3196716"/>
            <a:chExt cx="756510" cy="756510"/>
          </a:xfrm>
          <a:effectLst/>
        </p:grpSpPr>
        <p:sp>
          <p:nvSpPr>
            <p:cNvPr id="17" name="泪滴形 16"/>
            <p:cNvSpPr/>
            <p:nvPr/>
          </p:nvSpPr>
          <p:spPr>
            <a:xfrm rot="10800000">
              <a:off x="4419984" y="3196716"/>
              <a:ext cx="756510" cy="756510"/>
            </a:xfrm>
            <a:prstGeom prst="teardrop">
              <a:avLst/>
            </a:prstGeom>
            <a:solidFill>
              <a:schemeClr val="bg1">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015">
                <a:solidFill>
                  <a:srgbClr val="FFFFFF"/>
                </a:solidFill>
              </a:endParaRPr>
            </a:p>
          </p:txBody>
        </p:sp>
        <p:sp>
          <p:nvSpPr>
            <p:cNvPr id="18" name="TextBox 11"/>
            <p:cNvSpPr txBox="1"/>
            <p:nvPr/>
          </p:nvSpPr>
          <p:spPr>
            <a:xfrm>
              <a:off x="4616350" y="3409498"/>
              <a:ext cx="363776" cy="330945"/>
            </a:xfrm>
            <a:prstGeom prst="rect">
              <a:avLst/>
            </a:prstGeom>
            <a:noFill/>
            <a:ln>
              <a:noFill/>
            </a:ln>
          </p:spPr>
          <p:txBody>
            <a:bodyPr wrap="none" rtlCol="0" anchor="ctr">
              <a:spAutoFit/>
            </a:bodyPr>
            <a:lstStyle/>
            <a:p>
              <a:pPr algn="ctr"/>
              <a:r>
                <a:rPr lang="en-US" altLang="zh-CN" sz="1015" b="1" dirty="0">
                  <a:solidFill>
                    <a:schemeClr val="bg1"/>
                  </a:solidFill>
                  <a:latin typeface="微软雅黑" panose="020B0503020204020204" pitchFamily="34" charset="-122"/>
                  <a:ea typeface="微软雅黑" panose="020B0503020204020204" pitchFamily="34" charset="-122"/>
                </a:rPr>
                <a:t>B</a:t>
              </a:r>
              <a:endParaRPr lang="zh-CN" altLang="en-US" sz="1015"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969870" y="2810047"/>
            <a:ext cx="567383" cy="567383"/>
            <a:chOff x="3570825" y="4047600"/>
            <a:chExt cx="756510" cy="756510"/>
          </a:xfrm>
          <a:effectLst/>
        </p:grpSpPr>
        <p:sp>
          <p:nvSpPr>
            <p:cNvPr id="20" name="泪滴形 19"/>
            <p:cNvSpPr/>
            <p:nvPr/>
          </p:nvSpPr>
          <p:spPr>
            <a:xfrm>
              <a:off x="3570825" y="4047600"/>
              <a:ext cx="756510" cy="756510"/>
            </a:xfrm>
            <a:prstGeom prst="teardrop">
              <a:avLst/>
            </a:prstGeom>
            <a:solidFill>
              <a:schemeClr val="bg1">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015">
                <a:solidFill>
                  <a:srgbClr val="FFFFFF"/>
                </a:solidFill>
              </a:endParaRPr>
            </a:p>
          </p:txBody>
        </p:sp>
        <p:sp>
          <p:nvSpPr>
            <p:cNvPr id="21" name="TextBox 14"/>
            <p:cNvSpPr txBox="1"/>
            <p:nvPr/>
          </p:nvSpPr>
          <p:spPr>
            <a:xfrm>
              <a:off x="3767191" y="4260381"/>
              <a:ext cx="363776" cy="330945"/>
            </a:xfrm>
            <a:prstGeom prst="rect">
              <a:avLst/>
            </a:prstGeom>
            <a:noFill/>
            <a:ln>
              <a:noFill/>
            </a:ln>
          </p:spPr>
          <p:txBody>
            <a:bodyPr wrap="none" rtlCol="0" anchor="ctr">
              <a:spAutoFit/>
            </a:bodyPr>
            <a:lstStyle/>
            <a:p>
              <a:pPr algn="ctr"/>
              <a:r>
                <a:rPr lang="en-US" altLang="zh-CN" sz="1015" b="1" dirty="0">
                  <a:solidFill>
                    <a:schemeClr val="bg1"/>
                  </a:solidFill>
                  <a:latin typeface="微软雅黑" panose="020B0503020204020204" pitchFamily="34" charset="-122"/>
                  <a:ea typeface="微软雅黑" panose="020B0503020204020204" pitchFamily="34" charset="-122"/>
                </a:rPr>
                <a:t>C</a:t>
              </a:r>
              <a:endParaRPr lang="zh-CN" altLang="en-US" sz="1015"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606739" y="2810047"/>
            <a:ext cx="567383" cy="567383"/>
            <a:chOff x="4419984" y="4047600"/>
            <a:chExt cx="756510" cy="756510"/>
          </a:xfrm>
          <a:effectLst/>
        </p:grpSpPr>
        <p:sp>
          <p:nvSpPr>
            <p:cNvPr id="23" name="泪滴形 22"/>
            <p:cNvSpPr/>
            <p:nvPr/>
          </p:nvSpPr>
          <p:spPr>
            <a:xfrm rot="16200000">
              <a:off x="4419984" y="4047600"/>
              <a:ext cx="756510" cy="756510"/>
            </a:xfrm>
            <a:prstGeom prst="teardrop">
              <a:avLst/>
            </a:prstGeom>
            <a:solidFill>
              <a:schemeClr val="bg1">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015">
                <a:solidFill>
                  <a:srgbClr val="FFFFFF"/>
                </a:solidFill>
              </a:endParaRPr>
            </a:p>
          </p:txBody>
        </p:sp>
        <p:sp>
          <p:nvSpPr>
            <p:cNvPr id="24" name="TextBox 17"/>
            <p:cNvSpPr txBox="1"/>
            <p:nvPr/>
          </p:nvSpPr>
          <p:spPr>
            <a:xfrm>
              <a:off x="4606733" y="4260381"/>
              <a:ext cx="383010" cy="330945"/>
            </a:xfrm>
            <a:prstGeom prst="rect">
              <a:avLst/>
            </a:prstGeom>
            <a:noFill/>
            <a:ln>
              <a:noFill/>
            </a:ln>
          </p:spPr>
          <p:txBody>
            <a:bodyPr wrap="none" rtlCol="0" anchor="ctr">
              <a:spAutoFit/>
            </a:bodyPr>
            <a:lstStyle/>
            <a:p>
              <a:pPr algn="ctr"/>
              <a:r>
                <a:rPr lang="en-US" altLang="zh-CN" sz="1015" b="1" dirty="0">
                  <a:solidFill>
                    <a:schemeClr val="bg1"/>
                  </a:solidFill>
                  <a:latin typeface="微软雅黑" panose="020B0503020204020204" pitchFamily="34" charset="-122"/>
                  <a:ea typeface="微软雅黑" panose="020B0503020204020204" pitchFamily="34" charset="-122"/>
                </a:rPr>
                <a:t>D</a:t>
              </a:r>
              <a:endParaRPr lang="zh-CN" altLang="en-US" sz="1015" b="1" dirty="0">
                <a:solidFill>
                  <a:schemeClr val="bg1"/>
                </a:solidFill>
                <a:latin typeface="微软雅黑" panose="020B0503020204020204" pitchFamily="34" charset="-122"/>
                <a:ea typeface="微软雅黑" panose="020B0503020204020204" pitchFamily="34" charset="-122"/>
              </a:endParaRPr>
            </a:p>
          </p:txBody>
        </p:sp>
      </p:grpSp>
      <p:sp>
        <p:nvSpPr>
          <p:cNvPr id="25" name="椭圆 24"/>
          <p:cNvSpPr/>
          <p:nvPr/>
        </p:nvSpPr>
        <p:spPr>
          <a:xfrm>
            <a:off x="3129739" y="1437624"/>
            <a:ext cx="1102325" cy="1102323"/>
          </a:xfrm>
          <a:prstGeom prst="ellipse">
            <a:avLst/>
          </a:prstGeom>
          <a:solidFill>
            <a:srgbClr val="8DC7FE"/>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35100" rtlCol="0" anchor="ctr"/>
          <a:lstStyle/>
          <a:p>
            <a:pPr algn="ctr"/>
            <a:r>
              <a:rPr lang="zh-CN" altLang="en-US" sz="1015" b="1" dirty="0" smtClean="0">
                <a:solidFill>
                  <a:schemeClr val="bg1"/>
                </a:solidFill>
                <a:latin typeface="HelveticaNeueLT Pro 67 MdCn" pitchFamily="34" charset="0"/>
                <a:ea typeface="微软雅黑" panose="020B0503020204020204" pitchFamily="34" charset="-122"/>
              </a:rPr>
              <a:t>单击添加标题</a:t>
            </a:r>
            <a:endParaRPr lang="zh-CN" altLang="en-US" sz="1015" b="1" dirty="0">
              <a:solidFill>
                <a:schemeClr val="bg1"/>
              </a:solidFill>
              <a:latin typeface="HelveticaNeueLT Pro 67 MdCn" pitchFamily="34" charset="0"/>
              <a:ea typeface="微软雅黑" panose="020B0503020204020204" pitchFamily="34" charset="-122"/>
            </a:endParaRPr>
          </a:p>
        </p:txBody>
      </p:sp>
      <p:sp>
        <p:nvSpPr>
          <p:cNvPr id="26" name="椭圆 25"/>
          <p:cNvSpPr/>
          <p:nvPr/>
        </p:nvSpPr>
        <p:spPr>
          <a:xfrm>
            <a:off x="4911937" y="1437624"/>
            <a:ext cx="1102325" cy="1102323"/>
          </a:xfrm>
          <a:prstGeom prst="ellipse">
            <a:avLst/>
          </a:prstGeom>
          <a:solidFill>
            <a:srgbClr val="5293F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35100" rtlCol="0" anchor="ctr"/>
          <a:lstStyle/>
          <a:p>
            <a:pPr algn="ctr"/>
            <a:r>
              <a:rPr lang="zh-CN" altLang="en-US" sz="1015" b="1" dirty="0" smtClean="0">
                <a:solidFill>
                  <a:schemeClr val="bg1"/>
                </a:solidFill>
                <a:latin typeface="HelveticaNeueLT Pro 67 MdCn" pitchFamily="34" charset="0"/>
                <a:ea typeface="微软雅黑" panose="020B0503020204020204" pitchFamily="34" charset="-122"/>
              </a:rPr>
              <a:t>单击添加标题</a:t>
            </a:r>
            <a:endParaRPr lang="zh-CN" altLang="en-US" sz="1015" b="1" dirty="0">
              <a:solidFill>
                <a:schemeClr val="bg1"/>
              </a:solidFill>
              <a:latin typeface="HelveticaNeueLT Pro 67 MdCn" pitchFamily="34" charset="0"/>
              <a:ea typeface="微软雅黑" panose="020B0503020204020204" pitchFamily="34" charset="-122"/>
            </a:endParaRPr>
          </a:p>
        </p:txBody>
      </p:sp>
      <p:sp>
        <p:nvSpPr>
          <p:cNvPr id="27" name="椭圆 26"/>
          <p:cNvSpPr/>
          <p:nvPr/>
        </p:nvSpPr>
        <p:spPr>
          <a:xfrm>
            <a:off x="3129739" y="2992367"/>
            <a:ext cx="1102325" cy="1102323"/>
          </a:xfrm>
          <a:prstGeom prst="ellipse">
            <a:avLst/>
          </a:prstGeom>
          <a:solidFill>
            <a:srgbClr val="5293F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35100" rtlCol="0" anchor="ctr"/>
          <a:lstStyle/>
          <a:p>
            <a:pPr algn="ctr"/>
            <a:r>
              <a:rPr lang="zh-CN" altLang="en-US" sz="1015" b="1" dirty="0" smtClean="0">
                <a:solidFill>
                  <a:schemeClr val="bg1"/>
                </a:solidFill>
                <a:latin typeface="HelveticaNeueLT Pro 67 MdCn" pitchFamily="34" charset="0"/>
                <a:ea typeface="微软雅黑" panose="020B0503020204020204" pitchFamily="34" charset="-122"/>
              </a:rPr>
              <a:t>单击添加标题</a:t>
            </a:r>
            <a:endParaRPr lang="zh-CN" altLang="en-US" sz="1015" b="1" dirty="0">
              <a:solidFill>
                <a:schemeClr val="bg1"/>
              </a:solidFill>
              <a:latin typeface="HelveticaNeueLT Pro 67 MdCn" pitchFamily="34" charset="0"/>
              <a:ea typeface="微软雅黑" panose="020B0503020204020204" pitchFamily="34" charset="-122"/>
            </a:endParaRPr>
          </a:p>
        </p:txBody>
      </p:sp>
      <p:sp>
        <p:nvSpPr>
          <p:cNvPr id="28" name="椭圆 27"/>
          <p:cNvSpPr/>
          <p:nvPr/>
        </p:nvSpPr>
        <p:spPr>
          <a:xfrm>
            <a:off x="4911937" y="2992367"/>
            <a:ext cx="1102325" cy="1102323"/>
          </a:xfrm>
          <a:prstGeom prst="ellipse">
            <a:avLst/>
          </a:prstGeom>
          <a:solidFill>
            <a:srgbClr val="8DC7FE"/>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35100" rtlCol="0" anchor="ctr"/>
          <a:lstStyle/>
          <a:p>
            <a:pPr algn="ctr"/>
            <a:r>
              <a:rPr lang="zh-CN" altLang="en-US" sz="1015" b="1" dirty="0" smtClean="0">
                <a:solidFill>
                  <a:schemeClr val="bg1"/>
                </a:solidFill>
                <a:latin typeface="HelveticaNeueLT Pro 67 MdCn" pitchFamily="34" charset="0"/>
                <a:ea typeface="微软雅黑" panose="020B0503020204020204" pitchFamily="34" charset="-122"/>
              </a:rPr>
              <a:t>单击添加标题</a:t>
            </a:r>
            <a:endParaRPr lang="zh-CN" altLang="en-US" sz="1015" b="1" dirty="0">
              <a:solidFill>
                <a:schemeClr val="bg1"/>
              </a:solidFill>
              <a:latin typeface="HelveticaNeueLT Pro 67 MdCn" pitchFamily="34"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1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nodeType="withEffect">
                                  <p:stCondLst>
                                    <p:cond delay="2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nodeType="withEffect">
                                  <p:stCondLst>
                                    <p:cond delay="30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23" presetClass="entr" presetSubtype="16" fill="hold" grpId="0" nodeType="with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300" fill="hold"/>
                                        <p:tgtEl>
                                          <p:spTgt spid="25"/>
                                        </p:tgtEl>
                                        <p:attrNameLst>
                                          <p:attrName>ppt_w</p:attrName>
                                        </p:attrNameLst>
                                      </p:cBhvr>
                                      <p:tavLst>
                                        <p:tav tm="0">
                                          <p:val>
                                            <p:fltVal val="0"/>
                                          </p:val>
                                        </p:tav>
                                        <p:tav tm="100000">
                                          <p:val>
                                            <p:strVal val="#ppt_w"/>
                                          </p:val>
                                        </p:tav>
                                      </p:tavLst>
                                    </p:anim>
                                    <p:anim calcmode="lin" valueType="num">
                                      <p:cBhvr>
                                        <p:cTn id="44" dur="300" fill="hold"/>
                                        <p:tgtEl>
                                          <p:spTgt spid="25"/>
                                        </p:tgtEl>
                                        <p:attrNameLst>
                                          <p:attrName>ppt_h</p:attrName>
                                        </p:attrNameLst>
                                      </p:cBhvr>
                                      <p:tavLst>
                                        <p:tav tm="0">
                                          <p:val>
                                            <p:fltVal val="0"/>
                                          </p:val>
                                        </p:tav>
                                        <p:tav tm="100000">
                                          <p:val>
                                            <p:strVal val="#ppt_h"/>
                                          </p:val>
                                        </p:tav>
                                      </p:tavLst>
                                    </p:anim>
                                  </p:childTnLst>
                                </p:cTn>
                              </p:par>
                              <p:par>
                                <p:cTn id="45" presetID="6" presetClass="emph" presetSubtype="0" autoRev="1" fill="hold" grpId="1" nodeType="withEffect">
                                  <p:stCondLst>
                                    <p:cond delay="750"/>
                                  </p:stCondLst>
                                  <p:childTnLst>
                                    <p:animScale>
                                      <p:cBhvr>
                                        <p:cTn id="46" dur="200" fill="hold"/>
                                        <p:tgtEl>
                                          <p:spTgt spid="25"/>
                                        </p:tgtEl>
                                      </p:cBhvr>
                                      <p:by x="110000" y="110000"/>
                                    </p:animScale>
                                  </p:childTnLst>
                                </p:cTn>
                              </p:par>
                              <p:par>
                                <p:cTn id="47" presetID="23" presetClass="entr" presetSubtype="16" fill="hold" grpId="0" nodeType="withEffect">
                                  <p:stCondLst>
                                    <p:cond delay="750"/>
                                  </p:stCondLst>
                                  <p:childTnLst>
                                    <p:set>
                                      <p:cBhvr>
                                        <p:cTn id="48" dur="1" fill="hold">
                                          <p:stCondLst>
                                            <p:cond delay="0"/>
                                          </p:stCondLst>
                                        </p:cTn>
                                        <p:tgtEl>
                                          <p:spTgt spid="26"/>
                                        </p:tgtEl>
                                        <p:attrNameLst>
                                          <p:attrName>style.visibility</p:attrName>
                                        </p:attrNameLst>
                                      </p:cBhvr>
                                      <p:to>
                                        <p:strVal val="visible"/>
                                      </p:to>
                                    </p:set>
                                    <p:anim calcmode="lin" valueType="num">
                                      <p:cBhvr>
                                        <p:cTn id="49" dur="300" fill="hold"/>
                                        <p:tgtEl>
                                          <p:spTgt spid="26"/>
                                        </p:tgtEl>
                                        <p:attrNameLst>
                                          <p:attrName>ppt_w</p:attrName>
                                        </p:attrNameLst>
                                      </p:cBhvr>
                                      <p:tavLst>
                                        <p:tav tm="0">
                                          <p:val>
                                            <p:fltVal val="0"/>
                                          </p:val>
                                        </p:tav>
                                        <p:tav tm="100000">
                                          <p:val>
                                            <p:strVal val="#ppt_w"/>
                                          </p:val>
                                        </p:tav>
                                      </p:tavLst>
                                    </p:anim>
                                    <p:anim calcmode="lin" valueType="num">
                                      <p:cBhvr>
                                        <p:cTn id="50" dur="300" fill="hold"/>
                                        <p:tgtEl>
                                          <p:spTgt spid="26"/>
                                        </p:tgtEl>
                                        <p:attrNameLst>
                                          <p:attrName>ppt_h</p:attrName>
                                        </p:attrNameLst>
                                      </p:cBhvr>
                                      <p:tavLst>
                                        <p:tav tm="0">
                                          <p:val>
                                            <p:fltVal val="0"/>
                                          </p:val>
                                        </p:tav>
                                        <p:tav tm="100000">
                                          <p:val>
                                            <p:strVal val="#ppt_h"/>
                                          </p:val>
                                        </p:tav>
                                      </p:tavLst>
                                    </p:anim>
                                  </p:childTnLst>
                                </p:cTn>
                              </p:par>
                              <p:par>
                                <p:cTn id="51" presetID="6" presetClass="emph" presetSubtype="0" autoRev="1" fill="hold" grpId="1" nodeType="withEffect">
                                  <p:stCondLst>
                                    <p:cond delay="1000"/>
                                  </p:stCondLst>
                                  <p:childTnLst>
                                    <p:animScale>
                                      <p:cBhvr>
                                        <p:cTn id="52" dur="200" fill="hold"/>
                                        <p:tgtEl>
                                          <p:spTgt spid="26"/>
                                        </p:tgtEl>
                                      </p:cBhvr>
                                      <p:by x="110000" y="110000"/>
                                    </p:animScale>
                                  </p:childTnLst>
                                </p:cTn>
                              </p:par>
                              <p:par>
                                <p:cTn id="53" presetID="23" presetClass="entr" presetSubtype="16" fill="hold" grpId="0" nodeType="withEffect">
                                  <p:stCondLst>
                                    <p:cond delay="1000"/>
                                  </p:stCondLst>
                                  <p:childTnLst>
                                    <p:set>
                                      <p:cBhvr>
                                        <p:cTn id="54" dur="1" fill="hold">
                                          <p:stCondLst>
                                            <p:cond delay="0"/>
                                          </p:stCondLst>
                                        </p:cTn>
                                        <p:tgtEl>
                                          <p:spTgt spid="27"/>
                                        </p:tgtEl>
                                        <p:attrNameLst>
                                          <p:attrName>style.visibility</p:attrName>
                                        </p:attrNameLst>
                                      </p:cBhvr>
                                      <p:to>
                                        <p:strVal val="visible"/>
                                      </p:to>
                                    </p:set>
                                    <p:anim calcmode="lin" valueType="num">
                                      <p:cBhvr>
                                        <p:cTn id="55" dur="300" fill="hold"/>
                                        <p:tgtEl>
                                          <p:spTgt spid="27"/>
                                        </p:tgtEl>
                                        <p:attrNameLst>
                                          <p:attrName>ppt_w</p:attrName>
                                        </p:attrNameLst>
                                      </p:cBhvr>
                                      <p:tavLst>
                                        <p:tav tm="0">
                                          <p:val>
                                            <p:fltVal val="0"/>
                                          </p:val>
                                        </p:tav>
                                        <p:tav tm="100000">
                                          <p:val>
                                            <p:strVal val="#ppt_w"/>
                                          </p:val>
                                        </p:tav>
                                      </p:tavLst>
                                    </p:anim>
                                    <p:anim calcmode="lin" valueType="num">
                                      <p:cBhvr>
                                        <p:cTn id="56" dur="300" fill="hold"/>
                                        <p:tgtEl>
                                          <p:spTgt spid="27"/>
                                        </p:tgtEl>
                                        <p:attrNameLst>
                                          <p:attrName>ppt_h</p:attrName>
                                        </p:attrNameLst>
                                      </p:cBhvr>
                                      <p:tavLst>
                                        <p:tav tm="0">
                                          <p:val>
                                            <p:fltVal val="0"/>
                                          </p:val>
                                        </p:tav>
                                        <p:tav tm="100000">
                                          <p:val>
                                            <p:strVal val="#ppt_h"/>
                                          </p:val>
                                        </p:tav>
                                      </p:tavLst>
                                    </p:anim>
                                  </p:childTnLst>
                                </p:cTn>
                              </p:par>
                              <p:par>
                                <p:cTn id="57" presetID="6" presetClass="emph" presetSubtype="0" autoRev="1" fill="hold" grpId="1" nodeType="withEffect">
                                  <p:stCondLst>
                                    <p:cond delay="1250"/>
                                  </p:stCondLst>
                                  <p:childTnLst>
                                    <p:animScale>
                                      <p:cBhvr>
                                        <p:cTn id="58" dur="200" fill="hold"/>
                                        <p:tgtEl>
                                          <p:spTgt spid="27"/>
                                        </p:tgtEl>
                                      </p:cBhvr>
                                      <p:by x="110000" y="110000"/>
                                    </p:animScale>
                                  </p:childTnLst>
                                </p:cTn>
                              </p:par>
                              <p:par>
                                <p:cTn id="59" presetID="23" presetClass="entr" presetSubtype="16" fill="hold" grpId="0" nodeType="withEffect">
                                  <p:stCondLst>
                                    <p:cond delay="1250"/>
                                  </p:stCondLst>
                                  <p:childTnLst>
                                    <p:set>
                                      <p:cBhvr>
                                        <p:cTn id="60" dur="1" fill="hold">
                                          <p:stCondLst>
                                            <p:cond delay="0"/>
                                          </p:stCondLst>
                                        </p:cTn>
                                        <p:tgtEl>
                                          <p:spTgt spid="28"/>
                                        </p:tgtEl>
                                        <p:attrNameLst>
                                          <p:attrName>style.visibility</p:attrName>
                                        </p:attrNameLst>
                                      </p:cBhvr>
                                      <p:to>
                                        <p:strVal val="visible"/>
                                      </p:to>
                                    </p:set>
                                    <p:anim calcmode="lin" valueType="num">
                                      <p:cBhvr>
                                        <p:cTn id="61" dur="300" fill="hold"/>
                                        <p:tgtEl>
                                          <p:spTgt spid="28"/>
                                        </p:tgtEl>
                                        <p:attrNameLst>
                                          <p:attrName>ppt_w</p:attrName>
                                        </p:attrNameLst>
                                      </p:cBhvr>
                                      <p:tavLst>
                                        <p:tav tm="0">
                                          <p:val>
                                            <p:fltVal val="0"/>
                                          </p:val>
                                        </p:tav>
                                        <p:tav tm="100000">
                                          <p:val>
                                            <p:strVal val="#ppt_w"/>
                                          </p:val>
                                        </p:tav>
                                      </p:tavLst>
                                    </p:anim>
                                    <p:anim calcmode="lin" valueType="num">
                                      <p:cBhvr>
                                        <p:cTn id="62" dur="300" fill="hold"/>
                                        <p:tgtEl>
                                          <p:spTgt spid="28"/>
                                        </p:tgtEl>
                                        <p:attrNameLst>
                                          <p:attrName>ppt_h</p:attrName>
                                        </p:attrNameLst>
                                      </p:cBhvr>
                                      <p:tavLst>
                                        <p:tav tm="0">
                                          <p:val>
                                            <p:fltVal val="0"/>
                                          </p:val>
                                        </p:tav>
                                        <p:tav tm="100000">
                                          <p:val>
                                            <p:strVal val="#ppt_h"/>
                                          </p:val>
                                        </p:tav>
                                      </p:tavLst>
                                    </p:anim>
                                  </p:childTnLst>
                                </p:cTn>
                              </p:par>
                              <p:par>
                                <p:cTn id="63" presetID="6" presetClass="emph" presetSubtype="0" autoRev="1" fill="hold" grpId="1" nodeType="withEffect">
                                  <p:stCondLst>
                                    <p:cond delay="1500"/>
                                  </p:stCondLst>
                                  <p:childTnLst>
                                    <p:animScale>
                                      <p:cBhvr>
                                        <p:cTn id="64" dur="200" fill="hold"/>
                                        <p:tgtEl>
                                          <p:spTgt spid="28"/>
                                        </p:tgtEl>
                                      </p:cBhvr>
                                      <p:by x="110000" y="110000"/>
                                    </p:animScale>
                                  </p:childTnLst>
                                </p:cTn>
                              </p:par>
                            </p:childTnLst>
                          </p:cTn>
                        </p:par>
                        <p:par>
                          <p:cTn id="65" fill="hold">
                            <p:stCondLst>
                              <p:cond delay="2850"/>
                            </p:stCondLst>
                            <p:childTnLst>
                              <p:par>
                                <p:cTn id="66" presetID="2" presetClass="entr" presetSubtype="6" accel="10000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1+#ppt_w/2"/>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par>
                                <p:cTn id="70" presetID="2" presetClass="entr" presetSubtype="12" accel="10000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0-#ppt_w/2"/>
                                          </p:val>
                                        </p:tav>
                                        <p:tav tm="100000">
                                          <p:val>
                                            <p:strVal val="#ppt_x"/>
                                          </p:val>
                                        </p:tav>
                                      </p:tavLst>
                                    </p:anim>
                                    <p:anim calcmode="lin" valueType="num">
                                      <p:cBhvr additive="base">
                                        <p:cTn id="73" dur="500" fill="hold"/>
                                        <p:tgtEl>
                                          <p:spTgt spid="10"/>
                                        </p:tgtEl>
                                        <p:attrNameLst>
                                          <p:attrName>ppt_y</p:attrName>
                                        </p:attrNameLst>
                                      </p:cBhvr>
                                      <p:tavLst>
                                        <p:tav tm="0">
                                          <p:val>
                                            <p:strVal val="1+#ppt_h/2"/>
                                          </p:val>
                                        </p:tav>
                                        <p:tav tm="100000">
                                          <p:val>
                                            <p:strVal val="#ppt_y"/>
                                          </p:val>
                                        </p:tav>
                                      </p:tavLst>
                                    </p:anim>
                                  </p:childTnLst>
                                </p:cTn>
                              </p:par>
                              <p:par>
                                <p:cTn id="74" presetID="2" presetClass="entr" presetSubtype="3" accel="10000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1+#ppt_w/2"/>
                                          </p:val>
                                        </p:tav>
                                        <p:tav tm="100000">
                                          <p:val>
                                            <p:strVal val="#ppt_x"/>
                                          </p:val>
                                        </p:tav>
                                      </p:tavLst>
                                    </p:anim>
                                    <p:anim calcmode="lin" valueType="num">
                                      <p:cBhvr additive="base">
                                        <p:cTn id="77" dur="500" fill="hold"/>
                                        <p:tgtEl>
                                          <p:spTgt spid="11"/>
                                        </p:tgtEl>
                                        <p:attrNameLst>
                                          <p:attrName>ppt_y</p:attrName>
                                        </p:attrNameLst>
                                      </p:cBhvr>
                                      <p:tavLst>
                                        <p:tav tm="0">
                                          <p:val>
                                            <p:strVal val="0-#ppt_h/2"/>
                                          </p:val>
                                        </p:tav>
                                        <p:tav tm="100000">
                                          <p:val>
                                            <p:strVal val="#ppt_y"/>
                                          </p:val>
                                        </p:tav>
                                      </p:tavLst>
                                    </p:anim>
                                  </p:childTnLst>
                                </p:cTn>
                              </p:par>
                              <p:par>
                                <p:cTn id="78" presetID="2" presetClass="entr" presetSubtype="9" accel="10000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0-#ppt_w/2"/>
                                          </p:val>
                                        </p:tav>
                                        <p:tav tm="100000">
                                          <p:val>
                                            <p:strVal val="#ppt_x"/>
                                          </p:val>
                                        </p:tav>
                                      </p:tavLst>
                                    </p:anim>
                                    <p:anim calcmode="lin" valueType="num">
                                      <p:cBhvr additive="base">
                                        <p:cTn id="8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P spid="11" grpId="0"/>
      <p:bldP spid="12" grpId="0"/>
      <p:bldP spid="25" grpId="0" animBg="1"/>
      <p:bldP spid="25" grpId="1" animBg="1"/>
      <p:bldP spid="26" grpId="0" animBg="1"/>
      <p:bldP spid="26" grpId="1" animBg="1"/>
      <p:bldP spid="27" grpId="0" animBg="1"/>
      <p:bldP spid="27" grpId="1" animBg="1"/>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1491753" y="2530573"/>
            <a:ext cx="1449388" cy="1610294"/>
            <a:chOff x="1491753" y="2751932"/>
            <a:chExt cx="1449388" cy="1610294"/>
          </a:xfrm>
        </p:grpSpPr>
        <p:sp>
          <p:nvSpPr>
            <p:cNvPr id="10" name="椭圆 7"/>
            <p:cNvSpPr/>
            <p:nvPr/>
          </p:nvSpPr>
          <p:spPr>
            <a:xfrm>
              <a:off x="14917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5293FB"/>
            </a:solidFill>
            <a:ln w="57150" cap="flat" cmpd="sng" algn="ctr">
              <a:solidFill>
                <a:srgbClr val="5293FB"/>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latin typeface="微软雅黑" panose="020B0503020204020204" pitchFamily="34" charset="-122"/>
                  <a:ea typeface="微软雅黑" panose="020B0503020204020204" pitchFamily="34" charset="-122"/>
                </a:rPr>
                <a:t>标题</a:t>
              </a:r>
              <a:endParaRPr lang="en-US" sz="2000" kern="0" dirty="0">
                <a:latin typeface="微软雅黑" panose="020B0503020204020204" pitchFamily="34" charset="-122"/>
                <a:ea typeface="微软雅黑" panose="020B0503020204020204" pitchFamily="34" charset="-122"/>
              </a:endParaRPr>
            </a:p>
          </p:txBody>
        </p:sp>
        <p:sp>
          <p:nvSpPr>
            <p:cNvPr id="11" name="TextBox 52"/>
            <p:cNvSpPr txBox="1">
              <a:spLocks noChangeArrowheads="1"/>
            </p:cNvSpPr>
            <p:nvPr/>
          </p:nvSpPr>
          <p:spPr bwMode="auto">
            <a:xfrm>
              <a:off x="2502991" y="3916591"/>
              <a:ext cx="438150"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tx1">
                      <a:lumMod val="75000"/>
                      <a:lumOff val="25000"/>
                    </a:schemeClr>
                  </a:solidFill>
                  <a:latin typeface="Impact" panose="020B0806030902050204" pitchFamily="34" charset="0"/>
                  <a:cs typeface="Times New Roman" panose="02020603050405020304" pitchFamily="18" charset="0"/>
                </a:rPr>
                <a:t>01</a:t>
              </a:r>
              <a:endParaRPr lang="zh-CN" altLang="en-US" sz="2000" dirty="0">
                <a:solidFill>
                  <a:schemeClr val="tx1">
                    <a:lumMod val="75000"/>
                    <a:lumOff val="25000"/>
                  </a:schemeClr>
                </a:solidFill>
                <a:latin typeface="Impact" panose="020B0806030902050204" pitchFamily="34" charset="0"/>
                <a:cs typeface="Times New Roman" panose="02020603050405020304" pitchFamily="18" charset="0"/>
              </a:endParaRPr>
            </a:p>
          </p:txBody>
        </p:sp>
      </p:grpSp>
      <p:grpSp>
        <p:nvGrpSpPr>
          <p:cNvPr id="13" name="组合 12"/>
          <p:cNvGrpSpPr/>
          <p:nvPr/>
        </p:nvGrpSpPr>
        <p:grpSpPr>
          <a:xfrm>
            <a:off x="2993529" y="2530574"/>
            <a:ext cx="1503363" cy="1610293"/>
            <a:chOff x="2993528" y="2751932"/>
            <a:chExt cx="1503363" cy="1610293"/>
          </a:xfrm>
        </p:grpSpPr>
        <p:sp>
          <p:nvSpPr>
            <p:cNvPr id="14" name="椭圆 7"/>
            <p:cNvSpPr/>
            <p:nvPr/>
          </p:nvSpPr>
          <p:spPr>
            <a:xfrm>
              <a:off x="2993528"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8DC7FE"/>
            </a:solidFill>
            <a:ln w="57150" cap="flat" cmpd="sng" algn="ctr">
              <a:solidFill>
                <a:srgbClr val="8DC7FE"/>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latin typeface="微软雅黑" panose="020B0503020204020204" pitchFamily="34" charset="-122"/>
                  <a:ea typeface="微软雅黑" panose="020B0503020204020204" pitchFamily="34" charset="-122"/>
                </a:rPr>
                <a:t>标题</a:t>
              </a:r>
              <a:endParaRPr lang="en-US" sz="2000" kern="0" dirty="0">
                <a:latin typeface="微软雅黑" panose="020B0503020204020204" pitchFamily="34" charset="-122"/>
                <a:ea typeface="微软雅黑" panose="020B0503020204020204" pitchFamily="34" charset="-122"/>
              </a:endParaRPr>
            </a:p>
          </p:txBody>
        </p:sp>
        <p:sp>
          <p:nvSpPr>
            <p:cNvPr id="15" name="TextBox 53"/>
            <p:cNvSpPr txBox="1">
              <a:spLocks noChangeArrowheads="1"/>
            </p:cNvSpPr>
            <p:nvPr/>
          </p:nvSpPr>
          <p:spPr bwMode="auto">
            <a:xfrm>
              <a:off x="3979366" y="3916590"/>
              <a:ext cx="5175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tx1">
                      <a:lumMod val="75000"/>
                      <a:lumOff val="25000"/>
                    </a:schemeClr>
                  </a:solidFill>
                  <a:latin typeface="Impact" panose="020B0806030902050204" pitchFamily="34" charset="0"/>
                  <a:cs typeface="Times New Roman" panose="02020603050405020304" pitchFamily="18" charset="0"/>
                </a:rPr>
                <a:t>02</a:t>
              </a:r>
              <a:endParaRPr lang="zh-CN" altLang="en-US" sz="2000" dirty="0">
                <a:solidFill>
                  <a:schemeClr val="tx1">
                    <a:lumMod val="75000"/>
                    <a:lumOff val="25000"/>
                  </a:schemeClr>
                </a:solidFill>
                <a:latin typeface="Impact" panose="020B0806030902050204" pitchFamily="34" charset="0"/>
                <a:cs typeface="Times New Roman" panose="02020603050405020304" pitchFamily="18" charset="0"/>
              </a:endParaRPr>
            </a:p>
          </p:txBody>
        </p:sp>
      </p:grpSp>
      <p:grpSp>
        <p:nvGrpSpPr>
          <p:cNvPr id="17" name="组合 16"/>
          <p:cNvGrpSpPr/>
          <p:nvPr/>
        </p:nvGrpSpPr>
        <p:grpSpPr>
          <a:xfrm>
            <a:off x="4496892" y="2530573"/>
            <a:ext cx="1503362" cy="1610293"/>
            <a:chOff x="4496891" y="2751932"/>
            <a:chExt cx="1503362" cy="1610293"/>
          </a:xfrm>
        </p:grpSpPr>
        <p:sp>
          <p:nvSpPr>
            <p:cNvPr id="18" name="椭圆 7"/>
            <p:cNvSpPr/>
            <p:nvPr/>
          </p:nvSpPr>
          <p:spPr>
            <a:xfrm>
              <a:off x="4496891" y="2751932"/>
              <a:ext cx="1423987"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5293FB"/>
            </a:solidFill>
            <a:ln w="57150" cap="flat" cmpd="sng" algn="ctr">
              <a:solidFill>
                <a:srgbClr val="5293FB"/>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latin typeface="微软雅黑" panose="020B0503020204020204" pitchFamily="34" charset="-122"/>
                  <a:ea typeface="微软雅黑" panose="020B0503020204020204" pitchFamily="34" charset="-122"/>
                </a:rPr>
                <a:t>标题</a:t>
              </a:r>
              <a:endParaRPr lang="en-US" sz="2000" kern="0" dirty="0">
                <a:latin typeface="微软雅黑" panose="020B0503020204020204" pitchFamily="34" charset="-122"/>
                <a:ea typeface="微软雅黑" panose="020B0503020204020204" pitchFamily="34" charset="-122"/>
              </a:endParaRPr>
            </a:p>
          </p:txBody>
        </p:sp>
        <p:sp>
          <p:nvSpPr>
            <p:cNvPr id="19" name="TextBox 54"/>
            <p:cNvSpPr txBox="1">
              <a:spLocks noChangeArrowheads="1"/>
            </p:cNvSpPr>
            <p:nvPr/>
          </p:nvSpPr>
          <p:spPr bwMode="auto">
            <a:xfrm>
              <a:off x="5455741" y="3916590"/>
              <a:ext cx="544512"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tx1">
                      <a:lumMod val="75000"/>
                      <a:lumOff val="25000"/>
                    </a:schemeClr>
                  </a:solidFill>
                  <a:latin typeface="Impact" panose="020B0806030902050204" pitchFamily="34" charset="0"/>
                  <a:cs typeface="Times New Roman" panose="02020603050405020304" pitchFamily="18" charset="0"/>
                </a:rPr>
                <a:t>03</a:t>
              </a:r>
              <a:endParaRPr lang="zh-CN" altLang="en-US" sz="2000" dirty="0">
                <a:solidFill>
                  <a:schemeClr val="tx1">
                    <a:lumMod val="75000"/>
                    <a:lumOff val="25000"/>
                  </a:schemeClr>
                </a:solidFill>
                <a:latin typeface="Impact" panose="020B0806030902050204" pitchFamily="34" charset="0"/>
                <a:cs typeface="Times New Roman" panose="02020603050405020304" pitchFamily="18" charset="0"/>
              </a:endParaRPr>
            </a:p>
          </p:txBody>
        </p:sp>
      </p:grpSp>
      <p:grpSp>
        <p:nvGrpSpPr>
          <p:cNvPr id="21" name="组合 20"/>
          <p:cNvGrpSpPr/>
          <p:nvPr/>
        </p:nvGrpSpPr>
        <p:grpSpPr>
          <a:xfrm>
            <a:off x="6000253" y="2536967"/>
            <a:ext cx="1423988" cy="1610293"/>
            <a:chOff x="6000253" y="2751932"/>
            <a:chExt cx="1423988" cy="1610293"/>
          </a:xfrm>
        </p:grpSpPr>
        <p:sp>
          <p:nvSpPr>
            <p:cNvPr id="22" name="椭圆 7"/>
            <p:cNvSpPr/>
            <p:nvPr/>
          </p:nvSpPr>
          <p:spPr>
            <a:xfrm>
              <a:off x="60002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8DC7FE"/>
            </a:solidFill>
            <a:ln w="57150" cap="flat" cmpd="sng" algn="ctr">
              <a:solidFill>
                <a:srgbClr val="8DC7FE"/>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b="1" kern="0" dirty="0">
                  <a:latin typeface="微软雅黑" panose="020B0503020204020204" pitchFamily="34" charset="-122"/>
                  <a:ea typeface="微软雅黑" panose="020B0503020204020204" pitchFamily="34" charset="-122"/>
                </a:rPr>
                <a:t>标</a:t>
              </a:r>
              <a:r>
                <a:rPr lang="zh-CN" altLang="en-US" sz="2000" kern="0" dirty="0">
                  <a:latin typeface="微软雅黑" panose="020B0503020204020204" pitchFamily="34" charset="-122"/>
                  <a:ea typeface="微软雅黑" panose="020B0503020204020204" pitchFamily="34" charset="-122"/>
                </a:rPr>
                <a:t>题</a:t>
              </a:r>
              <a:endParaRPr lang="en-US" sz="2000" kern="0" dirty="0">
                <a:latin typeface="微软雅黑" panose="020B0503020204020204" pitchFamily="34" charset="-122"/>
                <a:ea typeface="微软雅黑" panose="020B0503020204020204" pitchFamily="34" charset="-122"/>
              </a:endParaRPr>
            </a:p>
          </p:txBody>
        </p:sp>
        <p:sp>
          <p:nvSpPr>
            <p:cNvPr id="23" name="TextBox 55"/>
            <p:cNvSpPr txBox="1">
              <a:spLocks noChangeArrowheads="1"/>
            </p:cNvSpPr>
            <p:nvPr/>
          </p:nvSpPr>
          <p:spPr bwMode="auto">
            <a:xfrm>
              <a:off x="6932116" y="3916590"/>
              <a:ext cx="4921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tx1">
                      <a:lumMod val="75000"/>
                      <a:lumOff val="25000"/>
                    </a:schemeClr>
                  </a:solidFill>
                  <a:latin typeface="Impact" panose="020B0806030902050204" pitchFamily="34" charset="0"/>
                  <a:cs typeface="Times New Roman" panose="02020603050405020304" pitchFamily="18" charset="0"/>
                </a:rPr>
                <a:t>04</a:t>
              </a:r>
              <a:endParaRPr lang="zh-CN" altLang="en-US" sz="2000" dirty="0">
                <a:solidFill>
                  <a:schemeClr val="tx1">
                    <a:lumMod val="75000"/>
                    <a:lumOff val="25000"/>
                  </a:schemeClr>
                </a:solidFill>
                <a:latin typeface="Impact" panose="020B0806030902050204" pitchFamily="34" charset="0"/>
                <a:cs typeface="Times New Roman" panose="02020603050405020304" pitchFamily="18" charset="0"/>
              </a:endParaRPr>
            </a:p>
          </p:txBody>
        </p:sp>
      </p:grpSp>
      <p:sp>
        <p:nvSpPr>
          <p:cNvPr id="25" name="TextBox 76"/>
          <p:cNvSpPr txBox="1"/>
          <p:nvPr/>
        </p:nvSpPr>
        <p:spPr>
          <a:xfrm>
            <a:off x="1055245" y="936026"/>
            <a:ext cx="7169151" cy="1139180"/>
          </a:xfrm>
          <a:prstGeom prst="rect">
            <a:avLst/>
          </a:prstGeom>
          <a:noFill/>
        </p:spPr>
        <p:txBody>
          <a:bodyPr lIns="91428" tIns="45714" rIns="91428" bIns="45714" anchor="ctr"/>
          <a:lstStyle/>
          <a:p>
            <a:pPr algn="just">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latin typeface="微软雅黑" panose="020B0503020204020204" pitchFamily="34" charset="-122"/>
              <a:ea typeface="微软雅黑" panose="020B0503020204020204" pitchFamily="34" charset="-122"/>
            </a:endParaRPr>
          </a:p>
          <a:p>
            <a:pPr algn="just">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latin typeface="微软雅黑" panose="020B0503020204020204" pitchFamily="34" charset="-122"/>
              <a:ea typeface="微软雅黑" panose="020B0503020204020204" pitchFamily="34" charset="-122"/>
            </a:endParaRPr>
          </a:p>
          <a:p>
            <a:pPr algn="just">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latin typeface="微软雅黑" panose="020B0503020204020204" pitchFamily="34" charset="-122"/>
              <a:ea typeface="微软雅黑" panose="020B0503020204020204" pitchFamily="34" charset="-122"/>
            </a:endParaRPr>
          </a:p>
        </p:txBody>
      </p:sp>
      <p:sp>
        <p:nvSpPr>
          <p:cNvPr id="26" name="Freeform 5"/>
          <p:cNvSpPr>
            <a:spLocks noEditPoints="1"/>
          </p:cNvSpPr>
          <p:nvPr/>
        </p:nvSpPr>
        <p:spPr bwMode="auto">
          <a:xfrm>
            <a:off x="703570" y="980924"/>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5293FB"/>
          </a:solidFill>
          <a:ln>
            <a:solidFill>
              <a:srgbClr val="5293FB"/>
            </a:solidFill>
          </a:ln>
        </p:spPr>
        <p:txBody>
          <a:bodyPr lIns="91428" tIns="45714" rIns="91428" bIns="45714"/>
          <a:lstStyle/>
          <a:p>
            <a:endParaRPr lang="zh-CN" altLang="en-US">
              <a:solidFill>
                <a:schemeClr val="tx1">
                  <a:lumMod val="50000"/>
                  <a:lumOff val="50000"/>
                </a:schemeClr>
              </a:solidFill>
            </a:endParaRPr>
          </a:p>
        </p:txBody>
      </p:sp>
      <p:sp>
        <p:nvSpPr>
          <p:cNvPr id="27" name="Freeform 5"/>
          <p:cNvSpPr>
            <a:spLocks noEditPoints="1"/>
          </p:cNvSpPr>
          <p:nvPr/>
        </p:nvSpPr>
        <p:spPr bwMode="auto">
          <a:xfrm rot="10800000">
            <a:off x="8100392" y="1813542"/>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5293FB"/>
          </a:solidFill>
          <a:ln>
            <a:solidFill>
              <a:srgbClr val="5293FB"/>
            </a:solidFill>
          </a:ln>
        </p:spPr>
        <p:txBody>
          <a:bodyPr lIns="91428" tIns="45714" rIns="91428" bIns="45714"/>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par>
                                <p:cTn id="24" presetID="22" presetClass="entr" presetSubtype="4" fill="hold" nodeType="withEffect">
                                  <p:stCondLst>
                                    <p:cond delay="50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1000"/>
                                        <p:tgtEl>
                                          <p:spTgt spid="13"/>
                                        </p:tgtEl>
                                      </p:cBhvr>
                                    </p:animEffect>
                                  </p:childTnLst>
                                </p:cTn>
                              </p:par>
                              <p:par>
                                <p:cTn id="27" presetID="22" presetClass="entr" presetSubtype="4" fill="hold" nodeType="with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1000"/>
                                        <p:tgtEl>
                                          <p:spTgt spid="17"/>
                                        </p:tgtEl>
                                      </p:cBhvr>
                                    </p:animEffect>
                                  </p:childTnLst>
                                </p:cTn>
                              </p:par>
                              <p:par>
                                <p:cTn id="30" presetID="22" presetClass="entr" presetSubtype="4"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1000"/>
                                        <p:tgtEl>
                                          <p:spTgt spid="21"/>
                                        </p:tgtEl>
                                      </p:cBhvr>
                                    </p:animEffect>
                                  </p:childTnLst>
                                </p:cTn>
                              </p:par>
                              <p:par>
                                <p:cTn id="33" presetID="53" presetClass="entr" presetSubtype="16" fill="hold" grpId="0" nodeType="withEffect">
                                  <p:stCondLst>
                                    <p:cond delay="225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par>
                                <p:cTn id="38" presetID="53" presetClass="entr" presetSubtype="16" fill="hold" grpId="0" nodeType="withEffect">
                                  <p:stCondLst>
                                    <p:cond delay="225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350"/>
                            </p:stCondLst>
                            <p:childTnLst>
                              <p:par>
                                <p:cTn id="44" presetID="22" presetClass="entr" presetSubtype="8" fill="hold" nodeType="after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wipe(left)">
                                      <p:cBhvr>
                                        <p:cTn id="46" dur="500"/>
                                        <p:tgtEl>
                                          <p:spTgt spid="25">
                                            <p:txEl>
                                              <p:pRg st="0" end="0"/>
                                            </p:txEl>
                                          </p:spTgt>
                                        </p:tgtEl>
                                      </p:cBhvr>
                                    </p:animEffect>
                                  </p:childTnLst>
                                </p:cTn>
                              </p:par>
                            </p:childTnLst>
                          </p:cTn>
                        </p:par>
                        <p:par>
                          <p:cTn id="47" fill="hold">
                            <p:stCondLst>
                              <p:cond delay="3850"/>
                            </p:stCondLst>
                            <p:childTnLst>
                              <p:par>
                                <p:cTn id="48" presetID="22" presetClass="entr" presetSubtype="8" fill="hold" nodeType="afterEffect">
                                  <p:stCondLst>
                                    <p:cond delay="0"/>
                                  </p:stCondLst>
                                  <p:childTnLst>
                                    <p:set>
                                      <p:cBhvr>
                                        <p:cTn id="49" dur="1" fill="hold">
                                          <p:stCondLst>
                                            <p:cond delay="0"/>
                                          </p:stCondLst>
                                        </p:cTn>
                                        <p:tgtEl>
                                          <p:spTgt spid="25">
                                            <p:txEl>
                                              <p:pRg st="1" end="1"/>
                                            </p:txEl>
                                          </p:spTgt>
                                        </p:tgtEl>
                                        <p:attrNameLst>
                                          <p:attrName>style.visibility</p:attrName>
                                        </p:attrNameLst>
                                      </p:cBhvr>
                                      <p:to>
                                        <p:strVal val="visible"/>
                                      </p:to>
                                    </p:set>
                                    <p:animEffect transition="in" filter="wipe(left)">
                                      <p:cBhvr>
                                        <p:cTn id="50" dur="500"/>
                                        <p:tgtEl>
                                          <p:spTgt spid="25">
                                            <p:txEl>
                                              <p:pRg st="1" end="1"/>
                                            </p:txEl>
                                          </p:spTgt>
                                        </p:tgtEl>
                                      </p:cBhvr>
                                    </p:animEffect>
                                  </p:childTnLst>
                                </p:cTn>
                              </p:par>
                            </p:childTnLst>
                          </p:cTn>
                        </p:par>
                        <p:par>
                          <p:cTn id="51" fill="hold">
                            <p:stCondLst>
                              <p:cond delay="4350"/>
                            </p:stCondLst>
                            <p:childTnLst>
                              <p:par>
                                <p:cTn id="52" presetID="22" presetClass="entr" presetSubtype="8" fill="hold" nodeType="afterEffect">
                                  <p:stCondLst>
                                    <p:cond delay="0"/>
                                  </p:stCondLst>
                                  <p:childTnLst>
                                    <p:set>
                                      <p:cBhvr>
                                        <p:cTn id="53" dur="1" fill="hold">
                                          <p:stCondLst>
                                            <p:cond delay="0"/>
                                          </p:stCondLst>
                                        </p:cTn>
                                        <p:tgtEl>
                                          <p:spTgt spid="25">
                                            <p:txEl>
                                              <p:pRg st="2" end="2"/>
                                            </p:txEl>
                                          </p:spTgt>
                                        </p:tgtEl>
                                        <p:attrNameLst>
                                          <p:attrName>style.visibility</p:attrName>
                                        </p:attrNameLst>
                                      </p:cBhvr>
                                      <p:to>
                                        <p:strVal val="visible"/>
                                      </p:to>
                                    </p:set>
                                    <p:animEffect transition="in" filter="wipe(left)">
                                      <p:cBhvr>
                                        <p:cTn id="54"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a:off x="1790513" y="1423978"/>
            <a:ext cx="1834814" cy="1834814"/>
          </a:xfrm>
          <a:prstGeom prst="arc">
            <a:avLst>
              <a:gd name="adj1" fmla="val 5612476"/>
              <a:gd name="adj2" fmla="val 1060433"/>
            </a:avLst>
          </a:prstGeom>
          <a:ln w="28575">
            <a:solidFill>
              <a:srgbClr val="5293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 name="组合 2"/>
          <p:cNvGrpSpPr/>
          <p:nvPr/>
        </p:nvGrpSpPr>
        <p:grpSpPr>
          <a:xfrm>
            <a:off x="1893724" y="1527186"/>
            <a:ext cx="1628398" cy="1628398"/>
            <a:chOff x="4928044" y="913967"/>
            <a:chExt cx="606751" cy="606751"/>
          </a:xfrm>
        </p:grpSpPr>
        <p:sp>
          <p:nvSpPr>
            <p:cNvPr id="4" name="流程图: 联系 3"/>
            <p:cNvSpPr/>
            <p:nvPr/>
          </p:nvSpPr>
          <p:spPr>
            <a:xfrm>
              <a:off x="4928044" y="913967"/>
              <a:ext cx="606751" cy="606751"/>
            </a:xfrm>
            <a:prstGeom prst="flowChartConnector">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5078305" y="1071810"/>
              <a:ext cx="306227" cy="264376"/>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6" name="文本框 5"/>
          <p:cNvSpPr txBox="1"/>
          <p:nvPr/>
        </p:nvSpPr>
        <p:spPr>
          <a:xfrm>
            <a:off x="3334956" y="1514216"/>
            <a:ext cx="3916227" cy="830997"/>
          </a:xfrm>
          <a:prstGeom prst="rect">
            <a:avLst/>
          </a:prstGeom>
          <a:noFill/>
        </p:spPr>
        <p:txBody>
          <a:bodyPr wrap="square" rtlCol="0">
            <a:spAutoFit/>
          </a:bodyPr>
          <a:lstStyle/>
          <a:p>
            <a:pPr algn="ctr"/>
            <a:r>
              <a:rPr lang="zh-CN" altLang="en-US" sz="4800" dirty="0" smtClean="0">
                <a:solidFill>
                  <a:srgbClr val="5293FB"/>
                </a:solidFill>
                <a:latin typeface="微软雅黑" panose="020B0503020204020204" pitchFamily="34" charset="-122"/>
                <a:ea typeface="微软雅黑" panose="020B0503020204020204" pitchFamily="34" charset="-122"/>
              </a:rPr>
              <a:t>添加标题</a:t>
            </a:r>
            <a:endParaRPr lang="zh-CN" altLang="en-US" sz="4800" dirty="0" smtClean="0">
              <a:solidFill>
                <a:srgbClr val="5293FB"/>
              </a:solidFill>
              <a:latin typeface="微软雅黑" panose="020B0503020204020204" pitchFamily="34" charset="-122"/>
              <a:ea typeface="微软雅黑" panose="020B0503020204020204" pitchFamily="34" charset="-122"/>
            </a:endParaRPr>
          </a:p>
        </p:txBody>
      </p:sp>
      <p:sp>
        <p:nvSpPr>
          <p:cNvPr id="7" name="文本框 6"/>
          <p:cNvSpPr txBox="1"/>
          <p:nvPr/>
        </p:nvSpPr>
        <p:spPr bwMode="auto">
          <a:xfrm>
            <a:off x="4244251" y="2368581"/>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smtClean="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8" name="文本框 7"/>
          <p:cNvSpPr txBox="1"/>
          <p:nvPr/>
        </p:nvSpPr>
        <p:spPr bwMode="auto">
          <a:xfrm>
            <a:off x="5293071" y="2362652"/>
            <a:ext cx="91379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9" name="文本框 8"/>
          <p:cNvSpPr txBox="1"/>
          <p:nvPr/>
        </p:nvSpPr>
        <p:spPr bwMode="auto">
          <a:xfrm>
            <a:off x="4244251" y="2960490"/>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10" name="文本框 9"/>
          <p:cNvSpPr txBox="1"/>
          <p:nvPr/>
        </p:nvSpPr>
        <p:spPr bwMode="auto">
          <a:xfrm>
            <a:off x="5293071" y="2960017"/>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11" name="文本框 10"/>
          <p:cNvSpPr txBox="1"/>
          <p:nvPr/>
        </p:nvSpPr>
        <p:spPr bwMode="auto">
          <a:xfrm>
            <a:off x="4244251" y="2659595"/>
            <a:ext cx="104881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12" name="文本框 11"/>
          <p:cNvSpPr txBox="1"/>
          <p:nvPr/>
        </p:nvSpPr>
        <p:spPr bwMode="auto">
          <a:xfrm>
            <a:off x="5293070" y="2655679"/>
            <a:ext cx="102022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8" presetClass="emph" presetSubtype="0" fill="hold" grpId="1" nodeType="withEffect">
                                  <p:stCondLst>
                                    <p:cond delay="0"/>
                                  </p:stCondLst>
                                  <p:childTnLst>
                                    <p:animRot by="5400000">
                                      <p:cBhvr>
                                        <p:cTn id="12" dur="2700" fill="hold"/>
                                        <p:tgtEl>
                                          <p:spTgt spid="2"/>
                                        </p:tgtEl>
                                        <p:attrNameLst>
                                          <p:attrName>r</p:attrName>
                                        </p:attrNameLst>
                                      </p:cBhvr>
                                    </p:animRot>
                                  </p:childTnLst>
                                </p:cTn>
                              </p:par>
                              <p:par>
                                <p:cTn id="13" presetID="2" presetClass="entr" presetSubtype="2" decel="100000" fill="hold" grpId="0" nodeType="withEffect">
                                  <p:stCondLst>
                                    <p:cond delay="11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1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1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3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4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ppt_x"/>
                                          </p:val>
                                        </p:tav>
                                        <p:tav tm="100000">
                                          <p:val>
                                            <p:strVal val="#ppt_x"/>
                                          </p:val>
                                        </p:tav>
                                      </p:tavLst>
                                    </p:anim>
                                    <p:anim calcmode="lin" valueType="num">
                                      <p:cBhvr additive="base">
                                        <p:cTn id="36" dur="10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23" name="Oval 6"/>
          <p:cNvSpPr>
            <a:spLocks noChangeArrowheads="1"/>
          </p:cNvSpPr>
          <p:nvPr/>
        </p:nvSpPr>
        <p:spPr bwMode="auto">
          <a:xfrm>
            <a:off x="1228086" y="1069368"/>
            <a:ext cx="3767556" cy="3769936"/>
          </a:xfrm>
          <a:prstGeom prst="ellipse">
            <a:avLst/>
          </a:prstGeom>
          <a:noFill/>
          <a:ln w="9">
            <a:solidFill>
              <a:srgbClr val="5293FB"/>
            </a:solidFill>
            <a:prstDash val="dash"/>
            <a:bevel/>
          </a:ln>
          <a:extLst>
            <a:ext uri="{909E8E84-426E-40DD-AFC4-6F175D3DCCD1}">
              <a14:hiddenFill xmlns:a14="http://schemas.microsoft.com/office/drawing/2010/main">
                <a:solidFill>
                  <a:srgbClr val="FFFFFF"/>
                </a:solidFill>
              </a14:hiddenFill>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
        <p:nvSpPr>
          <p:cNvPr id="24" name="Oval 10"/>
          <p:cNvSpPr>
            <a:spLocks noChangeArrowheads="1"/>
          </p:cNvSpPr>
          <p:nvPr/>
        </p:nvSpPr>
        <p:spPr bwMode="auto">
          <a:xfrm>
            <a:off x="4051968" y="1240729"/>
            <a:ext cx="439112" cy="440302"/>
          </a:xfrm>
          <a:prstGeom prst="ellipse">
            <a:avLst/>
          </a:prstGeom>
          <a:solidFill>
            <a:srgbClr val="5293FB"/>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Oval 11"/>
          <p:cNvSpPr>
            <a:spLocks noChangeArrowheads="1"/>
          </p:cNvSpPr>
          <p:nvPr/>
        </p:nvSpPr>
        <p:spPr bwMode="auto">
          <a:xfrm>
            <a:off x="4051968" y="4227642"/>
            <a:ext cx="439112" cy="440302"/>
          </a:xfrm>
          <a:prstGeom prst="ellipse">
            <a:avLst/>
          </a:prstGeom>
          <a:solidFill>
            <a:srgbClr val="5293FB"/>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Oval 12"/>
          <p:cNvSpPr>
            <a:spLocks noChangeArrowheads="1"/>
          </p:cNvSpPr>
          <p:nvPr/>
        </p:nvSpPr>
        <p:spPr bwMode="auto">
          <a:xfrm>
            <a:off x="4580331" y="3535059"/>
            <a:ext cx="440302" cy="437922"/>
          </a:xfrm>
          <a:prstGeom prst="ellipse">
            <a:avLst/>
          </a:prstGeom>
          <a:solidFill>
            <a:srgbClr val="5293FB"/>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Oval 13"/>
          <p:cNvSpPr>
            <a:spLocks noChangeArrowheads="1"/>
          </p:cNvSpPr>
          <p:nvPr/>
        </p:nvSpPr>
        <p:spPr bwMode="auto">
          <a:xfrm>
            <a:off x="4580331" y="1935692"/>
            <a:ext cx="440302" cy="437922"/>
          </a:xfrm>
          <a:prstGeom prst="ellipse">
            <a:avLst/>
          </a:prstGeom>
          <a:solidFill>
            <a:srgbClr val="5293FB"/>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Oval 14"/>
          <p:cNvSpPr>
            <a:spLocks noChangeArrowheads="1"/>
          </p:cNvSpPr>
          <p:nvPr/>
        </p:nvSpPr>
        <p:spPr bwMode="auto">
          <a:xfrm>
            <a:off x="4751691" y="2735375"/>
            <a:ext cx="439112" cy="437922"/>
          </a:xfrm>
          <a:prstGeom prst="ellipse">
            <a:avLst/>
          </a:prstGeom>
          <a:solidFill>
            <a:srgbClr val="5293FB"/>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19"/>
          <p:cNvSpPr>
            <a:spLocks noChangeArrowheads="1"/>
          </p:cNvSpPr>
          <p:nvPr/>
        </p:nvSpPr>
        <p:spPr bwMode="auto">
          <a:xfrm>
            <a:off x="4751692" y="1069368"/>
            <a:ext cx="2709641"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dirty="0">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dirty="0"/>
          </a:p>
        </p:txBody>
      </p:sp>
      <p:sp>
        <p:nvSpPr>
          <p:cNvPr id="30" name="TextBox 20"/>
          <p:cNvSpPr>
            <a:spLocks noChangeArrowheads="1"/>
          </p:cNvSpPr>
          <p:nvPr/>
        </p:nvSpPr>
        <p:spPr bwMode="auto">
          <a:xfrm>
            <a:off x="5130113" y="1857152"/>
            <a:ext cx="2710832"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a:p>
        </p:txBody>
      </p:sp>
      <p:sp>
        <p:nvSpPr>
          <p:cNvPr id="31" name="TextBox 21"/>
          <p:cNvSpPr>
            <a:spLocks noChangeArrowheads="1"/>
          </p:cNvSpPr>
          <p:nvPr/>
        </p:nvSpPr>
        <p:spPr bwMode="auto">
          <a:xfrm>
            <a:off x="5263394" y="2706816"/>
            <a:ext cx="2709641"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a:p>
        </p:txBody>
      </p:sp>
      <p:sp>
        <p:nvSpPr>
          <p:cNvPr id="32" name="TextBox 22"/>
          <p:cNvSpPr>
            <a:spLocks noChangeArrowheads="1"/>
          </p:cNvSpPr>
          <p:nvPr/>
        </p:nvSpPr>
        <p:spPr bwMode="auto">
          <a:xfrm>
            <a:off x="5069422" y="3565999"/>
            <a:ext cx="2708452"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a:p>
        </p:txBody>
      </p:sp>
      <p:sp>
        <p:nvSpPr>
          <p:cNvPr id="33" name="TextBox 23"/>
          <p:cNvSpPr>
            <a:spLocks noChangeArrowheads="1"/>
          </p:cNvSpPr>
          <p:nvPr/>
        </p:nvSpPr>
        <p:spPr bwMode="auto">
          <a:xfrm>
            <a:off x="4700520" y="4272862"/>
            <a:ext cx="2708452"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a:p>
        </p:txBody>
      </p:sp>
      <p:sp>
        <p:nvSpPr>
          <p:cNvPr id="34" name="Oval 7"/>
          <p:cNvSpPr>
            <a:spLocks noChangeArrowheads="1"/>
          </p:cNvSpPr>
          <p:nvPr/>
        </p:nvSpPr>
        <p:spPr bwMode="auto">
          <a:xfrm>
            <a:off x="1145976" y="1274049"/>
            <a:ext cx="3337964" cy="333677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
        <p:nvSpPr>
          <p:cNvPr id="35" name="Oval 8"/>
          <p:cNvSpPr>
            <a:spLocks noChangeArrowheads="1"/>
          </p:cNvSpPr>
          <p:nvPr/>
        </p:nvSpPr>
        <p:spPr bwMode="auto">
          <a:xfrm>
            <a:off x="1374457" y="1502530"/>
            <a:ext cx="2881002" cy="2879813"/>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
        <p:nvSpPr>
          <p:cNvPr id="36" name="Oval 9"/>
          <p:cNvSpPr>
            <a:spLocks noChangeArrowheads="1"/>
          </p:cNvSpPr>
          <p:nvPr/>
        </p:nvSpPr>
        <p:spPr bwMode="auto">
          <a:xfrm>
            <a:off x="1218565" y="3544579"/>
            <a:ext cx="813964" cy="813964"/>
          </a:xfrm>
          <a:prstGeom prst="ellipse">
            <a:avLst/>
          </a:prstGeom>
          <a:solidFill>
            <a:srgbClr val="5293FB"/>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
        <p:nvSpPr>
          <p:cNvPr id="37" name="TextBox 18"/>
          <p:cNvSpPr>
            <a:spLocks noChangeArrowheads="1"/>
          </p:cNvSpPr>
          <p:nvPr/>
        </p:nvSpPr>
        <p:spPr bwMode="auto">
          <a:xfrm>
            <a:off x="1335186" y="3682620"/>
            <a:ext cx="580723" cy="5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1"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p:cBhvr>
                                        <p:cTn id="23" dur="1000"/>
                                        <p:tgtEl>
                                          <p:spTgt spid="3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p:cBhvr>
                                        <p:cTn id="26" dur="1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p:cBhvr>
                                        <p:cTn id="33" dur="500"/>
                                        <p:tgtEl>
                                          <p:spTgt spid="23"/>
                                        </p:tgtEl>
                                      </p:cBhvr>
                                    </p:animEffect>
                                  </p:childTnLst>
                                </p:cTn>
                              </p:par>
                            </p:childTnLst>
                          </p:cTn>
                        </p:par>
                        <p:par>
                          <p:cTn id="34" fill="hold">
                            <p:stCondLst>
                              <p:cond delay="500"/>
                            </p:stCondLst>
                            <p:childTnLst>
                              <p:par>
                                <p:cTn id="35" presetID="52"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Scale>
                                      <p:cBhvr>
                                        <p:cTn id="3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36"/>
                                        </p:tgtEl>
                                        <p:attrNameLst>
                                          <p:attrName>ppt_x</p:attrName>
                                          <p:attrName>ppt_y</p:attrName>
                                        </p:attrNameLst>
                                      </p:cBhvr>
                                      <p:rCtr x="0" y="0"/>
                                    </p:animMotion>
                                    <p:animEffect>
                                      <p:cBhvr>
                                        <p:cTn id="39" dur="1000"/>
                                        <p:tgtEl>
                                          <p:spTgt spid="36"/>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Scale>
                                      <p:cBhvr>
                                        <p:cTn id="42"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37"/>
                                        </p:tgtEl>
                                        <p:attrNameLst>
                                          <p:attrName>ppt_x</p:attrName>
                                          <p:attrName>ppt_y</p:attrName>
                                        </p:attrNameLst>
                                      </p:cBhvr>
                                      <p:rCtr x="0" y="0"/>
                                    </p:animMotion>
                                    <p:animEffect>
                                      <p:cBhvr>
                                        <p:cTn id="44" dur="1000"/>
                                        <p:tgtEl>
                                          <p:spTgt spid="37"/>
                                        </p:tgtEl>
                                      </p:cBhvr>
                                    </p:animEffect>
                                  </p:childTnLst>
                                </p:cTn>
                              </p:par>
                            </p:childTnLst>
                          </p:cTn>
                        </p:par>
                        <p:par>
                          <p:cTn id="45" fill="hold">
                            <p:stCondLst>
                              <p:cond delay="1500"/>
                            </p:stCondLst>
                            <p:childTnLst>
                              <p:par>
                                <p:cTn id="46" presetID="1"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2.29608E-6 1.11111E-6 L -0.17354 0.29051 " pathEditMode="relative" rAng="0" ptsTypes="AA">
                                      <p:cBhvr>
                                        <p:cTn id="57" dur="500" spd="-99900" fill="hold"/>
                                        <p:tgtEl>
                                          <p:spTgt spid="24"/>
                                        </p:tgtEl>
                                        <p:attrNameLst>
                                          <p:attrName>ppt_x</p:attrName>
                                          <p:attrName>ppt_y</p:attrName>
                                        </p:attrNameLst>
                                      </p:cBhvr>
                                      <p:rCtr x="-860000" y="1450000"/>
                                    </p:animMotion>
                                  </p:childTnLst>
                                </p:cTn>
                              </p:par>
                              <p:par>
                                <p:cTn id="58" presetID="35" presetClass="path" presetSubtype="0" accel="50000" decel="50000" fill="hold" grpId="1" nodeType="withEffect">
                                  <p:stCondLst>
                                    <p:cond delay="0"/>
                                  </p:stCondLst>
                                  <p:childTnLst>
                                    <p:animMotion origin="layout" path="M 2.35202E-6 -2.59259E-6 L -0.23143 0.15556 " pathEditMode="relative" rAng="0" ptsTypes="AA">
                                      <p:cBhvr>
                                        <p:cTn id="59" dur="500" spd="-99900" fill="hold"/>
                                        <p:tgtEl>
                                          <p:spTgt spid="27"/>
                                        </p:tgtEl>
                                        <p:attrNameLst>
                                          <p:attrName>ppt_x</p:attrName>
                                          <p:attrName>ppt_y</p:attrName>
                                        </p:attrNameLst>
                                      </p:cBhvr>
                                      <p:rCtr x="-1150000" y="780000"/>
                                    </p:animMotion>
                                  </p:childTnLst>
                                </p:cTn>
                              </p:par>
                              <p:par>
                                <p:cTn id="60" presetID="35" presetClass="path" presetSubtype="0" accel="50000" decel="50000" fill="hold" grpId="1" nodeType="withEffect">
                                  <p:stCondLst>
                                    <p:cond delay="0"/>
                                  </p:stCondLst>
                                  <p:childTnLst>
                                    <p:animMotion origin="layout" path="M 0 0 L -0.25 0 E" pathEditMode="relative" rAng="0" ptsTypes="">
                                      <p:cBhvr>
                                        <p:cTn id="61" dur="500" spd="-99900" fill="hold"/>
                                        <p:tgtEl>
                                          <p:spTgt spid="28"/>
                                        </p:tgtEl>
                                        <p:attrNameLst>
                                          <p:attrName>ppt_x</p:attrName>
                                          <p:attrName>ppt_y</p:attrName>
                                        </p:attrNameLst>
                                      </p:cBhvr>
                                      <p:rCtr x="0" y="0"/>
                                    </p:animMotion>
                                  </p:childTnLst>
                                </p:cTn>
                              </p:par>
                              <p:par>
                                <p:cTn id="62" presetID="35" presetClass="path" presetSubtype="0" accel="50000" decel="50000" fill="hold" grpId="1" nodeType="withEffect">
                                  <p:stCondLst>
                                    <p:cond delay="0"/>
                                  </p:stCondLst>
                                  <p:childTnLst>
                                    <p:animMotion origin="layout" path="M 2.35202E-6 -3.7037E-6 L -0.23143 -0.15555 " pathEditMode="relative" rAng="0" ptsTypes="AA">
                                      <p:cBhvr>
                                        <p:cTn id="63" dur="500" spd="-99900" fill="hold"/>
                                        <p:tgtEl>
                                          <p:spTgt spid="26"/>
                                        </p:tgtEl>
                                        <p:attrNameLst>
                                          <p:attrName>ppt_x</p:attrName>
                                          <p:attrName>ppt_y</p:attrName>
                                        </p:attrNameLst>
                                      </p:cBhvr>
                                      <p:rCtr x="-1150000" y="-770000"/>
                                    </p:animMotion>
                                  </p:childTnLst>
                                </p:cTn>
                              </p:par>
                              <p:par>
                                <p:cTn id="64" presetID="35" presetClass="path" presetSubtype="0" accel="50000" decel="50000" fill="hold" grpId="1" nodeType="withEffect">
                                  <p:stCondLst>
                                    <p:cond delay="0"/>
                                  </p:stCondLst>
                                  <p:childTnLst>
                                    <p:animMotion origin="layout" path="M 2.29608E-6 2.59259E-6 L -0.17354 -0.29051 " pathEditMode="relative" rAng="0" ptsTypes="AA">
                                      <p:cBhvr>
                                        <p:cTn id="65" dur="500" spd="-99900" fill="hold"/>
                                        <p:tgtEl>
                                          <p:spTgt spid="25"/>
                                        </p:tgtEl>
                                        <p:attrNameLst>
                                          <p:attrName>ppt_x</p:attrName>
                                          <p:attrName>ppt_y</p:attrName>
                                        </p:attrNameLst>
                                      </p:cBhvr>
                                      <p:rCtr x="-860000" y="-1440000"/>
                                    </p:animMotion>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p:cBhvr>
                                        <p:cTn id="69" dur="500"/>
                                        <p:tgtEl>
                                          <p:spTgt spid="2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p:cBhvr>
                                        <p:cTn id="72" dur="500"/>
                                        <p:tgtEl>
                                          <p:spTgt spid="3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p:cBhvr>
                                        <p:cTn id="75" dur="500"/>
                                        <p:tgtEl>
                                          <p:spTgt spid="3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p:cBhvr>
                                        <p:cTn id="78" dur="500"/>
                                        <p:tgtEl>
                                          <p:spTgt spid="3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p:cBhvr>
                                        <p:cTn id="8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23" grpId="0" bldLvl="0" animBg="1" autoUpdateAnimBg="0"/>
      <p:bldP spid="24" grpId="0" bldLvl="0" animBg="1" autoUpdateAnimBg="0"/>
      <p:bldP spid="24" grpId="1" bldLvl="0" animBg="1" autoUpdateAnimBg="0"/>
      <p:bldP spid="25" grpId="0" bldLvl="0" animBg="1" autoUpdateAnimBg="0"/>
      <p:bldP spid="25" grpId="1" bldLvl="0" animBg="1" autoUpdateAnimBg="0"/>
      <p:bldP spid="26" grpId="0" bldLvl="0" animBg="1" autoUpdateAnimBg="0"/>
      <p:bldP spid="26" grpId="1" bldLvl="0" animBg="1" autoUpdateAnimBg="0"/>
      <p:bldP spid="27" grpId="0" bldLvl="0" animBg="1" autoUpdateAnimBg="0"/>
      <p:bldP spid="27" grpId="1" bldLvl="0" animBg="1" autoUpdateAnimBg="0"/>
      <p:bldP spid="28" grpId="0" bldLvl="0" animBg="1" autoUpdateAnimBg="0"/>
      <p:bldP spid="28" grpId="1" bldLvl="0" animBg="1" autoUpdateAnimBg="0"/>
      <p:bldP spid="29" grpId="0" bldLvl="0" autoUpdateAnimBg="0"/>
      <p:bldP spid="30" grpId="0" bldLvl="0" autoUpdateAnimBg="0"/>
      <p:bldP spid="31" grpId="0" bldLvl="0" autoUpdateAnimBg="0"/>
      <p:bldP spid="32" grpId="0" bldLvl="0" autoUpdateAnimBg="0"/>
      <p:bldP spid="33" grpId="0" bldLvl="0" autoUpdateAnimBg="0"/>
      <p:bldP spid="34" grpId="0" bldLvl="0" animBg="1" autoUpdateAnimBg="0"/>
      <p:bldP spid="35" grpId="0" bldLvl="0" animBg="1" autoUpdateAnimBg="0"/>
      <p:bldP spid="36" grpId="0" bldLvl="0" animBg="1" autoUpdateAnimBg="0"/>
      <p:bldP spid="37"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TextBox 2"/>
          <p:cNvSpPr txBox="1"/>
          <p:nvPr/>
        </p:nvSpPr>
        <p:spPr>
          <a:xfrm>
            <a:off x="1177463" y="1043111"/>
            <a:ext cx="1723550"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输入标题文本</a:t>
            </a:r>
            <a:endPar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0" name="TextBox 3"/>
          <p:cNvSpPr txBox="1"/>
          <p:nvPr/>
        </p:nvSpPr>
        <p:spPr>
          <a:xfrm>
            <a:off x="1177463" y="1412443"/>
            <a:ext cx="2890481" cy="434478"/>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042988" y="2272381"/>
            <a:ext cx="3503612" cy="1309688"/>
            <a:chOff x="1042988" y="2273002"/>
            <a:chExt cx="3503612" cy="1309688"/>
          </a:xfrm>
          <a:solidFill>
            <a:srgbClr val="5293FB"/>
          </a:solidFill>
        </p:grpSpPr>
        <p:sp>
          <p:nvSpPr>
            <p:cNvPr id="12" name="Freeform 7"/>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endParaRPr>
            </a:p>
          </p:txBody>
        </p:sp>
        <p:sp>
          <p:nvSpPr>
            <p:cNvPr id="13" name="TextBox 6"/>
            <p:cNvSpPr txBox="1"/>
            <p:nvPr/>
          </p:nvSpPr>
          <p:spPr>
            <a:xfrm>
              <a:off x="1749987" y="2455515"/>
              <a:ext cx="2088231" cy="400110"/>
            </a:xfrm>
            <a:prstGeom prst="rect">
              <a:avLst/>
            </a:prstGeom>
            <a:grpFill/>
            <a:ln>
              <a:no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bg1">
                      <a:lumMod val="85000"/>
                    </a:scheme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smtClean="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1151814" y="2393960"/>
              <a:ext cx="627095" cy="523220"/>
            </a:xfrm>
            <a:prstGeom prst="rect">
              <a:avLst/>
            </a:prstGeom>
            <a:grp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chemeClr val="bg1">
                      <a:lumMod val="85000"/>
                    </a:schemeClr>
                  </a:solidFill>
                  <a:effectLst/>
                  <a:uLnTx/>
                  <a:uFillTx/>
                  <a:latin typeface="微软雅黑" panose="020B0503020204020204" pitchFamily="34" charset="-122"/>
                  <a:ea typeface="微软雅黑" panose="020B0503020204020204" pitchFamily="34" charset="-122"/>
                </a:rPr>
                <a:t>01</a:t>
              </a:r>
              <a:endParaRPr kumimoji="0" lang="zh-CN" altLang="en-US" sz="2800" b="1"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042988" y="3331244"/>
            <a:ext cx="3503612" cy="1309688"/>
            <a:chOff x="1042988" y="3331865"/>
            <a:chExt cx="3503612" cy="1309688"/>
          </a:xfrm>
          <a:solidFill>
            <a:srgbClr val="5293FB"/>
          </a:solidFill>
        </p:grpSpPr>
        <p:sp>
          <p:nvSpPr>
            <p:cNvPr id="16" name="Freeform 8"/>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endParaRPr>
            </a:p>
          </p:txBody>
        </p:sp>
        <p:sp>
          <p:nvSpPr>
            <p:cNvPr id="17" name="TextBox 10"/>
            <p:cNvSpPr txBox="1"/>
            <p:nvPr/>
          </p:nvSpPr>
          <p:spPr>
            <a:xfrm>
              <a:off x="1750678" y="3522860"/>
              <a:ext cx="2088231" cy="400110"/>
            </a:xfrm>
            <a:prstGeom prst="rect">
              <a:avLst/>
            </a:prstGeom>
            <a:grpFill/>
            <a:ln>
              <a:noFill/>
            </a:ln>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1151814" y="3445916"/>
              <a:ext cx="627095" cy="523220"/>
            </a:xfrm>
            <a:prstGeom prst="rect">
              <a:avLst/>
            </a:prstGeom>
            <a:grp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rPr>
                <a:t>02</a:t>
              </a:r>
              <a:endParaRPr kumimoji="0" lang="zh-CN" altLang="en-US" sz="2800" b="1"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635500" y="1719931"/>
            <a:ext cx="3503612" cy="1309688"/>
            <a:chOff x="4635500" y="1720552"/>
            <a:chExt cx="3503612" cy="1309688"/>
          </a:xfrm>
          <a:solidFill>
            <a:srgbClr val="5293FB"/>
          </a:solidFill>
        </p:grpSpPr>
        <p:sp>
          <p:nvSpPr>
            <p:cNvPr id="20" name="Freeform 5"/>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endParaRPr>
            </a:p>
          </p:txBody>
        </p:sp>
        <p:sp>
          <p:nvSpPr>
            <p:cNvPr id="21" name="TextBox 14"/>
            <p:cNvSpPr txBox="1"/>
            <p:nvPr/>
          </p:nvSpPr>
          <p:spPr>
            <a:xfrm>
              <a:off x="5780228" y="1889055"/>
              <a:ext cx="2088231" cy="400110"/>
            </a:xfrm>
            <a:prstGeom prst="rect">
              <a:avLst/>
            </a:prstGeom>
            <a:grpFill/>
            <a:ln>
              <a:noFill/>
            </a:ln>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22" name="矩形 21"/>
            <p:cNvSpPr/>
            <p:nvPr/>
          </p:nvSpPr>
          <p:spPr>
            <a:xfrm>
              <a:off x="5159007" y="1841350"/>
              <a:ext cx="627095" cy="523220"/>
            </a:xfrm>
            <a:prstGeom prst="rect">
              <a:avLst/>
            </a:prstGeom>
            <a:grp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rPr>
                <a:t>03</a:t>
              </a:r>
              <a:endParaRPr kumimoji="0" lang="zh-CN" altLang="en-US" sz="2800" b="1"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635500" y="2780381"/>
            <a:ext cx="3503612" cy="1309688"/>
            <a:chOff x="4635500" y="2781002"/>
            <a:chExt cx="3503612" cy="1309688"/>
          </a:xfrm>
          <a:solidFill>
            <a:srgbClr val="5293FB"/>
          </a:solidFill>
        </p:grpSpPr>
        <p:sp>
          <p:nvSpPr>
            <p:cNvPr id="24" name="Freeform 6"/>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endParaRPr>
            </a:p>
          </p:txBody>
        </p:sp>
        <p:sp>
          <p:nvSpPr>
            <p:cNvPr id="25" name="TextBox 18"/>
            <p:cNvSpPr txBox="1"/>
            <p:nvPr/>
          </p:nvSpPr>
          <p:spPr>
            <a:xfrm>
              <a:off x="5780227" y="2969175"/>
              <a:ext cx="2088231" cy="400110"/>
            </a:xfrm>
            <a:prstGeom prst="rect">
              <a:avLst/>
            </a:prstGeom>
            <a:grpFill/>
            <a:ln>
              <a:noFill/>
            </a:ln>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sp>
          <p:nvSpPr>
            <p:cNvPr id="26" name="矩形 25"/>
            <p:cNvSpPr/>
            <p:nvPr/>
          </p:nvSpPr>
          <p:spPr>
            <a:xfrm>
              <a:off x="5159007" y="2899082"/>
              <a:ext cx="627095" cy="523220"/>
            </a:xfrm>
            <a:prstGeom prst="rect">
              <a:avLst/>
            </a:prstGeom>
            <a:grp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rPr>
                <a:t>04</a:t>
              </a:r>
              <a:endParaRPr kumimoji="0" lang="zh-CN" altLang="en-US" sz="2800" b="1"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2" presetClass="entr" presetSubtype="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2850"/>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3350"/>
                            </p:stCondLst>
                            <p:childTnLst>
                              <p:par>
                                <p:cTn id="30" presetID="22" presetClass="entr" presetSubtype="2"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par>
                          <p:cTn id="33" fill="hold">
                            <p:stCondLst>
                              <p:cond delay="3850"/>
                            </p:stCondLst>
                            <p:childTnLst>
                              <p:par>
                                <p:cTn id="34" presetID="22" presetClass="entr" presetSubtype="2"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435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4850"/>
                            </p:stCondLst>
                            <p:childTnLst>
                              <p:par>
                                <p:cTn id="42" presetID="2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713287" y="1356190"/>
            <a:ext cx="1705499" cy="1706165"/>
            <a:chOff x="951420" y="1925637"/>
            <a:chExt cx="2274887" cy="2274887"/>
          </a:xfrm>
        </p:grpSpPr>
        <p:sp>
          <p:nvSpPr>
            <p:cNvPr id="10" name="Freeform 6"/>
            <p:cNvSpPr/>
            <p:nvPr/>
          </p:nvSpPr>
          <p:spPr bwMode="auto">
            <a:xfrm>
              <a:off x="1745170" y="1925637"/>
              <a:ext cx="335051" cy="237992"/>
            </a:xfrm>
            <a:custGeom>
              <a:avLst/>
              <a:gdLst>
                <a:gd name="T0" fmla="*/ 0 w 424"/>
                <a:gd name="T1" fmla="*/ 67 h 300"/>
                <a:gd name="T2" fmla="*/ 424 w 424"/>
                <a:gd name="T3" fmla="*/ 0 h 300"/>
                <a:gd name="T4" fmla="*/ 424 w 424"/>
                <a:gd name="T5" fmla="*/ 245 h 300"/>
                <a:gd name="T6" fmla="*/ 76 w 424"/>
                <a:gd name="T7" fmla="*/ 300 h 300"/>
                <a:gd name="T8" fmla="*/ 0 w 424"/>
                <a:gd name="T9" fmla="*/ 67 h 300"/>
              </a:gdLst>
              <a:ahLst/>
              <a:cxnLst>
                <a:cxn ang="0">
                  <a:pos x="T0" y="T1"/>
                </a:cxn>
                <a:cxn ang="0">
                  <a:pos x="T2" y="T3"/>
                </a:cxn>
                <a:cxn ang="0">
                  <a:pos x="T4" y="T5"/>
                </a:cxn>
                <a:cxn ang="0">
                  <a:pos x="T6" y="T7"/>
                </a:cxn>
                <a:cxn ang="0">
                  <a:pos x="T8" y="T9"/>
                </a:cxn>
              </a:cxnLst>
              <a:rect l="0" t="0" r="r" b="b"/>
              <a:pathLst>
                <a:path w="424" h="300">
                  <a:moveTo>
                    <a:pt x="0" y="67"/>
                  </a:moveTo>
                  <a:cubicBezTo>
                    <a:pt x="134" y="24"/>
                    <a:pt x="276" y="1"/>
                    <a:pt x="424" y="0"/>
                  </a:cubicBezTo>
                  <a:lnTo>
                    <a:pt x="424" y="245"/>
                  </a:lnTo>
                  <a:cubicBezTo>
                    <a:pt x="302" y="246"/>
                    <a:pt x="186" y="265"/>
                    <a:pt x="76" y="300"/>
                  </a:cubicBezTo>
                  <a:lnTo>
                    <a:pt x="0" y="67"/>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11" name="Freeform 7"/>
            <p:cNvSpPr/>
            <p:nvPr/>
          </p:nvSpPr>
          <p:spPr bwMode="auto">
            <a:xfrm>
              <a:off x="1426075" y="1984138"/>
              <a:ext cx="362971" cy="311118"/>
            </a:xfrm>
            <a:custGeom>
              <a:avLst/>
              <a:gdLst>
                <a:gd name="T0" fmla="*/ 0 w 458"/>
                <a:gd name="T1" fmla="*/ 195 h 394"/>
                <a:gd name="T2" fmla="*/ 382 w 458"/>
                <a:gd name="T3" fmla="*/ 0 h 394"/>
                <a:gd name="T4" fmla="*/ 458 w 458"/>
                <a:gd name="T5" fmla="*/ 233 h 394"/>
                <a:gd name="T6" fmla="*/ 144 w 458"/>
                <a:gd name="T7" fmla="*/ 394 h 394"/>
                <a:gd name="T8" fmla="*/ 0 w 458"/>
                <a:gd name="T9" fmla="*/ 195 h 394"/>
              </a:gdLst>
              <a:ahLst/>
              <a:cxnLst>
                <a:cxn ang="0">
                  <a:pos x="T0" y="T1"/>
                </a:cxn>
                <a:cxn ang="0">
                  <a:pos x="T2" y="T3"/>
                </a:cxn>
                <a:cxn ang="0">
                  <a:pos x="T4" y="T5"/>
                </a:cxn>
                <a:cxn ang="0">
                  <a:pos x="T6" y="T7"/>
                </a:cxn>
                <a:cxn ang="0">
                  <a:pos x="T8" y="T9"/>
                </a:cxn>
              </a:cxnLst>
              <a:rect l="0" t="0" r="r" b="b"/>
              <a:pathLst>
                <a:path w="458" h="394">
                  <a:moveTo>
                    <a:pt x="0" y="195"/>
                  </a:moveTo>
                  <a:cubicBezTo>
                    <a:pt x="116" y="112"/>
                    <a:pt x="245" y="46"/>
                    <a:pt x="382" y="0"/>
                  </a:cubicBezTo>
                  <a:lnTo>
                    <a:pt x="458" y="233"/>
                  </a:lnTo>
                  <a:cubicBezTo>
                    <a:pt x="345" y="271"/>
                    <a:pt x="240" y="326"/>
                    <a:pt x="144" y="394"/>
                  </a:cubicBezTo>
                  <a:lnTo>
                    <a:pt x="0" y="195"/>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12" name="Freeform 8"/>
            <p:cNvSpPr/>
            <p:nvPr/>
          </p:nvSpPr>
          <p:spPr bwMode="auto">
            <a:xfrm>
              <a:off x="1173457" y="2147674"/>
              <a:ext cx="354994" cy="354994"/>
            </a:xfrm>
            <a:custGeom>
              <a:avLst/>
              <a:gdLst>
                <a:gd name="T0" fmla="*/ 0 w 448"/>
                <a:gd name="T1" fmla="*/ 304 h 448"/>
                <a:gd name="T2" fmla="*/ 304 w 448"/>
                <a:gd name="T3" fmla="*/ 0 h 448"/>
                <a:gd name="T4" fmla="*/ 448 w 448"/>
                <a:gd name="T5" fmla="*/ 199 h 448"/>
                <a:gd name="T6" fmla="*/ 199 w 448"/>
                <a:gd name="T7" fmla="*/ 448 h 448"/>
                <a:gd name="T8" fmla="*/ 0 w 448"/>
                <a:gd name="T9" fmla="*/ 304 h 448"/>
              </a:gdLst>
              <a:ahLst/>
              <a:cxnLst>
                <a:cxn ang="0">
                  <a:pos x="T0" y="T1"/>
                </a:cxn>
                <a:cxn ang="0">
                  <a:pos x="T2" y="T3"/>
                </a:cxn>
                <a:cxn ang="0">
                  <a:pos x="T4" y="T5"/>
                </a:cxn>
                <a:cxn ang="0">
                  <a:pos x="T6" y="T7"/>
                </a:cxn>
                <a:cxn ang="0">
                  <a:pos x="T8" y="T9"/>
                </a:cxn>
              </a:cxnLst>
              <a:rect l="0" t="0" r="r" b="b"/>
              <a:pathLst>
                <a:path w="448" h="448">
                  <a:moveTo>
                    <a:pt x="0" y="304"/>
                  </a:moveTo>
                  <a:cubicBezTo>
                    <a:pt x="86" y="188"/>
                    <a:pt x="188" y="86"/>
                    <a:pt x="304" y="0"/>
                  </a:cubicBezTo>
                  <a:lnTo>
                    <a:pt x="448" y="199"/>
                  </a:lnTo>
                  <a:cubicBezTo>
                    <a:pt x="353" y="269"/>
                    <a:pt x="269" y="353"/>
                    <a:pt x="199" y="448"/>
                  </a:cubicBezTo>
                  <a:lnTo>
                    <a:pt x="0" y="30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13" name="Freeform 9"/>
            <p:cNvSpPr/>
            <p:nvPr/>
          </p:nvSpPr>
          <p:spPr bwMode="auto">
            <a:xfrm>
              <a:off x="1008591" y="2401622"/>
              <a:ext cx="312448" cy="361642"/>
            </a:xfrm>
            <a:custGeom>
              <a:avLst/>
              <a:gdLst>
                <a:gd name="T0" fmla="*/ 0 w 394"/>
                <a:gd name="T1" fmla="*/ 382 h 458"/>
                <a:gd name="T2" fmla="*/ 195 w 394"/>
                <a:gd name="T3" fmla="*/ 0 h 458"/>
                <a:gd name="T4" fmla="*/ 394 w 394"/>
                <a:gd name="T5" fmla="*/ 144 h 458"/>
                <a:gd name="T6" fmla="*/ 233 w 394"/>
                <a:gd name="T7" fmla="*/ 458 h 458"/>
                <a:gd name="T8" fmla="*/ 0 w 394"/>
                <a:gd name="T9" fmla="*/ 382 h 458"/>
              </a:gdLst>
              <a:ahLst/>
              <a:cxnLst>
                <a:cxn ang="0">
                  <a:pos x="T0" y="T1"/>
                </a:cxn>
                <a:cxn ang="0">
                  <a:pos x="T2" y="T3"/>
                </a:cxn>
                <a:cxn ang="0">
                  <a:pos x="T4" y="T5"/>
                </a:cxn>
                <a:cxn ang="0">
                  <a:pos x="T6" y="T7"/>
                </a:cxn>
                <a:cxn ang="0">
                  <a:pos x="T8" y="T9"/>
                </a:cxn>
              </a:cxnLst>
              <a:rect l="0" t="0" r="r" b="b"/>
              <a:pathLst>
                <a:path w="394" h="458">
                  <a:moveTo>
                    <a:pt x="0" y="382"/>
                  </a:moveTo>
                  <a:cubicBezTo>
                    <a:pt x="46" y="244"/>
                    <a:pt x="112" y="116"/>
                    <a:pt x="195" y="0"/>
                  </a:cubicBezTo>
                  <a:lnTo>
                    <a:pt x="394" y="144"/>
                  </a:lnTo>
                  <a:cubicBezTo>
                    <a:pt x="326" y="239"/>
                    <a:pt x="271" y="345"/>
                    <a:pt x="233" y="458"/>
                  </a:cubicBezTo>
                  <a:lnTo>
                    <a:pt x="0" y="382"/>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14" name="Freeform 10"/>
            <p:cNvSpPr/>
            <p:nvPr/>
          </p:nvSpPr>
          <p:spPr bwMode="auto">
            <a:xfrm>
              <a:off x="951420" y="2719387"/>
              <a:ext cx="237992" cy="336380"/>
            </a:xfrm>
            <a:custGeom>
              <a:avLst/>
              <a:gdLst>
                <a:gd name="T0" fmla="*/ 0 w 300"/>
                <a:gd name="T1" fmla="*/ 424 h 424"/>
                <a:gd name="T2" fmla="*/ 67 w 300"/>
                <a:gd name="T3" fmla="*/ 0 h 424"/>
                <a:gd name="T4" fmla="*/ 300 w 300"/>
                <a:gd name="T5" fmla="*/ 75 h 424"/>
                <a:gd name="T6" fmla="*/ 245 w 300"/>
                <a:gd name="T7" fmla="*/ 424 h 424"/>
                <a:gd name="T8" fmla="*/ 0 w 300"/>
                <a:gd name="T9" fmla="*/ 424 h 424"/>
              </a:gdLst>
              <a:ahLst/>
              <a:cxnLst>
                <a:cxn ang="0">
                  <a:pos x="T0" y="T1"/>
                </a:cxn>
                <a:cxn ang="0">
                  <a:pos x="T2" y="T3"/>
                </a:cxn>
                <a:cxn ang="0">
                  <a:pos x="T4" y="T5"/>
                </a:cxn>
                <a:cxn ang="0">
                  <a:pos x="T6" y="T7"/>
                </a:cxn>
                <a:cxn ang="0">
                  <a:pos x="T8" y="T9"/>
                </a:cxn>
              </a:cxnLst>
              <a:rect l="0" t="0" r="r" b="b"/>
              <a:pathLst>
                <a:path w="300" h="424">
                  <a:moveTo>
                    <a:pt x="0" y="424"/>
                  </a:moveTo>
                  <a:cubicBezTo>
                    <a:pt x="1" y="276"/>
                    <a:pt x="24" y="134"/>
                    <a:pt x="67" y="0"/>
                  </a:cubicBezTo>
                  <a:lnTo>
                    <a:pt x="300" y="75"/>
                  </a:lnTo>
                  <a:cubicBezTo>
                    <a:pt x="265" y="185"/>
                    <a:pt x="246" y="302"/>
                    <a:pt x="245" y="424"/>
                  </a:cubicBezTo>
                  <a:lnTo>
                    <a:pt x="0" y="42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15" name="Freeform 11"/>
            <p:cNvSpPr/>
            <p:nvPr/>
          </p:nvSpPr>
          <p:spPr bwMode="auto">
            <a:xfrm>
              <a:off x="951420" y="3071723"/>
              <a:ext cx="237992" cy="335051"/>
            </a:xfrm>
            <a:custGeom>
              <a:avLst/>
              <a:gdLst>
                <a:gd name="T0" fmla="*/ 67 w 300"/>
                <a:gd name="T1" fmla="*/ 424 h 424"/>
                <a:gd name="T2" fmla="*/ 0 w 300"/>
                <a:gd name="T3" fmla="*/ 0 h 424"/>
                <a:gd name="T4" fmla="*/ 245 w 300"/>
                <a:gd name="T5" fmla="*/ 0 h 424"/>
                <a:gd name="T6" fmla="*/ 300 w 300"/>
                <a:gd name="T7" fmla="*/ 348 h 424"/>
                <a:gd name="T8" fmla="*/ 67 w 300"/>
                <a:gd name="T9" fmla="*/ 424 h 424"/>
              </a:gdLst>
              <a:ahLst/>
              <a:cxnLst>
                <a:cxn ang="0">
                  <a:pos x="T0" y="T1"/>
                </a:cxn>
                <a:cxn ang="0">
                  <a:pos x="T2" y="T3"/>
                </a:cxn>
                <a:cxn ang="0">
                  <a:pos x="T4" y="T5"/>
                </a:cxn>
                <a:cxn ang="0">
                  <a:pos x="T6" y="T7"/>
                </a:cxn>
                <a:cxn ang="0">
                  <a:pos x="T8" y="T9"/>
                </a:cxn>
              </a:cxnLst>
              <a:rect l="0" t="0" r="r" b="b"/>
              <a:pathLst>
                <a:path w="300" h="424">
                  <a:moveTo>
                    <a:pt x="67" y="424"/>
                  </a:moveTo>
                  <a:cubicBezTo>
                    <a:pt x="24" y="290"/>
                    <a:pt x="1" y="148"/>
                    <a:pt x="0" y="0"/>
                  </a:cubicBezTo>
                  <a:lnTo>
                    <a:pt x="245" y="0"/>
                  </a:lnTo>
                  <a:cubicBezTo>
                    <a:pt x="246" y="121"/>
                    <a:pt x="266" y="238"/>
                    <a:pt x="300" y="348"/>
                  </a:cubicBezTo>
                  <a:lnTo>
                    <a:pt x="67" y="42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16" name="Freeform 12"/>
            <p:cNvSpPr/>
            <p:nvPr/>
          </p:nvSpPr>
          <p:spPr bwMode="auto">
            <a:xfrm>
              <a:off x="1008591" y="3361568"/>
              <a:ext cx="312448" cy="362971"/>
            </a:xfrm>
            <a:custGeom>
              <a:avLst/>
              <a:gdLst>
                <a:gd name="T0" fmla="*/ 195 w 394"/>
                <a:gd name="T1" fmla="*/ 458 h 458"/>
                <a:gd name="T2" fmla="*/ 0 w 394"/>
                <a:gd name="T3" fmla="*/ 76 h 458"/>
                <a:gd name="T4" fmla="*/ 234 w 394"/>
                <a:gd name="T5" fmla="*/ 0 h 458"/>
                <a:gd name="T6" fmla="*/ 394 w 394"/>
                <a:gd name="T7" fmla="*/ 314 h 458"/>
                <a:gd name="T8" fmla="*/ 195 w 394"/>
                <a:gd name="T9" fmla="*/ 458 h 458"/>
              </a:gdLst>
              <a:ahLst/>
              <a:cxnLst>
                <a:cxn ang="0">
                  <a:pos x="T0" y="T1"/>
                </a:cxn>
                <a:cxn ang="0">
                  <a:pos x="T2" y="T3"/>
                </a:cxn>
                <a:cxn ang="0">
                  <a:pos x="T4" y="T5"/>
                </a:cxn>
                <a:cxn ang="0">
                  <a:pos x="T6" y="T7"/>
                </a:cxn>
                <a:cxn ang="0">
                  <a:pos x="T8" y="T9"/>
                </a:cxn>
              </a:cxnLst>
              <a:rect l="0" t="0" r="r" b="b"/>
              <a:pathLst>
                <a:path w="394" h="458">
                  <a:moveTo>
                    <a:pt x="195" y="458"/>
                  </a:moveTo>
                  <a:cubicBezTo>
                    <a:pt x="112" y="343"/>
                    <a:pt x="46" y="214"/>
                    <a:pt x="0" y="76"/>
                  </a:cubicBezTo>
                  <a:lnTo>
                    <a:pt x="234" y="0"/>
                  </a:lnTo>
                  <a:cubicBezTo>
                    <a:pt x="271" y="114"/>
                    <a:pt x="326" y="219"/>
                    <a:pt x="394" y="314"/>
                  </a:cubicBezTo>
                  <a:lnTo>
                    <a:pt x="195" y="458"/>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17" name="Freeform 13"/>
            <p:cNvSpPr/>
            <p:nvPr/>
          </p:nvSpPr>
          <p:spPr bwMode="auto">
            <a:xfrm>
              <a:off x="1173457" y="3624822"/>
              <a:ext cx="354994" cy="353665"/>
            </a:xfrm>
            <a:custGeom>
              <a:avLst/>
              <a:gdLst>
                <a:gd name="T0" fmla="*/ 304 w 448"/>
                <a:gd name="T1" fmla="*/ 447 h 447"/>
                <a:gd name="T2" fmla="*/ 0 w 448"/>
                <a:gd name="T3" fmla="*/ 144 h 447"/>
                <a:gd name="T4" fmla="*/ 199 w 448"/>
                <a:gd name="T5" fmla="*/ 0 h 447"/>
                <a:gd name="T6" fmla="*/ 448 w 448"/>
                <a:gd name="T7" fmla="*/ 249 h 447"/>
                <a:gd name="T8" fmla="*/ 304 w 448"/>
                <a:gd name="T9" fmla="*/ 447 h 447"/>
              </a:gdLst>
              <a:ahLst/>
              <a:cxnLst>
                <a:cxn ang="0">
                  <a:pos x="T0" y="T1"/>
                </a:cxn>
                <a:cxn ang="0">
                  <a:pos x="T2" y="T3"/>
                </a:cxn>
                <a:cxn ang="0">
                  <a:pos x="T4" y="T5"/>
                </a:cxn>
                <a:cxn ang="0">
                  <a:pos x="T6" y="T7"/>
                </a:cxn>
                <a:cxn ang="0">
                  <a:pos x="T8" y="T9"/>
                </a:cxn>
              </a:cxnLst>
              <a:rect l="0" t="0" r="r" b="b"/>
              <a:pathLst>
                <a:path w="448" h="447">
                  <a:moveTo>
                    <a:pt x="304" y="447"/>
                  </a:moveTo>
                  <a:cubicBezTo>
                    <a:pt x="188" y="362"/>
                    <a:pt x="86" y="260"/>
                    <a:pt x="0" y="144"/>
                  </a:cubicBezTo>
                  <a:lnTo>
                    <a:pt x="199" y="0"/>
                  </a:lnTo>
                  <a:cubicBezTo>
                    <a:pt x="269" y="95"/>
                    <a:pt x="353" y="179"/>
                    <a:pt x="448" y="249"/>
                  </a:cubicBezTo>
                  <a:lnTo>
                    <a:pt x="304" y="447"/>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18" name="Freeform 14"/>
            <p:cNvSpPr/>
            <p:nvPr/>
          </p:nvSpPr>
          <p:spPr bwMode="auto">
            <a:xfrm>
              <a:off x="1426075" y="3830905"/>
              <a:ext cx="362971" cy="312448"/>
            </a:xfrm>
            <a:custGeom>
              <a:avLst/>
              <a:gdLst>
                <a:gd name="T0" fmla="*/ 382 w 458"/>
                <a:gd name="T1" fmla="*/ 394 h 394"/>
                <a:gd name="T2" fmla="*/ 0 w 458"/>
                <a:gd name="T3" fmla="*/ 198 h 394"/>
                <a:gd name="T4" fmla="*/ 144 w 458"/>
                <a:gd name="T5" fmla="*/ 0 h 394"/>
                <a:gd name="T6" fmla="*/ 458 w 458"/>
                <a:gd name="T7" fmla="*/ 160 h 394"/>
                <a:gd name="T8" fmla="*/ 382 w 458"/>
                <a:gd name="T9" fmla="*/ 394 h 394"/>
              </a:gdLst>
              <a:ahLst/>
              <a:cxnLst>
                <a:cxn ang="0">
                  <a:pos x="T0" y="T1"/>
                </a:cxn>
                <a:cxn ang="0">
                  <a:pos x="T2" y="T3"/>
                </a:cxn>
                <a:cxn ang="0">
                  <a:pos x="T4" y="T5"/>
                </a:cxn>
                <a:cxn ang="0">
                  <a:pos x="T6" y="T7"/>
                </a:cxn>
                <a:cxn ang="0">
                  <a:pos x="T8" y="T9"/>
                </a:cxn>
              </a:cxnLst>
              <a:rect l="0" t="0" r="r" b="b"/>
              <a:pathLst>
                <a:path w="458" h="394">
                  <a:moveTo>
                    <a:pt x="382" y="394"/>
                  </a:moveTo>
                  <a:cubicBezTo>
                    <a:pt x="245" y="348"/>
                    <a:pt x="116" y="281"/>
                    <a:pt x="0" y="198"/>
                  </a:cubicBezTo>
                  <a:lnTo>
                    <a:pt x="144" y="0"/>
                  </a:lnTo>
                  <a:cubicBezTo>
                    <a:pt x="239" y="68"/>
                    <a:pt x="345" y="122"/>
                    <a:pt x="458" y="160"/>
                  </a:cubicBezTo>
                  <a:lnTo>
                    <a:pt x="382" y="394"/>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19" name="Freeform 15"/>
            <p:cNvSpPr/>
            <p:nvPr/>
          </p:nvSpPr>
          <p:spPr bwMode="auto">
            <a:xfrm>
              <a:off x="1745170" y="3963861"/>
              <a:ext cx="335051" cy="236663"/>
            </a:xfrm>
            <a:custGeom>
              <a:avLst/>
              <a:gdLst>
                <a:gd name="T0" fmla="*/ 424 w 424"/>
                <a:gd name="T1" fmla="*/ 300 h 300"/>
                <a:gd name="T2" fmla="*/ 0 w 424"/>
                <a:gd name="T3" fmla="*/ 233 h 300"/>
                <a:gd name="T4" fmla="*/ 76 w 424"/>
                <a:gd name="T5" fmla="*/ 0 h 300"/>
                <a:gd name="T6" fmla="*/ 424 w 424"/>
                <a:gd name="T7" fmla="*/ 54 h 300"/>
                <a:gd name="T8" fmla="*/ 424 w 424"/>
                <a:gd name="T9" fmla="*/ 300 h 300"/>
              </a:gdLst>
              <a:ahLst/>
              <a:cxnLst>
                <a:cxn ang="0">
                  <a:pos x="T0" y="T1"/>
                </a:cxn>
                <a:cxn ang="0">
                  <a:pos x="T2" y="T3"/>
                </a:cxn>
                <a:cxn ang="0">
                  <a:pos x="T4" y="T5"/>
                </a:cxn>
                <a:cxn ang="0">
                  <a:pos x="T6" y="T7"/>
                </a:cxn>
                <a:cxn ang="0">
                  <a:pos x="T8" y="T9"/>
                </a:cxn>
              </a:cxnLst>
              <a:rect l="0" t="0" r="r" b="b"/>
              <a:pathLst>
                <a:path w="424" h="300">
                  <a:moveTo>
                    <a:pt x="424" y="300"/>
                  </a:moveTo>
                  <a:cubicBezTo>
                    <a:pt x="276" y="299"/>
                    <a:pt x="134" y="275"/>
                    <a:pt x="0" y="233"/>
                  </a:cubicBezTo>
                  <a:lnTo>
                    <a:pt x="76" y="0"/>
                  </a:lnTo>
                  <a:cubicBezTo>
                    <a:pt x="186" y="34"/>
                    <a:pt x="303" y="53"/>
                    <a:pt x="424" y="54"/>
                  </a:cubicBezTo>
                  <a:lnTo>
                    <a:pt x="424" y="300"/>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0" name="Freeform 16"/>
            <p:cNvSpPr/>
            <p:nvPr/>
          </p:nvSpPr>
          <p:spPr bwMode="auto">
            <a:xfrm>
              <a:off x="2096176" y="3962532"/>
              <a:ext cx="336380" cy="237992"/>
            </a:xfrm>
            <a:custGeom>
              <a:avLst/>
              <a:gdLst>
                <a:gd name="T0" fmla="*/ 424 w 424"/>
                <a:gd name="T1" fmla="*/ 234 h 301"/>
                <a:gd name="T2" fmla="*/ 0 w 424"/>
                <a:gd name="T3" fmla="*/ 301 h 301"/>
                <a:gd name="T4" fmla="*/ 0 w 424"/>
                <a:gd name="T5" fmla="*/ 55 h 301"/>
                <a:gd name="T6" fmla="*/ 348 w 424"/>
                <a:gd name="T7" fmla="*/ 0 h 301"/>
                <a:gd name="T8" fmla="*/ 424 w 424"/>
                <a:gd name="T9" fmla="*/ 234 h 301"/>
              </a:gdLst>
              <a:ahLst/>
              <a:cxnLst>
                <a:cxn ang="0">
                  <a:pos x="T0" y="T1"/>
                </a:cxn>
                <a:cxn ang="0">
                  <a:pos x="T2" y="T3"/>
                </a:cxn>
                <a:cxn ang="0">
                  <a:pos x="T4" y="T5"/>
                </a:cxn>
                <a:cxn ang="0">
                  <a:pos x="T6" y="T7"/>
                </a:cxn>
                <a:cxn ang="0">
                  <a:pos x="T8" y="T9"/>
                </a:cxn>
              </a:cxnLst>
              <a:rect l="0" t="0" r="r" b="b"/>
              <a:pathLst>
                <a:path w="424" h="301">
                  <a:moveTo>
                    <a:pt x="424" y="234"/>
                  </a:moveTo>
                  <a:cubicBezTo>
                    <a:pt x="290" y="276"/>
                    <a:pt x="148" y="300"/>
                    <a:pt x="0" y="301"/>
                  </a:cubicBezTo>
                  <a:lnTo>
                    <a:pt x="0" y="55"/>
                  </a:lnTo>
                  <a:cubicBezTo>
                    <a:pt x="121" y="54"/>
                    <a:pt x="238" y="35"/>
                    <a:pt x="348" y="0"/>
                  </a:cubicBezTo>
                  <a:lnTo>
                    <a:pt x="424" y="234"/>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1" name="Freeform 17"/>
            <p:cNvSpPr/>
            <p:nvPr/>
          </p:nvSpPr>
          <p:spPr bwMode="auto">
            <a:xfrm>
              <a:off x="2388680" y="3830905"/>
              <a:ext cx="361642" cy="311118"/>
            </a:xfrm>
            <a:custGeom>
              <a:avLst/>
              <a:gdLst>
                <a:gd name="T0" fmla="*/ 458 w 458"/>
                <a:gd name="T1" fmla="*/ 198 h 393"/>
                <a:gd name="T2" fmla="*/ 75 w 458"/>
                <a:gd name="T3" fmla="*/ 393 h 393"/>
                <a:gd name="T4" fmla="*/ 0 w 458"/>
                <a:gd name="T5" fmla="*/ 160 h 393"/>
                <a:gd name="T6" fmla="*/ 313 w 458"/>
                <a:gd name="T7" fmla="*/ 0 h 393"/>
                <a:gd name="T8" fmla="*/ 458 w 458"/>
                <a:gd name="T9" fmla="*/ 198 h 393"/>
              </a:gdLst>
              <a:ahLst/>
              <a:cxnLst>
                <a:cxn ang="0">
                  <a:pos x="T0" y="T1"/>
                </a:cxn>
                <a:cxn ang="0">
                  <a:pos x="T2" y="T3"/>
                </a:cxn>
                <a:cxn ang="0">
                  <a:pos x="T4" y="T5"/>
                </a:cxn>
                <a:cxn ang="0">
                  <a:pos x="T6" y="T7"/>
                </a:cxn>
                <a:cxn ang="0">
                  <a:pos x="T8" y="T9"/>
                </a:cxn>
              </a:cxnLst>
              <a:rect l="0" t="0" r="r" b="b"/>
              <a:pathLst>
                <a:path w="458" h="393">
                  <a:moveTo>
                    <a:pt x="458" y="198"/>
                  </a:moveTo>
                  <a:cubicBezTo>
                    <a:pt x="342" y="281"/>
                    <a:pt x="213" y="347"/>
                    <a:pt x="75" y="393"/>
                  </a:cubicBezTo>
                  <a:lnTo>
                    <a:pt x="0" y="160"/>
                  </a:lnTo>
                  <a:cubicBezTo>
                    <a:pt x="113" y="122"/>
                    <a:pt x="218" y="68"/>
                    <a:pt x="313" y="0"/>
                  </a:cubicBezTo>
                  <a:lnTo>
                    <a:pt x="458" y="198"/>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2" name="Freeform 18"/>
            <p:cNvSpPr/>
            <p:nvPr/>
          </p:nvSpPr>
          <p:spPr bwMode="auto">
            <a:xfrm>
              <a:off x="2649275" y="3624822"/>
              <a:ext cx="354994" cy="353665"/>
            </a:xfrm>
            <a:custGeom>
              <a:avLst/>
              <a:gdLst>
                <a:gd name="T0" fmla="*/ 447 w 447"/>
                <a:gd name="T1" fmla="*/ 144 h 447"/>
                <a:gd name="T2" fmla="*/ 144 w 447"/>
                <a:gd name="T3" fmla="*/ 447 h 447"/>
                <a:gd name="T4" fmla="*/ 0 w 447"/>
                <a:gd name="T5" fmla="*/ 249 h 447"/>
                <a:gd name="T6" fmla="*/ 249 w 447"/>
                <a:gd name="T7" fmla="*/ 0 h 447"/>
                <a:gd name="T8" fmla="*/ 447 w 447"/>
                <a:gd name="T9" fmla="*/ 144 h 447"/>
              </a:gdLst>
              <a:ahLst/>
              <a:cxnLst>
                <a:cxn ang="0">
                  <a:pos x="T0" y="T1"/>
                </a:cxn>
                <a:cxn ang="0">
                  <a:pos x="T2" y="T3"/>
                </a:cxn>
                <a:cxn ang="0">
                  <a:pos x="T4" y="T5"/>
                </a:cxn>
                <a:cxn ang="0">
                  <a:pos x="T6" y="T7"/>
                </a:cxn>
                <a:cxn ang="0">
                  <a:pos x="T8" y="T9"/>
                </a:cxn>
              </a:cxnLst>
              <a:rect l="0" t="0" r="r" b="b"/>
              <a:pathLst>
                <a:path w="447" h="447">
                  <a:moveTo>
                    <a:pt x="447" y="144"/>
                  </a:moveTo>
                  <a:cubicBezTo>
                    <a:pt x="362" y="260"/>
                    <a:pt x="260" y="362"/>
                    <a:pt x="144" y="447"/>
                  </a:cubicBezTo>
                  <a:lnTo>
                    <a:pt x="0" y="249"/>
                  </a:lnTo>
                  <a:cubicBezTo>
                    <a:pt x="95" y="179"/>
                    <a:pt x="179" y="95"/>
                    <a:pt x="249" y="0"/>
                  </a:cubicBezTo>
                  <a:lnTo>
                    <a:pt x="447" y="144"/>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3" name="Freeform 19"/>
            <p:cNvSpPr/>
            <p:nvPr/>
          </p:nvSpPr>
          <p:spPr bwMode="auto">
            <a:xfrm>
              <a:off x="2856688" y="3361568"/>
              <a:ext cx="311118" cy="362971"/>
            </a:xfrm>
            <a:custGeom>
              <a:avLst/>
              <a:gdLst>
                <a:gd name="T0" fmla="*/ 394 w 394"/>
                <a:gd name="T1" fmla="*/ 76 h 458"/>
                <a:gd name="T2" fmla="*/ 198 w 394"/>
                <a:gd name="T3" fmla="*/ 458 h 458"/>
                <a:gd name="T4" fmla="*/ 0 w 394"/>
                <a:gd name="T5" fmla="*/ 314 h 458"/>
                <a:gd name="T6" fmla="*/ 160 w 394"/>
                <a:gd name="T7" fmla="*/ 0 h 458"/>
                <a:gd name="T8" fmla="*/ 394 w 394"/>
                <a:gd name="T9" fmla="*/ 76 h 458"/>
              </a:gdLst>
              <a:ahLst/>
              <a:cxnLst>
                <a:cxn ang="0">
                  <a:pos x="T0" y="T1"/>
                </a:cxn>
                <a:cxn ang="0">
                  <a:pos x="T2" y="T3"/>
                </a:cxn>
                <a:cxn ang="0">
                  <a:pos x="T4" y="T5"/>
                </a:cxn>
                <a:cxn ang="0">
                  <a:pos x="T6" y="T7"/>
                </a:cxn>
                <a:cxn ang="0">
                  <a:pos x="T8" y="T9"/>
                </a:cxn>
              </a:cxnLst>
              <a:rect l="0" t="0" r="r" b="b"/>
              <a:pathLst>
                <a:path w="394" h="458">
                  <a:moveTo>
                    <a:pt x="394" y="76"/>
                  </a:moveTo>
                  <a:cubicBezTo>
                    <a:pt x="348" y="214"/>
                    <a:pt x="281" y="343"/>
                    <a:pt x="198" y="458"/>
                  </a:cubicBezTo>
                  <a:lnTo>
                    <a:pt x="0" y="314"/>
                  </a:lnTo>
                  <a:cubicBezTo>
                    <a:pt x="68" y="219"/>
                    <a:pt x="122" y="114"/>
                    <a:pt x="160" y="0"/>
                  </a:cubicBezTo>
                  <a:lnTo>
                    <a:pt x="394" y="76"/>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4" name="Freeform 20"/>
            <p:cNvSpPr/>
            <p:nvPr/>
          </p:nvSpPr>
          <p:spPr bwMode="auto">
            <a:xfrm>
              <a:off x="2988315" y="3071723"/>
              <a:ext cx="237992" cy="335051"/>
            </a:xfrm>
            <a:custGeom>
              <a:avLst/>
              <a:gdLst>
                <a:gd name="T0" fmla="*/ 300 w 300"/>
                <a:gd name="T1" fmla="*/ 0 h 424"/>
                <a:gd name="T2" fmla="*/ 233 w 300"/>
                <a:gd name="T3" fmla="*/ 424 h 424"/>
                <a:gd name="T4" fmla="*/ 0 w 300"/>
                <a:gd name="T5" fmla="*/ 348 h 424"/>
                <a:gd name="T6" fmla="*/ 54 w 300"/>
                <a:gd name="T7" fmla="*/ 0 h 424"/>
                <a:gd name="T8" fmla="*/ 300 w 300"/>
                <a:gd name="T9" fmla="*/ 0 h 424"/>
              </a:gdLst>
              <a:ahLst/>
              <a:cxnLst>
                <a:cxn ang="0">
                  <a:pos x="T0" y="T1"/>
                </a:cxn>
                <a:cxn ang="0">
                  <a:pos x="T2" y="T3"/>
                </a:cxn>
                <a:cxn ang="0">
                  <a:pos x="T4" y="T5"/>
                </a:cxn>
                <a:cxn ang="0">
                  <a:pos x="T6" y="T7"/>
                </a:cxn>
                <a:cxn ang="0">
                  <a:pos x="T8" y="T9"/>
                </a:cxn>
              </a:cxnLst>
              <a:rect l="0" t="0" r="r" b="b"/>
              <a:pathLst>
                <a:path w="300" h="424">
                  <a:moveTo>
                    <a:pt x="300" y="0"/>
                  </a:moveTo>
                  <a:cubicBezTo>
                    <a:pt x="299" y="148"/>
                    <a:pt x="275" y="290"/>
                    <a:pt x="233" y="424"/>
                  </a:cubicBezTo>
                  <a:lnTo>
                    <a:pt x="0" y="348"/>
                  </a:lnTo>
                  <a:cubicBezTo>
                    <a:pt x="34" y="238"/>
                    <a:pt x="53" y="121"/>
                    <a:pt x="54" y="0"/>
                  </a:cubicBezTo>
                  <a:lnTo>
                    <a:pt x="300" y="0"/>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5" name="Freeform 21"/>
            <p:cNvSpPr/>
            <p:nvPr/>
          </p:nvSpPr>
          <p:spPr bwMode="auto">
            <a:xfrm>
              <a:off x="2988315" y="2719387"/>
              <a:ext cx="237992" cy="336380"/>
            </a:xfrm>
            <a:custGeom>
              <a:avLst/>
              <a:gdLst>
                <a:gd name="T0" fmla="*/ 233 w 300"/>
                <a:gd name="T1" fmla="*/ 0 h 424"/>
                <a:gd name="T2" fmla="*/ 300 w 300"/>
                <a:gd name="T3" fmla="*/ 424 h 424"/>
                <a:gd name="T4" fmla="*/ 54 w 300"/>
                <a:gd name="T5" fmla="*/ 424 h 424"/>
                <a:gd name="T6" fmla="*/ 0 w 300"/>
                <a:gd name="T7" fmla="*/ 75 h 424"/>
                <a:gd name="T8" fmla="*/ 233 w 300"/>
                <a:gd name="T9" fmla="*/ 0 h 424"/>
              </a:gdLst>
              <a:ahLst/>
              <a:cxnLst>
                <a:cxn ang="0">
                  <a:pos x="T0" y="T1"/>
                </a:cxn>
                <a:cxn ang="0">
                  <a:pos x="T2" y="T3"/>
                </a:cxn>
                <a:cxn ang="0">
                  <a:pos x="T4" y="T5"/>
                </a:cxn>
                <a:cxn ang="0">
                  <a:pos x="T6" y="T7"/>
                </a:cxn>
                <a:cxn ang="0">
                  <a:pos x="T8" y="T9"/>
                </a:cxn>
              </a:cxnLst>
              <a:rect l="0" t="0" r="r" b="b"/>
              <a:pathLst>
                <a:path w="300" h="424">
                  <a:moveTo>
                    <a:pt x="233" y="0"/>
                  </a:moveTo>
                  <a:cubicBezTo>
                    <a:pt x="275" y="134"/>
                    <a:pt x="299" y="276"/>
                    <a:pt x="300" y="424"/>
                  </a:cubicBezTo>
                  <a:lnTo>
                    <a:pt x="54" y="424"/>
                  </a:lnTo>
                  <a:cubicBezTo>
                    <a:pt x="53" y="302"/>
                    <a:pt x="34" y="185"/>
                    <a:pt x="0" y="75"/>
                  </a:cubicBezTo>
                  <a:lnTo>
                    <a:pt x="233" y="0"/>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6" name="Freeform 22"/>
            <p:cNvSpPr/>
            <p:nvPr/>
          </p:nvSpPr>
          <p:spPr bwMode="auto">
            <a:xfrm>
              <a:off x="2856688" y="2401622"/>
              <a:ext cx="311118" cy="361642"/>
            </a:xfrm>
            <a:custGeom>
              <a:avLst/>
              <a:gdLst>
                <a:gd name="T0" fmla="*/ 198 w 393"/>
                <a:gd name="T1" fmla="*/ 0 h 458"/>
                <a:gd name="T2" fmla="*/ 393 w 393"/>
                <a:gd name="T3" fmla="*/ 382 h 458"/>
                <a:gd name="T4" fmla="*/ 160 w 393"/>
                <a:gd name="T5" fmla="*/ 458 h 458"/>
                <a:gd name="T6" fmla="*/ 0 w 393"/>
                <a:gd name="T7" fmla="*/ 144 h 458"/>
                <a:gd name="T8" fmla="*/ 198 w 393"/>
                <a:gd name="T9" fmla="*/ 0 h 458"/>
              </a:gdLst>
              <a:ahLst/>
              <a:cxnLst>
                <a:cxn ang="0">
                  <a:pos x="T0" y="T1"/>
                </a:cxn>
                <a:cxn ang="0">
                  <a:pos x="T2" y="T3"/>
                </a:cxn>
                <a:cxn ang="0">
                  <a:pos x="T4" y="T5"/>
                </a:cxn>
                <a:cxn ang="0">
                  <a:pos x="T6" y="T7"/>
                </a:cxn>
                <a:cxn ang="0">
                  <a:pos x="T8" y="T9"/>
                </a:cxn>
              </a:cxnLst>
              <a:rect l="0" t="0" r="r" b="b"/>
              <a:pathLst>
                <a:path w="393" h="458">
                  <a:moveTo>
                    <a:pt x="198" y="0"/>
                  </a:moveTo>
                  <a:cubicBezTo>
                    <a:pt x="281" y="116"/>
                    <a:pt x="348" y="244"/>
                    <a:pt x="393" y="382"/>
                  </a:cubicBezTo>
                  <a:lnTo>
                    <a:pt x="160" y="458"/>
                  </a:lnTo>
                  <a:cubicBezTo>
                    <a:pt x="122" y="345"/>
                    <a:pt x="68" y="239"/>
                    <a:pt x="0" y="144"/>
                  </a:cubicBezTo>
                  <a:lnTo>
                    <a:pt x="198" y="0"/>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7" name="Freeform 23"/>
            <p:cNvSpPr/>
            <p:nvPr/>
          </p:nvSpPr>
          <p:spPr bwMode="auto">
            <a:xfrm>
              <a:off x="2649275" y="2147674"/>
              <a:ext cx="354994" cy="354994"/>
            </a:xfrm>
            <a:custGeom>
              <a:avLst/>
              <a:gdLst>
                <a:gd name="T0" fmla="*/ 144 w 447"/>
                <a:gd name="T1" fmla="*/ 0 h 448"/>
                <a:gd name="T2" fmla="*/ 447 w 447"/>
                <a:gd name="T3" fmla="*/ 304 h 448"/>
                <a:gd name="T4" fmla="*/ 249 w 447"/>
                <a:gd name="T5" fmla="*/ 448 h 448"/>
                <a:gd name="T6" fmla="*/ 0 w 447"/>
                <a:gd name="T7" fmla="*/ 199 h 448"/>
                <a:gd name="T8" fmla="*/ 144 w 447"/>
                <a:gd name="T9" fmla="*/ 0 h 448"/>
              </a:gdLst>
              <a:ahLst/>
              <a:cxnLst>
                <a:cxn ang="0">
                  <a:pos x="T0" y="T1"/>
                </a:cxn>
                <a:cxn ang="0">
                  <a:pos x="T2" y="T3"/>
                </a:cxn>
                <a:cxn ang="0">
                  <a:pos x="T4" y="T5"/>
                </a:cxn>
                <a:cxn ang="0">
                  <a:pos x="T6" y="T7"/>
                </a:cxn>
                <a:cxn ang="0">
                  <a:pos x="T8" y="T9"/>
                </a:cxn>
              </a:cxnLst>
              <a:rect l="0" t="0" r="r" b="b"/>
              <a:pathLst>
                <a:path w="447" h="448">
                  <a:moveTo>
                    <a:pt x="144" y="0"/>
                  </a:moveTo>
                  <a:cubicBezTo>
                    <a:pt x="260" y="86"/>
                    <a:pt x="362" y="188"/>
                    <a:pt x="447" y="304"/>
                  </a:cubicBezTo>
                  <a:lnTo>
                    <a:pt x="249" y="448"/>
                  </a:lnTo>
                  <a:cubicBezTo>
                    <a:pt x="179" y="353"/>
                    <a:pt x="95" y="269"/>
                    <a:pt x="0" y="199"/>
                  </a:cubicBezTo>
                  <a:lnTo>
                    <a:pt x="144" y="0"/>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8" name="Freeform 24"/>
            <p:cNvSpPr/>
            <p:nvPr/>
          </p:nvSpPr>
          <p:spPr bwMode="auto">
            <a:xfrm>
              <a:off x="2388680" y="1984138"/>
              <a:ext cx="361642" cy="311118"/>
            </a:xfrm>
            <a:custGeom>
              <a:avLst/>
              <a:gdLst>
                <a:gd name="T0" fmla="*/ 75 w 458"/>
                <a:gd name="T1" fmla="*/ 0 h 394"/>
                <a:gd name="T2" fmla="*/ 458 w 458"/>
                <a:gd name="T3" fmla="*/ 195 h 394"/>
                <a:gd name="T4" fmla="*/ 313 w 458"/>
                <a:gd name="T5" fmla="*/ 394 h 394"/>
                <a:gd name="T6" fmla="*/ 0 w 458"/>
                <a:gd name="T7" fmla="*/ 233 h 394"/>
                <a:gd name="T8" fmla="*/ 75 w 458"/>
                <a:gd name="T9" fmla="*/ 0 h 394"/>
              </a:gdLst>
              <a:ahLst/>
              <a:cxnLst>
                <a:cxn ang="0">
                  <a:pos x="T0" y="T1"/>
                </a:cxn>
                <a:cxn ang="0">
                  <a:pos x="T2" y="T3"/>
                </a:cxn>
                <a:cxn ang="0">
                  <a:pos x="T4" y="T5"/>
                </a:cxn>
                <a:cxn ang="0">
                  <a:pos x="T6" y="T7"/>
                </a:cxn>
                <a:cxn ang="0">
                  <a:pos x="T8" y="T9"/>
                </a:cxn>
              </a:cxnLst>
              <a:rect l="0" t="0" r="r" b="b"/>
              <a:pathLst>
                <a:path w="458" h="394">
                  <a:moveTo>
                    <a:pt x="75" y="0"/>
                  </a:moveTo>
                  <a:cubicBezTo>
                    <a:pt x="213" y="46"/>
                    <a:pt x="342" y="112"/>
                    <a:pt x="458" y="195"/>
                  </a:cubicBezTo>
                  <a:lnTo>
                    <a:pt x="313" y="394"/>
                  </a:lnTo>
                  <a:cubicBezTo>
                    <a:pt x="218" y="326"/>
                    <a:pt x="113" y="271"/>
                    <a:pt x="0" y="233"/>
                  </a:cubicBezTo>
                  <a:lnTo>
                    <a:pt x="75" y="0"/>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29" name="Freeform 25"/>
            <p:cNvSpPr/>
            <p:nvPr/>
          </p:nvSpPr>
          <p:spPr bwMode="auto">
            <a:xfrm>
              <a:off x="2096176" y="1925637"/>
              <a:ext cx="336380" cy="237992"/>
            </a:xfrm>
            <a:custGeom>
              <a:avLst/>
              <a:gdLst>
                <a:gd name="T0" fmla="*/ 0 w 424"/>
                <a:gd name="T1" fmla="*/ 0 h 300"/>
                <a:gd name="T2" fmla="*/ 424 w 424"/>
                <a:gd name="T3" fmla="*/ 67 h 300"/>
                <a:gd name="T4" fmla="*/ 348 w 424"/>
                <a:gd name="T5" fmla="*/ 300 h 300"/>
                <a:gd name="T6" fmla="*/ 0 w 424"/>
                <a:gd name="T7" fmla="*/ 245 h 300"/>
                <a:gd name="T8" fmla="*/ 0 w 424"/>
                <a:gd name="T9" fmla="*/ 0 h 300"/>
              </a:gdLst>
              <a:ahLst/>
              <a:cxnLst>
                <a:cxn ang="0">
                  <a:pos x="T0" y="T1"/>
                </a:cxn>
                <a:cxn ang="0">
                  <a:pos x="T2" y="T3"/>
                </a:cxn>
                <a:cxn ang="0">
                  <a:pos x="T4" y="T5"/>
                </a:cxn>
                <a:cxn ang="0">
                  <a:pos x="T6" y="T7"/>
                </a:cxn>
                <a:cxn ang="0">
                  <a:pos x="T8" y="T9"/>
                </a:cxn>
              </a:cxnLst>
              <a:rect l="0" t="0" r="r" b="b"/>
              <a:pathLst>
                <a:path w="424" h="300">
                  <a:moveTo>
                    <a:pt x="0" y="0"/>
                  </a:moveTo>
                  <a:cubicBezTo>
                    <a:pt x="148" y="1"/>
                    <a:pt x="290" y="24"/>
                    <a:pt x="424" y="67"/>
                  </a:cubicBezTo>
                  <a:lnTo>
                    <a:pt x="348" y="300"/>
                  </a:lnTo>
                  <a:cubicBezTo>
                    <a:pt x="238" y="265"/>
                    <a:pt x="121" y="246"/>
                    <a:pt x="0" y="245"/>
                  </a:cubicBezTo>
                  <a:lnTo>
                    <a:pt x="0" y="0"/>
                  </a:lnTo>
                  <a:close/>
                </a:path>
              </a:pathLst>
            </a:custGeom>
            <a:solidFill>
              <a:srgbClr val="5293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grpSp>
      <p:grpSp>
        <p:nvGrpSpPr>
          <p:cNvPr id="30" name="组合 29"/>
          <p:cNvGrpSpPr/>
          <p:nvPr/>
        </p:nvGrpSpPr>
        <p:grpSpPr>
          <a:xfrm>
            <a:off x="2655919" y="1356190"/>
            <a:ext cx="1705499" cy="1706165"/>
            <a:chOff x="3542608" y="1925637"/>
            <a:chExt cx="2274887" cy="2274887"/>
          </a:xfrm>
        </p:grpSpPr>
        <p:sp>
          <p:nvSpPr>
            <p:cNvPr id="31" name="Freeform 6"/>
            <p:cNvSpPr/>
            <p:nvPr/>
          </p:nvSpPr>
          <p:spPr bwMode="auto">
            <a:xfrm>
              <a:off x="4336358" y="1925637"/>
              <a:ext cx="335051" cy="237992"/>
            </a:xfrm>
            <a:custGeom>
              <a:avLst/>
              <a:gdLst>
                <a:gd name="T0" fmla="*/ 0 w 424"/>
                <a:gd name="T1" fmla="*/ 67 h 300"/>
                <a:gd name="T2" fmla="*/ 424 w 424"/>
                <a:gd name="T3" fmla="*/ 0 h 300"/>
                <a:gd name="T4" fmla="*/ 424 w 424"/>
                <a:gd name="T5" fmla="*/ 245 h 300"/>
                <a:gd name="T6" fmla="*/ 76 w 424"/>
                <a:gd name="T7" fmla="*/ 300 h 300"/>
                <a:gd name="T8" fmla="*/ 0 w 424"/>
                <a:gd name="T9" fmla="*/ 67 h 300"/>
              </a:gdLst>
              <a:ahLst/>
              <a:cxnLst>
                <a:cxn ang="0">
                  <a:pos x="T0" y="T1"/>
                </a:cxn>
                <a:cxn ang="0">
                  <a:pos x="T2" y="T3"/>
                </a:cxn>
                <a:cxn ang="0">
                  <a:pos x="T4" y="T5"/>
                </a:cxn>
                <a:cxn ang="0">
                  <a:pos x="T6" y="T7"/>
                </a:cxn>
                <a:cxn ang="0">
                  <a:pos x="T8" y="T9"/>
                </a:cxn>
              </a:cxnLst>
              <a:rect l="0" t="0" r="r" b="b"/>
              <a:pathLst>
                <a:path w="424" h="300">
                  <a:moveTo>
                    <a:pt x="0" y="67"/>
                  </a:moveTo>
                  <a:cubicBezTo>
                    <a:pt x="134" y="24"/>
                    <a:pt x="276" y="1"/>
                    <a:pt x="424" y="0"/>
                  </a:cubicBezTo>
                  <a:lnTo>
                    <a:pt x="424" y="245"/>
                  </a:lnTo>
                  <a:cubicBezTo>
                    <a:pt x="302" y="246"/>
                    <a:pt x="186" y="265"/>
                    <a:pt x="76" y="300"/>
                  </a:cubicBezTo>
                  <a:lnTo>
                    <a:pt x="0" y="67"/>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32" name="Freeform 7"/>
            <p:cNvSpPr/>
            <p:nvPr/>
          </p:nvSpPr>
          <p:spPr bwMode="auto">
            <a:xfrm>
              <a:off x="4017263" y="1984138"/>
              <a:ext cx="362971" cy="311118"/>
            </a:xfrm>
            <a:custGeom>
              <a:avLst/>
              <a:gdLst>
                <a:gd name="T0" fmla="*/ 0 w 458"/>
                <a:gd name="T1" fmla="*/ 195 h 394"/>
                <a:gd name="T2" fmla="*/ 382 w 458"/>
                <a:gd name="T3" fmla="*/ 0 h 394"/>
                <a:gd name="T4" fmla="*/ 458 w 458"/>
                <a:gd name="T5" fmla="*/ 233 h 394"/>
                <a:gd name="T6" fmla="*/ 144 w 458"/>
                <a:gd name="T7" fmla="*/ 394 h 394"/>
                <a:gd name="T8" fmla="*/ 0 w 458"/>
                <a:gd name="T9" fmla="*/ 195 h 394"/>
              </a:gdLst>
              <a:ahLst/>
              <a:cxnLst>
                <a:cxn ang="0">
                  <a:pos x="T0" y="T1"/>
                </a:cxn>
                <a:cxn ang="0">
                  <a:pos x="T2" y="T3"/>
                </a:cxn>
                <a:cxn ang="0">
                  <a:pos x="T4" y="T5"/>
                </a:cxn>
                <a:cxn ang="0">
                  <a:pos x="T6" y="T7"/>
                </a:cxn>
                <a:cxn ang="0">
                  <a:pos x="T8" y="T9"/>
                </a:cxn>
              </a:cxnLst>
              <a:rect l="0" t="0" r="r" b="b"/>
              <a:pathLst>
                <a:path w="458" h="394">
                  <a:moveTo>
                    <a:pt x="0" y="195"/>
                  </a:moveTo>
                  <a:cubicBezTo>
                    <a:pt x="116" y="112"/>
                    <a:pt x="245" y="46"/>
                    <a:pt x="382" y="0"/>
                  </a:cubicBezTo>
                  <a:lnTo>
                    <a:pt x="458" y="233"/>
                  </a:lnTo>
                  <a:cubicBezTo>
                    <a:pt x="345" y="271"/>
                    <a:pt x="240" y="326"/>
                    <a:pt x="144" y="394"/>
                  </a:cubicBezTo>
                  <a:lnTo>
                    <a:pt x="0" y="195"/>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33" name="Freeform 8"/>
            <p:cNvSpPr/>
            <p:nvPr/>
          </p:nvSpPr>
          <p:spPr bwMode="auto">
            <a:xfrm>
              <a:off x="3764645" y="2147674"/>
              <a:ext cx="354994" cy="354994"/>
            </a:xfrm>
            <a:custGeom>
              <a:avLst/>
              <a:gdLst>
                <a:gd name="T0" fmla="*/ 0 w 448"/>
                <a:gd name="T1" fmla="*/ 304 h 448"/>
                <a:gd name="T2" fmla="*/ 304 w 448"/>
                <a:gd name="T3" fmla="*/ 0 h 448"/>
                <a:gd name="T4" fmla="*/ 448 w 448"/>
                <a:gd name="T5" fmla="*/ 199 h 448"/>
                <a:gd name="T6" fmla="*/ 199 w 448"/>
                <a:gd name="T7" fmla="*/ 448 h 448"/>
                <a:gd name="T8" fmla="*/ 0 w 448"/>
                <a:gd name="T9" fmla="*/ 304 h 448"/>
              </a:gdLst>
              <a:ahLst/>
              <a:cxnLst>
                <a:cxn ang="0">
                  <a:pos x="T0" y="T1"/>
                </a:cxn>
                <a:cxn ang="0">
                  <a:pos x="T2" y="T3"/>
                </a:cxn>
                <a:cxn ang="0">
                  <a:pos x="T4" y="T5"/>
                </a:cxn>
                <a:cxn ang="0">
                  <a:pos x="T6" y="T7"/>
                </a:cxn>
                <a:cxn ang="0">
                  <a:pos x="T8" y="T9"/>
                </a:cxn>
              </a:cxnLst>
              <a:rect l="0" t="0" r="r" b="b"/>
              <a:pathLst>
                <a:path w="448" h="448">
                  <a:moveTo>
                    <a:pt x="0" y="304"/>
                  </a:moveTo>
                  <a:cubicBezTo>
                    <a:pt x="86" y="188"/>
                    <a:pt x="188" y="86"/>
                    <a:pt x="304" y="0"/>
                  </a:cubicBezTo>
                  <a:lnTo>
                    <a:pt x="448" y="199"/>
                  </a:lnTo>
                  <a:cubicBezTo>
                    <a:pt x="353" y="269"/>
                    <a:pt x="269" y="353"/>
                    <a:pt x="199" y="448"/>
                  </a:cubicBezTo>
                  <a:lnTo>
                    <a:pt x="0" y="30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34" name="Freeform 9"/>
            <p:cNvSpPr/>
            <p:nvPr/>
          </p:nvSpPr>
          <p:spPr bwMode="auto">
            <a:xfrm>
              <a:off x="3599779" y="2401622"/>
              <a:ext cx="312448" cy="361642"/>
            </a:xfrm>
            <a:custGeom>
              <a:avLst/>
              <a:gdLst>
                <a:gd name="T0" fmla="*/ 0 w 394"/>
                <a:gd name="T1" fmla="*/ 382 h 458"/>
                <a:gd name="T2" fmla="*/ 195 w 394"/>
                <a:gd name="T3" fmla="*/ 0 h 458"/>
                <a:gd name="T4" fmla="*/ 394 w 394"/>
                <a:gd name="T5" fmla="*/ 144 h 458"/>
                <a:gd name="T6" fmla="*/ 233 w 394"/>
                <a:gd name="T7" fmla="*/ 458 h 458"/>
                <a:gd name="T8" fmla="*/ 0 w 394"/>
                <a:gd name="T9" fmla="*/ 382 h 458"/>
              </a:gdLst>
              <a:ahLst/>
              <a:cxnLst>
                <a:cxn ang="0">
                  <a:pos x="T0" y="T1"/>
                </a:cxn>
                <a:cxn ang="0">
                  <a:pos x="T2" y="T3"/>
                </a:cxn>
                <a:cxn ang="0">
                  <a:pos x="T4" y="T5"/>
                </a:cxn>
                <a:cxn ang="0">
                  <a:pos x="T6" y="T7"/>
                </a:cxn>
                <a:cxn ang="0">
                  <a:pos x="T8" y="T9"/>
                </a:cxn>
              </a:cxnLst>
              <a:rect l="0" t="0" r="r" b="b"/>
              <a:pathLst>
                <a:path w="394" h="458">
                  <a:moveTo>
                    <a:pt x="0" y="382"/>
                  </a:moveTo>
                  <a:cubicBezTo>
                    <a:pt x="46" y="244"/>
                    <a:pt x="112" y="116"/>
                    <a:pt x="195" y="0"/>
                  </a:cubicBezTo>
                  <a:lnTo>
                    <a:pt x="394" y="144"/>
                  </a:lnTo>
                  <a:cubicBezTo>
                    <a:pt x="326" y="239"/>
                    <a:pt x="271" y="345"/>
                    <a:pt x="233" y="458"/>
                  </a:cubicBezTo>
                  <a:lnTo>
                    <a:pt x="0" y="382"/>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35" name="Freeform 10"/>
            <p:cNvSpPr/>
            <p:nvPr/>
          </p:nvSpPr>
          <p:spPr bwMode="auto">
            <a:xfrm>
              <a:off x="3542608" y="2719387"/>
              <a:ext cx="237992" cy="336380"/>
            </a:xfrm>
            <a:custGeom>
              <a:avLst/>
              <a:gdLst>
                <a:gd name="T0" fmla="*/ 0 w 300"/>
                <a:gd name="T1" fmla="*/ 424 h 424"/>
                <a:gd name="T2" fmla="*/ 67 w 300"/>
                <a:gd name="T3" fmla="*/ 0 h 424"/>
                <a:gd name="T4" fmla="*/ 300 w 300"/>
                <a:gd name="T5" fmla="*/ 75 h 424"/>
                <a:gd name="T6" fmla="*/ 245 w 300"/>
                <a:gd name="T7" fmla="*/ 424 h 424"/>
                <a:gd name="T8" fmla="*/ 0 w 300"/>
                <a:gd name="T9" fmla="*/ 424 h 424"/>
              </a:gdLst>
              <a:ahLst/>
              <a:cxnLst>
                <a:cxn ang="0">
                  <a:pos x="T0" y="T1"/>
                </a:cxn>
                <a:cxn ang="0">
                  <a:pos x="T2" y="T3"/>
                </a:cxn>
                <a:cxn ang="0">
                  <a:pos x="T4" y="T5"/>
                </a:cxn>
                <a:cxn ang="0">
                  <a:pos x="T6" y="T7"/>
                </a:cxn>
                <a:cxn ang="0">
                  <a:pos x="T8" y="T9"/>
                </a:cxn>
              </a:cxnLst>
              <a:rect l="0" t="0" r="r" b="b"/>
              <a:pathLst>
                <a:path w="300" h="424">
                  <a:moveTo>
                    <a:pt x="0" y="424"/>
                  </a:moveTo>
                  <a:cubicBezTo>
                    <a:pt x="1" y="276"/>
                    <a:pt x="24" y="134"/>
                    <a:pt x="67" y="0"/>
                  </a:cubicBezTo>
                  <a:lnTo>
                    <a:pt x="300" y="75"/>
                  </a:lnTo>
                  <a:cubicBezTo>
                    <a:pt x="265" y="185"/>
                    <a:pt x="246" y="302"/>
                    <a:pt x="245" y="424"/>
                  </a:cubicBezTo>
                  <a:lnTo>
                    <a:pt x="0" y="42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36" name="Freeform 11"/>
            <p:cNvSpPr/>
            <p:nvPr/>
          </p:nvSpPr>
          <p:spPr bwMode="auto">
            <a:xfrm>
              <a:off x="3542608" y="3071723"/>
              <a:ext cx="237992" cy="335051"/>
            </a:xfrm>
            <a:custGeom>
              <a:avLst/>
              <a:gdLst>
                <a:gd name="T0" fmla="*/ 67 w 300"/>
                <a:gd name="T1" fmla="*/ 424 h 424"/>
                <a:gd name="T2" fmla="*/ 0 w 300"/>
                <a:gd name="T3" fmla="*/ 0 h 424"/>
                <a:gd name="T4" fmla="*/ 245 w 300"/>
                <a:gd name="T5" fmla="*/ 0 h 424"/>
                <a:gd name="T6" fmla="*/ 300 w 300"/>
                <a:gd name="T7" fmla="*/ 348 h 424"/>
                <a:gd name="T8" fmla="*/ 67 w 300"/>
                <a:gd name="T9" fmla="*/ 424 h 424"/>
              </a:gdLst>
              <a:ahLst/>
              <a:cxnLst>
                <a:cxn ang="0">
                  <a:pos x="T0" y="T1"/>
                </a:cxn>
                <a:cxn ang="0">
                  <a:pos x="T2" y="T3"/>
                </a:cxn>
                <a:cxn ang="0">
                  <a:pos x="T4" y="T5"/>
                </a:cxn>
                <a:cxn ang="0">
                  <a:pos x="T6" y="T7"/>
                </a:cxn>
                <a:cxn ang="0">
                  <a:pos x="T8" y="T9"/>
                </a:cxn>
              </a:cxnLst>
              <a:rect l="0" t="0" r="r" b="b"/>
              <a:pathLst>
                <a:path w="300" h="424">
                  <a:moveTo>
                    <a:pt x="67" y="424"/>
                  </a:moveTo>
                  <a:cubicBezTo>
                    <a:pt x="24" y="290"/>
                    <a:pt x="1" y="148"/>
                    <a:pt x="0" y="0"/>
                  </a:cubicBezTo>
                  <a:lnTo>
                    <a:pt x="245" y="0"/>
                  </a:lnTo>
                  <a:cubicBezTo>
                    <a:pt x="246" y="121"/>
                    <a:pt x="266" y="238"/>
                    <a:pt x="300" y="348"/>
                  </a:cubicBezTo>
                  <a:lnTo>
                    <a:pt x="67" y="42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37" name="Freeform 12"/>
            <p:cNvSpPr/>
            <p:nvPr/>
          </p:nvSpPr>
          <p:spPr bwMode="auto">
            <a:xfrm>
              <a:off x="3599779" y="3361568"/>
              <a:ext cx="312448" cy="362971"/>
            </a:xfrm>
            <a:custGeom>
              <a:avLst/>
              <a:gdLst>
                <a:gd name="T0" fmla="*/ 195 w 394"/>
                <a:gd name="T1" fmla="*/ 458 h 458"/>
                <a:gd name="T2" fmla="*/ 0 w 394"/>
                <a:gd name="T3" fmla="*/ 76 h 458"/>
                <a:gd name="T4" fmla="*/ 234 w 394"/>
                <a:gd name="T5" fmla="*/ 0 h 458"/>
                <a:gd name="T6" fmla="*/ 394 w 394"/>
                <a:gd name="T7" fmla="*/ 314 h 458"/>
                <a:gd name="T8" fmla="*/ 195 w 394"/>
                <a:gd name="T9" fmla="*/ 458 h 458"/>
              </a:gdLst>
              <a:ahLst/>
              <a:cxnLst>
                <a:cxn ang="0">
                  <a:pos x="T0" y="T1"/>
                </a:cxn>
                <a:cxn ang="0">
                  <a:pos x="T2" y="T3"/>
                </a:cxn>
                <a:cxn ang="0">
                  <a:pos x="T4" y="T5"/>
                </a:cxn>
                <a:cxn ang="0">
                  <a:pos x="T6" y="T7"/>
                </a:cxn>
                <a:cxn ang="0">
                  <a:pos x="T8" y="T9"/>
                </a:cxn>
              </a:cxnLst>
              <a:rect l="0" t="0" r="r" b="b"/>
              <a:pathLst>
                <a:path w="394" h="458">
                  <a:moveTo>
                    <a:pt x="195" y="458"/>
                  </a:moveTo>
                  <a:cubicBezTo>
                    <a:pt x="112" y="343"/>
                    <a:pt x="46" y="214"/>
                    <a:pt x="0" y="76"/>
                  </a:cubicBezTo>
                  <a:lnTo>
                    <a:pt x="234" y="0"/>
                  </a:lnTo>
                  <a:cubicBezTo>
                    <a:pt x="271" y="114"/>
                    <a:pt x="326" y="219"/>
                    <a:pt x="394" y="314"/>
                  </a:cubicBezTo>
                  <a:lnTo>
                    <a:pt x="195" y="458"/>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38" name="Freeform 13"/>
            <p:cNvSpPr/>
            <p:nvPr/>
          </p:nvSpPr>
          <p:spPr bwMode="auto">
            <a:xfrm>
              <a:off x="3764645" y="3624822"/>
              <a:ext cx="354994" cy="353665"/>
            </a:xfrm>
            <a:custGeom>
              <a:avLst/>
              <a:gdLst>
                <a:gd name="T0" fmla="*/ 304 w 448"/>
                <a:gd name="T1" fmla="*/ 447 h 447"/>
                <a:gd name="T2" fmla="*/ 0 w 448"/>
                <a:gd name="T3" fmla="*/ 144 h 447"/>
                <a:gd name="T4" fmla="*/ 199 w 448"/>
                <a:gd name="T5" fmla="*/ 0 h 447"/>
                <a:gd name="T6" fmla="*/ 448 w 448"/>
                <a:gd name="T7" fmla="*/ 249 h 447"/>
                <a:gd name="T8" fmla="*/ 304 w 448"/>
                <a:gd name="T9" fmla="*/ 447 h 447"/>
              </a:gdLst>
              <a:ahLst/>
              <a:cxnLst>
                <a:cxn ang="0">
                  <a:pos x="T0" y="T1"/>
                </a:cxn>
                <a:cxn ang="0">
                  <a:pos x="T2" y="T3"/>
                </a:cxn>
                <a:cxn ang="0">
                  <a:pos x="T4" y="T5"/>
                </a:cxn>
                <a:cxn ang="0">
                  <a:pos x="T6" y="T7"/>
                </a:cxn>
                <a:cxn ang="0">
                  <a:pos x="T8" y="T9"/>
                </a:cxn>
              </a:cxnLst>
              <a:rect l="0" t="0" r="r" b="b"/>
              <a:pathLst>
                <a:path w="448" h="447">
                  <a:moveTo>
                    <a:pt x="304" y="447"/>
                  </a:moveTo>
                  <a:cubicBezTo>
                    <a:pt x="188" y="362"/>
                    <a:pt x="86" y="260"/>
                    <a:pt x="0" y="144"/>
                  </a:cubicBezTo>
                  <a:lnTo>
                    <a:pt x="199" y="0"/>
                  </a:lnTo>
                  <a:cubicBezTo>
                    <a:pt x="269" y="95"/>
                    <a:pt x="353" y="179"/>
                    <a:pt x="448" y="249"/>
                  </a:cubicBezTo>
                  <a:lnTo>
                    <a:pt x="304" y="447"/>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39" name="Freeform 14"/>
            <p:cNvSpPr/>
            <p:nvPr/>
          </p:nvSpPr>
          <p:spPr bwMode="auto">
            <a:xfrm>
              <a:off x="4017263" y="3830905"/>
              <a:ext cx="362971" cy="312448"/>
            </a:xfrm>
            <a:custGeom>
              <a:avLst/>
              <a:gdLst>
                <a:gd name="T0" fmla="*/ 382 w 458"/>
                <a:gd name="T1" fmla="*/ 394 h 394"/>
                <a:gd name="T2" fmla="*/ 0 w 458"/>
                <a:gd name="T3" fmla="*/ 198 h 394"/>
                <a:gd name="T4" fmla="*/ 144 w 458"/>
                <a:gd name="T5" fmla="*/ 0 h 394"/>
                <a:gd name="T6" fmla="*/ 458 w 458"/>
                <a:gd name="T7" fmla="*/ 160 h 394"/>
                <a:gd name="T8" fmla="*/ 382 w 458"/>
                <a:gd name="T9" fmla="*/ 394 h 394"/>
              </a:gdLst>
              <a:ahLst/>
              <a:cxnLst>
                <a:cxn ang="0">
                  <a:pos x="T0" y="T1"/>
                </a:cxn>
                <a:cxn ang="0">
                  <a:pos x="T2" y="T3"/>
                </a:cxn>
                <a:cxn ang="0">
                  <a:pos x="T4" y="T5"/>
                </a:cxn>
                <a:cxn ang="0">
                  <a:pos x="T6" y="T7"/>
                </a:cxn>
                <a:cxn ang="0">
                  <a:pos x="T8" y="T9"/>
                </a:cxn>
              </a:cxnLst>
              <a:rect l="0" t="0" r="r" b="b"/>
              <a:pathLst>
                <a:path w="458" h="394">
                  <a:moveTo>
                    <a:pt x="382" y="394"/>
                  </a:moveTo>
                  <a:cubicBezTo>
                    <a:pt x="245" y="348"/>
                    <a:pt x="116" y="281"/>
                    <a:pt x="0" y="198"/>
                  </a:cubicBezTo>
                  <a:lnTo>
                    <a:pt x="144" y="0"/>
                  </a:lnTo>
                  <a:cubicBezTo>
                    <a:pt x="239" y="68"/>
                    <a:pt x="345" y="122"/>
                    <a:pt x="458" y="160"/>
                  </a:cubicBezTo>
                  <a:lnTo>
                    <a:pt x="382" y="39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0" name="Freeform 15"/>
            <p:cNvSpPr/>
            <p:nvPr/>
          </p:nvSpPr>
          <p:spPr bwMode="auto">
            <a:xfrm>
              <a:off x="4336358" y="3963861"/>
              <a:ext cx="335051" cy="236663"/>
            </a:xfrm>
            <a:custGeom>
              <a:avLst/>
              <a:gdLst>
                <a:gd name="T0" fmla="*/ 424 w 424"/>
                <a:gd name="T1" fmla="*/ 300 h 300"/>
                <a:gd name="T2" fmla="*/ 0 w 424"/>
                <a:gd name="T3" fmla="*/ 233 h 300"/>
                <a:gd name="T4" fmla="*/ 76 w 424"/>
                <a:gd name="T5" fmla="*/ 0 h 300"/>
                <a:gd name="T6" fmla="*/ 424 w 424"/>
                <a:gd name="T7" fmla="*/ 54 h 300"/>
                <a:gd name="T8" fmla="*/ 424 w 424"/>
                <a:gd name="T9" fmla="*/ 300 h 300"/>
              </a:gdLst>
              <a:ahLst/>
              <a:cxnLst>
                <a:cxn ang="0">
                  <a:pos x="T0" y="T1"/>
                </a:cxn>
                <a:cxn ang="0">
                  <a:pos x="T2" y="T3"/>
                </a:cxn>
                <a:cxn ang="0">
                  <a:pos x="T4" y="T5"/>
                </a:cxn>
                <a:cxn ang="0">
                  <a:pos x="T6" y="T7"/>
                </a:cxn>
                <a:cxn ang="0">
                  <a:pos x="T8" y="T9"/>
                </a:cxn>
              </a:cxnLst>
              <a:rect l="0" t="0" r="r" b="b"/>
              <a:pathLst>
                <a:path w="424" h="300">
                  <a:moveTo>
                    <a:pt x="424" y="300"/>
                  </a:moveTo>
                  <a:cubicBezTo>
                    <a:pt x="276" y="299"/>
                    <a:pt x="134" y="275"/>
                    <a:pt x="0" y="233"/>
                  </a:cubicBezTo>
                  <a:lnTo>
                    <a:pt x="76" y="0"/>
                  </a:lnTo>
                  <a:cubicBezTo>
                    <a:pt x="186" y="34"/>
                    <a:pt x="303" y="53"/>
                    <a:pt x="424" y="54"/>
                  </a:cubicBezTo>
                  <a:lnTo>
                    <a:pt x="424" y="300"/>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1" name="Freeform 16"/>
            <p:cNvSpPr/>
            <p:nvPr/>
          </p:nvSpPr>
          <p:spPr bwMode="auto">
            <a:xfrm>
              <a:off x="4687364" y="3962532"/>
              <a:ext cx="336380" cy="237992"/>
            </a:xfrm>
            <a:custGeom>
              <a:avLst/>
              <a:gdLst>
                <a:gd name="T0" fmla="*/ 424 w 424"/>
                <a:gd name="T1" fmla="*/ 234 h 301"/>
                <a:gd name="T2" fmla="*/ 0 w 424"/>
                <a:gd name="T3" fmla="*/ 301 h 301"/>
                <a:gd name="T4" fmla="*/ 0 w 424"/>
                <a:gd name="T5" fmla="*/ 55 h 301"/>
                <a:gd name="T6" fmla="*/ 348 w 424"/>
                <a:gd name="T7" fmla="*/ 0 h 301"/>
                <a:gd name="T8" fmla="*/ 424 w 424"/>
                <a:gd name="T9" fmla="*/ 234 h 301"/>
              </a:gdLst>
              <a:ahLst/>
              <a:cxnLst>
                <a:cxn ang="0">
                  <a:pos x="T0" y="T1"/>
                </a:cxn>
                <a:cxn ang="0">
                  <a:pos x="T2" y="T3"/>
                </a:cxn>
                <a:cxn ang="0">
                  <a:pos x="T4" y="T5"/>
                </a:cxn>
                <a:cxn ang="0">
                  <a:pos x="T6" y="T7"/>
                </a:cxn>
                <a:cxn ang="0">
                  <a:pos x="T8" y="T9"/>
                </a:cxn>
              </a:cxnLst>
              <a:rect l="0" t="0" r="r" b="b"/>
              <a:pathLst>
                <a:path w="424" h="301">
                  <a:moveTo>
                    <a:pt x="424" y="234"/>
                  </a:moveTo>
                  <a:cubicBezTo>
                    <a:pt x="290" y="276"/>
                    <a:pt x="148" y="300"/>
                    <a:pt x="0" y="301"/>
                  </a:cubicBezTo>
                  <a:lnTo>
                    <a:pt x="0" y="55"/>
                  </a:lnTo>
                  <a:cubicBezTo>
                    <a:pt x="121" y="54"/>
                    <a:pt x="238" y="35"/>
                    <a:pt x="348" y="0"/>
                  </a:cubicBezTo>
                  <a:lnTo>
                    <a:pt x="424" y="23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2" name="Freeform 17"/>
            <p:cNvSpPr/>
            <p:nvPr/>
          </p:nvSpPr>
          <p:spPr bwMode="auto">
            <a:xfrm>
              <a:off x="4979868" y="3830905"/>
              <a:ext cx="361642" cy="311118"/>
            </a:xfrm>
            <a:custGeom>
              <a:avLst/>
              <a:gdLst>
                <a:gd name="T0" fmla="*/ 458 w 458"/>
                <a:gd name="T1" fmla="*/ 198 h 393"/>
                <a:gd name="T2" fmla="*/ 75 w 458"/>
                <a:gd name="T3" fmla="*/ 393 h 393"/>
                <a:gd name="T4" fmla="*/ 0 w 458"/>
                <a:gd name="T5" fmla="*/ 160 h 393"/>
                <a:gd name="T6" fmla="*/ 313 w 458"/>
                <a:gd name="T7" fmla="*/ 0 h 393"/>
                <a:gd name="T8" fmla="*/ 458 w 458"/>
                <a:gd name="T9" fmla="*/ 198 h 393"/>
              </a:gdLst>
              <a:ahLst/>
              <a:cxnLst>
                <a:cxn ang="0">
                  <a:pos x="T0" y="T1"/>
                </a:cxn>
                <a:cxn ang="0">
                  <a:pos x="T2" y="T3"/>
                </a:cxn>
                <a:cxn ang="0">
                  <a:pos x="T4" y="T5"/>
                </a:cxn>
                <a:cxn ang="0">
                  <a:pos x="T6" y="T7"/>
                </a:cxn>
                <a:cxn ang="0">
                  <a:pos x="T8" y="T9"/>
                </a:cxn>
              </a:cxnLst>
              <a:rect l="0" t="0" r="r" b="b"/>
              <a:pathLst>
                <a:path w="458" h="393">
                  <a:moveTo>
                    <a:pt x="458" y="198"/>
                  </a:moveTo>
                  <a:cubicBezTo>
                    <a:pt x="342" y="281"/>
                    <a:pt x="213" y="347"/>
                    <a:pt x="75" y="393"/>
                  </a:cubicBezTo>
                  <a:lnTo>
                    <a:pt x="0" y="160"/>
                  </a:lnTo>
                  <a:cubicBezTo>
                    <a:pt x="113" y="122"/>
                    <a:pt x="218" y="68"/>
                    <a:pt x="313" y="0"/>
                  </a:cubicBezTo>
                  <a:lnTo>
                    <a:pt x="458" y="198"/>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3" name="Freeform 18"/>
            <p:cNvSpPr/>
            <p:nvPr/>
          </p:nvSpPr>
          <p:spPr bwMode="auto">
            <a:xfrm>
              <a:off x="5240463" y="3624822"/>
              <a:ext cx="354994" cy="353665"/>
            </a:xfrm>
            <a:custGeom>
              <a:avLst/>
              <a:gdLst>
                <a:gd name="T0" fmla="*/ 447 w 447"/>
                <a:gd name="T1" fmla="*/ 144 h 447"/>
                <a:gd name="T2" fmla="*/ 144 w 447"/>
                <a:gd name="T3" fmla="*/ 447 h 447"/>
                <a:gd name="T4" fmla="*/ 0 w 447"/>
                <a:gd name="T5" fmla="*/ 249 h 447"/>
                <a:gd name="T6" fmla="*/ 249 w 447"/>
                <a:gd name="T7" fmla="*/ 0 h 447"/>
                <a:gd name="T8" fmla="*/ 447 w 447"/>
                <a:gd name="T9" fmla="*/ 144 h 447"/>
              </a:gdLst>
              <a:ahLst/>
              <a:cxnLst>
                <a:cxn ang="0">
                  <a:pos x="T0" y="T1"/>
                </a:cxn>
                <a:cxn ang="0">
                  <a:pos x="T2" y="T3"/>
                </a:cxn>
                <a:cxn ang="0">
                  <a:pos x="T4" y="T5"/>
                </a:cxn>
                <a:cxn ang="0">
                  <a:pos x="T6" y="T7"/>
                </a:cxn>
                <a:cxn ang="0">
                  <a:pos x="T8" y="T9"/>
                </a:cxn>
              </a:cxnLst>
              <a:rect l="0" t="0" r="r" b="b"/>
              <a:pathLst>
                <a:path w="447" h="447">
                  <a:moveTo>
                    <a:pt x="447" y="144"/>
                  </a:moveTo>
                  <a:cubicBezTo>
                    <a:pt x="362" y="260"/>
                    <a:pt x="260" y="362"/>
                    <a:pt x="144" y="447"/>
                  </a:cubicBezTo>
                  <a:lnTo>
                    <a:pt x="0" y="249"/>
                  </a:lnTo>
                  <a:cubicBezTo>
                    <a:pt x="95" y="179"/>
                    <a:pt x="179" y="95"/>
                    <a:pt x="249" y="0"/>
                  </a:cubicBezTo>
                  <a:lnTo>
                    <a:pt x="447" y="14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4" name="Freeform 19"/>
            <p:cNvSpPr/>
            <p:nvPr/>
          </p:nvSpPr>
          <p:spPr bwMode="auto">
            <a:xfrm>
              <a:off x="5447876" y="3361568"/>
              <a:ext cx="311118" cy="362971"/>
            </a:xfrm>
            <a:custGeom>
              <a:avLst/>
              <a:gdLst>
                <a:gd name="T0" fmla="*/ 394 w 394"/>
                <a:gd name="T1" fmla="*/ 76 h 458"/>
                <a:gd name="T2" fmla="*/ 198 w 394"/>
                <a:gd name="T3" fmla="*/ 458 h 458"/>
                <a:gd name="T4" fmla="*/ 0 w 394"/>
                <a:gd name="T5" fmla="*/ 314 h 458"/>
                <a:gd name="T6" fmla="*/ 160 w 394"/>
                <a:gd name="T7" fmla="*/ 0 h 458"/>
                <a:gd name="T8" fmla="*/ 394 w 394"/>
                <a:gd name="T9" fmla="*/ 76 h 458"/>
              </a:gdLst>
              <a:ahLst/>
              <a:cxnLst>
                <a:cxn ang="0">
                  <a:pos x="T0" y="T1"/>
                </a:cxn>
                <a:cxn ang="0">
                  <a:pos x="T2" y="T3"/>
                </a:cxn>
                <a:cxn ang="0">
                  <a:pos x="T4" y="T5"/>
                </a:cxn>
                <a:cxn ang="0">
                  <a:pos x="T6" y="T7"/>
                </a:cxn>
                <a:cxn ang="0">
                  <a:pos x="T8" y="T9"/>
                </a:cxn>
              </a:cxnLst>
              <a:rect l="0" t="0" r="r" b="b"/>
              <a:pathLst>
                <a:path w="394" h="458">
                  <a:moveTo>
                    <a:pt x="394" y="76"/>
                  </a:moveTo>
                  <a:cubicBezTo>
                    <a:pt x="348" y="214"/>
                    <a:pt x="281" y="343"/>
                    <a:pt x="198" y="458"/>
                  </a:cubicBezTo>
                  <a:lnTo>
                    <a:pt x="0" y="314"/>
                  </a:lnTo>
                  <a:cubicBezTo>
                    <a:pt x="68" y="219"/>
                    <a:pt x="122" y="114"/>
                    <a:pt x="160" y="0"/>
                  </a:cubicBezTo>
                  <a:lnTo>
                    <a:pt x="394" y="76"/>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5" name="Freeform 20"/>
            <p:cNvSpPr/>
            <p:nvPr/>
          </p:nvSpPr>
          <p:spPr bwMode="auto">
            <a:xfrm>
              <a:off x="5579503" y="3071723"/>
              <a:ext cx="237992" cy="335051"/>
            </a:xfrm>
            <a:custGeom>
              <a:avLst/>
              <a:gdLst>
                <a:gd name="T0" fmla="*/ 300 w 300"/>
                <a:gd name="T1" fmla="*/ 0 h 424"/>
                <a:gd name="T2" fmla="*/ 233 w 300"/>
                <a:gd name="T3" fmla="*/ 424 h 424"/>
                <a:gd name="T4" fmla="*/ 0 w 300"/>
                <a:gd name="T5" fmla="*/ 348 h 424"/>
                <a:gd name="T6" fmla="*/ 54 w 300"/>
                <a:gd name="T7" fmla="*/ 0 h 424"/>
                <a:gd name="T8" fmla="*/ 300 w 300"/>
                <a:gd name="T9" fmla="*/ 0 h 424"/>
              </a:gdLst>
              <a:ahLst/>
              <a:cxnLst>
                <a:cxn ang="0">
                  <a:pos x="T0" y="T1"/>
                </a:cxn>
                <a:cxn ang="0">
                  <a:pos x="T2" y="T3"/>
                </a:cxn>
                <a:cxn ang="0">
                  <a:pos x="T4" y="T5"/>
                </a:cxn>
                <a:cxn ang="0">
                  <a:pos x="T6" y="T7"/>
                </a:cxn>
                <a:cxn ang="0">
                  <a:pos x="T8" y="T9"/>
                </a:cxn>
              </a:cxnLst>
              <a:rect l="0" t="0" r="r" b="b"/>
              <a:pathLst>
                <a:path w="300" h="424">
                  <a:moveTo>
                    <a:pt x="300" y="0"/>
                  </a:moveTo>
                  <a:cubicBezTo>
                    <a:pt x="299" y="148"/>
                    <a:pt x="275" y="290"/>
                    <a:pt x="233" y="424"/>
                  </a:cubicBezTo>
                  <a:lnTo>
                    <a:pt x="0" y="348"/>
                  </a:lnTo>
                  <a:cubicBezTo>
                    <a:pt x="34" y="238"/>
                    <a:pt x="53" y="121"/>
                    <a:pt x="54" y="0"/>
                  </a:cubicBezTo>
                  <a:lnTo>
                    <a:pt x="300"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6" name="Freeform 21"/>
            <p:cNvSpPr/>
            <p:nvPr/>
          </p:nvSpPr>
          <p:spPr bwMode="auto">
            <a:xfrm>
              <a:off x="5579503" y="2719387"/>
              <a:ext cx="237992" cy="336380"/>
            </a:xfrm>
            <a:custGeom>
              <a:avLst/>
              <a:gdLst>
                <a:gd name="T0" fmla="*/ 233 w 300"/>
                <a:gd name="T1" fmla="*/ 0 h 424"/>
                <a:gd name="T2" fmla="*/ 300 w 300"/>
                <a:gd name="T3" fmla="*/ 424 h 424"/>
                <a:gd name="T4" fmla="*/ 54 w 300"/>
                <a:gd name="T5" fmla="*/ 424 h 424"/>
                <a:gd name="T6" fmla="*/ 0 w 300"/>
                <a:gd name="T7" fmla="*/ 75 h 424"/>
                <a:gd name="T8" fmla="*/ 233 w 300"/>
                <a:gd name="T9" fmla="*/ 0 h 424"/>
              </a:gdLst>
              <a:ahLst/>
              <a:cxnLst>
                <a:cxn ang="0">
                  <a:pos x="T0" y="T1"/>
                </a:cxn>
                <a:cxn ang="0">
                  <a:pos x="T2" y="T3"/>
                </a:cxn>
                <a:cxn ang="0">
                  <a:pos x="T4" y="T5"/>
                </a:cxn>
                <a:cxn ang="0">
                  <a:pos x="T6" y="T7"/>
                </a:cxn>
                <a:cxn ang="0">
                  <a:pos x="T8" y="T9"/>
                </a:cxn>
              </a:cxnLst>
              <a:rect l="0" t="0" r="r" b="b"/>
              <a:pathLst>
                <a:path w="300" h="424">
                  <a:moveTo>
                    <a:pt x="233" y="0"/>
                  </a:moveTo>
                  <a:cubicBezTo>
                    <a:pt x="275" y="134"/>
                    <a:pt x="299" y="276"/>
                    <a:pt x="300" y="424"/>
                  </a:cubicBezTo>
                  <a:lnTo>
                    <a:pt x="54" y="424"/>
                  </a:lnTo>
                  <a:cubicBezTo>
                    <a:pt x="53" y="302"/>
                    <a:pt x="34" y="185"/>
                    <a:pt x="0" y="75"/>
                  </a:cubicBezTo>
                  <a:lnTo>
                    <a:pt x="233"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7" name="Freeform 22"/>
            <p:cNvSpPr/>
            <p:nvPr/>
          </p:nvSpPr>
          <p:spPr bwMode="auto">
            <a:xfrm>
              <a:off x="5447876" y="2401622"/>
              <a:ext cx="311118" cy="361642"/>
            </a:xfrm>
            <a:custGeom>
              <a:avLst/>
              <a:gdLst>
                <a:gd name="T0" fmla="*/ 198 w 393"/>
                <a:gd name="T1" fmla="*/ 0 h 458"/>
                <a:gd name="T2" fmla="*/ 393 w 393"/>
                <a:gd name="T3" fmla="*/ 382 h 458"/>
                <a:gd name="T4" fmla="*/ 160 w 393"/>
                <a:gd name="T5" fmla="*/ 458 h 458"/>
                <a:gd name="T6" fmla="*/ 0 w 393"/>
                <a:gd name="T7" fmla="*/ 144 h 458"/>
                <a:gd name="T8" fmla="*/ 198 w 393"/>
                <a:gd name="T9" fmla="*/ 0 h 458"/>
              </a:gdLst>
              <a:ahLst/>
              <a:cxnLst>
                <a:cxn ang="0">
                  <a:pos x="T0" y="T1"/>
                </a:cxn>
                <a:cxn ang="0">
                  <a:pos x="T2" y="T3"/>
                </a:cxn>
                <a:cxn ang="0">
                  <a:pos x="T4" y="T5"/>
                </a:cxn>
                <a:cxn ang="0">
                  <a:pos x="T6" y="T7"/>
                </a:cxn>
                <a:cxn ang="0">
                  <a:pos x="T8" y="T9"/>
                </a:cxn>
              </a:cxnLst>
              <a:rect l="0" t="0" r="r" b="b"/>
              <a:pathLst>
                <a:path w="393" h="458">
                  <a:moveTo>
                    <a:pt x="198" y="0"/>
                  </a:moveTo>
                  <a:cubicBezTo>
                    <a:pt x="281" y="116"/>
                    <a:pt x="348" y="244"/>
                    <a:pt x="393" y="382"/>
                  </a:cubicBezTo>
                  <a:lnTo>
                    <a:pt x="160" y="458"/>
                  </a:lnTo>
                  <a:cubicBezTo>
                    <a:pt x="122" y="345"/>
                    <a:pt x="68" y="239"/>
                    <a:pt x="0" y="144"/>
                  </a:cubicBezTo>
                  <a:lnTo>
                    <a:pt x="198"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8" name="Freeform 23"/>
            <p:cNvSpPr/>
            <p:nvPr/>
          </p:nvSpPr>
          <p:spPr bwMode="auto">
            <a:xfrm>
              <a:off x="5240463" y="2147674"/>
              <a:ext cx="354994" cy="354994"/>
            </a:xfrm>
            <a:custGeom>
              <a:avLst/>
              <a:gdLst>
                <a:gd name="T0" fmla="*/ 144 w 447"/>
                <a:gd name="T1" fmla="*/ 0 h 448"/>
                <a:gd name="T2" fmla="*/ 447 w 447"/>
                <a:gd name="T3" fmla="*/ 304 h 448"/>
                <a:gd name="T4" fmla="*/ 249 w 447"/>
                <a:gd name="T5" fmla="*/ 448 h 448"/>
                <a:gd name="T6" fmla="*/ 0 w 447"/>
                <a:gd name="T7" fmla="*/ 199 h 448"/>
                <a:gd name="T8" fmla="*/ 144 w 447"/>
                <a:gd name="T9" fmla="*/ 0 h 448"/>
              </a:gdLst>
              <a:ahLst/>
              <a:cxnLst>
                <a:cxn ang="0">
                  <a:pos x="T0" y="T1"/>
                </a:cxn>
                <a:cxn ang="0">
                  <a:pos x="T2" y="T3"/>
                </a:cxn>
                <a:cxn ang="0">
                  <a:pos x="T4" y="T5"/>
                </a:cxn>
                <a:cxn ang="0">
                  <a:pos x="T6" y="T7"/>
                </a:cxn>
                <a:cxn ang="0">
                  <a:pos x="T8" y="T9"/>
                </a:cxn>
              </a:cxnLst>
              <a:rect l="0" t="0" r="r" b="b"/>
              <a:pathLst>
                <a:path w="447" h="448">
                  <a:moveTo>
                    <a:pt x="144" y="0"/>
                  </a:moveTo>
                  <a:cubicBezTo>
                    <a:pt x="260" y="86"/>
                    <a:pt x="362" y="188"/>
                    <a:pt x="447" y="304"/>
                  </a:cubicBezTo>
                  <a:lnTo>
                    <a:pt x="249" y="448"/>
                  </a:lnTo>
                  <a:cubicBezTo>
                    <a:pt x="179" y="353"/>
                    <a:pt x="95" y="269"/>
                    <a:pt x="0" y="199"/>
                  </a:cubicBezTo>
                  <a:lnTo>
                    <a:pt x="144"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49" name="Freeform 24"/>
            <p:cNvSpPr/>
            <p:nvPr/>
          </p:nvSpPr>
          <p:spPr bwMode="auto">
            <a:xfrm>
              <a:off x="4979868" y="1984138"/>
              <a:ext cx="361642" cy="311118"/>
            </a:xfrm>
            <a:custGeom>
              <a:avLst/>
              <a:gdLst>
                <a:gd name="T0" fmla="*/ 75 w 458"/>
                <a:gd name="T1" fmla="*/ 0 h 394"/>
                <a:gd name="T2" fmla="*/ 458 w 458"/>
                <a:gd name="T3" fmla="*/ 195 h 394"/>
                <a:gd name="T4" fmla="*/ 313 w 458"/>
                <a:gd name="T5" fmla="*/ 394 h 394"/>
                <a:gd name="T6" fmla="*/ 0 w 458"/>
                <a:gd name="T7" fmla="*/ 233 h 394"/>
                <a:gd name="T8" fmla="*/ 75 w 458"/>
                <a:gd name="T9" fmla="*/ 0 h 394"/>
              </a:gdLst>
              <a:ahLst/>
              <a:cxnLst>
                <a:cxn ang="0">
                  <a:pos x="T0" y="T1"/>
                </a:cxn>
                <a:cxn ang="0">
                  <a:pos x="T2" y="T3"/>
                </a:cxn>
                <a:cxn ang="0">
                  <a:pos x="T4" y="T5"/>
                </a:cxn>
                <a:cxn ang="0">
                  <a:pos x="T6" y="T7"/>
                </a:cxn>
                <a:cxn ang="0">
                  <a:pos x="T8" y="T9"/>
                </a:cxn>
              </a:cxnLst>
              <a:rect l="0" t="0" r="r" b="b"/>
              <a:pathLst>
                <a:path w="458" h="394">
                  <a:moveTo>
                    <a:pt x="75" y="0"/>
                  </a:moveTo>
                  <a:cubicBezTo>
                    <a:pt x="213" y="46"/>
                    <a:pt x="342" y="112"/>
                    <a:pt x="458" y="195"/>
                  </a:cubicBezTo>
                  <a:lnTo>
                    <a:pt x="313" y="394"/>
                  </a:lnTo>
                  <a:cubicBezTo>
                    <a:pt x="218" y="326"/>
                    <a:pt x="113" y="271"/>
                    <a:pt x="0" y="233"/>
                  </a:cubicBezTo>
                  <a:lnTo>
                    <a:pt x="75"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50" name="Freeform 25"/>
            <p:cNvSpPr/>
            <p:nvPr/>
          </p:nvSpPr>
          <p:spPr bwMode="auto">
            <a:xfrm>
              <a:off x="4687364" y="1925637"/>
              <a:ext cx="336380" cy="237992"/>
            </a:xfrm>
            <a:custGeom>
              <a:avLst/>
              <a:gdLst>
                <a:gd name="T0" fmla="*/ 0 w 424"/>
                <a:gd name="T1" fmla="*/ 0 h 300"/>
                <a:gd name="T2" fmla="*/ 424 w 424"/>
                <a:gd name="T3" fmla="*/ 67 h 300"/>
                <a:gd name="T4" fmla="*/ 348 w 424"/>
                <a:gd name="T5" fmla="*/ 300 h 300"/>
                <a:gd name="T6" fmla="*/ 0 w 424"/>
                <a:gd name="T7" fmla="*/ 245 h 300"/>
                <a:gd name="T8" fmla="*/ 0 w 424"/>
                <a:gd name="T9" fmla="*/ 0 h 300"/>
              </a:gdLst>
              <a:ahLst/>
              <a:cxnLst>
                <a:cxn ang="0">
                  <a:pos x="T0" y="T1"/>
                </a:cxn>
                <a:cxn ang="0">
                  <a:pos x="T2" y="T3"/>
                </a:cxn>
                <a:cxn ang="0">
                  <a:pos x="T4" y="T5"/>
                </a:cxn>
                <a:cxn ang="0">
                  <a:pos x="T6" y="T7"/>
                </a:cxn>
                <a:cxn ang="0">
                  <a:pos x="T8" y="T9"/>
                </a:cxn>
              </a:cxnLst>
              <a:rect l="0" t="0" r="r" b="b"/>
              <a:pathLst>
                <a:path w="424" h="300">
                  <a:moveTo>
                    <a:pt x="0" y="0"/>
                  </a:moveTo>
                  <a:cubicBezTo>
                    <a:pt x="148" y="1"/>
                    <a:pt x="290" y="24"/>
                    <a:pt x="424" y="67"/>
                  </a:cubicBezTo>
                  <a:lnTo>
                    <a:pt x="348" y="300"/>
                  </a:lnTo>
                  <a:cubicBezTo>
                    <a:pt x="238" y="265"/>
                    <a:pt x="121" y="246"/>
                    <a:pt x="0" y="245"/>
                  </a:cubicBezTo>
                  <a:lnTo>
                    <a:pt x="0"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grpSp>
      <p:grpSp>
        <p:nvGrpSpPr>
          <p:cNvPr id="51" name="组合 50"/>
          <p:cNvGrpSpPr/>
          <p:nvPr/>
        </p:nvGrpSpPr>
        <p:grpSpPr>
          <a:xfrm>
            <a:off x="4598551" y="1356190"/>
            <a:ext cx="1705499" cy="1706165"/>
            <a:chOff x="6133796" y="1925637"/>
            <a:chExt cx="2274887" cy="2274887"/>
          </a:xfrm>
        </p:grpSpPr>
        <p:sp>
          <p:nvSpPr>
            <p:cNvPr id="52" name="Freeform 6"/>
            <p:cNvSpPr/>
            <p:nvPr/>
          </p:nvSpPr>
          <p:spPr bwMode="auto">
            <a:xfrm>
              <a:off x="6927546" y="1925637"/>
              <a:ext cx="335051" cy="237992"/>
            </a:xfrm>
            <a:custGeom>
              <a:avLst/>
              <a:gdLst>
                <a:gd name="T0" fmla="*/ 0 w 424"/>
                <a:gd name="T1" fmla="*/ 67 h 300"/>
                <a:gd name="T2" fmla="*/ 424 w 424"/>
                <a:gd name="T3" fmla="*/ 0 h 300"/>
                <a:gd name="T4" fmla="*/ 424 w 424"/>
                <a:gd name="T5" fmla="*/ 245 h 300"/>
                <a:gd name="T6" fmla="*/ 76 w 424"/>
                <a:gd name="T7" fmla="*/ 300 h 300"/>
                <a:gd name="T8" fmla="*/ 0 w 424"/>
                <a:gd name="T9" fmla="*/ 67 h 300"/>
              </a:gdLst>
              <a:ahLst/>
              <a:cxnLst>
                <a:cxn ang="0">
                  <a:pos x="T0" y="T1"/>
                </a:cxn>
                <a:cxn ang="0">
                  <a:pos x="T2" y="T3"/>
                </a:cxn>
                <a:cxn ang="0">
                  <a:pos x="T4" y="T5"/>
                </a:cxn>
                <a:cxn ang="0">
                  <a:pos x="T6" y="T7"/>
                </a:cxn>
                <a:cxn ang="0">
                  <a:pos x="T8" y="T9"/>
                </a:cxn>
              </a:cxnLst>
              <a:rect l="0" t="0" r="r" b="b"/>
              <a:pathLst>
                <a:path w="424" h="300">
                  <a:moveTo>
                    <a:pt x="0" y="67"/>
                  </a:moveTo>
                  <a:cubicBezTo>
                    <a:pt x="134" y="24"/>
                    <a:pt x="276" y="1"/>
                    <a:pt x="424" y="0"/>
                  </a:cubicBezTo>
                  <a:lnTo>
                    <a:pt x="424" y="245"/>
                  </a:lnTo>
                  <a:cubicBezTo>
                    <a:pt x="302" y="246"/>
                    <a:pt x="186" y="265"/>
                    <a:pt x="76" y="300"/>
                  </a:cubicBezTo>
                  <a:lnTo>
                    <a:pt x="0" y="67"/>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53" name="Freeform 7"/>
            <p:cNvSpPr/>
            <p:nvPr/>
          </p:nvSpPr>
          <p:spPr bwMode="auto">
            <a:xfrm>
              <a:off x="6608451" y="1984138"/>
              <a:ext cx="362971" cy="311118"/>
            </a:xfrm>
            <a:custGeom>
              <a:avLst/>
              <a:gdLst>
                <a:gd name="T0" fmla="*/ 0 w 458"/>
                <a:gd name="T1" fmla="*/ 195 h 394"/>
                <a:gd name="T2" fmla="*/ 382 w 458"/>
                <a:gd name="T3" fmla="*/ 0 h 394"/>
                <a:gd name="T4" fmla="*/ 458 w 458"/>
                <a:gd name="T5" fmla="*/ 233 h 394"/>
                <a:gd name="T6" fmla="*/ 144 w 458"/>
                <a:gd name="T7" fmla="*/ 394 h 394"/>
                <a:gd name="T8" fmla="*/ 0 w 458"/>
                <a:gd name="T9" fmla="*/ 195 h 394"/>
              </a:gdLst>
              <a:ahLst/>
              <a:cxnLst>
                <a:cxn ang="0">
                  <a:pos x="T0" y="T1"/>
                </a:cxn>
                <a:cxn ang="0">
                  <a:pos x="T2" y="T3"/>
                </a:cxn>
                <a:cxn ang="0">
                  <a:pos x="T4" y="T5"/>
                </a:cxn>
                <a:cxn ang="0">
                  <a:pos x="T6" y="T7"/>
                </a:cxn>
                <a:cxn ang="0">
                  <a:pos x="T8" y="T9"/>
                </a:cxn>
              </a:cxnLst>
              <a:rect l="0" t="0" r="r" b="b"/>
              <a:pathLst>
                <a:path w="458" h="394">
                  <a:moveTo>
                    <a:pt x="0" y="195"/>
                  </a:moveTo>
                  <a:cubicBezTo>
                    <a:pt x="116" y="112"/>
                    <a:pt x="245" y="46"/>
                    <a:pt x="382" y="0"/>
                  </a:cubicBezTo>
                  <a:lnTo>
                    <a:pt x="458" y="233"/>
                  </a:lnTo>
                  <a:cubicBezTo>
                    <a:pt x="345" y="271"/>
                    <a:pt x="240" y="326"/>
                    <a:pt x="144" y="394"/>
                  </a:cubicBezTo>
                  <a:lnTo>
                    <a:pt x="0" y="195"/>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54" name="Freeform 8"/>
            <p:cNvSpPr/>
            <p:nvPr/>
          </p:nvSpPr>
          <p:spPr bwMode="auto">
            <a:xfrm>
              <a:off x="6355833" y="2147674"/>
              <a:ext cx="354994" cy="354994"/>
            </a:xfrm>
            <a:custGeom>
              <a:avLst/>
              <a:gdLst>
                <a:gd name="T0" fmla="*/ 0 w 448"/>
                <a:gd name="T1" fmla="*/ 304 h 448"/>
                <a:gd name="T2" fmla="*/ 304 w 448"/>
                <a:gd name="T3" fmla="*/ 0 h 448"/>
                <a:gd name="T4" fmla="*/ 448 w 448"/>
                <a:gd name="T5" fmla="*/ 199 h 448"/>
                <a:gd name="T6" fmla="*/ 199 w 448"/>
                <a:gd name="T7" fmla="*/ 448 h 448"/>
                <a:gd name="T8" fmla="*/ 0 w 448"/>
                <a:gd name="T9" fmla="*/ 304 h 448"/>
              </a:gdLst>
              <a:ahLst/>
              <a:cxnLst>
                <a:cxn ang="0">
                  <a:pos x="T0" y="T1"/>
                </a:cxn>
                <a:cxn ang="0">
                  <a:pos x="T2" y="T3"/>
                </a:cxn>
                <a:cxn ang="0">
                  <a:pos x="T4" y="T5"/>
                </a:cxn>
                <a:cxn ang="0">
                  <a:pos x="T6" y="T7"/>
                </a:cxn>
                <a:cxn ang="0">
                  <a:pos x="T8" y="T9"/>
                </a:cxn>
              </a:cxnLst>
              <a:rect l="0" t="0" r="r" b="b"/>
              <a:pathLst>
                <a:path w="448" h="448">
                  <a:moveTo>
                    <a:pt x="0" y="304"/>
                  </a:moveTo>
                  <a:cubicBezTo>
                    <a:pt x="86" y="188"/>
                    <a:pt x="188" y="86"/>
                    <a:pt x="304" y="0"/>
                  </a:cubicBezTo>
                  <a:lnTo>
                    <a:pt x="448" y="199"/>
                  </a:lnTo>
                  <a:cubicBezTo>
                    <a:pt x="353" y="269"/>
                    <a:pt x="269" y="353"/>
                    <a:pt x="199" y="448"/>
                  </a:cubicBezTo>
                  <a:lnTo>
                    <a:pt x="0" y="30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55" name="Freeform 9"/>
            <p:cNvSpPr/>
            <p:nvPr/>
          </p:nvSpPr>
          <p:spPr bwMode="auto">
            <a:xfrm>
              <a:off x="6190967" y="2401622"/>
              <a:ext cx="312448" cy="361642"/>
            </a:xfrm>
            <a:custGeom>
              <a:avLst/>
              <a:gdLst>
                <a:gd name="T0" fmla="*/ 0 w 394"/>
                <a:gd name="T1" fmla="*/ 382 h 458"/>
                <a:gd name="T2" fmla="*/ 195 w 394"/>
                <a:gd name="T3" fmla="*/ 0 h 458"/>
                <a:gd name="T4" fmla="*/ 394 w 394"/>
                <a:gd name="T5" fmla="*/ 144 h 458"/>
                <a:gd name="T6" fmla="*/ 233 w 394"/>
                <a:gd name="T7" fmla="*/ 458 h 458"/>
                <a:gd name="T8" fmla="*/ 0 w 394"/>
                <a:gd name="T9" fmla="*/ 382 h 458"/>
              </a:gdLst>
              <a:ahLst/>
              <a:cxnLst>
                <a:cxn ang="0">
                  <a:pos x="T0" y="T1"/>
                </a:cxn>
                <a:cxn ang="0">
                  <a:pos x="T2" y="T3"/>
                </a:cxn>
                <a:cxn ang="0">
                  <a:pos x="T4" y="T5"/>
                </a:cxn>
                <a:cxn ang="0">
                  <a:pos x="T6" y="T7"/>
                </a:cxn>
                <a:cxn ang="0">
                  <a:pos x="T8" y="T9"/>
                </a:cxn>
              </a:cxnLst>
              <a:rect l="0" t="0" r="r" b="b"/>
              <a:pathLst>
                <a:path w="394" h="458">
                  <a:moveTo>
                    <a:pt x="0" y="382"/>
                  </a:moveTo>
                  <a:cubicBezTo>
                    <a:pt x="46" y="244"/>
                    <a:pt x="112" y="116"/>
                    <a:pt x="195" y="0"/>
                  </a:cubicBezTo>
                  <a:lnTo>
                    <a:pt x="394" y="144"/>
                  </a:lnTo>
                  <a:cubicBezTo>
                    <a:pt x="326" y="239"/>
                    <a:pt x="271" y="345"/>
                    <a:pt x="233" y="458"/>
                  </a:cubicBezTo>
                  <a:lnTo>
                    <a:pt x="0" y="382"/>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56" name="Freeform 10"/>
            <p:cNvSpPr/>
            <p:nvPr/>
          </p:nvSpPr>
          <p:spPr bwMode="auto">
            <a:xfrm>
              <a:off x="6133796" y="2719387"/>
              <a:ext cx="237992" cy="336380"/>
            </a:xfrm>
            <a:custGeom>
              <a:avLst/>
              <a:gdLst>
                <a:gd name="T0" fmla="*/ 0 w 300"/>
                <a:gd name="T1" fmla="*/ 424 h 424"/>
                <a:gd name="T2" fmla="*/ 67 w 300"/>
                <a:gd name="T3" fmla="*/ 0 h 424"/>
                <a:gd name="T4" fmla="*/ 300 w 300"/>
                <a:gd name="T5" fmla="*/ 75 h 424"/>
                <a:gd name="T6" fmla="*/ 245 w 300"/>
                <a:gd name="T7" fmla="*/ 424 h 424"/>
                <a:gd name="T8" fmla="*/ 0 w 300"/>
                <a:gd name="T9" fmla="*/ 424 h 424"/>
              </a:gdLst>
              <a:ahLst/>
              <a:cxnLst>
                <a:cxn ang="0">
                  <a:pos x="T0" y="T1"/>
                </a:cxn>
                <a:cxn ang="0">
                  <a:pos x="T2" y="T3"/>
                </a:cxn>
                <a:cxn ang="0">
                  <a:pos x="T4" y="T5"/>
                </a:cxn>
                <a:cxn ang="0">
                  <a:pos x="T6" y="T7"/>
                </a:cxn>
                <a:cxn ang="0">
                  <a:pos x="T8" y="T9"/>
                </a:cxn>
              </a:cxnLst>
              <a:rect l="0" t="0" r="r" b="b"/>
              <a:pathLst>
                <a:path w="300" h="424">
                  <a:moveTo>
                    <a:pt x="0" y="424"/>
                  </a:moveTo>
                  <a:cubicBezTo>
                    <a:pt x="1" y="276"/>
                    <a:pt x="24" y="134"/>
                    <a:pt x="67" y="0"/>
                  </a:cubicBezTo>
                  <a:lnTo>
                    <a:pt x="300" y="75"/>
                  </a:lnTo>
                  <a:cubicBezTo>
                    <a:pt x="265" y="185"/>
                    <a:pt x="246" y="302"/>
                    <a:pt x="245" y="424"/>
                  </a:cubicBezTo>
                  <a:lnTo>
                    <a:pt x="0" y="42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57" name="Freeform 11"/>
            <p:cNvSpPr/>
            <p:nvPr/>
          </p:nvSpPr>
          <p:spPr bwMode="auto">
            <a:xfrm>
              <a:off x="6133796" y="3071723"/>
              <a:ext cx="237992" cy="335051"/>
            </a:xfrm>
            <a:custGeom>
              <a:avLst/>
              <a:gdLst>
                <a:gd name="T0" fmla="*/ 67 w 300"/>
                <a:gd name="T1" fmla="*/ 424 h 424"/>
                <a:gd name="T2" fmla="*/ 0 w 300"/>
                <a:gd name="T3" fmla="*/ 0 h 424"/>
                <a:gd name="T4" fmla="*/ 245 w 300"/>
                <a:gd name="T5" fmla="*/ 0 h 424"/>
                <a:gd name="T6" fmla="*/ 300 w 300"/>
                <a:gd name="T7" fmla="*/ 348 h 424"/>
                <a:gd name="T8" fmla="*/ 67 w 300"/>
                <a:gd name="T9" fmla="*/ 424 h 424"/>
              </a:gdLst>
              <a:ahLst/>
              <a:cxnLst>
                <a:cxn ang="0">
                  <a:pos x="T0" y="T1"/>
                </a:cxn>
                <a:cxn ang="0">
                  <a:pos x="T2" y="T3"/>
                </a:cxn>
                <a:cxn ang="0">
                  <a:pos x="T4" y="T5"/>
                </a:cxn>
                <a:cxn ang="0">
                  <a:pos x="T6" y="T7"/>
                </a:cxn>
                <a:cxn ang="0">
                  <a:pos x="T8" y="T9"/>
                </a:cxn>
              </a:cxnLst>
              <a:rect l="0" t="0" r="r" b="b"/>
              <a:pathLst>
                <a:path w="300" h="424">
                  <a:moveTo>
                    <a:pt x="67" y="424"/>
                  </a:moveTo>
                  <a:cubicBezTo>
                    <a:pt x="24" y="290"/>
                    <a:pt x="1" y="148"/>
                    <a:pt x="0" y="0"/>
                  </a:cubicBezTo>
                  <a:lnTo>
                    <a:pt x="245" y="0"/>
                  </a:lnTo>
                  <a:cubicBezTo>
                    <a:pt x="246" y="121"/>
                    <a:pt x="266" y="238"/>
                    <a:pt x="300" y="348"/>
                  </a:cubicBezTo>
                  <a:lnTo>
                    <a:pt x="67" y="42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58" name="Freeform 12"/>
            <p:cNvSpPr/>
            <p:nvPr/>
          </p:nvSpPr>
          <p:spPr bwMode="auto">
            <a:xfrm>
              <a:off x="6190967" y="3361568"/>
              <a:ext cx="312448" cy="362971"/>
            </a:xfrm>
            <a:custGeom>
              <a:avLst/>
              <a:gdLst>
                <a:gd name="T0" fmla="*/ 195 w 394"/>
                <a:gd name="T1" fmla="*/ 458 h 458"/>
                <a:gd name="T2" fmla="*/ 0 w 394"/>
                <a:gd name="T3" fmla="*/ 76 h 458"/>
                <a:gd name="T4" fmla="*/ 234 w 394"/>
                <a:gd name="T5" fmla="*/ 0 h 458"/>
                <a:gd name="T6" fmla="*/ 394 w 394"/>
                <a:gd name="T7" fmla="*/ 314 h 458"/>
                <a:gd name="T8" fmla="*/ 195 w 394"/>
                <a:gd name="T9" fmla="*/ 458 h 458"/>
              </a:gdLst>
              <a:ahLst/>
              <a:cxnLst>
                <a:cxn ang="0">
                  <a:pos x="T0" y="T1"/>
                </a:cxn>
                <a:cxn ang="0">
                  <a:pos x="T2" y="T3"/>
                </a:cxn>
                <a:cxn ang="0">
                  <a:pos x="T4" y="T5"/>
                </a:cxn>
                <a:cxn ang="0">
                  <a:pos x="T6" y="T7"/>
                </a:cxn>
                <a:cxn ang="0">
                  <a:pos x="T8" y="T9"/>
                </a:cxn>
              </a:cxnLst>
              <a:rect l="0" t="0" r="r" b="b"/>
              <a:pathLst>
                <a:path w="394" h="458">
                  <a:moveTo>
                    <a:pt x="195" y="458"/>
                  </a:moveTo>
                  <a:cubicBezTo>
                    <a:pt x="112" y="343"/>
                    <a:pt x="46" y="214"/>
                    <a:pt x="0" y="76"/>
                  </a:cubicBezTo>
                  <a:lnTo>
                    <a:pt x="234" y="0"/>
                  </a:lnTo>
                  <a:cubicBezTo>
                    <a:pt x="271" y="114"/>
                    <a:pt x="326" y="219"/>
                    <a:pt x="394" y="314"/>
                  </a:cubicBezTo>
                  <a:lnTo>
                    <a:pt x="195" y="458"/>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59" name="Freeform 13"/>
            <p:cNvSpPr/>
            <p:nvPr/>
          </p:nvSpPr>
          <p:spPr bwMode="auto">
            <a:xfrm>
              <a:off x="6355833" y="3624822"/>
              <a:ext cx="354994" cy="353665"/>
            </a:xfrm>
            <a:custGeom>
              <a:avLst/>
              <a:gdLst>
                <a:gd name="T0" fmla="*/ 304 w 448"/>
                <a:gd name="T1" fmla="*/ 447 h 447"/>
                <a:gd name="T2" fmla="*/ 0 w 448"/>
                <a:gd name="T3" fmla="*/ 144 h 447"/>
                <a:gd name="T4" fmla="*/ 199 w 448"/>
                <a:gd name="T5" fmla="*/ 0 h 447"/>
                <a:gd name="T6" fmla="*/ 448 w 448"/>
                <a:gd name="T7" fmla="*/ 249 h 447"/>
                <a:gd name="T8" fmla="*/ 304 w 448"/>
                <a:gd name="T9" fmla="*/ 447 h 447"/>
              </a:gdLst>
              <a:ahLst/>
              <a:cxnLst>
                <a:cxn ang="0">
                  <a:pos x="T0" y="T1"/>
                </a:cxn>
                <a:cxn ang="0">
                  <a:pos x="T2" y="T3"/>
                </a:cxn>
                <a:cxn ang="0">
                  <a:pos x="T4" y="T5"/>
                </a:cxn>
                <a:cxn ang="0">
                  <a:pos x="T6" y="T7"/>
                </a:cxn>
                <a:cxn ang="0">
                  <a:pos x="T8" y="T9"/>
                </a:cxn>
              </a:cxnLst>
              <a:rect l="0" t="0" r="r" b="b"/>
              <a:pathLst>
                <a:path w="448" h="447">
                  <a:moveTo>
                    <a:pt x="304" y="447"/>
                  </a:moveTo>
                  <a:cubicBezTo>
                    <a:pt x="188" y="362"/>
                    <a:pt x="86" y="260"/>
                    <a:pt x="0" y="144"/>
                  </a:cubicBezTo>
                  <a:lnTo>
                    <a:pt x="199" y="0"/>
                  </a:lnTo>
                  <a:cubicBezTo>
                    <a:pt x="269" y="95"/>
                    <a:pt x="353" y="179"/>
                    <a:pt x="448" y="249"/>
                  </a:cubicBezTo>
                  <a:lnTo>
                    <a:pt x="304" y="447"/>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0" name="Freeform 14"/>
            <p:cNvSpPr/>
            <p:nvPr/>
          </p:nvSpPr>
          <p:spPr bwMode="auto">
            <a:xfrm>
              <a:off x="6608451" y="3830905"/>
              <a:ext cx="362971" cy="312448"/>
            </a:xfrm>
            <a:custGeom>
              <a:avLst/>
              <a:gdLst>
                <a:gd name="T0" fmla="*/ 382 w 458"/>
                <a:gd name="T1" fmla="*/ 394 h 394"/>
                <a:gd name="T2" fmla="*/ 0 w 458"/>
                <a:gd name="T3" fmla="*/ 198 h 394"/>
                <a:gd name="T4" fmla="*/ 144 w 458"/>
                <a:gd name="T5" fmla="*/ 0 h 394"/>
                <a:gd name="T6" fmla="*/ 458 w 458"/>
                <a:gd name="T7" fmla="*/ 160 h 394"/>
                <a:gd name="T8" fmla="*/ 382 w 458"/>
                <a:gd name="T9" fmla="*/ 394 h 394"/>
              </a:gdLst>
              <a:ahLst/>
              <a:cxnLst>
                <a:cxn ang="0">
                  <a:pos x="T0" y="T1"/>
                </a:cxn>
                <a:cxn ang="0">
                  <a:pos x="T2" y="T3"/>
                </a:cxn>
                <a:cxn ang="0">
                  <a:pos x="T4" y="T5"/>
                </a:cxn>
                <a:cxn ang="0">
                  <a:pos x="T6" y="T7"/>
                </a:cxn>
                <a:cxn ang="0">
                  <a:pos x="T8" y="T9"/>
                </a:cxn>
              </a:cxnLst>
              <a:rect l="0" t="0" r="r" b="b"/>
              <a:pathLst>
                <a:path w="458" h="394">
                  <a:moveTo>
                    <a:pt x="382" y="394"/>
                  </a:moveTo>
                  <a:cubicBezTo>
                    <a:pt x="245" y="348"/>
                    <a:pt x="116" y="281"/>
                    <a:pt x="0" y="198"/>
                  </a:cubicBezTo>
                  <a:lnTo>
                    <a:pt x="144" y="0"/>
                  </a:lnTo>
                  <a:cubicBezTo>
                    <a:pt x="239" y="68"/>
                    <a:pt x="345" y="122"/>
                    <a:pt x="458" y="160"/>
                  </a:cubicBezTo>
                  <a:lnTo>
                    <a:pt x="382" y="39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1" name="Freeform 15"/>
            <p:cNvSpPr/>
            <p:nvPr/>
          </p:nvSpPr>
          <p:spPr bwMode="auto">
            <a:xfrm>
              <a:off x="6927546" y="3963861"/>
              <a:ext cx="335051" cy="236663"/>
            </a:xfrm>
            <a:custGeom>
              <a:avLst/>
              <a:gdLst>
                <a:gd name="T0" fmla="*/ 424 w 424"/>
                <a:gd name="T1" fmla="*/ 300 h 300"/>
                <a:gd name="T2" fmla="*/ 0 w 424"/>
                <a:gd name="T3" fmla="*/ 233 h 300"/>
                <a:gd name="T4" fmla="*/ 76 w 424"/>
                <a:gd name="T5" fmla="*/ 0 h 300"/>
                <a:gd name="T6" fmla="*/ 424 w 424"/>
                <a:gd name="T7" fmla="*/ 54 h 300"/>
                <a:gd name="T8" fmla="*/ 424 w 424"/>
                <a:gd name="T9" fmla="*/ 300 h 300"/>
              </a:gdLst>
              <a:ahLst/>
              <a:cxnLst>
                <a:cxn ang="0">
                  <a:pos x="T0" y="T1"/>
                </a:cxn>
                <a:cxn ang="0">
                  <a:pos x="T2" y="T3"/>
                </a:cxn>
                <a:cxn ang="0">
                  <a:pos x="T4" y="T5"/>
                </a:cxn>
                <a:cxn ang="0">
                  <a:pos x="T6" y="T7"/>
                </a:cxn>
                <a:cxn ang="0">
                  <a:pos x="T8" y="T9"/>
                </a:cxn>
              </a:cxnLst>
              <a:rect l="0" t="0" r="r" b="b"/>
              <a:pathLst>
                <a:path w="424" h="300">
                  <a:moveTo>
                    <a:pt x="424" y="300"/>
                  </a:moveTo>
                  <a:cubicBezTo>
                    <a:pt x="276" y="299"/>
                    <a:pt x="134" y="275"/>
                    <a:pt x="0" y="233"/>
                  </a:cubicBezTo>
                  <a:lnTo>
                    <a:pt x="76" y="0"/>
                  </a:lnTo>
                  <a:cubicBezTo>
                    <a:pt x="186" y="34"/>
                    <a:pt x="303" y="53"/>
                    <a:pt x="424" y="54"/>
                  </a:cubicBezTo>
                  <a:lnTo>
                    <a:pt x="424" y="30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2" name="Freeform 16"/>
            <p:cNvSpPr/>
            <p:nvPr/>
          </p:nvSpPr>
          <p:spPr bwMode="auto">
            <a:xfrm>
              <a:off x="7278552" y="3962532"/>
              <a:ext cx="336380" cy="237992"/>
            </a:xfrm>
            <a:custGeom>
              <a:avLst/>
              <a:gdLst>
                <a:gd name="T0" fmla="*/ 424 w 424"/>
                <a:gd name="T1" fmla="*/ 234 h 301"/>
                <a:gd name="T2" fmla="*/ 0 w 424"/>
                <a:gd name="T3" fmla="*/ 301 h 301"/>
                <a:gd name="T4" fmla="*/ 0 w 424"/>
                <a:gd name="T5" fmla="*/ 55 h 301"/>
                <a:gd name="T6" fmla="*/ 348 w 424"/>
                <a:gd name="T7" fmla="*/ 0 h 301"/>
                <a:gd name="T8" fmla="*/ 424 w 424"/>
                <a:gd name="T9" fmla="*/ 234 h 301"/>
              </a:gdLst>
              <a:ahLst/>
              <a:cxnLst>
                <a:cxn ang="0">
                  <a:pos x="T0" y="T1"/>
                </a:cxn>
                <a:cxn ang="0">
                  <a:pos x="T2" y="T3"/>
                </a:cxn>
                <a:cxn ang="0">
                  <a:pos x="T4" y="T5"/>
                </a:cxn>
                <a:cxn ang="0">
                  <a:pos x="T6" y="T7"/>
                </a:cxn>
                <a:cxn ang="0">
                  <a:pos x="T8" y="T9"/>
                </a:cxn>
              </a:cxnLst>
              <a:rect l="0" t="0" r="r" b="b"/>
              <a:pathLst>
                <a:path w="424" h="301">
                  <a:moveTo>
                    <a:pt x="424" y="234"/>
                  </a:moveTo>
                  <a:cubicBezTo>
                    <a:pt x="290" y="276"/>
                    <a:pt x="148" y="300"/>
                    <a:pt x="0" y="301"/>
                  </a:cubicBezTo>
                  <a:lnTo>
                    <a:pt x="0" y="55"/>
                  </a:lnTo>
                  <a:cubicBezTo>
                    <a:pt x="121" y="54"/>
                    <a:pt x="238" y="35"/>
                    <a:pt x="348" y="0"/>
                  </a:cubicBezTo>
                  <a:lnTo>
                    <a:pt x="424" y="234"/>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3" name="Freeform 17"/>
            <p:cNvSpPr/>
            <p:nvPr/>
          </p:nvSpPr>
          <p:spPr bwMode="auto">
            <a:xfrm>
              <a:off x="7571056" y="3830905"/>
              <a:ext cx="361642" cy="311118"/>
            </a:xfrm>
            <a:custGeom>
              <a:avLst/>
              <a:gdLst>
                <a:gd name="T0" fmla="*/ 458 w 458"/>
                <a:gd name="T1" fmla="*/ 198 h 393"/>
                <a:gd name="T2" fmla="*/ 75 w 458"/>
                <a:gd name="T3" fmla="*/ 393 h 393"/>
                <a:gd name="T4" fmla="*/ 0 w 458"/>
                <a:gd name="T5" fmla="*/ 160 h 393"/>
                <a:gd name="T6" fmla="*/ 313 w 458"/>
                <a:gd name="T7" fmla="*/ 0 h 393"/>
                <a:gd name="T8" fmla="*/ 458 w 458"/>
                <a:gd name="T9" fmla="*/ 198 h 393"/>
              </a:gdLst>
              <a:ahLst/>
              <a:cxnLst>
                <a:cxn ang="0">
                  <a:pos x="T0" y="T1"/>
                </a:cxn>
                <a:cxn ang="0">
                  <a:pos x="T2" y="T3"/>
                </a:cxn>
                <a:cxn ang="0">
                  <a:pos x="T4" y="T5"/>
                </a:cxn>
                <a:cxn ang="0">
                  <a:pos x="T6" y="T7"/>
                </a:cxn>
                <a:cxn ang="0">
                  <a:pos x="T8" y="T9"/>
                </a:cxn>
              </a:cxnLst>
              <a:rect l="0" t="0" r="r" b="b"/>
              <a:pathLst>
                <a:path w="458" h="393">
                  <a:moveTo>
                    <a:pt x="458" y="198"/>
                  </a:moveTo>
                  <a:cubicBezTo>
                    <a:pt x="342" y="281"/>
                    <a:pt x="213" y="347"/>
                    <a:pt x="75" y="393"/>
                  </a:cubicBezTo>
                  <a:lnTo>
                    <a:pt x="0" y="160"/>
                  </a:lnTo>
                  <a:cubicBezTo>
                    <a:pt x="113" y="122"/>
                    <a:pt x="218" y="68"/>
                    <a:pt x="313" y="0"/>
                  </a:cubicBezTo>
                  <a:lnTo>
                    <a:pt x="458" y="198"/>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4" name="Freeform 18"/>
            <p:cNvSpPr/>
            <p:nvPr/>
          </p:nvSpPr>
          <p:spPr bwMode="auto">
            <a:xfrm>
              <a:off x="7831651" y="3624822"/>
              <a:ext cx="354994" cy="353665"/>
            </a:xfrm>
            <a:custGeom>
              <a:avLst/>
              <a:gdLst>
                <a:gd name="T0" fmla="*/ 447 w 447"/>
                <a:gd name="T1" fmla="*/ 144 h 447"/>
                <a:gd name="T2" fmla="*/ 144 w 447"/>
                <a:gd name="T3" fmla="*/ 447 h 447"/>
                <a:gd name="T4" fmla="*/ 0 w 447"/>
                <a:gd name="T5" fmla="*/ 249 h 447"/>
                <a:gd name="T6" fmla="*/ 249 w 447"/>
                <a:gd name="T7" fmla="*/ 0 h 447"/>
                <a:gd name="T8" fmla="*/ 447 w 447"/>
                <a:gd name="T9" fmla="*/ 144 h 447"/>
              </a:gdLst>
              <a:ahLst/>
              <a:cxnLst>
                <a:cxn ang="0">
                  <a:pos x="T0" y="T1"/>
                </a:cxn>
                <a:cxn ang="0">
                  <a:pos x="T2" y="T3"/>
                </a:cxn>
                <a:cxn ang="0">
                  <a:pos x="T4" y="T5"/>
                </a:cxn>
                <a:cxn ang="0">
                  <a:pos x="T6" y="T7"/>
                </a:cxn>
                <a:cxn ang="0">
                  <a:pos x="T8" y="T9"/>
                </a:cxn>
              </a:cxnLst>
              <a:rect l="0" t="0" r="r" b="b"/>
              <a:pathLst>
                <a:path w="447" h="447">
                  <a:moveTo>
                    <a:pt x="447" y="144"/>
                  </a:moveTo>
                  <a:cubicBezTo>
                    <a:pt x="362" y="260"/>
                    <a:pt x="260" y="362"/>
                    <a:pt x="144" y="447"/>
                  </a:cubicBezTo>
                  <a:lnTo>
                    <a:pt x="0" y="249"/>
                  </a:lnTo>
                  <a:cubicBezTo>
                    <a:pt x="95" y="179"/>
                    <a:pt x="179" y="95"/>
                    <a:pt x="249" y="0"/>
                  </a:cubicBezTo>
                  <a:lnTo>
                    <a:pt x="447" y="144"/>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5" name="Freeform 19"/>
            <p:cNvSpPr/>
            <p:nvPr/>
          </p:nvSpPr>
          <p:spPr bwMode="auto">
            <a:xfrm>
              <a:off x="8039064" y="3361568"/>
              <a:ext cx="311118" cy="362971"/>
            </a:xfrm>
            <a:custGeom>
              <a:avLst/>
              <a:gdLst>
                <a:gd name="T0" fmla="*/ 394 w 394"/>
                <a:gd name="T1" fmla="*/ 76 h 458"/>
                <a:gd name="T2" fmla="*/ 198 w 394"/>
                <a:gd name="T3" fmla="*/ 458 h 458"/>
                <a:gd name="T4" fmla="*/ 0 w 394"/>
                <a:gd name="T5" fmla="*/ 314 h 458"/>
                <a:gd name="T6" fmla="*/ 160 w 394"/>
                <a:gd name="T7" fmla="*/ 0 h 458"/>
                <a:gd name="T8" fmla="*/ 394 w 394"/>
                <a:gd name="T9" fmla="*/ 76 h 458"/>
              </a:gdLst>
              <a:ahLst/>
              <a:cxnLst>
                <a:cxn ang="0">
                  <a:pos x="T0" y="T1"/>
                </a:cxn>
                <a:cxn ang="0">
                  <a:pos x="T2" y="T3"/>
                </a:cxn>
                <a:cxn ang="0">
                  <a:pos x="T4" y="T5"/>
                </a:cxn>
                <a:cxn ang="0">
                  <a:pos x="T6" y="T7"/>
                </a:cxn>
                <a:cxn ang="0">
                  <a:pos x="T8" y="T9"/>
                </a:cxn>
              </a:cxnLst>
              <a:rect l="0" t="0" r="r" b="b"/>
              <a:pathLst>
                <a:path w="394" h="458">
                  <a:moveTo>
                    <a:pt x="394" y="76"/>
                  </a:moveTo>
                  <a:cubicBezTo>
                    <a:pt x="348" y="214"/>
                    <a:pt x="281" y="343"/>
                    <a:pt x="198" y="458"/>
                  </a:cubicBezTo>
                  <a:lnTo>
                    <a:pt x="0" y="314"/>
                  </a:lnTo>
                  <a:cubicBezTo>
                    <a:pt x="68" y="219"/>
                    <a:pt x="122" y="114"/>
                    <a:pt x="160" y="0"/>
                  </a:cubicBezTo>
                  <a:lnTo>
                    <a:pt x="394" y="76"/>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6" name="Freeform 20"/>
            <p:cNvSpPr/>
            <p:nvPr/>
          </p:nvSpPr>
          <p:spPr bwMode="auto">
            <a:xfrm>
              <a:off x="8170691" y="3071723"/>
              <a:ext cx="237992" cy="335051"/>
            </a:xfrm>
            <a:custGeom>
              <a:avLst/>
              <a:gdLst>
                <a:gd name="T0" fmla="*/ 300 w 300"/>
                <a:gd name="T1" fmla="*/ 0 h 424"/>
                <a:gd name="T2" fmla="*/ 233 w 300"/>
                <a:gd name="T3" fmla="*/ 424 h 424"/>
                <a:gd name="T4" fmla="*/ 0 w 300"/>
                <a:gd name="T5" fmla="*/ 348 h 424"/>
                <a:gd name="T6" fmla="*/ 54 w 300"/>
                <a:gd name="T7" fmla="*/ 0 h 424"/>
                <a:gd name="T8" fmla="*/ 300 w 300"/>
                <a:gd name="T9" fmla="*/ 0 h 424"/>
              </a:gdLst>
              <a:ahLst/>
              <a:cxnLst>
                <a:cxn ang="0">
                  <a:pos x="T0" y="T1"/>
                </a:cxn>
                <a:cxn ang="0">
                  <a:pos x="T2" y="T3"/>
                </a:cxn>
                <a:cxn ang="0">
                  <a:pos x="T4" y="T5"/>
                </a:cxn>
                <a:cxn ang="0">
                  <a:pos x="T6" y="T7"/>
                </a:cxn>
                <a:cxn ang="0">
                  <a:pos x="T8" y="T9"/>
                </a:cxn>
              </a:cxnLst>
              <a:rect l="0" t="0" r="r" b="b"/>
              <a:pathLst>
                <a:path w="300" h="424">
                  <a:moveTo>
                    <a:pt x="300" y="0"/>
                  </a:moveTo>
                  <a:cubicBezTo>
                    <a:pt x="299" y="148"/>
                    <a:pt x="275" y="290"/>
                    <a:pt x="233" y="424"/>
                  </a:cubicBezTo>
                  <a:lnTo>
                    <a:pt x="0" y="348"/>
                  </a:lnTo>
                  <a:cubicBezTo>
                    <a:pt x="34" y="238"/>
                    <a:pt x="53" y="121"/>
                    <a:pt x="54" y="0"/>
                  </a:cubicBezTo>
                  <a:lnTo>
                    <a:pt x="300"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7" name="Freeform 21"/>
            <p:cNvSpPr/>
            <p:nvPr/>
          </p:nvSpPr>
          <p:spPr bwMode="auto">
            <a:xfrm>
              <a:off x="8170691" y="2719387"/>
              <a:ext cx="237992" cy="336380"/>
            </a:xfrm>
            <a:custGeom>
              <a:avLst/>
              <a:gdLst>
                <a:gd name="T0" fmla="*/ 233 w 300"/>
                <a:gd name="T1" fmla="*/ 0 h 424"/>
                <a:gd name="T2" fmla="*/ 300 w 300"/>
                <a:gd name="T3" fmla="*/ 424 h 424"/>
                <a:gd name="T4" fmla="*/ 54 w 300"/>
                <a:gd name="T5" fmla="*/ 424 h 424"/>
                <a:gd name="T6" fmla="*/ 0 w 300"/>
                <a:gd name="T7" fmla="*/ 75 h 424"/>
                <a:gd name="T8" fmla="*/ 233 w 300"/>
                <a:gd name="T9" fmla="*/ 0 h 424"/>
              </a:gdLst>
              <a:ahLst/>
              <a:cxnLst>
                <a:cxn ang="0">
                  <a:pos x="T0" y="T1"/>
                </a:cxn>
                <a:cxn ang="0">
                  <a:pos x="T2" y="T3"/>
                </a:cxn>
                <a:cxn ang="0">
                  <a:pos x="T4" y="T5"/>
                </a:cxn>
                <a:cxn ang="0">
                  <a:pos x="T6" y="T7"/>
                </a:cxn>
                <a:cxn ang="0">
                  <a:pos x="T8" y="T9"/>
                </a:cxn>
              </a:cxnLst>
              <a:rect l="0" t="0" r="r" b="b"/>
              <a:pathLst>
                <a:path w="300" h="424">
                  <a:moveTo>
                    <a:pt x="233" y="0"/>
                  </a:moveTo>
                  <a:cubicBezTo>
                    <a:pt x="275" y="134"/>
                    <a:pt x="299" y="276"/>
                    <a:pt x="300" y="424"/>
                  </a:cubicBezTo>
                  <a:lnTo>
                    <a:pt x="54" y="424"/>
                  </a:lnTo>
                  <a:cubicBezTo>
                    <a:pt x="53" y="302"/>
                    <a:pt x="34" y="185"/>
                    <a:pt x="0" y="75"/>
                  </a:cubicBezTo>
                  <a:lnTo>
                    <a:pt x="233"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8" name="Freeform 22"/>
            <p:cNvSpPr/>
            <p:nvPr/>
          </p:nvSpPr>
          <p:spPr bwMode="auto">
            <a:xfrm>
              <a:off x="8039064" y="2401622"/>
              <a:ext cx="311118" cy="361642"/>
            </a:xfrm>
            <a:custGeom>
              <a:avLst/>
              <a:gdLst>
                <a:gd name="T0" fmla="*/ 198 w 393"/>
                <a:gd name="T1" fmla="*/ 0 h 458"/>
                <a:gd name="T2" fmla="*/ 393 w 393"/>
                <a:gd name="T3" fmla="*/ 382 h 458"/>
                <a:gd name="T4" fmla="*/ 160 w 393"/>
                <a:gd name="T5" fmla="*/ 458 h 458"/>
                <a:gd name="T6" fmla="*/ 0 w 393"/>
                <a:gd name="T7" fmla="*/ 144 h 458"/>
                <a:gd name="T8" fmla="*/ 198 w 393"/>
                <a:gd name="T9" fmla="*/ 0 h 458"/>
              </a:gdLst>
              <a:ahLst/>
              <a:cxnLst>
                <a:cxn ang="0">
                  <a:pos x="T0" y="T1"/>
                </a:cxn>
                <a:cxn ang="0">
                  <a:pos x="T2" y="T3"/>
                </a:cxn>
                <a:cxn ang="0">
                  <a:pos x="T4" y="T5"/>
                </a:cxn>
                <a:cxn ang="0">
                  <a:pos x="T6" y="T7"/>
                </a:cxn>
                <a:cxn ang="0">
                  <a:pos x="T8" y="T9"/>
                </a:cxn>
              </a:cxnLst>
              <a:rect l="0" t="0" r="r" b="b"/>
              <a:pathLst>
                <a:path w="393" h="458">
                  <a:moveTo>
                    <a:pt x="198" y="0"/>
                  </a:moveTo>
                  <a:cubicBezTo>
                    <a:pt x="281" y="116"/>
                    <a:pt x="348" y="244"/>
                    <a:pt x="393" y="382"/>
                  </a:cubicBezTo>
                  <a:lnTo>
                    <a:pt x="160" y="458"/>
                  </a:lnTo>
                  <a:cubicBezTo>
                    <a:pt x="122" y="345"/>
                    <a:pt x="68" y="239"/>
                    <a:pt x="0" y="144"/>
                  </a:cubicBezTo>
                  <a:lnTo>
                    <a:pt x="198"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69" name="Freeform 23"/>
            <p:cNvSpPr/>
            <p:nvPr/>
          </p:nvSpPr>
          <p:spPr bwMode="auto">
            <a:xfrm>
              <a:off x="7831651" y="2147674"/>
              <a:ext cx="354994" cy="354994"/>
            </a:xfrm>
            <a:custGeom>
              <a:avLst/>
              <a:gdLst>
                <a:gd name="T0" fmla="*/ 144 w 447"/>
                <a:gd name="T1" fmla="*/ 0 h 448"/>
                <a:gd name="T2" fmla="*/ 447 w 447"/>
                <a:gd name="T3" fmla="*/ 304 h 448"/>
                <a:gd name="T4" fmla="*/ 249 w 447"/>
                <a:gd name="T5" fmla="*/ 448 h 448"/>
                <a:gd name="T6" fmla="*/ 0 w 447"/>
                <a:gd name="T7" fmla="*/ 199 h 448"/>
                <a:gd name="T8" fmla="*/ 144 w 447"/>
                <a:gd name="T9" fmla="*/ 0 h 448"/>
              </a:gdLst>
              <a:ahLst/>
              <a:cxnLst>
                <a:cxn ang="0">
                  <a:pos x="T0" y="T1"/>
                </a:cxn>
                <a:cxn ang="0">
                  <a:pos x="T2" y="T3"/>
                </a:cxn>
                <a:cxn ang="0">
                  <a:pos x="T4" y="T5"/>
                </a:cxn>
                <a:cxn ang="0">
                  <a:pos x="T6" y="T7"/>
                </a:cxn>
                <a:cxn ang="0">
                  <a:pos x="T8" y="T9"/>
                </a:cxn>
              </a:cxnLst>
              <a:rect l="0" t="0" r="r" b="b"/>
              <a:pathLst>
                <a:path w="447" h="448">
                  <a:moveTo>
                    <a:pt x="144" y="0"/>
                  </a:moveTo>
                  <a:cubicBezTo>
                    <a:pt x="260" y="86"/>
                    <a:pt x="362" y="188"/>
                    <a:pt x="447" y="304"/>
                  </a:cubicBezTo>
                  <a:lnTo>
                    <a:pt x="249" y="448"/>
                  </a:lnTo>
                  <a:cubicBezTo>
                    <a:pt x="179" y="353"/>
                    <a:pt x="95" y="269"/>
                    <a:pt x="0" y="199"/>
                  </a:cubicBezTo>
                  <a:lnTo>
                    <a:pt x="144"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70" name="Freeform 24"/>
            <p:cNvSpPr/>
            <p:nvPr/>
          </p:nvSpPr>
          <p:spPr bwMode="auto">
            <a:xfrm>
              <a:off x="7571056" y="1984138"/>
              <a:ext cx="361642" cy="311118"/>
            </a:xfrm>
            <a:custGeom>
              <a:avLst/>
              <a:gdLst>
                <a:gd name="T0" fmla="*/ 75 w 458"/>
                <a:gd name="T1" fmla="*/ 0 h 394"/>
                <a:gd name="T2" fmla="*/ 458 w 458"/>
                <a:gd name="T3" fmla="*/ 195 h 394"/>
                <a:gd name="T4" fmla="*/ 313 w 458"/>
                <a:gd name="T5" fmla="*/ 394 h 394"/>
                <a:gd name="T6" fmla="*/ 0 w 458"/>
                <a:gd name="T7" fmla="*/ 233 h 394"/>
                <a:gd name="T8" fmla="*/ 75 w 458"/>
                <a:gd name="T9" fmla="*/ 0 h 394"/>
              </a:gdLst>
              <a:ahLst/>
              <a:cxnLst>
                <a:cxn ang="0">
                  <a:pos x="T0" y="T1"/>
                </a:cxn>
                <a:cxn ang="0">
                  <a:pos x="T2" y="T3"/>
                </a:cxn>
                <a:cxn ang="0">
                  <a:pos x="T4" y="T5"/>
                </a:cxn>
                <a:cxn ang="0">
                  <a:pos x="T6" y="T7"/>
                </a:cxn>
                <a:cxn ang="0">
                  <a:pos x="T8" y="T9"/>
                </a:cxn>
              </a:cxnLst>
              <a:rect l="0" t="0" r="r" b="b"/>
              <a:pathLst>
                <a:path w="458" h="394">
                  <a:moveTo>
                    <a:pt x="75" y="0"/>
                  </a:moveTo>
                  <a:cubicBezTo>
                    <a:pt x="213" y="46"/>
                    <a:pt x="342" y="112"/>
                    <a:pt x="458" y="195"/>
                  </a:cubicBezTo>
                  <a:lnTo>
                    <a:pt x="313" y="394"/>
                  </a:lnTo>
                  <a:cubicBezTo>
                    <a:pt x="218" y="326"/>
                    <a:pt x="113" y="271"/>
                    <a:pt x="0" y="233"/>
                  </a:cubicBezTo>
                  <a:lnTo>
                    <a:pt x="75"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71" name="Freeform 25"/>
            <p:cNvSpPr/>
            <p:nvPr/>
          </p:nvSpPr>
          <p:spPr bwMode="auto">
            <a:xfrm>
              <a:off x="7278552" y="1925637"/>
              <a:ext cx="336380" cy="237992"/>
            </a:xfrm>
            <a:custGeom>
              <a:avLst/>
              <a:gdLst>
                <a:gd name="T0" fmla="*/ 0 w 424"/>
                <a:gd name="T1" fmla="*/ 0 h 300"/>
                <a:gd name="T2" fmla="*/ 424 w 424"/>
                <a:gd name="T3" fmla="*/ 67 h 300"/>
                <a:gd name="T4" fmla="*/ 348 w 424"/>
                <a:gd name="T5" fmla="*/ 300 h 300"/>
                <a:gd name="T6" fmla="*/ 0 w 424"/>
                <a:gd name="T7" fmla="*/ 245 h 300"/>
                <a:gd name="T8" fmla="*/ 0 w 424"/>
                <a:gd name="T9" fmla="*/ 0 h 300"/>
              </a:gdLst>
              <a:ahLst/>
              <a:cxnLst>
                <a:cxn ang="0">
                  <a:pos x="T0" y="T1"/>
                </a:cxn>
                <a:cxn ang="0">
                  <a:pos x="T2" y="T3"/>
                </a:cxn>
                <a:cxn ang="0">
                  <a:pos x="T4" y="T5"/>
                </a:cxn>
                <a:cxn ang="0">
                  <a:pos x="T6" y="T7"/>
                </a:cxn>
                <a:cxn ang="0">
                  <a:pos x="T8" y="T9"/>
                </a:cxn>
              </a:cxnLst>
              <a:rect l="0" t="0" r="r" b="b"/>
              <a:pathLst>
                <a:path w="424" h="300">
                  <a:moveTo>
                    <a:pt x="0" y="0"/>
                  </a:moveTo>
                  <a:cubicBezTo>
                    <a:pt x="148" y="1"/>
                    <a:pt x="290" y="24"/>
                    <a:pt x="424" y="67"/>
                  </a:cubicBezTo>
                  <a:lnTo>
                    <a:pt x="348" y="300"/>
                  </a:lnTo>
                  <a:cubicBezTo>
                    <a:pt x="238" y="265"/>
                    <a:pt x="121" y="246"/>
                    <a:pt x="0" y="245"/>
                  </a:cubicBezTo>
                  <a:lnTo>
                    <a:pt x="0"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grpSp>
      <p:grpSp>
        <p:nvGrpSpPr>
          <p:cNvPr id="72" name="组合 71"/>
          <p:cNvGrpSpPr/>
          <p:nvPr/>
        </p:nvGrpSpPr>
        <p:grpSpPr>
          <a:xfrm>
            <a:off x="6541184" y="1356190"/>
            <a:ext cx="1705499" cy="1706165"/>
            <a:chOff x="8724985" y="1925637"/>
            <a:chExt cx="2274887" cy="2274887"/>
          </a:xfrm>
        </p:grpSpPr>
        <p:sp>
          <p:nvSpPr>
            <p:cNvPr id="73" name="Freeform 6"/>
            <p:cNvSpPr/>
            <p:nvPr/>
          </p:nvSpPr>
          <p:spPr bwMode="auto">
            <a:xfrm>
              <a:off x="9518735" y="1925637"/>
              <a:ext cx="335051" cy="237992"/>
            </a:xfrm>
            <a:custGeom>
              <a:avLst/>
              <a:gdLst>
                <a:gd name="T0" fmla="*/ 0 w 424"/>
                <a:gd name="T1" fmla="*/ 67 h 300"/>
                <a:gd name="T2" fmla="*/ 424 w 424"/>
                <a:gd name="T3" fmla="*/ 0 h 300"/>
                <a:gd name="T4" fmla="*/ 424 w 424"/>
                <a:gd name="T5" fmla="*/ 245 h 300"/>
                <a:gd name="T6" fmla="*/ 76 w 424"/>
                <a:gd name="T7" fmla="*/ 300 h 300"/>
                <a:gd name="T8" fmla="*/ 0 w 424"/>
                <a:gd name="T9" fmla="*/ 67 h 300"/>
              </a:gdLst>
              <a:ahLst/>
              <a:cxnLst>
                <a:cxn ang="0">
                  <a:pos x="T0" y="T1"/>
                </a:cxn>
                <a:cxn ang="0">
                  <a:pos x="T2" y="T3"/>
                </a:cxn>
                <a:cxn ang="0">
                  <a:pos x="T4" y="T5"/>
                </a:cxn>
                <a:cxn ang="0">
                  <a:pos x="T6" y="T7"/>
                </a:cxn>
                <a:cxn ang="0">
                  <a:pos x="T8" y="T9"/>
                </a:cxn>
              </a:cxnLst>
              <a:rect l="0" t="0" r="r" b="b"/>
              <a:pathLst>
                <a:path w="424" h="300">
                  <a:moveTo>
                    <a:pt x="0" y="67"/>
                  </a:moveTo>
                  <a:cubicBezTo>
                    <a:pt x="134" y="24"/>
                    <a:pt x="276" y="1"/>
                    <a:pt x="424" y="0"/>
                  </a:cubicBezTo>
                  <a:lnTo>
                    <a:pt x="424" y="245"/>
                  </a:lnTo>
                  <a:cubicBezTo>
                    <a:pt x="302" y="246"/>
                    <a:pt x="186" y="265"/>
                    <a:pt x="76" y="300"/>
                  </a:cubicBezTo>
                  <a:lnTo>
                    <a:pt x="0" y="67"/>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74" name="Freeform 7"/>
            <p:cNvSpPr/>
            <p:nvPr/>
          </p:nvSpPr>
          <p:spPr bwMode="auto">
            <a:xfrm>
              <a:off x="9199640" y="1984138"/>
              <a:ext cx="362971" cy="311118"/>
            </a:xfrm>
            <a:custGeom>
              <a:avLst/>
              <a:gdLst>
                <a:gd name="T0" fmla="*/ 0 w 458"/>
                <a:gd name="T1" fmla="*/ 195 h 394"/>
                <a:gd name="T2" fmla="*/ 382 w 458"/>
                <a:gd name="T3" fmla="*/ 0 h 394"/>
                <a:gd name="T4" fmla="*/ 458 w 458"/>
                <a:gd name="T5" fmla="*/ 233 h 394"/>
                <a:gd name="T6" fmla="*/ 144 w 458"/>
                <a:gd name="T7" fmla="*/ 394 h 394"/>
                <a:gd name="T8" fmla="*/ 0 w 458"/>
                <a:gd name="T9" fmla="*/ 195 h 394"/>
              </a:gdLst>
              <a:ahLst/>
              <a:cxnLst>
                <a:cxn ang="0">
                  <a:pos x="T0" y="T1"/>
                </a:cxn>
                <a:cxn ang="0">
                  <a:pos x="T2" y="T3"/>
                </a:cxn>
                <a:cxn ang="0">
                  <a:pos x="T4" y="T5"/>
                </a:cxn>
                <a:cxn ang="0">
                  <a:pos x="T6" y="T7"/>
                </a:cxn>
                <a:cxn ang="0">
                  <a:pos x="T8" y="T9"/>
                </a:cxn>
              </a:cxnLst>
              <a:rect l="0" t="0" r="r" b="b"/>
              <a:pathLst>
                <a:path w="458" h="394">
                  <a:moveTo>
                    <a:pt x="0" y="195"/>
                  </a:moveTo>
                  <a:cubicBezTo>
                    <a:pt x="116" y="112"/>
                    <a:pt x="245" y="46"/>
                    <a:pt x="382" y="0"/>
                  </a:cubicBezTo>
                  <a:lnTo>
                    <a:pt x="458" y="233"/>
                  </a:lnTo>
                  <a:cubicBezTo>
                    <a:pt x="345" y="271"/>
                    <a:pt x="240" y="326"/>
                    <a:pt x="144" y="394"/>
                  </a:cubicBezTo>
                  <a:lnTo>
                    <a:pt x="0" y="195"/>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75" name="Freeform 8"/>
            <p:cNvSpPr/>
            <p:nvPr/>
          </p:nvSpPr>
          <p:spPr bwMode="auto">
            <a:xfrm>
              <a:off x="8947022" y="2147674"/>
              <a:ext cx="354994" cy="354994"/>
            </a:xfrm>
            <a:custGeom>
              <a:avLst/>
              <a:gdLst>
                <a:gd name="T0" fmla="*/ 0 w 448"/>
                <a:gd name="T1" fmla="*/ 304 h 448"/>
                <a:gd name="T2" fmla="*/ 304 w 448"/>
                <a:gd name="T3" fmla="*/ 0 h 448"/>
                <a:gd name="T4" fmla="*/ 448 w 448"/>
                <a:gd name="T5" fmla="*/ 199 h 448"/>
                <a:gd name="T6" fmla="*/ 199 w 448"/>
                <a:gd name="T7" fmla="*/ 448 h 448"/>
                <a:gd name="T8" fmla="*/ 0 w 448"/>
                <a:gd name="T9" fmla="*/ 304 h 448"/>
              </a:gdLst>
              <a:ahLst/>
              <a:cxnLst>
                <a:cxn ang="0">
                  <a:pos x="T0" y="T1"/>
                </a:cxn>
                <a:cxn ang="0">
                  <a:pos x="T2" y="T3"/>
                </a:cxn>
                <a:cxn ang="0">
                  <a:pos x="T4" y="T5"/>
                </a:cxn>
                <a:cxn ang="0">
                  <a:pos x="T6" y="T7"/>
                </a:cxn>
                <a:cxn ang="0">
                  <a:pos x="T8" y="T9"/>
                </a:cxn>
              </a:cxnLst>
              <a:rect l="0" t="0" r="r" b="b"/>
              <a:pathLst>
                <a:path w="448" h="448">
                  <a:moveTo>
                    <a:pt x="0" y="304"/>
                  </a:moveTo>
                  <a:cubicBezTo>
                    <a:pt x="86" y="188"/>
                    <a:pt x="188" y="86"/>
                    <a:pt x="304" y="0"/>
                  </a:cubicBezTo>
                  <a:lnTo>
                    <a:pt x="448" y="199"/>
                  </a:lnTo>
                  <a:cubicBezTo>
                    <a:pt x="353" y="269"/>
                    <a:pt x="269" y="353"/>
                    <a:pt x="199" y="448"/>
                  </a:cubicBezTo>
                  <a:lnTo>
                    <a:pt x="0" y="30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76" name="Freeform 9"/>
            <p:cNvSpPr/>
            <p:nvPr/>
          </p:nvSpPr>
          <p:spPr bwMode="auto">
            <a:xfrm>
              <a:off x="8782156" y="2401622"/>
              <a:ext cx="312448" cy="361642"/>
            </a:xfrm>
            <a:custGeom>
              <a:avLst/>
              <a:gdLst>
                <a:gd name="T0" fmla="*/ 0 w 394"/>
                <a:gd name="T1" fmla="*/ 382 h 458"/>
                <a:gd name="T2" fmla="*/ 195 w 394"/>
                <a:gd name="T3" fmla="*/ 0 h 458"/>
                <a:gd name="T4" fmla="*/ 394 w 394"/>
                <a:gd name="T5" fmla="*/ 144 h 458"/>
                <a:gd name="T6" fmla="*/ 233 w 394"/>
                <a:gd name="T7" fmla="*/ 458 h 458"/>
                <a:gd name="T8" fmla="*/ 0 w 394"/>
                <a:gd name="T9" fmla="*/ 382 h 458"/>
              </a:gdLst>
              <a:ahLst/>
              <a:cxnLst>
                <a:cxn ang="0">
                  <a:pos x="T0" y="T1"/>
                </a:cxn>
                <a:cxn ang="0">
                  <a:pos x="T2" y="T3"/>
                </a:cxn>
                <a:cxn ang="0">
                  <a:pos x="T4" y="T5"/>
                </a:cxn>
                <a:cxn ang="0">
                  <a:pos x="T6" y="T7"/>
                </a:cxn>
                <a:cxn ang="0">
                  <a:pos x="T8" y="T9"/>
                </a:cxn>
              </a:cxnLst>
              <a:rect l="0" t="0" r="r" b="b"/>
              <a:pathLst>
                <a:path w="394" h="458">
                  <a:moveTo>
                    <a:pt x="0" y="382"/>
                  </a:moveTo>
                  <a:cubicBezTo>
                    <a:pt x="46" y="244"/>
                    <a:pt x="112" y="116"/>
                    <a:pt x="195" y="0"/>
                  </a:cubicBezTo>
                  <a:lnTo>
                    <a:pt x="394" y="144"/>
                  </a:lnTo>
                  <a:cubicBezTo>
                    <a:pt x="326" y="239"/>
                    <a:pt x="271" y="345"/>
                    <a:pt x="233" y="458"/>
                  </a:cubicBezTo>
                  <a:lnTo>
                    <a:pt x="0" y="382"/>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77" name="Freeform 10"/>
            <p:cNvSpPr/>
            <p:nvPr/>
          </p:nvSpPr>
          <p:spPr bwMode="auto">
            <a:xfrm>
              <a:off x="8724985" y="2719387"/>
              <a:ext cx="237992" cy="336380"/>
            </a:xfrm>
            <a:custGeom>
              <a:avLst/>
              <a:gdLst>
                <a:gd name="T0" fmla="*/ 0 w 300"/>
                <a:gd name="T1" fmla="*/ 424 h 424"/>
                <a:gd name="T2" fmla="*/ 67 w 300"/>
                <a:gd name="T3" fmla="*/ 0 h 424"/>
                <a:gd name="T4" fmla="*/ 300 w 300"/>
                <a:gd name="T5" fmla="*/ 75 h 424"/>
                <a:gd name="T6" fmla="*/ 245 w 300"/>
                <a:gd name="T7" fmla="*/ 424 h 424"/>
                <a:gd name="T8" fmla="*/ 0 w 300"/>
                <a:gd name="T9" fmla="*/ 424 h 424"/>
              </a:gdLst>
              <a:ahLst/>
              <a:cxnLst>
                <a:cxn ang="0">
                  <a:pos x="T0" y="T1"/>
                </a:cxn>
                <a:cxn ang="0">
                  <a:pos x="T2" y="T3"/>
                </a:cxn>
                <a:cxn ang="0">
                  <a:pos x="T4" y="T5"/>
                </a:cxn>
                <a:cxn ang="0">
                  <a:pos x="T6" y="T7"/>
                </a:cxn>
                <a:cxn ang="0">
                  <a:pos x="T8" y="T9"/>
                </a:cxn>
              </a:cxnLst>
              <a:rect l="0" t="0" r="r" b="b"/>
              <a:pathLst>
                <a:path w="300" h="424">
                  <a:moveTo>
                    <a:pt x="0" y="424"/>
                  </a:moveTo>
                  <a:cubicBezTo>
                    <a:pt x="1" y="276"/>
                    <a:pt x="24" y="134"/>
                    <a:pt x="67" y="0"/>
                  </a:cubicBezTo>
                  <a:lnTo>
                    <a:pt x="300" y="75"/>
                  </a:lnTo>
                  <a:cubicBezTo>
                    <a:pt x="265" y="185"/>
                    <a:pt x="246" y="302"/>
                    <a:pt x="245" y="424"/>
                  </a:cubicBezTo>
                  <a:lnTo>
                    <a:pt x="0" y="42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78" name="Freeform 11"/>
            <p:cNvSpPr/>
            <p:nvPr/>
          </p:nvSpPr>
          <p:spPr bwMode="auto">
            <a:xfrm>
              <a:off x="8724985" y="3071723"/>
              <a:ext cx="237992" cy="335051"/>
            </a:xfrm>
            <a:custGeom>
              <a:avLst/>
              <a:gdLst>
                <a:gd name="T0" fmla="*/ 67 w 300"/>
                <a:gd name="T1" fmla="*/ 424 h 424"/>
                <a:gd name="T2" fmla="*/ 0 w 300"/>
                <a:gd name="T3" fmla="*/ 0 h 424"/>
                <a:gd name="T4" fmla="*/ 245 w 300"/>
                <a:gd name="T5" fmla="*/ 0 h 424"/>
                <a:gd name="T6" fmla="*/ 300 w 300"/>
                <a:gd name="T7" fmla="*/ 348 h 424"/>
                <a:gd name="T8" fmla="*/ 67 w 300"/>
                <a:gd name="T9" fmla="*/ 424 h 424"/>
              </a:gdLst>
              <a:ahLst/>
              <a:cxnLst>
                <a:cxn ang="0">
                  <a:pos x="T0" y="T1"/>
                </a:cxn>
                <a:cxn ang="0">
                  <a:pos x="T2" y="T3"/>
                </a:cxn>
                <a:cxn ang="0">
                  <a:pos x="T4" y="T5"/>
                </a:cxn>
                <a:cxn ang="0">
                  <a:pos x="T6" y="T7"/>
                </a:cxn>
                <a:cxn ang="0">
                  <a:pos x="T8" y="T9"/>
                </a:cxn>
              </a:cxnLst>
              <a:rect l="0" t="0" r="r" b="b"/>
              <a:pathLst>
                <a:path w="300" h="424">
                  <a:moveTo>
                    <a:pt x="67" y="424"/>
                  </a:moveTo>
                  <a:cubicBezTo>
                    <a:pt x="24" y="290"/>
                    <a:pt x="1" y="148"/>
                    <a:pt x="0" y="0"/>
                  </a:cubicBezTo>
                  <a:lnTo>
                    <a:pt x="245" y="0"/>
                  </a:lnTo>
                  <a:cubicBezTo>
                    <a:pt x="246" y="121"/>
                    <a:pt x="266" y="238"/>
                    <a:pt x="300" y="348"/>
                  </a:cubicBezTo>
                  <a:lnTo>
                    <a:pt x="67" y="42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79" name="Freeform 12"/>
            <p:cNvSpPr/>
            <p:nvPr/>
          </p:nvSpPr>
          <p:spPr bwMode="auto">
            <a:xfrm>
              <a:off x="8782156" y="3361568"/>
              <a:ext cx="312448" cy="362971"/>
            </a:xfrm>
            <a:custGeom>
              <a:avLst/>
              <a:gdLst>
                <a:gd name="T0" fmla="*/ 195 w 394"/>
                <a:gd name="T1" fmla="*/ 458 h 458"/>
                <a:gd name="T2" fmla="*/ 0 w 394"/>
                <a:gd name="T3" fmla="*/ 76 h 458"/>
                <a:gd name="T4" fmla="*/ 234 w 394"/>
                <a:gd name="T5" fmla="*/ 0 h 458"/>
                <a:gd name="T6" fmla="*/ 394 w 394"/>
                <a:gd name="T7" fmla="*/ 314 h 458"/>
                <a:gd name="T8" fmla="*/ 195 w 394"/>
                <a:gd name="T9" fmla="*/ 458 h 458"/>
              </a:gdLst>
              <a:ahLst/>
              <a:cxnLst>
                <a:cxn ang="0">
                  <a:pos x="T0" y="T1"/>
                </a:cxn>
                <a:cxn ang="0">
                  <a:pos x="T2" y="T3"/>
                </a:cxn>
                <a:cxn ang="0">
                  <a:pos x="T4" y="T5"/>
                </a:cxn>
                <a:cxn ang="0">
                  <a:pos x="T6" y="T7"/>
                </a:cxn>
                <a:cxn ang="0">
                  <a:pos x="T8" y="T9"/>
                </a:cxn>
              </a:cxnLst>
              <a:rect l="0" t="0" r="r" b="b"/>
              <a:pathLst>
                <a:path w="394" h="458">
                  <a:moveTo>
                    <a:pt x="195" y="458"/>
                  </a:moveTo>
                  <a:cubicBezTo>
                    <a:pt x="112" y="343"/>
                    <a:pt x="46" y="214"/>
                    <a:pt x="0" y="76"/>
                  </a:cubicBezTo>
                  <a:lnTo>
                    <a:pt x="234" y="0"/>
                  </a:lnTo>
                  <a:cubicBezTo>
                    <a:pt x="271" y="114"/>
                    <a:pt x="326" y="219"/>
                    <a:pt x="394" y="314"/>
                  </a:cubicBezTo>
                  <a:lnTo>
                    <a:pt x="195" y="458"/>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0" name="Freeform 13"/>
            <p:cNvSpPr/>
            <p:nvPr/>
          </p:nvSpPr>
          <p:spPr bwMode="auto">
            <a:xfrm>
              <a:off x="8947022" y="3624822"/>
              <a:ext cx="354994" cy="353665"/>
            </a:xfrm>
            <a:custGeom>
              <a:avLst/>
              <a:gdLst>
                <a:gd name="T0" fmla="*/ 304 w 448"/>
                <a:gd name="T1" fmla="*/ 447 h 447"/>
                <a:gd name="T2" fmla="*/ 0 w 448"/>
                <a:gd name="T3" fmla="*/ 144 h 447"/>
                <a:gd name="T4" fmla="*/ 199 w 448"/>
                <a:gd name="T5" fmla="*/ 0 h 447"/>
                <a:gd name="T6" fmla="*/ 448 w 448"/>
                <a:gd name="T7" fmla="*/ 249 h 447"/>
                <a:gd name="T8" fmla="*/ 304 w 448"/>
                <a:gd name="T9" fmla="*/ 447 h 447"/>
              </a:gdLst>
              <a:ahLst/>
              <a:cxnLst>
                <a:cxn ang="0">
                  <a:pos x="T0" y="T1"/>
                </a:cxn>
                <a:cxn ang="0">
                  <a:pos x="T2" y="T3"/>
                </a:cxn>
                <a:cxn ang="0">
                  <a:pos x="T4" y="T5"/>
                </a:cxn>
                <a:cxn ang="0">
                  <a:pos x="T6" y="T7"/>
                </a:cxn>
                <a:cxn ang="0">
                  <a:pos x="T8" y="T9"/>
                </a:cxn>
              </a:cxnLst>
              <a:rect l="0" t="0" r="r" b="b"/>
              <a:pathLst>
                <a:path w="448" h="447">
                  <a:moveTo>
                    <a:pt x="304" y="447"/>
                  </a:moveTo>
                  <a:cubicBezTo>
                    <a:pt x="188" y="362"/>
                    <a:pt x="86" y="260"/>
                    <a:pt x="0" y="144"/>
                  </a:cubicBezTo>
                  <a:lnTo>
                    <a:pt x="199" y="0"/>
                  </a:lnTo>
                  <a:cubicBezTo>
                    <a:pt x="269" y="95"/>
                    <a:pt x="353" y="179"/>
                    <a:pt x="448" y="249"/>
                  </a:cubicBezTo>
                  <a:lnTo>
                    <a:pt x="304" y="447"/>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1" name="Freeform 14"/>
            <p:cNvSpPr/>
            <p:nvPr/>
          </p:nvSpPr>
          <p:spPr bwMode="auto">
            <a:xfrm>
              <a:off x="9199640" y="3830905"/>
              <a:ext cx="362971" cy="312448"/>
            </a:xfrm>
            <a:custGeom>
              <a:avLst/>
              <a:gdLst>
                <a:gd name="T0" fmla="*/ 382 w 458"/>
                <a:gd name="T1" fmla="*/ 394 h 394"/>
                <a:gd name="T2" fmla="*/ 0 w 458"/>
                <a:gd name="T3" fmla="*/ 198 h 394"/>
                <a:gd name="T4" fmla="*/ 144 w 458"/>
                <a:gd name="T5" fmla="*/ 0 h 394"/>
                <a:gd name="T6" fmla="*/ 458 w 458"/>
                <a:gd name="T7" fmla="*/ 160 h 394"/>
                <a:gd name="T8" fmla="*/ 382 w 458"/>
                <a:gd name="T9" fmla="*/ 394 h 394"/>
              </a:gdLst>
              <a:ahLst/>
              <a:cxnLst>
                <a:cxn ang="0">
                  <a:pos x="T0" y="T1"/>
                </a:cxn>
                <a:cxn ang="0">
                  <a:pos x="T2" y="T3"/>
                </a:cxn>
                <a:cxn ang="0">
                  <a:pos x="T4" y="T5"/>
                </a:cxn>
                <a:cxn ang="0">
                  <a:pos x="T6" y="T7"/>
                </a:cxn>
                <a:cxn ang="0">
                  <a:pos x="T8" y="T9"/>
                </a:cxn>
              </a:cxnLst>
              <a:rect l="0" t="0" r="r" b="b"/>
              <a:pathLst>
                <a:path w="458" h="394">
                  <a:moveTo>
                    <a:pt x="382" y="394"/>
                  </a:moveTo>
                  <a:cubicBezTo>
                    <a:pt x="245" y="348"/>
                    <a:pt x="116" y="281"/>
                    <a:pt x="0" y="198"/>
                  </a:cubicBezTo>
                  <a:lnTo>
                    <a:pt x="144" y="0"/>
                  </a:lnTo>
                  <a:cubicBezTo>
                    <a:pt x="239" y="68"/>
                    <a:pt x="345" y="122"/>
                    <a:pt x="458" y="160"/>
                  </a:cubicBezTo>
                  <a:lnTo>
                    <a:pt x="382" y="39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2" name="Freeform 15"/>
            <p:cNvSpPr/>
            <p:nvPr/>
          </p:nvSpPr>
          <p:spPr bwMode="auto">
            <a:xfrm>
              <a:off x="9518735" y="3963861"/>
              <a:ext cx="335051" cy="236663"/>
            </a:xfrm>
            <a:custGeom>
              <a:avLst/>
              <a:gdLst>
                <a:gd name="T0" fmla="*/ 424 w 424"/>
                <a:gd name="T1" fmla="*/ 300 h 300"/>
                <a:gd name="T2" fmla="*/ 0 w 424"/>
                <a:gd name="T3" fmla="*/ 233 h 300"/>
                <a:gd name="T4" fmla="*/ 76 w 424"/>
                <a:gd name="T5" fmla="*/ 0 h 300"/>
                <a:gd name="T6" fmla="*/ 424 w 424"/>
                <a:gd name="T7" fmla="*/ 54 h 300"/>
                <a:gd name="T8" fmla="*/ 424 w 424"/>
                <a:gd name="T9" fmla="*/ 300 h 300"/>
              </a:gdLst>
              <a:ahLst/>
              <a:cxnLst>
                <a:cxn ang="0">
                  <a:pos x="T0" y="T1"/>
                </a:cxn>
                <a:cxn ang="0">
                  <a:pos x="T2" y="T3"/>
                </a:cxn>
                <a:cxn ang="0">
                  <a:pos x="T4" y="T5"/>
                </a:cxn>
                <a:cxn ang="0">
                  <a:pos x="T6" y="T7"/>
                </a:cxn>
                <a:cxn ang="0">
                  <a:pos x="T8" y="T9"/>
                </a:cxn>
              </a:cxnLst>
              <a:rect l="0" t="0" r="r" b="b"/>
              <a:pathLst>
                <a:path w="424" h="300">
                  <a:moveTo>
                    <a:pt x="424" y="300"/>
                  </a:moveTo>
                  <a:cubicBezTo>
                    <a:pt x="276" y="299"/>
                    <a:pt x="134" y="275"/>
                    <a:pt x="0" y="233"/>
                  </a:cubicBezTo>
                  <a:lnTo>
                    <a:pt x="76" y="0"/>
                  </a:lnTo>
                  <a:cubicBezTo>
                    <a:pt x="186" y="34"/>
                    <a:pt x="303" y="53"/>
                    <a:pt x="424" y="54"/>
                  </a:cubicBezTo>
                  <a:lnTo>
                    <a:pt x="424" y="300"/>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3" name="Freeform 16"/>
            <p:cNvSpPr/>
            <p:nvPr/>
          </p:nvSpPr>
          <p:spPr bwMode="auto">
            <a:xfrm>
              <a:off x="9869741" y="3962532"/>
              <a:ext cx="336380" cy="237992"/>
            </a:xfrm>
            <a:custGeom>
              <a:avLst/>
              <a:gdLst>
                <a:gd name="T0" fmla="*/ 424 w 424"/>
                <a:gd name="T1" fmla="*/ 234 h 301"/>
                <a:gd name="T2" fmla="*/ 0 w 424"/>
                <a:gd name="T3" fmla="*/ 301 h 301"/>
                <a:gd name="T4" fmla="*/ 0 w 424"/>
                <a:gd name="T5" fmla="*/ 55 h 301"/>
                <a:gd name="T6" fmla="*/ 348 w 424"/>
                <a:gd name="T7" fmla="*/ 0 h 301"/>
                <a:gd name="T8" fmla="*/ 424 w 424"/>
                <a:gd name="T9" fmla="*/ 234 h 301"/>
              </a:gdLst>
              <a:ahLst/>
              <a:cxnLst>
                <a:cxn ang="0">
                  <a:pos x="T0" y="T1"/>
                </a:cxn>
                <a:cxn ang="0">
                  <a:pos x="T2" y="T3"/>
                </a:cxn>
                <a:cxn ang="0">
                  <a:pos x="T4" y="T5"/>
                </a:cxn>
                <a:cxn ang="0">
                  <a:pos x="T6" y="T7"/>
                </a:cxn>
                <a:cxn ang="0">
                  <a:pos x="T8" y="T9"/>
                </a:cxn>
              </a:cxnLst>
              <a:rect l="0" t="0" r="r" b="b"/>
              <a:pathLst>
                <a:path w="424" h="301">
                  <a:moveTo>
                    <a:pt x="424" y="234"/>
                  </a:moveTo>
                  <a:cubicBezTo>
                    <a:pt x="290" y="276"/>
                    <a:pt x="148" y="300"/>
                    <a:pt x="0" y="301"/>
                  </a:cubicBezTo>
                  <a:lnTo>
                    <a:pt x="0" y="55"/>
                  </a:lnTo>
                  <a:cubicBezTo>
                    <a:pt x="121" y="54"/>
                    <a:pt x="238" y="35"/>
                    <a:pt x="348" y="0"/>
                  </a:cubicBezTo>
                  <a:lnTo>
                    <a:pt x="424" y="23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4" name="Freeform 17"/>
            <p:cNvSpPr/>
            <p:nvPr/>
          </p:nvSpPr>
          <p:spPr bwMode="auto">
            <a:xfrm>
              <a:off x="10162245" y="3830905"/>
              <a:ext cx="361642" cy="311118"/>
            </a:xfrm>
            <a:custGeom>
              <a:avLst/>
              <a:gdLst>
                <a:gd name="T0" fmla="*/ 458 w 458"/>
                <a:gd name="T1" fmla="*/ 198 h 393"/>
                <a:gd name="T2" fmla="*/ 75 w 458"/>
                <a:gd name="T3" fmla="*/ 393 h 393"/>
                <a:gd name="T4" fmla="*/ 0 w 458"/>
                <a:gd name="T5" fmla="*/ 160 h 393"/>
                <a:gd name="T6" fmla="*/ 313 w 458"/>
                <a:gd name="T7" fmla="*/ 0 h 393"/>
                <a:gd name="T8" fmla="*/ 458 w 458"/>
                <a:gd name="T9" fmla="*/ 198 h 393"/>
              </a:gdLst>
              <a:ahLst/>
              <a:cxnLst>
                <a:cxn ang="0">
                  <a:pos x="T0" y="T1"/>
                </a:cxn>
                <a:cxn ang="0">
                  <a:pos x="T2" y="T3"/>
                </a:cxn>
                <a:cxn ang="0">
                  <a:pos x="T4" y="T5"/>
                </a:cxn>
                <a:cxn ang="0">
                  <a:pos x="T6" y="T7"/>
                </a:cxn>
                <a:cxn ang="0">
                  <a:pos x="T8" y="T9"/>
                </a:cxn>
              </a:cxnLst>
              <a:rect l="0" t="0" r="r" b="b"/>
              <a:pathLst>
                <a:path w="458" h="393">
                  <a:moveTo>
                    <a:pt x="458" y="198"/>
                  </a:moveTo>
                  <a:cubicBezTo>
                    <a:pt x="342" y="281"/>
                    <a:pt x="213" y="347"/>
                    <a:pt x="75" y="393"/>
                  </a:cubicBezTo>
                  <a:lnTo>
                    <a:pt x="0" y="160"/>
                  </a:lnTo>
                  <a:cubicBezTo>
                    <a:pt x="113" y="122"/>
                    <a:pt x="218" y="68"/>
                    <a:pt x="313" y="0"/>
                  </a:cubicBezTo>
                  <a:lnTo>
                    <a:pt x="458" y="198"/>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5" name="Freeform 18"/>
            <p:cNvSpPr/>
            <p:nvPr/>
          </p:nvSpPr>
          <p:spPr bwMode="auto">
            <a:xfrm>
              <a:off x="10422840" y="3624822"/>
              <a:ext cx="354994" cy="353665"/>
            </a:xfrm>
            <a:custGeom>
              <a:avLst/>
              <a:gdLst>
                <a:gd name="T0" fmla="*/ 447 w 447"/>
                <a:gd name="T1" fmla="*/ 144 h 447"/>
                <a:gd name="T2" fmla="*/ 144 w 447"/>
                <a:gd name="T3" fmla="*/ 447 h 447"/>
                <a:gd name="T4" fmla="*/ 0 w 447"/>
                <a:gd name="T5" fmla="*/ 249 h 447"/>
                <a:gd name="T6" fmla="*/ 249 w 447"/>
                <a:gd name="T7" fmla="*/ 0 h 447"/>
                <a:gd name="T8" fmla="*/ 447 w 447"/>
                <a:gd name="T9" fmla="*/ 144 h 447"/>
              </a:gdLst>
              <a:ahLst/>
              <a:cxnLst>
                <a:cxn ang="0">
                  <a:pos x="T0" y="T1"/>
                </a:cxn>
                <a:cxn ang="0">
                  <a:pos x="T2" y="T3"/>
                </a:cxn>
                <a:cxn ang="0">
                  <a:pos x="T4" y="T5"/>
                </a:cxn>
                <a:cxn ang="0">
                  <a:pos x="T6" y="T7"/>
                </a:cxn>
                <a:cxn ang="0">
                  <a:pos x="T8" y="T9"/>
                </a:cxn>
              </a:cxnLst>
              <a:rect l="0" t="0" r="r" b="b"/>
              <a:pathLst>
                <a:path w="447" h="447">
                  <a:moveTo>
                    <a:pt x="447" y="144"/>
                  </a:moveTo>
                  <a:cubicBezTo>
                    <a:pt x="362" y="260"/>
                    <a:pt x="260" y="362"/>
                    <a:pt x="144" y="447"/>
                  </a:cubicBezTo>
                  <a:lnTo>
                    <a:pt x="0" y="249"/>
                  </a:lnTo>
                  <a:cubicBezTo>
                    <a:pt x="95" y="179"/>
                    <a:pt x="179" y="95"/>
                    <a:pt x="249" y="0"/>
                  </a:cubicBezTo>
                  <a:lnTo>
                    <a:pt x="447" y="144"/>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6" name="Freeform 19"/>
            <p:cNvSpPr/>
            <p:nvPr/>
          </p:nvSpPr>
          <p:spPr bwMode="auto">
            <a:xfrm>
              <a:off x="10630253" y="3361568"/>
              <a:ext cx="311118" cy="362971"/>
            </a:xfrm>
            <a:custGeom>
              <a:avLst/>
              <a:gdLst>
                <a:gd name="T0" fmla="*/ 394 w 394"/>
                <a:gd name="T1" fmla="*/ 76 h 458"/>
                <a:gd name="T2" fmla="*/ 198 w 394"/>
                <a:gd name="T3" fmla="*/ 458 h 458"/>
                <a:gd name="T4" fmla="*/ 0 w 394"/>
                <a:gd name="T5" fmla="*/ 314 h 458"/>
                <a:gd name="T6" fmla="*/ 160 w 394"/>
                <a:gd name="T7" fmla="*/ 0 h 458"/>
                <a:gd name="T8" fmla="*/ 394 w 394"/>
                <a:gd name="T9" fmla="*/ 76 h 458"/>
              </a:gdLst>
              <a:ahLst/>
              <a:cxnLst>
                <a:cxn ang="0">
                  <a:pos x="T0" y="T1"/>
                </a:cxn>
                <a:cxn ang="0">
                  <a:pos x="T2" y="T3"/>
                </a:cxn>
                <a:cxn ang="0">
                  <a:pos x="T4" y="T5"/>
                </a:cxn>
                <a:cxn ang="0">
                  <a:pos x="T6" y="T7"/>
                </a:cxn>
                <a:cxn ang="0">
                  <a:pos x="T8" y="T9"/>
                </a:cxn>
              </a:cxnLst>
              <a:rect l="0" t="0" r="r" b="b"/>
              <a:pathLst>
                <a:path w="394" h="458">
                  <a:moveTo>
                    <a:pt x="394" y="76"/>
                  </a:moveTo>
                  <a:cubicBezTo>
                    <a:pt x="348" y="214"/>
                    <a:pt x="281" y="343"/>
                    <a:pt x="198" y="458"/>
                  </a:cubicBezTo>
                  <a:lnTo>
                    <a:pt x="0" y="314"/>
                  </a:lnTo>
                  <a:cubicBezTo>
                    <a:pt x="68" y="219"/>
                    <a:pt x="122" y="114"/>
                    <a:pt x="160" y="0"/>
                  </a:cubicBezTo>
                  <a:lnTo>
                    <a:pt x="394" y="76"/>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7" name="Freeform 20"/>
            <p:cNvSpPr/>
            <p:nvPr/>
          </p:nvSpPr>
          <p:spPr bwMode="auto">
            <a:xfrm>
              <a:off x="10761880" y="3071723"/>
              <a:ext cx="237992" cy="335051"/>
            </a:xfrm>
            <a:custGeom>
              <a:avLst/>
              <a:gdLst>
                <a:gd name="T0" fmla="*/ 300 w 300"/>
                <a:gd name="T1" fmla="*/ 0 h 424"/>
                <a:gd name="T2" fmla="*/ 233 w 300"/>
                <a:gd name="T3" fmla="*/ 424 h 424"/>
                <a:gd name="T4" fmla="*/ 0 w 300"/>
                <a:gd name="T5" fmla="*/ 348 h 424"/>
                <a:gd name="T6" fmla="*/ 54 w 300"/>
                <a:gd name="T7" fmla="*/ 0 h 424"/>
                <a:gd name="T8" fmla="*/ 300 w 300"/>
                <a:gd name="T9" fmla="*/ 0 h 424"/>
              </a:gdLst>
              <a:ahLst/>
              <a:cxnLst>
                <a:cxn ang="0">
                  <a:pos x="T0" y="T1"/>
                </a:cxn>
                <a:cxn ang="0">
                  <a:pos x="T2" y="T3"/>
                </a:cxn>
                <a:cxn ang="0">
                  <a:pos x="T4" y="T5"/>
                </a:cxn>
                <a:cxn ang="0">
                  <a:pos x="T6" y="T7"/>
                </a:cxn>
                <a:cxn ang="0">
                  <a:pos x="T8" y="T9"/>
                </a:cxn>
              </a:cxnLst>
              <a:rect l="0" t="0" r="r" b="b"/>
              <a:pathLst>
                <a:path w="300" h="424">
                  <a:moveTo>
                    <a:pt x="300" y="0"/>
                  </a:moveTo>
                  <a:cubicBezTo>
                    <a:pt x="299" y="148"/>
                    <a:pt x="275" y="290"/>
                    <a:pt x="233" y="424"/>
                  </a:cubicBezTo>
                  <a:lnTo>
                    <a:pt x="0" y="348"/>
                  </a:lnTo>
                  <a:cubicBezTo>
                    <a:pt x="34" y="238"/>
                    <a:pt x="53" y="121"/>
                    <a:pt x="54" y="0"/>
                  </a:cubicBezTo>
                  <a:lnTo>
                    <a:pt x="300" y="0"/>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8" name="Freeform 21"/>
            <p:cNvSpPr/>
            <p:nvPr/>
          </p:nvSpPr>
          <p:spPr bwMode="auto">
            <a:xfrm>
              <a:off x="10761880" y="2719387"/>
              <a:ext cx="237992" cy="336380"/>
            </a:xfrm>
            <a:custGeom>
              <a:avLst/>
              <a:gdLst>
                <a:gd name="T0" fmla="*/ 233 w 300"/>
                <a:gd name="T1" fmla="*/ 0 h 424"/>
                <a:gd name="T2" fmla="*/ 300 w 300"/>
                <a:gd name="T3" fmla="*/ 424 h 424"/>
                <a:gd name="T4" fmla="*/ 54 w 300"/>
                <a:gd name="T5" fmla="*/ 424 h 424"/>
                <a:gd name="T6" fmla="*/ 0 w 300"/>
                <a:gd name="T7" fmla="*/ 75 h 424"/>
                <a:gd name="T8" fmla="*/ 233 w 300"/>
                <a:gd name="T9" fmla="*/ 0 h 424"/>
              </a:gdLst>
              <a:ahLst/>
              <a:cxnLst>
                <a:cxn ang="0">
                  <a:pos x="T0" y="T1"/>
                </a:cxn>
                <a:cxn ang="0">
                  <a:pos x="T2" y="T3"/>
                </a:cxn>
                <a:cxn ang="0">
                  <a:pos x="T4" y="T5"/>
                </a:cxn>
                <a:cxn ang="0">
                  <a:pos x="T6" y="T7"/>
                </a:cxn>
                <a:cxn ang="0">
                  <a:pos x="T8" y="T9"/>
                </a:cxn>
              </a:cxnLst>
              <a:rect l="0" t="0" r="r" b="b"/>
              <a:pathLst>
                <a:path w="300" h="424">
                  <a:moveTo>
                    <a:pt x="233" y="0"/>
                  </a:moveTo>
                  <a:cubicBezTo>
                    <a:pt x="275" y="134"/>
                    <a:pt x="299" y="276"/>
                    <a:pt x="300" y="424"/>
                  </a:cubicBezTo>
                  <a:lnTo>
                    <a:pt x="54" y="424"/>
                  </a:lnTo>
                  <a:cubicBezTo>
                    <a:pt x="53" y="302"/>
                    <a:pt x="34" y="185"/>
                    <a:pt x="0" y="75"/>
                  </a:cubicBezTo>
                  <a:lnTo>
                    <a:pt x="233" y="0"/>
                  </a:lnTo>
                  <a:close/>
                </a:path>
              </a:pathLst>
            </a:custGeom>
            <a:solidFill>
              <a:srgbClr val="8DC7F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89" name="Freeform 22"/>
            <p:cNvSpPr/>
            <p:nvPr/>
          </p:nvSpPr>
          <p:spPr bwMode="auto">
            <a:xfrm>
              <a:off x="10630253" y="2401622"/>
              <a:ext cx="311118" cy="361642"/>
            </a:xfrm>
            <a:custGeom>
              <a:avLst/>
              <a:gdLst>
                <a:gd name="T0" fmla="*/ 198 w 393"/>
                <a:gd name="T1" fmla="*/ 0 h 458"/>
                <a:gd name="T2" fmla="*/ 393 w 393"/>
                <a:gd name="T3" fmla="*/ 382 h 458"/>
                <a:gd name="T4" fmla="*/ 160 w 393"/>
                <a:gd name="T5" fmla="*/ 458 h 458"/>
                <a:gd name="T6" fmla="*/ 0 w 393"/>
                <a:gd name="T7" fmla="*/ 144 h 458"/>
                <a:gd name="T8" fmla="*/ 198 w 393"/>
                <a:gd name="T9" fmla="*/ 0 h 458"/>
              </a:gdLst>
              <a:ahLst/>
              <a:cxnLst>
                <a:cxn ang="0">
                  <a:pos x="T0" y="T1"/>
                </a:cxn>
                <a:cxn ang="0">
                  <a:pos x="T2" y="T3"/>
                </a:cxn>
                <a:cxn ang="0">
                  <a:pos x="T4" y="T5"/>
                </a:cxn>
                <a:cxn ang="0">
                  <a:pos x="T6" y="T7"/>
                </a:cxn>
                <a:cxn ang="0">
                  <a:pos x="T8" y="T9"/>
                </a:cxn>
              </a:cxnLst>
              <a:rect l="0" t="0" r="r" b="b"/>
              <a:pathLst>
                <a:path w="393" h="458">
                  <a:moveTo>
                    <a:pt x="198" y="0"/>
                  </a:moveTo>
                  <a:cubicBezTo>
                    <a:pt x="281" y="116"/>
                    <a:pt x="348" y="244"/>
                    <a:pt x="393" y="382"/>
                  </a:cubicBezTo>
                  <a:lnTo>
                    <a:pt x="160" y="458"/>
                  </a:lnTo>
                  <a:cubicBezTo>
                    <a:pt x="122" y="345"/>
                    <a:pt x="68" y="239"/>
                    <a:pt x="0" y="144"/>
                  </a:cubicBezTo>
                  <a:lnTo>
                    <a:pt x="198"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90" name="Freeform 23"/>
            <p:cNvSpPr/>
            <p:nvPr/>
          </p:nvSpPr>
          <p:spPr bwMode="auto">
            <a:xfrm>
              <a:off x="10422840" y="2147674"/>
              <a:ext cx="354994" cy="354994"/>
            </a:xfrm>
            <a:custGeom>
              <a:avLst/>
              <a:gdLst>
                <a:gd name="T0" fmla="*/ 144 w 447"/>
                <a:gd name="T1" fmla="*/ 0 h 448"/>
                <a:gd name="T2" fmla="*/ 447 w 447"/>
                <a:gd name="T3" fmla="*/ 304 h 448"/>
                <a:gd name="T4" fmla="*/ 249 w 447"/>
                <a:gd name="T5" fmla="*/ 448 h 448"/>
                <a:gd name="T6" fmla="*/ 0 w 447"/>
                <a:gd name="T7" fmla="*/ 199 h 448"/>
                <a:gd name="T8" fmla="*/ 144 w 447"/>
                <a:gd name="T9" fmla="*/ 0 h 448"/>
              </a:gdLst>
              <a:ahLst/>
              <a:cxnLst>
                <a:cxn ang="0">
                  <a:pos x="T0" y="T1"/>
                </a:cxn>
                <a:cxn ang="0">
                  <a:pos x="T2" y="T3"/>
                </a:cxn>
                <a:cxn ang="0">
                  <a:pos x="T4" y="T5"/>
                </a:cxn>
                <a:cxn ang="0">
                  <a:pos x="T6" y="T7"/>
                </a:cxn>
                <a:cxn ang="0">
                  <a:pos x="T8" y="T9"/>
                </a:cxn>
              </a:cxnLst>
              <a:rect l="0" t="0" r="r" b="b"/>
              <a:pathLst>
                <a:path w="447" h="448">
                  <a:moveTo>
                    <a:pt x="144" y="0"/>
                  </a:moveTo>
                  <a:cubicBezTo>
                    <a:pt x="260" y="86"/>
                    <a:pt x="362" y="188"/>
                    <a:pt x="447" y="304"/>
                  </a:cubicBezTo>
                  <a:lnTo>
                    <a:pt x="249" y="448"/>
                  </a:lnTo>
                  <a:cubicBezTo>
                    <a:pt x="179" y="353"/>
                    <a:pt x="95" y="269"/>
                    <a:pt x="0" y="199"/>
                  </a:cubicBezTo>
                  <a:lnTo>
                    <a:pt x="144"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91" name="Freeform 24"/>
            <p:cNvSpPr/>
            <p:nvPr/>
          </p:nvSpPr>
          <p:spPr bwMode="auto">
            <a:xfrm>
              <a:off x="10162245" y="1984138"/>
              <a:ext cx="361642" cy="311118"/>
            </a:xfrm>
            <a:custGeom>
              <a:avLst/>
              <a:gdLst>
                <a:gd name="T0" fmla="*/ 75 w 458"/>
                <a:gd name="T1" fmla="*/ 0 h 394"/>
                <a:gd name="T2" fmla="*/ 458 w 458"/>
                <a:gd name="T3" fmla="*/ 195 h 394"/>
                <a:gd name="T4" fmla="*/ 313 w 458"/>
                <a:gd name="T5" fmla="*/ 394 h 394"/>
                <a:gd name="T6" fmla="*/ 0 w 458"/>
                <a:gd name="T7" fmla="*/ 233 h 394"/>
                <a:gd name="T8" fmla="*/ 75 w 458"/>
                <a:gd name="T9" fmla="*/ 0 h 394"/>
              </a:gdLst>
              <a:ahLst/>
              <a:cxnLst>
                <a:cxn ang="0">
                  <a:pos x="T0" y="T1"/>
                </a:cxn>
                <a:cxn ang="0">
                  <a:pos x="T2" y="T3"/>
                </a:cxn>
                <a:cxn ang="0">
                  <a:pos x="T4" y="T5"/>
                </a:cxn>
                <a:cxn ang="0">
                  <a:pos x="T6" y="T7"/>
                </a:cxn>
                <a:cxn ang="0">
                  <a:pos x="T8" y="T9"/>
                </a:cxn>
              </a:cxnLst>
              <a:rect l="0" t="0" r="r" b="b"/>
              <a:pathLst>
                <a:path w="458" h="394">
                  <a:moveTo>
                    <a:pt x="75" y="0"/>
                  </a:moveTo>
                  <a:cubicBezTo>
                    <a:pt x="213" y="46"/>
                    <a:pt x="342" y="112"/>
                    <a:pt x="458" y="195"/>
                  </a:cubicBezTo>
                  <a:lnTo>
                    <a:pt x="313" y="394"/>
                  </a:lnTo>
                  <a:cubicBezTo>
                    <a:pt x="218" y="326"/>
                    <a:pt x="113" y="271"/>
                    <a:pt x="0" y="233"/>
                  </a:cubicBezTo>
                  <a:lnTo>
                    <a:pt x="75"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sp>
          <p:nvSpPr>
            <p:cNvPr id="92" name="Freeform 25"/>
            <p:cNvSpPr/>
            <p:nvPr/>
          </p:nvSpPr>
          <p:spPr bwMode="auto">
            <a:xfrm>
              <a:off x="9869741" y="1925637"/>
              <a:ext cx="336380" cy="237992"/>
            </a:xfrm>
            <a:custGeom>
              <a:avLst/>
              <a:gdLst>
                <a:gd name="T0" fmla="*/ 0 w 424"/>
                <a:gd name="T1" fmla="*/ 0 h 300"/>
                <a:gd name="T2" fmla="*/ 424 w 424"/>
                <a:gd name="T3" fmla="*/ 67 h 300"/>
                <a:gd name="T4" fmla="*/ 348 w 424"/>
                <a:gd name="T5" fmla="*/ 300 h 300"/>
                <a:gd name="T6" fmla="*/ 0 w 424"/>
                <a:gd name="T7" fmla="*/ 245 h 300"/>
                <a:gd name="T8" fmla="*/ 0 w 424"/>
                <a:gd name="T9" fmla="*/ 0 h 300"/>
              </a:gdLst>
              <a:ahLst/>
              <a:cxnLst>
                <a:cxn ang="0">
                  <a:pos x="T0" y="T1"/>
                </a:cxn>
                <a:cxn ang="0">
                  <a:pos x="T2" y="T3"/>
                </a:cxn>
                <a:cxn ang="0">
                  <a:pos x="T4" y="T5"/>
                </a:cxn>
                <a:cxn ang="0">
                  <a:pos x="T6" y="T7"/>
                </a:cxn>
                <a:cxn ang="0">
                  <a:pos x="T8" y="T9"/>
                </a:cxn>
              </a:cxnLst>
              <a:rect l="0" t="0" r="r" b="b"/>
              <a:pathLst>
                <a:path w="424" h="300">
                  <a:moveTo>
                    <a:pt x="0" y="0"/>
                  </a:moveTo>
                  <a:cubicBezTo>
                    <a:pt x="148" y="1"/>
                    <a:pt x="290" y="24"/>
                    <a:pt x="424" y="67"/>
                  </a:cubicBezTo>
                  <a:lnTo>
                    <a:pt x="348" y="300"/>
                  </a:lnTo>
                  <a:cubicBezTo>
                    <a:pt x="238" y="265"/>
                    <a:pt x="121" y="246"/>
                    <a:pt x="0" y="245"/>
                  </a:cubicBezTo>
                  <a:lnTo>
                    <a:pt x="0"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99FF"/>
                </a:solidFill>
                <a:effectLst/>
                <a:uLnTx/>
                <a:uFillTx/>
              </a:endParaRPr>
            </a:p>
          </p:txBody>
        </p:sp>
      </p:grpSp>
      <p:sp>
        <p:nvSpPr>
          <p:cNvPr id="93" name="TextBox 86"/>
          <p:cNvSpPr txBox="1"/>
          <p:nvPr/>
        </p:nvSpPr>
        <p:spPr>
          <a:xfrm>
            <a:off x="945786" y="1892589"/>
            <a:ext cx="1227541" cy="646331"/>
          </a:xfrm>
          <a:prstGeom prst="rect">
            <a:avLst/>
          </a:prstGeom>
          <a:noFill/>
        </p:spPr>
        <p:txBody>
          <a:bodyPr wrap="square" lIns="68562" tIns="34281" rIns="68562" bIns="34281"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700" b="1" i="0" u="none" strike="noStrike" kern="0" cap="none" spc="0" normalizeH="0" baseline="0" noProof="0" dirty="0" smtClean="0">
                <a:ln>
                  <a:noFill/>
                </a:ln>
                <a:solidFill>
                  <a:srgbClr val="5293FB"/>
                </a:solidFill>
                <a:effectLst/>
                <a:uLnTx/>
                <a:uFillTx/>
                <a:latin typeface="微软雅黑"/>
                <a:ea typeface="微软雅黑"/>
              </a:rPr>
              <a:t>32%</a:t>
            </a:r>
            <a:endParaRPr kumimoji="0" lang="en-US" altLang="zh-CN" sz="3700" b="1" i="0" u="none" strike="noStrike" kern="0" cap="none" spc="0" normalizeH="0" baseline="0" noProof="0" dirty="0" smtClean="0">
              <a:ln>
                <a:noFill/>
              </a:ln>
              <a:solidFill>
                <a:srgbClr val="5293FB"/>
              </a:solidFill>
              <a:effectLst/>
              <a:uLnTx/>
              <a:uFillTx/>
              <a:latin typeface="微软雅黑"/>
              <a:ea typeface="微软雅黑"/>
            </a:endParaRPr>
          </a:p>
        </p:txBody>
      </p:sp>
      <p:sp>
        <p:nvSpPr>
          <p:cNvPr id="94" name="TextBox 87"/>
          <p:cNvSpPr txBox="1"/>
          <p:nvPr/>
        </p:nvSpPr>
        <p:spPr>
          <a:xfrm>
            <a:off x="2920528" y="1892589"/>
            <a:ext cx="1227541" cy="646331"/>
          </a:xfrm>
          <a:prstGeom prst="rect">
            <a:avLst/>
          </a:prstGeom>
          <a:noFill/>
        </p:spPr>
        <p:txBody>
          <a:bodyPr wrap="square" lIns="68562" tIns="34281" rIns="68562" bIns="34281"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700" b="1" i="0" u="none" strike="noStrike" kern="0" cap="none" spc="0" normalizeH="0" baseline="0" noProof="0" dirty="0" smtClean="0">
                <a:ln>
                  <a:noFill/>
                </a:ln>
                <a:solidFill>
                  <a:srgbClr val="5293FB"/>
                </a:solidFill>
                <a:effectLst/>
                <a:uLnTx/>
                <a:uFillTx/>
                <a:latin typeface="微软雅黑"/>
                <a:ea typeface="微软雅黑"/>
              </a:rPr>
              <a:t>65%</a:t>
            </a:r>
            <a:endParaRPr kumimoji="0" lang="en-US" altLang="zh-CN" sz="3700" b="1" i="0" u="none" strike="noStrike" kern="0" cap="none" spc="0" normalizeH="0" baseline="0" noProof="0" dirty="0" smtClean="0">
              <a:ln>
                <a:noFill/>
              </a:ln>
              <a:solidFill>
                <a:srgbClr val="5293FB"/>
              </a:solidFill>
              <a:effectLst/>
              <a:uLnTx/>
              <a:uFillTx/>
              <a:latin typeface="微软雅黑"/>
              <a:ea typeface="微软雅黑"/>
            </a:endParaRPr>
          </a:p>
        </p:txBody>
      </p:sp>
      <p:sp>
        <p:nvSpPr>
          <p:cNvPr id="95" name="TextBox 88"/>
          <p:cNvSpPr txBox="1"/>
          <p:nvPr/>
        </p:nvSpPr>
        <p:spPr>
          <a:xfrm>
            <a:off x="4844111" y="1892589"/>
            <a:ext cx="1227541" cy="646331"/>
          </a:xfrm>
          <a:prstGeom prst="rect">
            <a:avLst/>
          </a:prstGeom>
          <a:noFill/>
        </p:spPr>
        <p:txBody>
          <a:bodyPr wrap="square" lIns="68562" tIns="34281" rIns="68562" bIns="34281"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700" b="1" i="0" u="none" strike="noStrike" kern="0" cap="none" spc="0" normalizeH="0" baseline="0" noProof="0" dirty="0" smtClean="0">
                <a:ln>
                  <a:noFill/>
                </a:ln>
                <a:solidFill>
                  <a:srgbClr val="5293FB"/>
                </a:solidFill>
                <a:effectLst/>
                <a:uLnTx/>
                <a:uFillTx/>
                <a:latin typeface="微软雅黑"/>
                <a:ea typeface="微软雅黑"/>
              </a:rPr>
              <a:t>47%</a:t>
            </a:r>
            <a:endParaRPr kumimoji="0" lang="en-US" altLang="zh-CN" sz="3700" b="1" i="0" u="none" strike="noStrike" kern="0" cap="none" spc="0" normalizeH="0" baseline="0" noProof="0" dirty="0" smtClean="0">
              <a:ln>
                <a:noFill/>
              </a:ln>
              <a:solidFill>
                <a:srgbClr val="5293FB"/>
              </a:solidFill>
              <a:effectLst/>
              <a:uLnTx/>
              <a:uFillTx/>
              <a:latin typeface="微软雅黑"/>
              <a:ea typeface="微软雅黑"/>
            </a:endParaRPr>
          </a:p>
        </p:txBody>
      </p:sp>
      <p:sp>
        <p:nvSpPr>
          <p:cNvPr id="96" name="TextBox 89"/>
          <p:cNvSpPr txBox="1"/>
          <p:nvPr/>
        </p:nvSpPr>
        <p:spPr>
          <a:xfrm>
            <a:off x="6757462" y="1892589"/>
            <a:ext cx="1227541" cy="646331"/>
          </a:xfrm>
          <a:prstGeom prst="rect">
            <a:avLst/>
          </a:prstGeom>
          <a:noFill/>
        </p:spPr>
        <p:txBody>
          <a:bodyPr wrap="square" lIns="68562" tIns="34281" rIns="68562" bIns="34281"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700" b="1" i="0" u="none" strike="noStrike" kern="0" cap="none" spc="0" normalizeH="0" baseline="0" noProof="0" dirty="0" smtClean="0">
                <a:ln>
                  <a:noFill/>
                </a:ln>
                <a:solidFill>
                  <a:srgbClr val="5293FB"/>
                </a:solidFill>
                <a:effectLst/>
                <a:uLnTx/>
                <a:uFillTx/>
                <a:latin typeface="微软雅黑"/>
                <a:ea typeface="微软雅黑"/>
              </a:rPr>
              <a:t>79%</a:t>
            </a:r>
            <a:endParaRPr kumimoji="0" lang="en-US" altLang="zh-CN" sz="3700" b="1" i="0" u="none" strike="noStrike" kern="0" cap="none" spc="0" normalizeH="0" baseline="0" noProof="0" dirty="0" smtClean="0">
              <a:ln>
                <a:noFill/>
              </a:ln>
              <a:solidFill>
                <a:srgbClr val="5293FB"/>
              </a:solidFill>
              <a:effectLst/>
              <a:uLnTx/>
              <a:uFillTx/>
              <a:latin typeface="微软雅黑"/>
              <a:ea typeface="微软雅黑"/>
            </a:endParaRPr>
          </a:p>
        </p:txBody>
      </p:sp>
      <p:sp>
        <p:nvSpPr>
          <p:cNvPr id="97" name="TextBox 90"/>
          <p:cNvSpPr txBox="1"/>
          <p:nvPr/>
        </p:nvSpPr>
        <p:spPr>
          <a:xfrm>
            <a:off x="596524" y="3325811"/>
            <a:ext cx="1798725" cy="315453"/>
          </a:xfrm>
          <a:prstGeom prst="rect">
            <a:avLst/>
          </a:prstGeom>
          <a:noFill/>
        </p:spPr>
        <p:txBody>
          <a:bodyPr wrap="square" lIns="68562" tIns="34281" rIns="68562" bIns="34281"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5293FB"/>
                </a:solidFill>
                <a:effectLst/>
                <a:uLnTx/>
                <a:uFillTx/>
                <a:latin typeface="微软雅黑"/>
                <a:ea typeface="微软雅黑"/>
              </a:rPr>
              <a:t>这里输入标题</a:t>
            </a:r>
            <a:endParaRPr kumimoji="0" lang="en-US" altLang="zh-CN" sz="1600" b="1" i="0" u="none" strike="noStrike" kern="0" cap="none" spc="0" normalizeH="0" baseline="0" noProof="0" dirty="0" smtClean="0">
              <a:ln>
                <a:noFill/>
              </a:ln>
              <a:solidFill>
                <a:srgbClr val="5293FB"/>
              </a:solidFill>
              <a:effectLst/>
              <a:uLnTx/>
              <a:uFillTx/>
              <a:latin typeface="微软雅黑"/>
              <a:ea typeface="微软雅黑"/>
            </a:endParaRPr>
          </a:p>
        </p:txBody>
      </p:sp>
      <p:sp>
        <p:nvSpPr>
          <p:cNvPr id="98" name="TextBox 91"/>
          <p:cNvSpPr txBox="1"/>
          <p:nvPr/>
        </p:nvSpPr>
        <p:spPr>
          <a:xfrm>
            <a:off x="645560" y="3772081"/>
            <a:ext cx="1576804" cy="900228"/>
          </a:xfrm>
          <a:prstGeom prst="rect">
            <a:avLst/>
          </a:prstGeom>
          <a:noFill/>
        </p:spPr>
        <p:txBody>
          <a:bodyPr wrap="square" lIns="68562" tIns="34281" rIns="68562" bIns="34281"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这里可以添加主要内容</a:t>
            </a: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这里可以添加主要</a:t>
            </a: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内容</a:t>
            </a: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这里可以添加主要内容这里可以添加主要</a:t>
            </a: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内容</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endParaRPr>
          </a:p>
        </p:txBody>
      </p:sp>
      <p:sp>
        <p:nvSpPr>
          <p:cNvPr id="99" name="TextBox 92"/>
          <p:cNvSpPr txBox="1"/>
          <p:nvPr/>
        </p:nvSpPr>
        <p:spPr>
          <a:xfrm>
            <a:off x="2560499" y="3325811"/>
            <a:ext cx="1798725" cy="315453"/>
          </a:xfrm>
          <a:prstGeom prst="rect">
            <a:avLst/>
          </a:prstGeom>
          <a:noFill/>
        </p:spPr>
        <p:txBody>
          <a:bodyPr wrap="square" lIns="68562" tIns="34281" rIns="68562" bIns="34281" rtlCol="0">
            <a:spAutoFit/>
          </a:bodyPr>
          <a:lstStyle/>
          <a:p>
            <a:pPr lvl="0" algn="ctr" defTabSz="914400">
              <a:defRPr/>
            </a:pPr>
            <a:r>
              <a:rPr lang="zh-CN" altLang="en-US" sz="1600" b="1" kern="0" dirty="0">
                <a:solidFill>
                  <a:srgbClr val="8DC7FE"/>
                </a:solidFill>
                <a:latin typeface="微软雅黑"/>
                <a:ea typeface="微软雅黑"/>
              </a:rPr>
              <a:t>这里输入标题</a:t>
            </a:r>
            <a:endParaRPr lang="en-US" altLang="zh-CN" sz="1600" b="1" kern="0" dirty="0">
              <a:solidFill>
                <a:srgbClr val="8DC7FE"/>
              </a:solidFill>
              <a:latin typeface="微软雅黑"/>
              <a:ea typeface="微软雅黑"/>
            </a:endParaRPr>
          </a:p>
        </p:txBody>
      </p:sp>
      <p:sp>
        <p:nvSpPr>
          <p:cNvPr id="100" name="TextBox 93"/>
          <p:cNvSpPr txBox="1"/>
          <p:nvPr/>
        </p:nvSpPr>
        <p:spPr>
          <a:xfrm>
            <a:off x="2648613" y="3769046"/>
            <a:ext cx="1622495" cy="900228"/>
          </a:xfrm>
          <a:prstGeom prst="rect">
            <a:avLst/>
          </a:prstGeom>
          <a:noFill/>
        </p:spPr>
        <p:txBody>
          <a:bodyPr wrap="square" lIns="68562" tIns="34281" rIns="68562" bIns="34281"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这里可以添加主要内容</a:t>
            </a: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这里可以添加主要</a:t>
            </a: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内容</a:t>
            </a: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这里可以添加主要内容这里可以添加主要</a:t>
            </a: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内容</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endParaRPr>
          </a:p>
        </p:txBody>
      </p:sp>
      <p:sp>
        <p:nvSpPr>
          <p:cNvPr id="101" name="TextBox 94"/>
          <p:cNvSpPr txBox="1"/>
          <p:nvPr/>
        </p:nvSpPr>
        <p:spPr>
          <a:xfrm>
            <a:off x="4537422" y="3325811"/>
            <a:ext cx="1798725" cy="315453"/>
          </a:xfrm>
          <a:prstGeom prst="rect">
            <a:avLst/>
          </a:prstGeom>
          <a:noFill/>
        </p:spPr>
        <p:txBody>
          <a:bodyPr wrap="square" lIns="68562" tIns="34281" rIns="68562" bIns="34281" rtlCol="0">
            <a:spAutoFit/>
          </a:bodyPr>
          <a:lstStyle/>
          <a:p>
            <a:pPr lvl="0" algn="ctr" defTabSz="914400">
              <a:defRPr/>
            </a:pPr>
            <a:r>
              <a:rPr lang="zh-CN" altLang="en-US" sz="1600" b="1" kern="0" dirty="0">
                <a:solidFill>
                  <a:srgbClr val="5293FB"/>
                </a:solidFill>
                <a:latin typeface="微软雅黑"/>
                <a:ea typeface="微软雅黑"/>
              </a:rPr>
              <a:t>这里输入标题</a:t>
            </a:r>
            <a:endParaRPr lang="en-US" altLang="zh-CN" sz="1600" b="1" kern="0" dirty="0">
              <a:solidFill>
                <a:srgbClr val="5293FB"/>
              </a:solidFill>
              <a:latin typeface="微软雅黑"/>
              <a:ea typeface="微软雅黑"/>
            </a:endParaRPr>
          </a:p>
        </p:txBody>
      </p:sp>
      <p:sp>
        <p:nvSpPr>
          <p:cNvPr id="102" name="TextBox 95"/>
          <p:cNvSpPr txBox="1"/>
          <p:nvPr/>
        </p:nvSpPr>
        <p:spPr>
          <a:xfrm>
            <a:off x="4703885" y="3776591"/>
            <a:ext cx="1600165" cy="900228"/>
          </a:xfrm>
          <a:prstGeom prst="rect">
            <a:avLst/>
          </a:prstGeom>
          <a:noFill/>
        </p:spPr>
        <p:txBody>
          <a:bodyPr wrap="square" lIns="68562" tIns="34281" rIns="68562" bIns="34281"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这里可以添加主要内容</a:t>
            </a: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这里可以添加主要</a:t>
            </a: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内容</a:t>
            </a: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这里可以添加主要内容这里可以添加主要</a:t>
            </a: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内容</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endParaRPr>
          </a:p>
        </p:txBody>
      </p:sp>
      <p:sp>
        <p:nvSpPr>
          <p:cNvPr id="103" name="TextBox 96"/>
          <p:cNvSpPr txBox="1"/>
          <p:nvPr/>
        </p:nvSpPr>
        <p:spPr>
          <a:xfrm>
            <a:off x="6534864" y="3325811"/>
            <a:ext cx="1798725" cy="315453"/>
          </a:xfrm>
          <a:prstGeom prst="rect">
            <a:avLst/>
          </a:prstGeom>
          <a:noFill/>
        </p:spPr>
        <p:txBody>
          <a:bodyPr wrap="square" lIns="68562" tIns="34281" rIns="68562" bIns="34281" rtlCol="0">
            <a:spAutoFit/>
          </a:bodyPr>
          <a:lstStyle/>
          <a:p>
            <a:pPr lvl="0" algn="ctr" defTabSz="914400">
              <a:defRPr/>
            </a:pPr>
            <a:r>
              <a:rPr lang="zh-CN" altLang="en-US" sz="1600" b="1" kern="0" dirty="0">
                <a:solidFill>
                  <a:srgbClr val="8DC7FE"/>
                </a:solidFill>
                <a:latin typeface="微软雅黑"/>
                <a:ea typeface="微软雅黑"/>
              </a:rPr>
              <a:t>这里输入标题</a:t>
            </a:r>
            <a:endParaRPr lang="en-US" altLang="zh-CN" sz="1600" b="1" kern="0" dirty="0">
              <a:solidFill>
                <a:srgbClr val="8DC7FE"/>
              </a:solidFill>
              <a:latin typeface="微软雅黑"/>
              <a:ea typeface="微软雅黑"/>
            </a:endParaRPr>
          </a:p>
        </p:txBody>
      </p:sp>
      <p:sp>
        <p:nvSpPr>
          <p:cNvPr id="104" name="TextBox 97"/>
          <p:cNvSpPr txBox="1"/>
          <p:nvPr/>
        </p:nvSpPr>
        <p:spPr>
          <a:xfrm>
            <a:off x="6620756" y="3769046"/>
            <a:ext cx="1533396" cy="900228"/>
          </a:xfrm>
          <a:prstGeom prst="rect">
            <a:avLst/>
          </a:prstGeom>
          <a:noFill/>
        </p:spPr>
        <p:txBody>
          <a:bodyPr wrap="square" lIns="68562" tIns="34281" rIns="68562" bIns="34281"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这里可以添加主要内容</a:t>
            </a: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这里可以添加主要</a:t>
            </a: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内容</a:t>
            </a:r>
            <a:r>
              <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这里可以添加主要内容这里可以添加主要</a:t>
            </a: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a:ea typeface="微软雅黑"/>
              </a:rPr>
              <a:t>内容</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a:ea typeface="微软雅黑"/>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 presetClass="entr" presetSubtype="6" fill="hold" nodeType="afterEffect" p14:presetBounceEnd="4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40000">
                                          <p:cBhvr additive="base">
                                            <p:cTn id="23"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40000">
                                      <p:stCondLst>
                                        <p:cond delay="100"/>
                                      </p:stCondLst>
                                      <p:childTnLst>
                                        <p:set>
                                          <p:cBhvr>
                                            <p:cTn id="26" dur="1" fill="hold">
                                              <p:stCondLst>
                                                <p:cond delay="0"/>
                                              </p:stCondLst>
                                            </p:cTn>
                                            <p:tgtEl>
                                              <p:spTgt spid="30"/>
                                            </p:tgtEl>
                                            <p:attrNameLst>
                                              <p:attrName>style.visibility</p:attrName>
                                            </p:attrNameLst>
                                          </p:cBhvr>
                                          <p:to>
                                            <p:strVal val="visible"/>
                                          </p:to>
                                        </p:set>
                                        <p:anim calcmode="lin" valueType="num" p14:bounceEnd="40000">
                                          <p:cBhvr additive="base">
                                            <p:cTn id="27"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14:presetBounceEnd="40000">
                                      <p:stCondLst>
                                        <p:cond delay="200"/>
                                      </p:stCondLst>
                                      <p:childTnLst>
                                        <p:set>
                                          <p:cBhvr>
                                            <p:cTn id="30" dur="1" fill="hold">
                                              <p:stCondLst>
                                                <p:cond delay="0"/>
                                              </p:stCondLst>
                                            </p:cTn>
                                            <p:tgtEl>
                                              <p:spTgt spid="51"/>
                                            </p:tgtEl>
                                            <p:attrNameLst>
                                              <p:attrName>style.visibility</p:attrName>
                                            </p:attrNameLst>
                                          </p:cBhvr>
                                          <p:to>
                                            <p:strVal val="visible"/>
                                          </p:to>
                                        </p:set>
                                        <p:anim calcmode="lin" valueType="num" p14:bounceEnd="40000">
                                          <p:cBhvr additive="base">
                                            <p:cTn id="31" dur="50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14:presetBounceEnd="40000">
                                      <p:stCondLst>
                                        <p:cond delay="300"/>
                                      </p:stCondLst>
                                      <p:childTnLst>
                                        <p:set>
                                          <p:cBhvr>
                                            <p:cTn id="34" dur="1" fill="hold">
                                              <p:stCondLst>
                                                <p:cond delay="0"/>
                                              </p:stCondLst>
                                            </p:cTn>
                                            <p:tgtEl>
                                              <p:spTgt spid="72"/>
                                            </p:tgtEl>
                                            <p:attrNameLst>
                                              <p:attrName>style.visibility</p:attrName>
                                            </p:attrNameLst>
                                          </p:cBhvr>
                                          <p:to>
                                            <p:strVal val="visible"/>
                                          </p:to>
                                        </p:set>
                                        <p:anim calcmode="lin" valueType="num" p14:bounceEnd="40000">
                                          <p:cBhvr additive="base">
                                            <p:cTn id="35" dur="500" fill="hold"/>
                                            <p:tgtEl>
                                              <p:spTgt spid="72"/>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72"/>
                                            </p:tgtEl>
                                            <p:attrNameLst>
                                              <p:attrName>ppt_y</p:attrName>
                                            </p:attrNameLst>
                                          </p:cBhvr>
                                          <p:tavLst>
                                            <p:tav tm="0">
                                              <p:val>
                                                <p:strVal val="1+#ppt_h/2"/>
                                              </p:val>
                                            </p:tav>
                                            <p:tav tm="100000">
                                              <p:val>
                                                <p:strVal val="#ppt_y"/>
                                              </p:val>
                                            </p:tav>
                                          </p:tavLst>
                                        </p:anim>
                                      </p:childTnLst>
                                    </p:cTn>
                                  </p:par>
                                </p:childTnLst>
                              </p:cTn>
                            </p:par>
                            <p:par>
                              <p:cTn id="37" fill="hold">
                                <p:stCondLst>
                                  <p:cond delay="285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93"/>
                                            </p:tgtEl>
                                            <p:attrNameLst>
                                              <p:attrName>style.visibility</p:attrName>
                                            </p:attrNameLst>
                                          </p:cBhvr>
                                          <p:to>
                                            <p:strVal val="visible"/>
                                          </p:to>
                                        </p:set>
                                        <p:anim by="(-#ppt_w*2)" calcmode="lin" valueType="num">
                                          <p:cBhvr rctx="PPT">
                                            <p:cTn id="40" dur="500" autoRev="1" fill="hold">
                                              <p:stCondLst>
                                                <p:cond delay="0"/>
                                              </p:stCondLst>
                                            </p:cTn>
                                            <p:tgtEl>
                                              <p:spTgt spid="93"/>
                                            </p:tgtEl>
                                            <p:attrNameLst>
                                              <p:attrName>ppt_w</p:attrName>
                                            </p:attrNameLst>
                                          </p:cBhvr>
                                        </p:anim>
                                        <p:anim by="(#ppt_w*0.50)" calcmode="lin" valueType="num">
                                          <p:cBhvr>
                                            <p:cTn id="41" dur="500" decel="50000" autoRev="1" fill="hold">
                                              <p:stCondLst>
                                                <p:cond delay="0"/>
                                              </p:stCondLst>
                                            </p:cTn>
                                            <p:tgtEl>
                                              <p:spTgt spid="93"/>
                                            </p:tgtEl>
                                            <p:attrNameLst>
                                              <p:attrName>ppt_x</p:attrName>
                                            </p:attrNameLst>
                                          </p:cBhvr>
                                        </p:anim>
                                        <p:anim from="(-#ppt_h/2)" to="(#ppt_y)" calcmode="lin" valueType="num">
                                          <p:cBhvr>
                                            <p:cTn id="42" dur="1000" fill="hold">
                                              <p:stCondLst>
                                                <p:cond delay="0"/>
                                              </p:stCondLst>
                                            </p:cTn>
                                            <p:tgtEl>
                                              <p:spTgt spid="93"/>
                                            </p:tgtEl>
                                            <p:attrNameLst>
                                              <p:attrName>ppt_y</p:attrName>
                                            </p:attrNameLst>
                                          </p:cBhvr>
                                        </p:anim>
                                        <p:animRot by="21600000">
                                          <p:cBhvr>
                                            <p:cTn id="43" dur="1000" fill="hold">
                                              <p:stCondLst>
                                                <p:cond delay="0"/>
                                              </p:stCondLst>
                                            </p:cTn>
                                            <p:tgtEl>
                                              <p:spTgt spid="93"/>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94"/>
                                            </p:tgtEl>
                                            <p:attrNameLst>
                                              <p:attrName>style.visibility</p:attrName>
                                            </p:attrNameLst>
                                          </p:cBhvr>
                                          <p:to>
                                            <p:strVal val="visible"/>
                                          </p:to>
                                        </p:set>
                                        <p:anim by="(-#ppt_w*2)" calcmode="lin" valueType="num">
                                          <p:cBhvr rctx="PPT">
                                            <p:cTn id="46" dur="500" autoRev="1" fill="hold">
                                              <p:stCondLst>
                                                <p:cond delay="0"/>
                                              </p:stCondLst>
                                            </p:cTn>
                                            <p:tgtEl>
                                              <p:spTgt spid="94"/>
                                            </p:tgtEl>
                                            <p:attrNameLst>
                                              <p:attrName>ppt_w</p:attrName>
                                            </p:attrNameLst>
                                          </p:cBhvr>
                                        </p:anim>
                                        <p:anim by="(#ppt_w*0.50)" calcmode="lin" valueType="num">
                                          <p:cBhvr>
                                            <p:cTn id="47" dur="500" decel="50000" autoRev="1" fill="hold">
                                              <p:stCondLst>
                                                <p:cond delay="0"/>
                                              </p:stCondLst>
                                            </p:cTn>
                                            <p:tgtEl>
                                              <p:spTgt spid="94"/>
                                            </p:tgtEl>
                                            <p:attrNameLst>
                                              <p:attrName>ppt_x</p:attrName>
                                            </p:attrNameLst>
                                          </p:cBhvr>
                                        </p:anim>
                                        <p:anim from="(-#ppt_h/2)" to="(#ppt_y)" calcmode="lin" valueType="num">
                                          <p:cBhvr>
                                            <p:cTn id="48" dur="1000" fill="hold">
                                              <p:stCondLst>
                                                <p:cond delay="0"/>
                                              </p:stCondLst>
                                            </p:cTn>
                                            <p:tgtEl>
                                              <p:spTgt spid="94"/>
                                            </p:tgtEl>
                                            <p:attrNameLst>
                                              <p:attrName>ppt_y</p:attrName>
                                            </p:attrNameLst>
                                          </p:cBhvr>
                                        </p:anim>
                                        <p:animRot by="21600000">
                                          <p:cBhvr>
                                            <p:cTn id="49" dur="1000" fill="hold">
                                              <p:stCondLst>
                                                <p:cond delay="0"/>
                                              </p:stCondLst>
                                            </p:cTn>
                                            <p:tgtEl>
                                              <p:spTgt spid="94"/>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95"/>
                                            </p:tgtEl>
                                            <p:attrNameLst>
                                              <p:attrName>style.visibility</p:attrName>
                                            </p:attrNameLst>
                                          </p:cBhvr>
                                          <p:to>
                                            <p:strVal val="visible"/>
                                          </p:to>
                                        </p:set>
                                        <p:anim by="(-#ppt_w*2)" calcmode="lin" valueType="num">
                                          <p:cBhvr rctx="PPT">
                                            <p:cTn id="52" dur="500" autoRev="1" fill="hold">
                                              <p:stCondLst>
                                                <p:cond delay="0"/>
                                              </p:stCondLst>
                                            </p:cTn>
                                            <p:tgtEl>
                                              <p:spTgt spid="95"/>
                                            </p:tgtEl>
                                            <p:attrNameLst>
                                              <p:attrName>ppt_w</p:attrName>
                                            </p:attrNameLst>
                                          </p:cBhvr>
                                        </p:anim>
                                        <p:anim by="(#ppt_w*0.50)" calcmode="lin" valueType="num">
                                          <p:cBhvr>
                                            <p:cTn id="53" dur="500" decel="50000" autoRev="1" fill="hold">
                                              <p:stCondLst>
                                                <p:cond delay="0"/>
                                              </p:stCondLst>
                                            </p:cTn>
                                            <p:tgtEl>
                                              <p:spTgt spid="95"/>
                                            </p:tgtEl>
                                            <p:attrNameLst>
                                              <p:attrName>ppt_x</p:attrName>
                                            </p:attrNameLst>
                                          </p:cBhvr>
                                        </p:anim>
                                        <p:anim from="(-#ppt_h/2)" to="(#ppt_y)" calcmode="lin" valueType="num">
                                          <p:cBhvr>
                                            <p:cTn id="54" dur="1000" fill="hold">
                                              <p:stCondLst>
                                                <p:cond delay="0"/>
                                              </p:stCondLst>
                                            </p:cTn>
                                            <p:tgtEl>
                                              <p:spTgt spid="95"/>
                                            </p:tgtEl>
                                            <p:attrNameLst>
                                              <p:attrName>ppt_y</p:attrName>
                                            </p:attrNameLst>
                                          </p:cBhvr>
                                        </p:anim>
                                        <p:animRot by="21600000">
                                          <p:cBhvr>
                                            <p:cTn id="55" dur="1000" fill="hold">
                                              <p:stCondLst>
                                                <p:cond delay="0"/>
                                              </p:stCondLst>
                                            </p:cTn>
                                            <p:tgtEl>
                                              <p:spTgt spid="95"/>
                                            </p:tgtEl>
                                            <p:attrNameLst>
                                              <p:attrName>r</p:attrName>
                                            </p:attrNameLst>
                                          </p:cBhvr>
                                        </p:animRot>
                                      </p:childTnLst>
                                    </p:cTn>
                                  </p:par>
                                  <p:par>
                                    <p:cTn id="56" presetID="56" presetClass="entr" presetSubtype="0" fill="hold" grpId="0" nodeType="withEffect">
                                      <p:stCondLst>
                                        <p:cond delay="0"/>
                                      </p:stCondLst>
                                      <p:iterate type="lt">
                                        <p:tmPct val="10000"/>
                                      </p:iterate>
                                      <p:childTnLst>
                                        <p:set>
                                          <p:cBhvr>
                                            <p:cTn id="57" dur="1" fill="hold">
                                              <p:stCondLst>
                                                <p:cond delay="0"/>
                                              </p:stCondLst>
                                            </p:cTn>
                                            <p:tgtEl>
                                              <p:spTgt spid="96"/>
                                            </p:tgtEl>
                                            <p:attrNameLst>
                                              <p:attrName>style.visibility</p:attrName>
                                            </p:attrNameLst>
                                          </p:cBhvr>
                                          <p:to>
                                            <p:strVal val="visible"/>
                                          </p:to>
                                        </p:set>
                                        <p:anim by="(-#ppt_w*2)" calcmode="lin" valueType="num">
                                          <p:cBhvr rctx="PPT">
                                            <p:cTn id="58" dur="500" autoRev="1" fill="hold">
                                              <p:stCondLst>
                                                <p:cond delay="0"/>
                                              </p:stCondLst>
                                            </p:cTn>
                                            <p:tgtEl>
                                              <p:spTgt spid="96"/>
                                            </p:tgtEl>
                                            <p:attrNameLst>
                                              <p:attrName>ppt_w</p:attrName>
                                            </p:attrNameLst>
                                          </p:cBhvr>
                                        </p:anim>
                                        <p:anim by="(#ppt_w*0.50)" calcmode="lin" valueType="num">
                                          <p:cBhvr>
                                            <p:cTn id="59" dur="500" decel="50000" autoRev="1" fill="hold">
                                              <p:stCondLst>
                                                <p:cond delay="0"/>
                                              </p:stCondLst>
                                            </p:cTn>
                                            <p:tgtEl>
                                              <p:spTgt spid="96"/>
                                            </p:tgtEl>
                                            <p:attrNameLst>
                                              <p:attrName>ppt_x</p:attrName>
                                            </p:attrNameLst>
                                          </p:cBhvr>
                                        </p:anim>
                                        <p:anim from="(-#ppt_h/2)" to="(#ppt_y)" calcmode="lin" valueType="num">
                                          <p:cBhvr>
                                            <p:cTn id="60" dur="1000" fill="hold">
                                              <p:stCondLst>
                                                <p:cond delay="0"/>
                                              </p:stCondLst>
                                            </p:cTn>
                                            <p:tgtEl>
                                              <p:spTgt spid="96"/>
                                            </p:tgtEl>
                                            <p:attrNameLst>
                                              <p:attrName>ppt_y</p:attrName>
                                            </p:attrNameLst>
                                          </p:cBhvr>
                                        </p:anim>
                                        <p:animRot by="21600000">
                                          <p:cBhvr>
                                            <p:cTn id="61" dur="1000" fill="hold">
                                              <p:stCondLst>
                                                <p:cond delay="0"/>
                                              </p:stCondLst>
                                            </p:cTn>
                                            <p:tgtEl>
                                              <p:spTgt spid="96"/>
                                            </p:tgtEl>
                                            <p:attrNameLst>
                                              <p:attrName>r</p:attrName>
                                            </p:attrNameLst>
                                          </p:cBhvr>
                                        </p:animRot>
                                      </p:childTnLst>
                                    </p:cTn>
                                  </p:par>
                                </p:childTnLst>
                              </p:cTn>
                            </p:par>
                            <p:par>
                              <p:cTn id="62" fill="hold">
                                <p:stCondLst>
                                  <p:cond delay="4350"/>
                                </p:stCondLst>
                                <p:childTnLst>
                                  <p:par>
                                    <p:cTn id="63" presetID="2" presetClass="entr" presetSubtype="12" fill="hold" grpId="0" nodeType="afterEffect">
                                      <p:stCondLst>
                                        <p:cond delay="0"/>
                                      </p:stCondLst>
                                      <p:childTnLst>
                                        <p:set>
                                          <p:cBhvr>
                                            <p:cTn id="64" dur="1" fill="hold">
                                              <p:stCondLst>
                                                <p:cond delay="0"/>
                                              </p:stCondLst>
                                            </p:cTn>
                                            <p:tgtEl>
                                              <p:spTgt spid="97"/>
                                            </p:tgtEl>
                                            <p:attrNameLst>
                                              <p:attrName>style.visibility</p:attrName>
                                            </p:attrNameLst>
                                          </p:cBhvr>
                                          <p:to>
                                            <p:strVal val="visible"/>
                                          </p:to>
                                        </p:set>
                                        <p:anim calcmode="lin" valueType="num">
                                          <p:cBhvr additive="base">
                                            <p:cTn id="65" dur="500" fill="hold"/>
                                            <p:tgtEl>
                                              <p:spTgt spid="97"/>
                                            </p:tgtEl>
                                            <p:attrNameLst>
                                              <p:attrName>ppt_x</p:attrName>
                                            </p:attrNameLst>
                                          </p:cBhvr>
                                          <p:tavLst>
                                            <p:tav tm="0">
                                              <p:val>
                                                <p:strVal val="0-#ppt_w/2"/>
                                              </p:val>
                                            </p:tav>
                                            <p:tav tm="100000">
                                              <p:val>
                                                <p:strVal val="#ppt_x"/>
                                              </p:val>
                                            </p:tav>
                                          </p:tavLst>
                                        </p:anim>
                                        <p:anim calcmode="lin" valueType="num">
                                          <p:cBhvr additive="base">
                                            <p:cTn id="66" dur="500" fill="hold"/>
                                            <p:tgtEl>
                                              <p:spTgt spid="9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100"/>
                                      </p:stCondLst>
                                      <p:childTnLst>
                                        <p:set>
                                          <p:cBhvr>
                                            <p:cTn id="68" dur="1" fill="hold">
                                              <p:stCondLst>
                                                <p:cond delay="0"/>
                                              </p:stCondLst>
                                            </p:cTn>
                                            <p:tgtEl>
                                              <p:spTgt spid="99"/>
                                            </p:tgtEl>
                                            <p:attrNameLst>
                                              <p:attrName>style.visibility</p:attrName>
                                            </p:attrNameLst>
                                          </p:cBhvr>
                                          <p:to>
                                            <p:strVal val="visible"/>
                                          </p:to>
                                        </p:set>
                                        <p:anim calcmode="lin" valueType="num">
                                          <p:cBhvr additive="base">
                                            <p:cTn id="69" dur="500" fill="hold"/>
                                            <p:tgtEl>
                                              <p:spTgt spid="99"/>
                                            </p:tgtEl>
                                            <p:attrNameLst>
                                              <p:attrName>ppt_x</p:attrName>
                                            </p:attrNameLst>
                                          </p:cBhvr>
                                          <p:tavLst>
                                            <p:tav tm="0">
                                              <p:val>
                                                <p:strVal val="0-#ppt_w/2"/>
                                              </p:val>
                                            </p:tav>
                                            <p:tav tm="100000">
                                              <p:val>
                                                <p:strVal val="#ppt_x"/>
                                              </p:val>
                                            </p:tav>
                                          </p:tavLst>
                                        </p:anim>
                                        <p:anim calcmode="lin" valueType="num">
                                          <p:cBhvr additive="base">
                                            <p:cTn id="70" dur="500" fill="hold"/>
                                            <p:tgtEl>
                                              <p:spTgt spid="99"/>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20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500" fill="hold"/>
                                            <p:tgtEl>
                                              <p:spTgt spid="101"/>
                                            </p:tgtEl>
                                            <p:attrNameLst>
                                              <p:attrName>ppt_x</p:attrName>
                                            </p:attrNameLst>
                                          </p:cBhvr>
                                          <p:tavLst>
                                            <p:tav tm="0">
                                              <p:val>
                                                <p:strVal val="0-#ppt_w/2"/>
                                              </p:val>
                                            </p:tav>
                                            <p:tav tm="100000">
                                              <p:val>
                                                <p:strVal val="#ppt_x"/>
                                              </p:val>
                                            </p:tav>
                                          </p:tavLst>
                                        </p:anim>
                                        <p:anim calcmode="lin" valueType="num">
                                          <p:cBhvr additive="base">
                                            <p:cTn id="74" dur="500" fill="hold"/>
                                            <p:tgtEl>
                                              <p:spTgt spid="101"/>
                                            </p:tgtEl>
                                            <p:attrNameLst>
                                              <p:attrName>ppt_y</p:attrName>
                                            </p:attrNameLst>
                                          </p:cBhvr>
                                          <p:tavLst>
                                            <p:tav tm="0">
                                              <p:val>
                                                <p:strVal val="1+#ppt_h/2"/>
                                              </p:val>
                                            </p:tav>
                                            <p:tav tm="100000">
                                              <p:val>
                                                <p:strVal val="#ppt_y"/>
                                              </p:val>
                                            </p:tav>
                                          </p:tavLst>
                                        </p:anim>
                                      </p:childTnLst>
                                    </p:cTn>
                                  </p:par>
                                  <p:par>
                                    <p:cTn id="75" presetID="2" presetClass="entr" presetSubtype="12" fill="hold" grpId="0" nodeType="withEffect">
                                      <p:stCondLst>
                                        <p:cond delay="300"/>
                                      </p:stCondLst>
                                      <p:childTnLst>
                                        <p:set>
                                          <p:cBhvr>
                                            <p:cTn id="76" dur="1" fill="hold">
                                              <p:stCondLst>
                                                <p:cond delay="0"/>
                                              </p:stCondLst>
                                            </p:cTn>
                                            <p:tgtEl>
                                              <p:spTgt spid="103"/>
                                            </p:tgtEl>
                                            <p:attrNameLst>
                                              <p:attrName>style.visibility</p:attrName>
                                            </p:attrNameLst>
                                          </p:cBhvr>
                                          <p:to>
                                            <p:strVal val="visible"/>
                                          </p:to>
                                        </p:set>
                                        <p:anim calcmode="lin" valueType="num">
                                          <p:cBhvr additive="base">
                                            <p:cTn id="77" dur="500" fill="hold"/>
                                            <p:tgtEl>
                                              <p:spTgt spid="103"/>
                                            </p:tgtEl>
                                            <p:attrNameLst>
                                              <p:attrName>ppt_x</p:attrName>
                                            </p:attrNameLst>
                                          </p:cBhvr>
                                          <p:tavLst>
                                            <p:tav tm="0">
                                              <p:val>
                                                <p:strVal val="0-#ppt_w/2"/>
                                              </p:val>
                                            </p:tav>
                                            <p:tav tm="100000">
                                              <p:val>
                                                <p:strVal val="#ppt_x"/>
                                              </p:val>
                                            </p:tav>
                                          </p:tavLst>
                                        </p:anim>
                                        <p:anim calcmode="lin" valueType="num">
                                          <p:cBhvr additive="base">
                                            <p:cTn id="78" dur="500" fill="hold"/>
                                            <p:tgtEl>
                                              <p:spTgt spid="103"/>
                                            </p:tgtEl>
                                            <p:attrNameLst>
                                              <p:attrName>ppt_y</p:attrName>
                                            </p:attrNameLst>
                                          </p:cBhvr>
                                          <p:tavLst>
                                            <p:tav tm="0">
                                              <p:val>
                                                <p:strVal val="1+#ppt_h/2"/>
                                              </p:val>
                                            </p:tav>
                                            <p:tav tm="100000">
                                              <p:val>
                                                <p:strVal val="#ppt_y"/>
                                              </p:val>
                                            </p:tav>
                                          </p:tavLst>
                                        </p:anim>
                                      </p:childTnLst>
                                    </p:cTn>
                                  </p:par>
                                </p:childTnLst>
                              </p:cTn>
                            </p:par>
                            <p:par>
                              <p:cTn id="79" fill="hold">
                                <p:stCondLst>
                                  <p:cond delay="4850"/>
                                </p:stCondLst>
                                <p:childTnLst>
                                  <p:par>
                                    <p:cTn id="80" presetID="22" presetClass="entr" presetSubtype="1" fill="hold" grpId="0" nodeType="after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wipe(up)">
                                          <p:cBhvr>
                                            <p:cTn id="82" dur="500"/>
                                            <p:tgtEl>
                                              <p:spTgt spid="98"/>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wipe(up)">
                                          <p:cBhvr>
                                            <p:cTn id="85" dur="500"/>
                                            <p:tgtEl>
                                              <p:spTgt spid="100"/>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wipe(up)">
                                          <p:cBhvr>
                                            <p:cTn id="88" dur="500"/>
                                            <p:tgtEl>
                                              <p:spTgt spid="102"/>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wipe(up)">
                                          <p:cBhvr>
                                            <p:cTn id="9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3" grpId="0"/>
          <p:bldP spid="94" grpId="0"/>
          <p:bldP spid="95" grpId="0"/>
          <p:bldP spid="96" grpId="0"/>
          <p:bldP spid="97" grpId="0"/>
          <p:bldP spid="98" grpId="0"/>
          <p:bldP spid="99" grpId="0"/>
          <p:bldP spid="100" grpId="0"/>
          <p:bldP spid="101" grpId="0"/>
          <p:bldP spid="102" grpId="0"/>
          <p:bldP spid="103" grpId="0"/>
          <p:bldP spid="10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 presetClass="entr" presetSubtype="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1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20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1+#ppt_w/2"/>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30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1+#ppt_w/2"/>
                                              </p:val>
                                            </p:tav>
                                            <p:tav tm="100000">
                                              <p:val>
                                                <p:strVal val="#ppt_x"/>
                                              </p:val>
                                            </p:tav>
                                          </p:tavLst>
                                        </p:anim>
                                        <p:anim calcmode="lin" valueType="num">
                                          <p:cBhvr additive="base">
                                            <p:cTn id="36" dur="500" fill="hold"/>
                                            <p:tgtEl>
                                              <p:spTgt spid="72"/>
                                            </p:tgtEl>
                                            <p:attrNameLst>
                                              <p:attrName>ppt_y</p:attrName>
                                            </p:attrNameLst>
                                          </p:cBhvr>
                                          <p:tavLst>
                                            <p:tav tm="0">
                                              <p:val>
                                                <p:strVal val="1+#ppt_h/2"/>
                                              </p:val>
                                            </p:tav>
                                            <p:tav tm="100000">
                                              <p:val>
                                                <p:strVal val="#ppt_y"/>
                                              </p:val>
                                            </p:tav>
                                          </p:tavLst>
                                        </p:anim>
                                      </p:childTnLst>
                                    </p:cTn>
                                  </p:par>
                                </p:childTnLst>
                              </p:cTn>
                            </p:par>
                            <p:par>
                              <p:cTn id="37" fill="hold">
                                <p:stCondLst>
                                  <p:cond delay="285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93"/>
                                            </p:tgtEl>
                                            <p:attrNameLst>
                                              <p:attrName>style.visibility</p:attrName>
                                            </p:attrNameLst>
                                          </p:cBhvr>
                                          <p:to>
                                            <p:strVal val="visible"/>
                                          </p:to>
                                        </p:set>
                                        <p:anim by="(-#ppt_w*2)" calcmode="lin" valueType="num">
                                          <p:cBhvr rctx="PPT">
                                            <p:cTn id="40" dur="500" autoRev="1" fill="hold">
                                              <p:stCondLst>
                                                <p:cond delay="0"/>
                                              </p:stCondLst>
                                            </p:cTn>
                                            <p:tgtEl>
                                              <p:spTgt spid="93"/>
                                            </p:tgtEl>
                                            <p:attrNameLst>
                                              <p:attrName>ppt_w</p:attrName>
                                            </p:attrNameLst>
                                          </p:cBhvr>
                                        </p:anim>
                                        <p:anim by="(#ppt_w*0.50)" calcmode="lin" valueType="num">
                                          <p:cBhvr>
                                            <p:cTn id="41" dur="500" decel="50000" autoRev="1" fill="hold">
                                              <p:stCondLst>
                                                <p:cond delay="0"/>
                                              </p:stCondLst>
                                            </p:cTn>
                                            <p:tgtEl>
                                              <p:spTgt spid="93"/>
                                            </p:tgtEl>
                                            <p:attrNameLst>
                                              <p:attrName>ppt_x</p:attrName>
                                            </p:attrNameLst>
                                          </p:cBhvr>
                                        </p:anim>
                                        <p:anim from="(-#ppt_h/2)" to="(#ppt_y)" calcmode="lin" valueType="num">
                                          <p:cBhvr>
                                            <p:cTn id="42" dur="1000" fill="hold">
                                              <p:stCondLst>
                                                <p:cond delay="0"/>
                                              </p:stCondLst>
                                            </p:cTn>
                                            <p:tgtEl>
                                              <p:spTgt spid="93"/>
                                            </p:tgtEl>
                                            <p:attrNameLst>
                                              <p:attrName>ppt_y</p:attrName>
                                            </p:attrNameLst>
                                          </p:cBhvr>
                                        </p:anim>
                                        <p:animRot by="21600000">
                                          <p:cBhvr>
                                            <p:cTn id="43" dur="1000" fill="hold">
                                              <p:stCondLst>
                                                <p:cond delay="0"/>
                                              </p:stCondLst>
                                            </p:cTn>
                                            <p:tgtEl>
                                              <p:spTgt spid="93"/>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94"/>
                                            </p:tgtEl>
                                            <p:attrNameLst>
                                              <p:attrName>style.visibility</p:attrName>
                                            </p:attrNameLst>
                                          </p:cBhvr>
                                          <p:to>
                                            <p:strVal val="visible"/>
                                          </p:to>
                                        </p:set>
                                        <p:anim by="(-#ppt_w*2)" calcmode="lin" valueType="num">
                                          <p:cBhvr rctx="PPT">
                                            <p:cTn id="46" dur="500" autoRev="1" fill="hold">
                                              <p:stCondLst>
                                                <p:cond delay="0"/>
                                              </p:stCondLst>
                                            </p:cTn>
                                            <p:tgtEl>
                                              <p:spTgt spid="94"/>
                                            </p:tgtEl>
                                            <p:attrNameLst>
                                              <p:attrName>ppt_w</p:attrName>
                                            </p:attrNameLst>
                                          </p:cBhvr>
                                        </p:anim>
                                        <p:anim by="(#ppt_w*0.50)" calcmode="lin" valueType="num">
                                          <p:cBhvr>
                                            <p:cTn id="47" dur="500" decel="50000" autoRev="1" fill="hold">
                                              <p:stCondLst>
                                                <p:cond delay="0"/>
                                              </p:stCondLst>
                                            </p:cTn>
                                            <p:tgtEl>
                                              <p:spTgt spid="94"/>
                                            </p:tgtEl>
                                            <p:attrNameLst>
                                              <p:attrName>ppt_x</p:attrName>
                                            </p:attrNameLst>
                                          </p:cBhvr>
                                        </p:anim>
                                        <p:anim from="(-#ppt_h/2)" to="(#ppt_y)" calcmode="lin" valueType="num">
                                          <p:cBhvr>
                                            <p:cTn id="48" dur="1000" fill="hold">
                                              <p:stCondLst>
                                                <p:cond delay="0"/>
                                              </p:stCondLst>
                                            </p:cTn>
                                            <p:tgtEl>
                                              <p:spTgt spid="94"/>
                                            </p:tgtEl>
                                            <p:attrNameLst>
                                              <p:attrName>ppt_y</p:attrName>
                                            </p:attrNameLst>
                                          </p:cBhvr>
                                        </p:anim>
                                        <p:animRot by="21600000">
                                          <p:cBhvr>
                                            <p:cTn id="49" dur="1000" fill="hold">
                                              <p:stCondLst>
                                                <p:cond delay="0"/>
                                              </p:stCondLst>
                                            </p:cTn>
                                            <p:tgtEl>
                                              <p:spTgt spid="94"/>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95"/>
                                            </p:tgtEl>
                                            <p:attrNameLst>
                                              <p:attrName>style.visibility</p:attrName>
                                            </p:attrNameLst>
                                          </p:cBhvr>
                                          <p:to>
                                            <p:strVal val="visible"/>
                                          </p:to>
                                        </p:set>
                                        <p:anim by="(-#ppt_w*2)" calcmode="lin" valueType="num">
                                          <p:cBhvr rctx="PPT">
                                            <p:cTn id="52" dur="500" autoRev="1" fill="hold">
                                              <p:stCondLst>
                                                <p:cond delay="0"/>
                                              </p:stCondLst>
                                            </p:cTn>
                                            <p:tgtEl>
                                              <p:spTgt spid="95"/>
                                            </p:tgtEl>
                                            <p:attrNameLst>
                                              <p:attrName>ppt_w</p:attrName>
                                            </p:attrNameLst>
                                          </p:cBhvr>
                                        </p:anim>
                                        <p:anim by="(#ppt_w*0.50)" calcmode="lin" valueType="num">
                                          <p:cBhvr>
                                            <p:cTn id="53" dur="500" decel="50000" autoRev="1" fill="hold">
                                              <p:stCondLst>
                                                <p:cond delay="0"/>
                                              </p:stCondLst>
                                            </p:cTn>
                                            <p:tgtEl>
                                              <p:spTgt spid="95"/>
                                            </p:tgtEl>
                                            <p:attrNameLst>
                                              <p:attrName>ppt_x</p:attrName>
                                            </p:attrNameLst>
                                          </p:cBhvr>
                                        </p:anim>
                                        <p:anim from="(-#ppt_h/2)" to="(#ppt_y)" calcmode="lin" valueType="num">
                                          <p:cBhvr>
                                            <p:cTn id="54" dur="1000" fill="hold">
                                              <p:stCondLst>
                                                <p:cond delay="0"/>
                                              </p:stCondLst>
                                            </p:cTn>
                                            <p:tgtEl>
                                              <p:spTgt spid="95"/>
                                            </p:tgtEl>
                                            <p:attrNameLst>
                                              <p:attrName>ppt_y</p:attrName>
                                            </p:attrNameLst>
                                          </p:cBhvr>
                                        </p:anim>
                                        <p:animRot by="21600000">
                                          <p:cBhvr>
                                            <p:cTn id="55" dur="1000" fill="hold">
                                              <p:stCondLst>
                                                <p:cond delay="0"/>
                                              </p:stCondLst>
                                            </p:cTn>
                                            <p:tgtEl>
                                              <p:spTgt spid="95"/>
                                            </p:tgtEl>
                                            <p:attrNameLst>
                                              <p:attrName>r</p:attrName>
                                            </p:attrNameLst>
                                          </p:cBhvr>
                                        </p:animRot>
                                      </p:childTnLst>
                                    </p:cTn>
                                  </p:par>
                                  <p:par>
                                    <p:cTn id="56" presetID="56" presetClass="entr" presetSubtype="0" fill="hold" grpId="0" nodeType="withEffect">
                                      <p:stCondLst>
                                        <p:cond delay="0"/>
                                      </p:stCondLst>
                                      <p:iterate type="lt">
                                        <p:tmPct val="10000"/>
                                      </p:iterate>
                                      <p:childTnLst>
                                        <p:set>
                                          <p:cBhvr>
                                            <p:cTn id="57" dur="1" fill="hold">
                                              <p:stCondLst>
                                                <p:cond delay="0"/>
                                              </p:stCondLst>
                                            </p:cTn>
                                            <p:tgtEl>
                                              <p:spTgt spid="96"/>
                                            </p:tgtEl>
                                            <p:attrNameLst>
                                              <p:attrName>style.visibility</p:attrName>
                                            </p:attrNameLst>
                                          </p:cBhvr>
                                          <p:to>
                                            <p:strVal val="visible"/>
                                          </p:to>
                                        </p:set>
                                        <p:anim by="(-#ppt_w*2)" calcmode="lin" valueType="num">
                                          <p:cBhvr rctx="PPT">
                                            <p:cTn id="58" dur="500" autoRev="1" fill="hold">
                                              <p:stCondLst>
                                                <p:cond delay="0"/>
                                              </p:stCondLst>
                                            </p:cTn>
                                            <p:tgtEl>
                                              <p:spTgt spid="96"/>
                                            </p:tgtEl>
                                            <p:attrNameLst>
                                              <p:attrName>ppt_w</p:attrName>
                                            </p:attrNameLst>
                                          </p:cBhvr>
                                        </p:anim>
                                        <p:anim by="(#ppt_w*0.50)" calcmode="lin" valueType="num">
                                          <p:cBhvr>
                                            <p:cTn id="59" dur="500" decel="50000" autoRev="1" fill="hold">
                                              <p:stCondLst>
                                                <p:cond delay="0"/>
                                              </p:stCondLst>
                                            </p:cTn>
                                            <p:tgtEl>
                                              <p:spTgt spid="96"/>
                                            </p:tgtEl>
                                            <p:attrNameLst>
                                              <p:attrName>ppt_x</p:attrName>
                                            </p:attrNameLst>
                                          </p:cBhvr>
                                        </p:anim>
                                        <p:anim from="(-#ppt_h/2)" to="(#ppt_y)" calcmode="lin" valueType="num">
                                          <p:cBhvr>
                                            <p:cTn id="60" dur="1000" fill="hold">
                                              <p:stCondLst>
                                                <p:cond delay="0"/>
                                              </p:stCondLst>
                                            </p:cTn>
                                            <p:tgtEl>
                                              <p:spTgt spid="96"/>
                                            </p:tgtEl>
                                            <p:attrNameLst>
                                              <p:attrName>ppt_y</p:attrName>
                                            </p:attrNameLst>
                                          </p:cBhvr>
                                        </p:anim>
                                        <p:animRot by="21600000">
                                          <p:cBhvr>
                                            <p:cTn id="61" dur="1000" fill="hold">
                                              <p:stCondLst>
                                                <p:cond delay="0"/>
                                              </p:stCondLst>
                                            </p:cTn>
                                            <p:tgtEl>
                                              <p:spTgt spid="96"/>
                                            </p:tgtEl>
                                            <p:attrNameLst>
                                              <p:attrName>r</p:attrName>
                                            </p:attrNameLst>
                                          </p:cBhvr>
                                        </p:animRot>
                                      </p:childTnLst>
                                    </p:cTn>
                                  </p:par>
                                </p:childTnLst>
                              </p:cTn>
                            </p:par>
                            <p:par>
                              <p:cTn id="62" fill="hold">
                                <p:stCondLst>
                                  <p:cond delay="4350"/>
                                </p:stCondLst>
                                <p:childTnLst>
                                  <p:par>
                                    <p:cTn id="63" presetID="2" presetClass="entr" presetSubtype="12" fill="hold" grpId="0" nodeType="afterEffect">
                                      <p:stCondLst>
                                        <p:cond delay="0"/>
                                      </p:stCondLst>
                                      <p:childTnLst>
                                        <p:set>
                                          <p:cBhvr>
                                            <p:cTn id="64" dur="1" fill="hold">
                                              <p:stCondLst>
                                                <p:cond delay="0"/>
                                              </p:stCondLst>
                                            </p:cTn>
                                            <p:tgtEl>
                                              <p:spTgt spid="97"/>
                                            </p:tgtEl>
                                            <p:attrNameLst>
                                              <p:attrName>style.visibility</p:attrName>
                                            </p:attrNameLst>
                                          </p:cBhvr>
                                          <p:to>
                                            <p:strVal val="visible"/>
                                          </p:to>
                                        </p:set>
                                        <p:anim calcmode="lin" valueType="num">
                                          <p:cBhvr additive="base">
                                            <p:cTn id="65" dur="500" fill="hold"/>
                                            <p:tgtEl>
                                              <p:spTgt spid="97"/>
                                            </p:tgtEl>
                                            <p:attrNameLst>
                                              <p:attrName>ppt_x</p:attrName>
                                            </p:attrNameLst>
                                          </p:cBhvr>
                                          <p:tavLst>
                                            <p:tav tm="0">
                                              <p:val>
                                                <p:strVal val="0-#ppt_w/2"/>
                                              </p:val>
                                            </p:tav>
                                            <p:tav tm="100000">
                                              <p:val>
                                                <p:strVal val="#ppt_x"/>
                                              </p:val>
                                            </p:tav>
                                          </p:tavLst>
                                        </p:anim>
                                        <p:anim calcmode="lin" valueType="num">
                                          <p:cBhvr additive="base">
                                            <p:cTn id="66" dur="500" fill="hold"/>
                                            <p:tgtEl>
                                              <p:spTgt spid="9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100"/>
                                      </p:stCondLst>
                                      <p:childTnLst>
                                        <p:set>
                                          <p:cBhvr>
                                            <p:cTn id="68" dur="1" fill="hold">
                                              <p:stCondLst>
                                                <p:cond delay="0"/>
                                              </p:stCondLst>
                                            </p:cTn>
                                            <p:tgtEl>
                                              <p:spTgt spid="99"/>
                                            </p:tgtEl>
                                            <p:attrNameLst>
                                              <p:attrName>style.visibility</p:attrName>
                                            </p:attrNameLst>
                                          </p:cBhvr>
                                          <p:to>
                                            <p:strVal val="visible"/>
                                          </p:to>
                                        </p:set>
                                        <p:anim calcmode="lin" valueType="num">
                                          <p:cBhvr additive="base">
                                            <p:cTn id="69" dur="500" fill="hold"/>
                                            <p:tgtEl>
                                              <p:spTgt spid="99"/>
                                            </p:tgtEl>
                                            <p:attrNameLst>
                                              <p:attrName>ppt_x</p:attrName>
                                            </p:attrNameLst>
                                          </p:cBhvr>
                                          <p:tavLst>
                                            <p:tav tm="0">
                                              <p:val>
                                                <p:strVal val="0-#ppt_w/2"/>
                                              </p:val>
                                            </p:tav>
                                            <p:tav tm="100000">
                                              <p:val>
                                                <p:strVal val="#ppt_x"/>
                                              </p:val>
                                            </p:tav>
                                          </p:tavLst>
                                        </p:anim>
                                        <p:anim calcmode="lin" valueType="num">
                                          <p:cBhvr additive="base">
                                            <p:cTn id="70" dur="500" fill="hold"/>
                                            <p:tgtEl>
                                              <p:spTgt spid="99"/>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20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500" fill="hold"/>
                                            <p:tgtEl>
                                              <p:spTgt spid="101"/>
                                            </p:tgtEl>
                                            <p:attrNameLst>
                                              <p:attrName>ppt_x</p:attrName>
                                            </p:attrNameLst>
                                          </p:cBhvr>
                                          <p:tavLst>
                                            <p:tav tm="0">
                                              <p:val>
                                                <p:strVal val="0-#ppt_w/2"/>
                                              </p:val>
                                            </p:tav>
                                            <p:tav tm="100000">
                                              <p:val>
                                                <p:strVal val="#ppt_x"/>
                                              </p:val>
                                            </p:tav>
                                          </p:tavLst>
                                        </p:anim>
                                        <p:anim calcmode="lin" valueType="num">
                                          <p:cBhvr additive="base">
                                            <p:cTn id="74" dur="500" fill="hold"/>
                                            <p:tgtEl>
                                              <p:spTgt spid="101"/>
                                            </p:tgtEl>
                                            <p:attrNameLst>
                                              <p:attrName>ppt_y</p:attrName>
                                            </p:attrNameLst>
                                          </p:cBhvr>
                                          <p:tavLst>
                                            <p:tav tm="0">
                                              <p:val>
                                                <p:strVal val="1+#ppt_h/2"/>
                                              </p:val>
                                            </p:tav>
                                            <p:tav tm="100000">
                                              <p:val>
                                                <p:strVal val="#ppt_y"/>
                                              </p:val>
                                            </p:tav>
                                          </p:tavLst>
                                        </p:anim>
                                      </p:childTnLst>
                                    </p:cTn>
                                  </p:par>
                                  <p:par>
                                    <p:cTn id="75" presetID="2" presetClass="entr" presetSubtype="12" fill="hold" grpId="0" nodeType="withEffect">
                                      <p:stCondLst>
                                        <p:cond delay="300"/>
                                      </p:stCondLst>
                                      <p:childTnLst>
                                        <p:set>
                                          <p:cBhvr>
                                            <p:cTn id="76" dur="1" fill="hold">
                                              <p:stCondLst>
                                                <p:cond delay="0"/>
                                              </p:stCondLst>
                                            </p:cTn>
                                            <p:tgtEl>
                                              <p:spTgt spid="103"/>
                                            </p:tgtEl>
                                            <p:attrNameLst>
                                              <p:attrName>style.visibility</p:attrName>
                                            </p:attrNameLst>
                                          </p:cBhvr>
                                          <p:to>
                                            <p:strVal val="visible"/>
                                          </p:to>
                                        </p:set>
                                        <p:anim calcmode="lin" valueType="num">
                                          <p:cBhvr additive="base">
                                            <p:cTn id="77" dur="500" fill="hold"/>
                                            <p:tgtEl>
                                              <p:spTgt spid="103"/>
                                            </p:tgtEl>
                                            <p:attrNameLst>
                                              <p:attrName>ppt_x</p:attrName>
                                            </p:attrNameLst>
                                          </p:cBhvr>
                                          <p:tavLst>
                                            <p:tav tm="0">
                                              <p:val>
                                                <p:strVal val="0-#ppt_w/2"/>
                                              </p:val>
                                            </p:tav>
                                            <p:tav tm="100000">
                                              <p:val>
                                                <p:strVal val="#ppt_x"/>
                                              </p:val>
                                            </p:tav>
                                          </p:tavLst>
                                        </p:anim>
                                        <p:anim calcmode="lin" valueType="num">
                                          <p:cBhvr additive="base">
                                            <p:cTn id="78" dur="500" fill="hold"/>
                                            <p:tgtEl>
                                              <p:spTgt spid="103"/>
                                            </p:tgtEl>
                                            <p:attrNameLst>
                                              <p:attrName>ppt_y</p:attrName>
                                            </p:attrNameLst>
                                          </p:cBhvr>
                                          <p:tavLst>
                                            <p:tav tm="0">
                                              <p:val>
                                                <p:strVal val="1+#ppt_h/2"/>
                                              </p:val>
                                            </p:tav>
                                            <p:tav tm="100000">
                                              <p:val>
                                                <p:strVal val="#ppt_y"/>
                                              </p:val>
                                            </p:tav>
                                          </p:tavLst>
                                        </p:anim>
                                      </p:childTnLst>
                                    </p:cTn>
                                  </p:par>
                                </p:childTnLst>
                              </p:cTn>
                            </p:par>
                            <p:par>
                              <p:cTn id="79" fill="hold">
                                <p:stCondLst>
                                  <p:cond delay="4850"/>
                                </p:stCondLst>
                                <p:childTnLst>
                                  <p:par>
                                    <p:cTn id="80" presetID="22" presetClass="entr" presetSubtype="1" fill="hold" grpId="0" nodeType="after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wipe(up)">
                                          <p:cBhvr>
                                            <p:cTn id="82" dur="500"/>
                                            <p:tgtEl>
                                              <p:spTgt spid="98"/>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wipe(up)">
                                          <p:cBhvr>
                                            <p:cTn id="85" dur="500"/>
                                            <p:tgtEl>
                                              <p:spTgt spid="100"/>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wipe(up)">
                                          <p:cBhvr>
                                            <p:cTn id="88" dur="500"/>
                                            <p:tgtEl>
                                              <p:spTgt spid="102"/>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wipe(up)">
                                          <p:cBhvr>
                                            <p:cTn id="9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3" grpId="0"/>
          <p:bldP spid="94" grpId="0"/>
          <p:bldP spid="95" grpId="0"/>
          <p:bldP spid="96" grpId="0"/>
          <p:bldP spid="97" grpId="0"/>
          <p:bldP spid="98" grpId="0"/>
          <p:bldP spid="99" grpId="0"/>
          <p:bldP spid="100" grpId="0"/>
          <p:bldP spid="101" grpId="0"/>
          <p:bldP spid="102" grpId="0"/>
          <p:bldP spid="103" grpId="0"/>
          <p:bldP spid="10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5538813" y="1536444"/>
            <a:ext cx="2796076" cy="2835506"/>
            <a:chOff x="1331640" y="1707654"/>
            <a:chExt cx="2796076" cy="2835506"/>
          </a:xfrm>
          <a:solidFill>
            <a:srgbClr val="5293FB"/>
          </a:solidFill>
        </p:grpSpPr>
        <p:sp>
          <p:nvSpPr>
            <p:cNvPr id="10"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矩形 1"/>
          <p:cNvSpPr>
            <a:spLocks noChangeArrowheads="1"/>
          </p:cNvSpPr>
          <p:nvPr/>
        </p:nvSpPr>
        <p:spPr bwMode="auto">
          <a:xfrm>
            <a:off x="1043608" y="168232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dirty="0">
                <a:latin typeface="微软雅黑" panose="020B0503020204020204" pitchFamily="34" charset="-122"/>
                <a:ea typeface="微软雅黑" panose="020B0503020204020204" pitchFamily="34" charset="-122"/>
              </a:rPr>
              <a:t>此处添加详细文本描述，建议与标题相关并符合整体语言风格，语言描述尽量</a:t>
            </a:r>
            <a:r>
              <a:rPr lang="zh-CN" altLang="en-US"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1043608" y="2414417"/>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anose="020B0503020204020204" pitchFamily="34" charset="-122"/>
              <a:ea typeface="微软雅黑" panose="020B0503020204020204" pitchFamily="34" charset="-122"/>
            </a:endParaRPr>
          </a:p>
        </p:txBody>
      </p:sp>
      <p:sp>
        <p:nvSpPr>
          <p:cNvPr id="18" name="矩形 1"/>
          <p:cNvSpPr>
            <a:spLocks noChangeArrowheads="1"/>
          </p:cNvSpPr>
          <p:nvPr/>
        </p:nvSpPr>
        <p:spPr bwMode="auto">
          <a:xfrm>
            <a:off x="1043608" y="314651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anose="020B0503020204020204" pitchFamily="34" charset="-122"/>
              <a:ea typeface="微软雅黑" panose="020B0503020204020204" pitchFamily="34" charset="-122"/>
            </a:endParaRPr>
          </a:p>
        </p:txBody>
      </p:sp>
      <p:sp>
        <p:nvSpPr>
          <p:cNvPr id="19" name="矩形 1"/>
          <p:cNvSpPr>
            <a:spLocks noChangeArrowheads="1"/>
          </p:cNvSpPr>
          <p:nvPr/>
        </p:nvSpPr>
        <p:spPr bwMode="auto">
          <a:xfrm>
            <a:off x="1043608" y="3878608"/>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4662482" y="1897626"/>
            <a:ext cx="792087" cy="0"/>
          </a:xfrm>
          <a:prstGeom prst="line">
            <a:avLst/>
          </a:prstGeom>
          <a:ln w="6350">
            <a:solidFill>
              <a:srgbClr val="8DC7F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662482" y="2624638"/>
            <a:ext cx="792087" cy="0"/>
          </a:xfrm>
          <a:prstGeom prst="line">
            <a:avLst/>
          </a:prstGeom>
          <a:ln w="6350">
            <a:solidFill>
              <a:srgbClr val="8DC7F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662482" y="3351650"/>
            <a:ext cx="792087" cy="0"/>
          </a:xfrm>
          <a:prstGeom prst="line">
            <a:avLst/>
          </a:prstGeom>
          <a:ln w="6350">
            <a:solidFill>
              <a:srgbClr val="8DC7F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662482" y="4078663"/>
            <a:ext cx="792087" cy="0"/>
          </a:xfrm>
          <a:prstGeom prst="line">
            <a:avLst/>
          </a:prstGeom>
          <a:ln w="6350">
            <a:solidFill>
              <a:srgbClr val="8DC7F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 presetClass="entr" presetSubtype="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850"/>
                                </p:stCondLst>
                                <p:childTnLst>
                                  <p:par>
                                    <p:cTn id="26" presetID="2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16"/>
                                            </p:tgtEl>
                                            <p:attrNameLst>
                                              <p:attrName>style.visibility</p:attrName>
                                            </p:attrNameLst>
                                          </p:cBhvr>
                                          <p:to>
                                            <p:strVal val="visible"/>
                                          </p:to>
                                        </p:set>
                                        <p:anim calcmode="lin" valueType="num" p14:bounceEnd="50000">
                                          <p:cBhvr additive="base">
                                            <p:cTn id="31" dur="3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350"/>
                                </p:stCondLst>
                                <p:childTnLst>
                                  <p:par>
                                    <p:cTn id="34" presetID="22" presetClass="entr" presetSubtype="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17"/>
                                            </p:tgtEl>
                                            <p:attrNameLst>
                                              <p:attrName>style.visibility</p:attrName>
                                            </p:attrNameLst>
                                          </p:cBhvr>
                                          <p:to>
                                            <p:strVal val="visible"/>
                                          </p:to>
                                        </p:set>
                                        <p:anim calcmode="lin" valueType="num" p14:bounceEnd="50000">
                                          <p:cBhvr additive="base">
                                            <p:cTn id="39" dur="3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17"/>
                                            </p:tgtEl>
                                            <p:attrNameLst>
                                              <p:attrName>ppt_y</p:attrName>
                                            </p:attrNameLst>
                                          </p:cBhvr>
                                          <p:tavLst>
                                            <p:tav tm="0">
                                              <p:val>
                                                <p:strVal val="#ppt_y"/>
                                              </p:val>
                                            </p:tav>
                                            <p:tav tm="100000">
                                              <p:val>
                                                <p:strVal val="#ppt_y"/>
                                              </p:val>
                                            </p:tav>
                                          </p:tavLst>
                                        </p:anim>
                                      </p:childTnLst>
                                    </p:cTn>
                                  </p:par>
                                </p:childTnLst>
                              </p:cTn>
                            </p:par>
                            <p:par>
                              <p:cTn id="41" fill="hold">
                                <p:stCondLst>
                                  <p:cond delay="3850"/>
                                </p:stCondLst>
                                <p:childTnLst>
                                  <p:par>
                                    <p:cTn id="42" presetID="22" presetClass="entr" presetSubtype="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par>
                                    <p:cTn id="45" presetID="2" presetClass="entr" presetSubtype="8" fill="hold" grpId="0" nodeType="withEffect" p14:presetBounceEnd="50000">
                                      <p:stCondLst>
                                        <p:cond delay="300"/>
                                      </p:stCondLst>
                                      <p:childTnLst>
                                        <p:set>
                                          <p:cBhvr>
                                            <p:cTn id="46" dur="1" fill="hold">
                                              <p:stCondLst>
                                                <p:cond delay="0"/>
                                              </p:stCondLst>
                                            </p:cTn>
                                            <p:tgtEl>
                                              <p:spTgt spid="18"/>
                                            </p:tgtEl>
                                            <p:attrNameLst>
                                              <p:attrName>style.visibility</p:attrName>
                                            </p:attrNameLst>
                                          </p:cBhvr>
                                          <p:to>
                                            <p:strVal val="visible"/>
                                          </p:to>
                                        </p:set>
                                        <p:anim calcmode="lin" valueType="num" p14:bounceEnd="50000">
                                          <p:cBhvr additive="base">
                                            <p:cTn id="47" dur="3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48" dur="300" fill="hold"/>
                                            <p:tgtEl>
                                              <p:spTgt spid="18"/>
                                            </p:tgtEl>
                                            <p:attrNameLst>
                                              <p:attrName>ppt_y</p:attrName>
                                            </p:attrNameLst>
                                          </p:cBhvr>
                                          <p:tavLst>
                                            <p:tav tm="0">
                                              <p:val>
                                                <p:strVal val="#ppt_y"/>
                                              </p:val>
                                            </p:tav>
                                            <p:tav tm="100000">
                                              <p:val>
                                                <p:strVal val="#ppt_y"/>
                                              </p:val>
                                            </p:tav>
                                          </p:tavLst>
                                        </p:anim>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right)">
                                          <p:cBhvr>
                                            <p:cTn id="52" dur="500"/>
                                            <p:tgtEl>
                                              <p:spTgt spid="23"/>
                                            </p:tgtEl>
                                          </p:cBhvr>
                                        </p:animEffect>
                                      </p:childTnLst>
                                    </p:cTn>
                                  </p:par>
                                  <p:par>
                                    <p:cTn id="53" presetID="2" presetClass="entr" presetSubtype="8" fill="hold" grpId="0" nodeType="withEffect" p14:presetBounceEnd="50000">
                                      <p:stCondLst>
                                        <p:cond delay="300"/>
                                      </p:stCondLst>
                                      <p:childTnLst>
                                        <p:set>
                                          <p:cBhvr>
                                            <p:cTn id="54" dur="1" fill="hold">
                                              <p:stCondLst>
                                                <p:cond delay="0"/>
                                              </p:stCondLst>
                                            </p:cTn>
                                            <p:tgtEl>
                                              <p:spTgt spid="19"/>
                                            </p:tgtEl>
                                            <p:attrNameLst>
                                              <p:attrName>style.visibility</p:attrName>
                                            </p:attrNameLst>
                                          </p:cBhvr>
                                          <p:to>
                                            <p:strVal val="visible"/>
                                          </p:to>
                                        </p:set>
                                        <p:anim calcmode="lin" valueType="num" p14:bounceEnd="50000">
                                          <p:cBhvr additive="base">
                                            <p:cTn id="55" dur="3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56" dur="3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16" grpId="0"/>
          <p:bldP spid="17" grpId="0"/>
          <p:bldP spid="18"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 presetClass="entr" presetSubtype="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850"/>
                                </p:stCondLst>
                                <p:childTnLst>
                                  <p:par>
                                    <p:cTn id="26" presetID="2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300" fill="hold"/>
                                            <p:tgtEl>
                                              <p:spTgt spid="16"/>
                                            </p:tgtEl>
                                            <p:attrNameLst>
                                              <p:attrName>ppt_x</p:attrName>
                                            </p:attrNameLst>
                                          </p:cBhvr>
                                          <p:tavLst>
                                            <p:tav tm="0">
                                              <p:val>
                                                <p:strVal val="0-#ppt_w/2"/>
                                              </p:val>
                                            </p:tav>
                                            <p:tav tm="100000">
                                              <p:val>
                                                <p:strVal val="#ppt_x"/>
                                              </p:val>
                                            </p:tav>
                                          </p:tavLst>
                                        </p:anim>
                                        <p:anim calcmode="lin" valueType="num">
                                          <p:cBhvr additive="base">
                                            <p:cTn id="32" dur="3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350"/>
                                </p:stCondLst>
                                <p:childTnLst>
                                  <p:par>
                                    <p:cTn id="34" presetID="22" presetClass="entr" presetSubtype="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300" fill="hold"/>
                                            <p:tgtEl>
                                              <p:spTgt spid="17"/>
                                            </p:tgtEl>
                                            <p:attrNameLst>
                                              <p:attrName>ppt_x</p:attrName>
                                            </p:attrNameLst>
                                          </p:cBhvr>
                                          <p:tavLst>
                                            <p:tav tm="0">
                                              <p:val>
                                                <p:strVal val="0-#ppt_w/2"/>
                                              </p:val>
                                            </p:tav>
                                            <p:tav tm="100000">
                                              <p:val>
                                                <p:strVal val="#ppt_x"/>
                                              </p:val>
                                            </p:tav>
                                          </p:tavLst>
                                        </p:anim>
                                        <p:anim calcmode="lin" valueType="num">
                                          <p:cBhvr additive="base">
                                            <p:cTn id="40" dur="300" fill="hold"/>
                                            <p:tgtEl>
                                              <p:spTgt spid="17"/>
                                            </p:tgtEl>
                                            <p:attrNameLst>
                                              <p:attrName>ppt_y</p:attrName>
                                            </p:attrNameLst>
                                          </p:cBhvr>
                                          <p:tavLst>
                                            <p:tav tm="0">
                                              <p:val>
                                                <p:strVal val="#ppt_y"/>
                                              </p:val>
                                            </p:tav>
                                            <p:tav tm="100000">
                                              <p:val>
                                                <p:strVal val="#ppt_y"/>
                                              </p:val>
                                            </p:tav>
                                          </p:tavLst>
                                        </p:anim>
                                      </p:childTnLst>
                                    </p:cTn>
                                  </p:par>
                                </p:childTnLst>
                              </p:cTn>
                            </p:par>
                            <p:par>
                              <p:cTn id="41" fill="hold">
                                <p:stCondLst>
                                  <p:cond delay="3850"/>
                                </p:stCondLst>
                                <p:childTnLst>
                                  <p:par>
                                    <p:cTn id="42" presetID="22" presetClass="entr" presetSubtype="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par>
                                    <p:cTn id="45" presetID="2" presetClass="entr" presetSubtype="8" fill="hold" grpId="0" nodeType="withEffect">
                                      <p:stCondLst>
                                        <p:cond delay="3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300" fill="hold"/>
                                            <p:tgtEl>
                                              <p:spTgt spid="18"/>
                                            </p:tgtEl>
                                            <p:attrNameLst>
                                              <p:attrName>ppt_x</p:attrName>
                                            </p:attrNameLst>
                                          </p:cBhvr>
                                          <p:tavLst>
                                            <p:tav tm="0">
                                              <p:val>
                                                <p:strVal val="0-#ppt_w/2"/>
                                              </p:val>
                                            </p:tav>
                                            <p:tav tm="100000">
                                              <p:val>
                                                <p:strVal val="#ppt_x"/>
                                              </p:val>
                                            </p:tav>
                                          </p:tavLst>
                                        </p:anim>
                                        <p:anim calcmode="lin" valueType="num">
                                          <p:cBhvr additive="base">
                                            <p:cTn id="48" dur="300" fill="hold"/>
                                            <p:tgtEl>
                                              <p:spTgt spid="18"/>
                                            </p:tgtEl>
                                            <p:attrNameLst>
                                              <p:attrName>ppt_y</p:attrName>
                                            </p:attrNameLst>
                                          </p:cBhvr>
                                          <p:tavLst>
                                            <p:tav tm="0">
                                              <p:val>
                                                <p:strVal val="#ppt_y"/>
                                              </p:val>
                                            </p:tav>
                                            <p:tav tm="100000">
                                              <p:val>
                                                <p:strVal val="#ppt_y"/>
                                              </p:val>
                                            </p:tav>
                                          </p:tavLst>
                                        </p:anim>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right)">
                                          <p:cBhvr>
                                            <p:cTn id="52" dur="500"/>
                                            <p:tgtEl>
                                              <p:spTgt spid="23"/>
                                            </p:tgtEl>
                                          </p:cBhvr>
                                        </p:animEffect>
                                      </p:childTnLst>
                                    </p:cTn>
                                  </p:par>
                                  <p:par>
                                    <p:cTn id="53" presetID="2" presetClass="entr" presetSubtype="8" fill="hold" grpId="0" nodeType="withEffect">
                                      <p:stCondLst>
                                        <p:cond delay="3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300" fill="hold"/>
                                            <p:tgtEl>
                                              <p:spTgt spid="19"/>
                                            </p:tgtEl>
                                            <p:attrNameLst>
                                              <p:attrName>ppt_x</p:attrName>
                                            </p:attrNameLst>
                                          </p:cBhvr>
                                          <p:tavLst>
                                            <p:tav tm="0">
                                              <p:val>
                                                <p:strVal val="0-#ppt_w/2"/>
                                              </p:val>
                                            </p:tav>
                                            <p:tav tm="100000">
                                              <p:val>
                                                <p:strVal val="#ppt_x"/>
                                              </p:val>
                                            </p:tav>
                                          </p:tavLst>
                                        </p:anim>
                                        <p:anim calcmode="lin" valueType="num">
                                          <p:cBhvr additive="base">
                                            <p:cTn id="56" dur="3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16" grpId="0"/>
          <p:bldP spid="17" grpId="0"/>
          <p:bldP spid="18" grpId="0"/>
          <p:bldP spid="1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a:off x="1776539" y="1415266"/>
            <a:ext cx="1852238" cy="1852238"/>
          </a:xfrm>
          <a:prstGeom prst="arc">
            <a:avLst>
              <a:gd name="adj1" fmla="val 2737060"/>
              <a:gd name="adj2" fmla="val 20116642"/>
            </a:avLst>
          </a:prstGeom>
          <a:ln w="28575">
            <a:solidFill>
              <a:srgbClr val="8DC7F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 name="组合 2"/>
          <p:cNvGrpSpPr/>
          <p:nvPr/>
        </p:nvGrpSpPr>
        <p:grpSpPr>
          <a:xfrm>
            <a:off x="1893724" y="1532451"/>
            <a:ext cx="1617868" cy="1617868"/>
            <a:chOff x="6502186" y="1720719"/>
            <a:chExt cx="606751" cy="606751"/>
          </a:xfrm>
        </p:grpSpPr>
        <p:sp>
          <p:nvSpPr>
            <p:cNvPr id="4" name="流程图: 联系 3"/>
            <p:cNvSpPr/>
            <p:nvPr/>
          </p:nvSpPr>
          <p:spPr>
            <a:xfrm>
              <a:off x="6502186" y="1720719"/>
              <a:ext cx="606751" cy="606751"/>
            </a:xfrm>
            <a:prstGeom prst="flowChartConnector">
              <a:avLst/>
            </a:prstGeom>
            <a:solidFill>
              <a:srgbClr val="8DC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665205" y="1891248"/>
              <a:ext cx="305791" cy="265979"/>
              <a:chOff x="6928716" y="2063916"/>
              <a:chExt cx="305791" cy="265979"/>
            </a:xfrm>
          </p:grpSpPr>
          <p:sp>
            <p:nvSpPr>
              <p:cNvPr id="6" name="Freeform 193"/>
              <p:cNvSpPr/>
              <p:nvPr/>
            </p:nvSpPr>
            <p:spPr bwMode="auto">
              <a:xfrm>
                <a:off x="6928716" y="2063916"/>
                <a:ext cx="305791" cy="265979"/>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Freeform 194"/>
              <p:cNvSpPr/>
              <p:nvPr/>
            </p:nvSpPr>
            <p:spPr bwMode="auto">
              <a:xfrm>
                <a:off x="7155730" y="2098646"/>
                <a:ext cx="46589" cy="49130"/>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8" name="文本框 7"/>
          <p:cNvSpPr txBox="1"/>
          <p:nvPr/>
        </p:nvSpPr>
        <p:spPr>
          <a:xfrm>
            <a:off x="3334956" y="1514216"/>
            <a:ext cx="3916227" cy="830997"/>
          </a:xfrm>
          <a:prstGeom prst="rect">
            <a:avLst/>
          </a:prstGeom>
          <a:noFill/>
        </p:spPr>
        <p:txBody>
          <a:bodyPr wrap="square" rtlCol="0">
            <a:spAutoFit/>
          </a:bodyPr>
          <a:lstStyle/>
          <a:p>
            <a:pPr algn="ctr"/>
            <a:r>
              <a:rPr lang="zh-CN" altLang="en-US" sz="4800" dirty="0" smtClean="0">
                <a:solidFill>
                  <a:srgbClr val="8DC7FE"/>
                </a:solidFill>
                <a:latin typeface="微软雅黑" panose="020B0503020204020204" pitchFamily="34" charset="-122"/>
                <a:ea typeface="微软雅黑" panose="020B0503020204020204" pitchFamily="34" charset="-122"/>
              </a:rPr>
              <a:t>添加标题</a:t>
            </a:r>
            <a:endParaRPr lang="zh-CN" altLang="en-US" sz="4800" dirty="0" smtClean="0">
              <a:solidFill>
                <a:srgbClr val="8DC7FE"/>
              </a:solidFill>
              <a:latin typeface="微软雅黑" panose="020B0503020204020204" pitchFamily="34" charset="-122"/>
              <a:ea typeface="微软雅黑" panose="020B0503020204020204" pitchFamily="34" charset="-122"/>
            </a:endParaRPr>
          </a:p>
        </p:txBody>
      </p:sp>
      <p:sp>
        <p:nvSpPr>
          <p:cNvPr id="9" name="文本框 8"/>
          <p:cNvSpPr txBox="1"/>
          <p:nvPr/>
        </p:nvSpPr>
        <p:spPr bwMode="auto">
          <a:xfrm>
            <a:off x="4244251" y="2368581"/>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smtClean="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0" name="文本框 9"/>
          <p:cNvSpPr txBox="1"/>
          <p:nvPr/>
        </p:nvSpPr>
        <p:spPr bwMode="auto">
          <a:xfrm>
            <a:off x="5293071" y="2362652"/>
            <a:ext cx="91379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1" name="文本框 10"/>
          <p:cNvSpPr txBox="1"/>
          <p:nvPr/>
        </p:nvSpPr>
        <p:spPr bwMode="auto">
          <a:xfrm>
            <a:off x="4244251" y="2960490"/>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2" name="文本框 11"/>
          <p:cNvSpPr txBox="1"/>
          <p:nvPr/>
        </p:nvSpPr>
        <p:spPr bwMode="auto">
          <a:xfrm>
            <a:off x="5293071" y="2960017"/>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3" name="文本框 12"/>
          <p:cNvSpPr txBox="1"/>
          <p:nvPr/>
        </p:nvSpPr>
        <p:spPr bwMode="auto">
          <a:xfrm>
            <a:off x="4244251" y="2659595"/>
            <a:ext cx="104881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4" name="文本框 13"/>
          <p:cNvSpPr txBox="1"/>
          <p:nvPr/>
        </p:nvSpPr>
        <p:spPr bwMode="auto">
          <a:xfrm>
            <a:off x="5293070" y="2655679"/>
            <a:ext cx="102022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8" presetClass="emph" presetSubtype="0" fill="hold" grpId="1" nodeType="withEffect">
                                  <p:stCondLst>
                                    <p:cond delay="0"/>
                                  </p:stCondLst>
                                  <p:childTnLst>
                                    <p:animRot by="-5400000">
                                      <p:cBhvr>
                                        <p:cTn id="12" dur="2600" fill="hold"/>
                                        <p:tgtEl>
                                          <p:spTgt spid="2"/>
                                        </p:tgtEl>
                                        <p:attrNameLst>
                                          <p:attrName>r</p:attrName>
                                        </p:attrNameLst>
                                      </p:cBhvr>
                                    </p:animRot>
                                  </p:childTnLst>
                                </p:cTn>
                              </p:par>
                              <p:par>
                                <p:cTn id="13" presetID="2" presetClass="entr" presetSubtype="2" decel="100000" fill="hold" grpId="0" nodeType="withEffect">
                                  <p:stCondLst>
                                    <p:cond delay="11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1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1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3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4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ppt_x"/>
                                          </p:val>
                                        </p:tav>
                                        <p:tav tm="100000">
                                          <p:val>
                                            <p:strVal val="#ppt_x"/>
                                          </p:val>
                                        </p:tav>
                                      </p:tavLst>
                                    </p:anim>
                                    <p:anim calcmode="lin" valueType="num">
                                      <p:cBhvr additive="base">
                                        <p:cTn id="4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文本框 8"/>
          <p:cNvSpPr txBox="1"/>
          <p:nvPr/>
        </p:nvSpPr>
        <p:spPr>
          <a:xfrm>
            <a:off x="589360" y="3660938"/>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669082" y="3660938"/>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748804" y="3660938"/>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6851011" y="3660938"/>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latin typeface="微软雅黑" panose="020B0503020204020204" pitchFamily="34" charset="-122"/>
              <a:ea typeface="微软雅黑" panose="020B0503020204020204" pitchFamily="34" charset="-122"/>
            </a:endParaRPr>
          </a:p>
        </p:txBody>
      </p:sp>
      <p:cxnSp>
        <p:nvCxnSpPr>
          <p:cNvPr id="13" name="Straight Connector 32"/>
          <p:cNvCxnSpPr/>
          <p:nvPr/>
        </p:nvCxnSpPr>
        <p:spPr>
          <a:xfrm>
            <a:off x="786939" y="4523226"/>
            <a:ext cx="1177384" cy="0"/>
          </a:xfrm>
          <a:prstGeom prst="line">
            <a:avLst/>
          </a:prstGeom>
          <a:ln w="19050">
            <a:solidFill>
              <a:srgbClr val="5293F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32"/>
          <p:cNvCxnSpPr/>
          <p:nvPr/>
        </p:nvCxnSpPr>
        <p:spPr>
          <a:xfrm>
            <a:off x="2851062" y="4523226"/>
            <a:ext cx="1177384" cy="0"/>
          </a:xfrm>
          <a:prstGeom prst="line">
            <a:avLst/>
          </a:prstGeom>
          <a:ln w="19050">
            <a:solidFill>
              <a:srgbClr val="8DC7F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32"/>
          <p:cNvCxnSpPr/>
          <p:nvPr/>
        </p:nvCxnSpPr>
        <p:spPr>
          <a:xfrm>
            <a:off x="4975698" y="4523226"/>
            <a:ext cx="1177384" cy="0"/>
          </a:xfrm>
          <a:prstGeom prst="line">
            <a:avLst/>
          </a:prstGeom>
          <a:ln w="19050">
            <a:solidFill>
              <a:srgbClr val="5293F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32"/>
          <p:cNvCxnSpPr/>
          <p:nvPr/>
        </p:nvCxnSpPr>
        <p:spPr>
          <a:xfrm>
            <a:off x="7039821" y="4523226"/>
            <a:ext cx="1177384" cy="0"/>
          </a:xfrm>
          <a:prstGeom prst="line">
            <a:avLst/>
          </a:prstGeom>
          <a:ln w="19050">
            <a:solidFill>
              <a:srgbClr val="8DC7F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l="28401" t="121" r="5209"/>
          <a:stretch>
            <a:fillRect/>
          </a:stretch>
        </p:blipFill>
        <p:spPr>
          <a:xfrm>
            <a:off x="589360" y="1823403"/>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rcRect l="13658" t="5204" r="17137" b="2341"/>
          <a:stretch>
            <a:fillRect/>
          </a:stretch>
        </p:blipFill>
        <p:spPr>
          <a:xfrm>
            <a:off x="2669082" y="1823403"/>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rcRect l="46203" t="11391" r="507" b="8793"/>
          <a:stretch>
            <a:fillRect/>
          </a:stretch>
        </p:blipFill>
        <p:spPr>
          <a:xfrm>
            <a:off x="4732929" y="1824726"/>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rcRect l="20047" t="1371" r="16382" b="3201"/>
          <a:stretch>
            <a:fillRect/>
          </a:stretch>
        </p:blipFill>
        <p:spPr>
          <a:xfrm>
            <a:off x="6860279" y="1824726"/>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2" presetClass="entr" presetSubtype="4"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5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25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5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25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42587" y="837057"/>
            <a:ext cx="6431632" cy="3442243"/>
          </a:xfrm>
          <a:custGeom>
            <a:avLst/>
            <a:gdLst>
              <a:gd name="connsiteX0" fmla="*/ 0 w 6241601"/>
              <a:gd name="connsiteY0" fmla="*/ 2742997 h 4170145"/>
              <a:gd name="connsiteX1" fmla="*/ 282011 w 6241601"/>
              <a:gd name="connsiteY1" fmla="*/ 2178975 h 4170145"/>
              <a:gd name="connsiteX2" fmla="*/ 1110953 w 6241601"/>
              <a:gd name="connsiteY2" fmla="*/ 1965330 h 4170145"/>
              <a:gd name="connsiteX3" fmla="*/ 1991170 w 6241601"/>
              <a:gd name="connsiteY3" fmla="*/ 880014 h 4170145"/>
              <a:gd name="connsiteX4" fmla="*/ 2640651 w 6241601"/>
              <a:gd name="connsiteY4" fmla="*/ 8343 h 4170145"/>
              <a:gd name="connsiteX5" fmla="*/ 3563596 w 6241601"/>
              <a:gd name="connsiteY5" fmla="*/ 418541 h 4170145"/>
              <a:gd name="connsiteX6" fmla="*/ 5289847 w 6241601"/>
              <a:gd name="connsiteY6" fmla="*/ 51072 h 4170145"/>
              <a:gd name="connsiteX7" fmla="*/ 6221338 w 6241601"/>
              <a:gd name="connsiteY7" fmla="*/ 546728 h 4170145"/>
              <a:gd name="connsiteX8" fmla="*/ 5870961 w 6241601"/>
              <a:gd name="connsiteY8" fmla="*/ 1332941 h 4170145"/>
              <a:gd name="connsiteX9" fmla="*/ 6221338 w 6241601"/>
              <a:gd name="connsiteY9" fmla="*/ 2119154 h 4170145"/>
              <a:gd name="connsiteX10" fmla="*/ 5136023 w 6241601"/>
              <a:gd name="connsiteY10" fmla="*/ 3093375 h 4170145"/>
              <a:gd name="connsiteX11" fmla="*/ 5349667 w 6241601"/>
              <a:gd name="connsiteY11" fmla="*/ 3922317 h 4170145"/>
              <a:gd name="connsiteX12" fmla="*/ 6204247 w 6241601"/>
              <a:gd name="connsiteY12" fmla="*/ 4170145 h 4170145"/>
              <a:gd name="connsiteX0-1" fmla="*/ 0 w 6365815"/>
              <a:gd name="connsiteY0-2" fmla="*/ 2742997 h 3990235"/>
              <a:gd name="connsiteX1-3" fmla="*/ 282011 w 6365815"/>
              <a:gd name="connsiteY1-4" fmla="*/ 2178975 h 3990235"/>
              <a:gd name="connsiteX2-5" fmla="*/ 1110953 w 6365815"/>
              <a:gd name="connsiteY2-6" fmla="*/ 1965330 h 3990235"/>
              <a:gd name="connsiteX3-7" fmla="*/ 1991170 w 6365815"/>
              <a:gd name="connsiteY3-8" fmla="*/ 880014 h 3990235"/>
              <a:gd name="connsiteX4-9" fmla="*/ 2640651 w 6365815"/>
              <a:gd name="connsiteY4-10" fmla="*/ 8343 h 3990235"/>
              <a:gd name="connsiteX5-11" fmla="*/ 3563596 w 6365815"/>
              <a:gd name="connsiteY5-12" fmla="*/ 418541 h 3990235"/>
              <a:gd name="connsiteX6-13" fmla="*/ 5289847 w 6365815"/>
              <a:gd name="connsiteY6-14" fmla="*/ 51072 h 3990235"/>
              <a:gd name="connsiteX7-15" fmla="*/ 6221338 w 6365815"/>
              <a:gd name="connsiteY7-16" fmla="*/ 546728 h 3990235"/>
              <a:gd name="connsiteX8-17" fmla="*/ 5870961 w 6365815"/>
              <a:gd name="connsiteY8-18" fmla="*/ 1332941 h 3990235"/>
              <a:gd name="connsiteX9-19" fmla="*/ 6221338 w 6365815"/>
              <a:gd name="connsiteY9-20" fmla="*/ 2119154 h 3990235"/>
              <a:gd name="connsiteX10-21" fmla="*/ 5136023 w 6365815"/>
              <a:gd name="connsiteY10-22" fmla="*/ 3093375 h 3990235"/>
              <a:gd name="connsiteX11-23" fmla="*/ 5349667 w 6365815"/>
              <a:gd name="connsiteY11-24" fmla="*/ 3922317 h 3990235"/>
              <a:gd name="connsiteX12-25" fmla="*/ 6365815 w 6365815"/>
              <a:gd name="connsiteY12-26" fmla="*/ 3963777 h 3990235"/>
              <a:gd name="connsiteX0-27" fmla="*/ 0 w 6365815"/>
              <a:gd name="connsiteY0-28" fmla="*/ 2741138 h 3988376"/>
              <a:gd name="connsiteX1-29" fmla="*/ 282011 w 6365815"/>
              <a:gd name="connsiteY1-30" fmla="*/ 2177116 h 3988376"/>
              <a:gd name="connsiteX2-31" fmla="*/ 1110953 w 6365815"/>
              <a:gd name="connsiteY2-32" fmla="*/ 1963471 h 3988376"/>
              <a:gd name="connsiteX3-33" fmla="*/ 1991170 w 6365815"/>
              <a:gd name="connsiteY3-34" fmla="*/ 878155 h 3988376"/>
              <a:gd name="connsiteX4-35" fmla="*/ 2640651 w 6365815"/>
              <a:gd name="connsiteY4-36" fmla="*/ 6484 h 3988376"/>
              <a:gd name="connsiteX5-37" fmla="*/ 3869723 w 6365815"/>
              <a:gd name="connsiteY5-38" fmla="*/ 459676 h 3988376"/>
              <a:gd name="connsiteX6-39" fmla="*/ 5289847 w 6365815"/>
              <a:gd name="connsiteY6-40" fmla="*/ 49213 h 3988376"/>
              <a:gd name="connsiteX7-41" fmla="*/ 6221338 w 6365815"/>
              <a:gd name="connsiteY7-42" fmla="*/ 544869 h 3988376"/>
              <a:gd name="connsiteX8-43" fmla="*/ 5870961 w 6365815"/>
              <a:gd name="connsiteY8-44" fmla="*/ 1331082 h 3988376"/>
              <a:gd name="connsiteX9-45" fmla="*/ 6221338 w 6365815"/>
              <a:gd name="connsiteY9-46" fmla="*/ 2117295 h 3988376"/>
              <a:gd name="connsiteX10-47" fmla="*/ 5136023 w 6365815"/>
              <a:gd name="connsiteY10-48" fmla="*/ 3091516 h 3988376"/>
              <a:gd name="connsiteX11-49" fmla="*/ 5349667 w 6365815"/>
              <a:gd name="connsiteY11-50" fmla="*/ 3920458 h 3988376"/>
              <a:gd name="connsiteX12-51" fmla="*/ 6365815 w 6365815"/>
              <a:gd name="connsiteY12-52" fmla="*/ 3961918 h 3988376"/>
              <a:gd name="connsiteX0-53" fmla="*/ 0 w 6365815"/>
              <a:gd name="connsiteY0-54" fmla="*/ 2741378 h 3988616"/>
              <a:gd name="connsiteX1-55" fmla="*/ 282011 w 6365815"/>
              <a:gd name="connsiteY1-56" fmla="*/ 2177356 h 3988616"/>
              <a:gd name="connsiteX2-57" fmla="*/ 1110953 w 6365815"/>
              <a:gd name="connsiteY2-58" fmla="*/ 1963711 h 3988616"/>
              <a:gd name="connsiteX3-59" fmla="*/ 2093212 w 6365815"/>
              <a:gd name="connsiteY3-60" fmla="*/ 886994 h 3988616"/>
              <a:gd name="connsiteX4-61" fmla="*/ 2640651 w 6365815"/>
              <a:gd name="connsiteY4-62" fmla="*/ 6724 h 3988616"/>
              <a:gd name="connsiteX5-63" fmla="*/ 3869723 w 6365815"/>
              <a:gd name="connsiteY5-64" fmla="*/ 459916 h 3988616"/>
              <a:gd name="connsiteX6-65" fmla="*/ 5289847 w 6365815"/>
              <a:gd name="connsiteY6-66" fmla="*/ 49453 h 3988616"/>
              <a:gd name="connsiteX7-67" fmla="*/ 6221338 w 6365815"/>
              <a:gd name="connsiteY7-68" fmla="*/ 545109 h 3988616"/>
              <a:gd name="connsiteX8-69" fmla="*/ 5870961 w 6365815"/>
              <a:gd name="connsiteY8-70" fmla="*/ 1331322 h 3988616"/>
              <a:gd name="connsiteX9-71" fmla="*/ 6221338 w 6365815"/>
              <a:gd name="connsiteY9-72" fmla="*/ 2117535 h 3988616"/>
              <a:gd name="connsiteX10-73" fmla="*/ 5136023 w 6365815"/>
              <a:gd name="connsiteY10-74" fmla="*/ 3091756 h 3988616"/>
              <a:gd name="connsiteX11-75" fmla="*/ 5349667 w 6365815"/>
              <a:gd name="connsiteY11-76" fmla="*/ 3920698 h 3988616"/>
              <a:gd name="connsiteX12-77" fmla="*/ 6365815 w 6365815"/>
              <a:gd name="connsiteY12-78" fmla="*/ 3962158 h 3988616"/>
              <a:gd name="connsiteX0-79" fmla="*/ 0 w 6365815"/>
              <a:gd name="connsiteY0-80" fmla="*/ 2741378 h 3988616"/>
              <a:gd name="connsiteX1-81" fmla="*/ 282011 w 6365815"/>
              <a:gd name="connsiteY1-82" fmla="*/ 2177356 h 3988616"/>
              <a:gd name="connsiteX2-83" fmla="*/ 1110953 w 6365815"/>
              <a:gd name="connsiteY2-84" fmla="*/ 1963711 h 3988616"/>
              <a:gd name="connsiteX3-85" fmla="*/ 2093212 w 6365815"/>
              <a:gd name="connsiteY3-86" fmla="*/ 886994 h 3988616"/>
              <a:gd name="connsiteX4-87" fmla="*/ 2640651 w 6365815"/>
              <a:gd name="connsiteY4-88" fmla="*/ 6724 h 3988616"/>
              <a:gd name="connsiteX5-89" fmla="*/ 3869723 w 6365815"/>
              <a:gd name="connsiteY5-90" fmla="*/ 459916 h 3988616"/>
              <a:gd name="connsiteX6-91" fmla="*/ 5289847 w 6365815"/>
              <a:gd name="connsiteY6-92" fmla="*/ 49453 h 3988616"/>
              <a:gd name="connsiteX7-93" fmla="*/ 6221338 w 6365815"/>
              <a:gd name="connsiteY7-94" fmla="*/ 545109 h 3988616"/>
              <a:gd name="connsiteX8-95" fmla="*/ 5870961 w 6365815"/>
              <a:gd name="connsiteY8-96" fmla="*/ 1331322 h 3988616"/>
              <a:gd name="connsiteX9-97" fmla="*/ 6221338 w 6365815"/>
              <a:gd name="connsiteY9-98" fmla="*/ 2117535 h 3988616"/>
              <a:gd name="connsiteX10-99" fmla="*/ 5136023 w 6365815"/>
              <a:gd name="connsiteY10-100" fmla="*/ 3091756 h 3988616"/>
              <a:gd name="connsiteX11-101" fmla="*/ 5349667 w 6365815"/>
              <a:gd name="connsiteY11-102" fmla="*/ 3920698 h 3988616"/>
              <a:gd name="connsiteX12-103" fmla="*/ 6365815 w 6365815"/>
              <a:gd name="connsiteY12-104" fmla="*/ 3962158 h 3988616"/>
              <a:gd name="connsiteX0-105" fmla="*/ 0 w 6365815"/>
              <a:gd name="connsiteY0-106" fmla="*/ 2741378 h 3962158"/>
              <a:gd name="connsiteX1-107" fmla="*/ 282011 w 6365815"/>
              <a:gd name="connsiteY1-108" fmla="*/ 2177356 h 3962158"/>
              <a:gd name="connsiteX2-109" fmla="*/ 1110953 w 6365815"/>
              <a:gd name="connsiteY2-110" fmla="*/ 1963711 h 3962158"/>
              <a:gd name="connsiteX3-111" fmla="*/ 2093212 w 6365815"/>
              <a:gd name="connsiteY3-112" fmla="*/ 886994 h 3962158"/>
              <a:gd name="connsiteX4-113" fmla="*/ 2640651 w 6365815"/>
              <a:gd name="connsiteY4-114" fmla="*/ 6724 h 3962158"/>
              <a:gd name="connsiteX5-115" fmla="*/ 3869723 w 6365815"/>
              <a:gd name="connsiteY5-116" fmla="*/ 459916 h 3962158"/>
              <a:gd name="connsiteX6-117" fmla="*/ 5289847 w 6365815"/>
              <a:gd name="connsiteY6-118" fmla="*/ 49453 h 3962158"/>
              <a:gd name="connsiteX7-119" fmla="*/ 6221338 w 6365815"/>
              <a:gd name="connsiteY7-120" fmla="*/ 545109 h 3962158"/>
              <a:gd name="connsiteX8-121" fmla="*/ 5870961 w 6365815"/>
              <a:gd name="connsiteY8-122" fmla="*/ 1331322 h 3962158"/>
              <a:gd name="connsiteX9-123" fmla="*/ 6221338 w 6365815"/>
              <a:gd name="connsiteY9-124" fmla="*/ 2117535 h 3962158"/>
              <a:gd name="connsiteX10-125" fmla="*/ 5136023 w 6365815"/>
              <a:gd name="connsiteY10-126" fmla="*/ 3091756 h 3962158"/>
              <a:gd name="connsiteX11-127" fmla="*/ 5562256 w 6365815"/>
              <a:gd name="connsiteY11-128" fmla="*/ 3877705 h 3962158"/>
              <a:gd name="connsiteX12-129" fmla="*/ 6365815 w 6365815"/>
              <a:gd name="connsiteY12-130" fmla="*/ 3962158 h 3962158"/>
              <a:gd name="connsiteX0-131" fmla="*/ 0 w 6365815"/>
              <a:gd name="connsiteY0-132" fmla="*/ 2741378 h 3977334"/>
              <a:gd name="connsiteX1-133" fmla="*/ 282011 w 6365815"/>
              <a:gd name="connsiteY1-134" fmla="*/ 2177356 h 3977334"/>
              <a:gd name="connsiteX2-135" fmla="*/ 1110953 w 6365815"/>
              <a:gd name="connsiteY2-136" fmla="*/ 1963711 h 3977334"/>
              <a:gd name="connsiteX3-137" fmla="*/ 2093212 w 6365815"/>
              <a:gd name="connsiteY3-138" fmla="*/ 886994 h 3977334"/>
              <a:gd name="connsiteX4-139" fmla="*/ 2640651 w 6365815"/>
              <a:gd name="connsiteY4-140" fmla="*/ 6724 h 3977334"/>
              <a:gd name="connsiteX5-141" fmla="*/ 3869723 w 6365815"/>
              <a:gd name="connsiteY5-142" fmla="*/ 459916 h 3977334"/>
              <a:gd name="connsiteX6-143" fmla="*/ 5289847 w 6365815"/>
              <a:gd name="connsiteY6-144" fmla="*/ 49453 h 3977334"/>
              <a:gd name="connsiteX7-145" fmla="*/ 6221338 w 6365815"/>
              <a:gd name="connsiteY7-146" fmla="*/ 545109 h 3977334"/>
              <a:gd name="connsiteX8-147" fmla="*/ 5870961 w 6365815"/>
              <a:gd name="connsiteY8-148" fmla="*/ 1331322 h 3977334"/>
              <a:gd name="connsiteX9-149" fmla="*/ 6221338 w 6365815"/>
              <a:gd name="connsiteY9-150" fmla="*/ 2117535 h 3977334"/>
              <a:gd name="connsiteX10-151" fmla="*/ 5238066 w 6365815"/>
              <a:gd name="connsiteY10-152" fmla="*/ 2859592 h 3977334"/>
              <a:gd name="connsiteX11-153" fmla="*/ 5562256 w 6365815"/>
              <a:gd name="connsiteY11-154" fmla="*/ 3877705 h 3977334"/>
              <a:gd name="connsiteX12-155" fmla="*/ 6365815 w 6365815"/>
              <a:gd name="connsiteY12-156" fmla="*/ 3962158 h 3977334"/>
              <a:gd name="connsiteX0-157" fmla="*/ 0 w 6365815"/>
              <a:gd name="connsiteY0-158" fmla="*/ 2741378 h 3977334"/>
              <a:gd name="connsiteX1-159" fmla="*/ 282011 w 6365815"/>
              <a:gd name="connsiteY1-160" fmla="*/ 2177356 h 3977334"/>
              <a:gd name="connsiteX2-161" fmla="*/ 1110953 w 6365815"/>
              <a:gd name="connsiteY2-162" fmla="*/ 1963711 h 3977334"/>
              <a:gd name="connsiteX3-163" fmla="*/ 2093212 w 6365815"/>
              <a:gd name="connsiteY3-164" fmla="*/ 886994 h 3977334"/>
              <a:gd name="connsiteX4-165" fmla="*/ 2640651 w 6365815"/>
              <a:gd name="connsiteY4-166" fmla="*/ 6724 h 3977334"/>
              <a:gd name="connsiteX5-167" fmla="*/ 3869723 w 6365815"/>
              <a:gd name="connsiteY5-168" fmla="*/ 459916 h 3977334"/>
              <a:gd name="connsiteX6-169" fmla="*/ 5289847 w 6365815"/>
              <a:gd name="connsiteY6-170" fmla="*/ 49453 h 3977334"/>
              <a:gd name="connsiteX7-171" fmla="*/ 6221338 w 6365815"/>
              <a:gd name="connsiteY7-172" fmla="*/ 545109 h 3977334"/>
              <a:gd name="connsiteX8-173" fmla="*/ 5870961 w 6365815"/>
              <a:gd name="connsiteY8-174" fmla="*/ 1331322 h 3977334"/>
              <a:gd name="connsiteX9-175" fmla="*/ 6221338 w 6365815"/>
              <a:gd name="connsiteY9-176" fmla="*/ 2117535 h 3977334"/>
              <a:gd name="connsiteX10-177" fmla="*/ 5238066 w 6365815"/>
              <a:gd name="connsiteY10-178" fmla="*/ 2859592 h 3977334"/>
              <a:gd name="connsiteX11-179" fmla="*/ 5562256 w 6365815"/>
              <a:gd name="connsiteY11-180" fmla="*/ 3877705 h 3977334"/>
              <a:gd name="connsiteX12-181" fmla="*/ 6365815 w 6365815"/>
              <a:gd name="connsiteY12-182" fmla="*/ 3962158 h 3977334"/>
              <a:gd name="connsiteX0-183" fmla="*/ 0 w 6365815"/>
              <a:gd name="connsiteY0-184" fmla="*/ 2741378 h 3977334"/>
              <a:gd name="connsiteX1-185" fmla="*/ 282011 w 6365815"/>
              <a:gd name="connsiteY1-186" fmla="*/ 2177356 h 3977334"/>
              <a:gd name="connsiteX2-187" fmla="*/ 1110953 w 6365815"/>
              <a:gd name="connsiteY2-188" fmla="*/ 1963711 h 3977334"/>
              <a:gd name="connsiteX3-189" fmla="*/ 2093212 w 6365815"/>
              <a:gd name="connsiteY3-190" fmla="*/ 886994 h 3977334"/>
              <a:gd name="connsiteX4-191" fmla="*/ 2640651 w 6365815"/>
              <a:gd name="connsiteY4-192" fmla="*/ 6724 h 3977334"/>
              <a:gd name="connsiteX5-193" fmla="*/ 3869723 w 6365815"/>
              <a:gd name="connsiteY5-194" fmla="*/ 459916 h 3977334"/>
              <a:gd name="connsiteX6-195" fmla="*/ 5289847 w 6365815"/>
              <a:gd name="connsiteY6-196" fmla="*/ 49453 h 3977334"/>
              <a:gd name="connsiteX7-197" fmla="*/ 6221338 w 6365815"/>
              <a:gd name="connsiteY7-198" fmla="*/ 545109 h 3977334"/>
              <a:gd name="connsiteX8-199" fmla="*/ 5870961 w 6365815"/>
              <a:gd name="connsiteY8-200" fmla="*/ 1331322 h 3977334"/>
              <a:gd name="connsiteX9-201" fmla="*/ 6221338 w 6365815"/>
              <a:gd name="connsiteY9-202" fmla="*/ 2117535 h 3977334"/>
              <a:gd name="connsiteX10-203" fmla="*/ 5238066 w 6365815"/>
              <a:gd name="connsiteY10-204" fmla="*/ 2859592 h 3977334"/>
              <a:gd name="connsiteX11-205" fmla="*/ 5562256 w 6365815"/>
              <a:gd name="connsiteY11-206" fmla="*/ 3877705 h 3977334"/>
              <a:gd name="connsiteX12-207" fmla="*/ 6365815 w 6365815"/>
              <a:gd name="connsiteY12-208" fmla="*/ 3962158 h 3977334"/>
              <a:gd name="connsiteX0-209" fmla="*/ 0 w 6365815"/>
              <a:gd name="connsiteY0-210" fmla="*/ 2741378 h 3962158"/>
              <a:gd name="connsiteX1-211" fmla="*/ 282011 w 6365815"/>
              <a:gd name="connsiteY1-212" fmla="*/ 2177356 h 3962158"/>
              <a:gd name="connsiteX2-213" fmla="*/ 1110953 w 6365815"/>
              <a:gd name="connsiteY2-214" fmla="*/ 1963711 h 3962158"/>
              <a:gd name="connsiteX3-215" fmla="*/ 2093212 w 6365815"/>
              <a:gd name="connsiteY3-216" fmla="*/ 886994 h 3962158"/>
              <a:gd name="connsiteX4-217" fmla="*/ 2640651 w 6365815"/>
              <a:gd name="connsiteY4-218" fmla="*/ 6724 h 3962158"/>
              <a:gd name="connsiteX5-219" fmla="*/ 3869723 w 6365815"/>
              <a:gd name="connsiteY5-220" fmla="*/ 459916 h 3962158"/>
              <a:gd name="connsiteX6-221" fmla="*/ 5289847 w 6365815"/>
              <a:gd name="connsiteY6-222" fmla="*/ 49453 h 3962158"/>
              <a:gd name="connsiteX7-223" fmla="*/ 6221338 w 6365815"/>
              <a:gd name="connsiteY7-224" fmla="*/ 545109 h 3962158"/>
              <a:gd name="connsiteX8-225" fmla="*/ 5870961 w 6365815"/>
              <a:gd name="connsiteY8-226" fmla="*/ 1331322 h 3962158"/>
              <a:gd name="connsiteX9-227" fmla="*/ 6221338 w 6365815"/>
              <a:gd name="connsiteY9-228" fmla="*/ 2117535 h 3962158"/>
              <a:gd name="connsiteX10-229" fmla="*/ 5238066 w 6365815"/>
              <a:gd name="connsiteY10-230" fmla="*/ 2859592 h 3962158"/>
              <a:gd name="connsiteX11-231" fmla="*/ 5298646 w 6365815"/>
              <a:gd name="connsiteY11-232" fmla="*/ 3765923 h 3962158"/>
              <a:gd name="connsiteX12-233" fmla="*/ 6365815 w 6365815"/>
              <a:gd name="connsiteY12-234" fmla="*/ 3962158 h 3962158"/>
              <a:gd name="connsiteX0-235" fmla="*/ 0 w 6365815"/>
              <a:gd name="connsiteY0-236" fmla="*/ 2741378 h 3963629"/>
              <a:gd name="connsiteX1-237" fmla="*/ 282011 w 6365815"/>
              <a:gd name="connsiteY1-238" fmla="*/ 2177356 h 3963629"/>
              <a:gd name="connsiteX2-239" fmla="*/ 1110953 w 6365815"/>
              <a:gd name="connsiteY2-240" fmla="*/ 1963711 h 3963629"/>
              <a:gd name="connsiteX3-241" fmla="*/ 2093212 w 6365815"/>
              <a:gd name="connsiteY3-242" fmla="*/ 886994 h 3963629"/>
              <a:gd name="connsiteX4-243" fmla="*/ 2640651 w 6365815"/>
              <a:gd name="connsiteY4-244" fmla="*/ 6724 h 3963629"/>
              <a:gd name="connsiteX5-245" fmla="*/ 3869723 w 6365815"/>
              <a:gd name="connsiteY5-246" fmla="*/ 459916 h 3963629"/>
              <a:gd name="connsiteX6-247" fmla="*/ 5289847 w 6365815"/>
              <a:gd name="connsiteY6-248" fmla="*/ 49453 h 3963629"/>
              <a:gd name="connsiteX7-249" fmla="*/ 6221338 w 6365815"/>
              <a:gd name="connsiteY7-250" fmla="*/ 545109 h 3963629"/>
              <a:gd name="connsiteX8-251" fmla="*/ 5870961 w 6365815"/>
              <a:gd name="connsiteY8-252" fmla="*/ 1331322 h 3963629"/>
              <a:gd name="connsiteX9-253" fmla="*/ 6221338 w 6365815"/>
              <a:gd name="connsiteY9-254" fmla="*/ 2117535 h 3963629"/>
              <a:gd name="connsiteX10-255" fmla="*/ 5238066 w 6365815"/>
              <a:gd name="connsiteY10-256" fmla="*/ 2859592 h 3963629"/>
              <a:gd name="connsiteX11-257" fmla="*/ 5298646 w 6365815"/>
              <a:gd name="connsiteY11-258" fmla="*/ 3765923 h 3963629"/>
              <a:gd name="connsiteX12-259" fmla="*/ 6365815 w 6365815"/>
              <a:gd name="connsiteY12-260" fmla="*/ 3962158 h 3963629"/>
              <a:gd name="connsiteX0-261" fmla="*/ 0 w 6697453"/>
              <a:gd name="connsiteY0-262" fmla="*/ 2741378 h 3801644"/>
              <a:gd name="connsiteX1-263" fmla="*/ 282011 w 6697453"/>
              <a:gd name="connsiteY1-264" fmla="*/ 2177356 h 3801644"/>
              <a:gd name="connsiteX2-265" fmla="*/ 1110953 w 6697453"/>
              <a:gd name="connsiteY2-266" fmla="*/ 1963711 h 3801644"/>
              <a:gd name="connsiteX3-267" fmla="*/ 2093212 w 6697453"/>
              <a:gd name="connsiteY3-268" fmla="*/ 886994 h 3801644"/>
              <a:gd name="connsiteX4-269" fmla="*/ 2640651 w 6697453"/>
              <a:gd name="connsiteY4-270" fmla="*/ 6724 h 3801644"/>
              <a:gd name="connsiteX5-271" fmla="*/ 3869723 w 6697453"/>
              <a:gd name="connsiteY5-272" fmla="*/ 459916 h 3801644"/>
              <a:gd name="connsiteX6-273" fmla="*/ 5289847 w 6697453"/>
              <a:gd name="connsiteY6-274" fmla="*/ 49453 h 3801644"/>
              <a:gd name="connsiteX7-275" fmla="*/ 6221338 w 6697453"/>
              <a:gd name="connsiteY7-276" fmla="*/ 545109 h 3801644"/>
              <a:gd name="connsiteX8-277" fmla="*/ 5870961 w 6697453"/>
              <a:gd name="connsiteY8-278" fmla="*/ 1331322 h 3801644"/>
              <a:gd name="connsiteX9-279" fmla="*/ 6221338 w 6697453"/>
              <a:gd name="connsiteY9-280" fmla="*/ 2117535 h 3801644"/>
              <a:gd name="connsiteX10-281" fmla="*/ 5238066 w 6697453"/>
              <a:gd name="connsiteY10-282" fmla="*/ 2859592 h 3801644"/>
              <a:gd name="connsiteX11-283" fmla="*/ 5298646 w 6697453"/>
              <a:gd name="connsiteY11-284" fmla="*/ 3765923 h 3801644"/>
              <a:gd name="connsiteX12-285" fmla="*/ 6697453 w 6697453"/>
              <a:gd name="connsiteY12-286" fmla="*/ 3652606 h 3801644"/>
              <a:gd name="connsiteX0-287" fmla="*/ 0 w 6697453"/>
              <a:gd name="connsiteY0-288" fmla="*/ 2741378 h 3897447"/>
              <a:gd name="connsiteX1-289" fmla="*/ 282011 w 6697453"/>
              <a:gd name="connsiteY1-290" fmla="*/ 2177356 h 3897447"/>
              <a:gd name="connsiteX2-291" fmla="*/ 1110953 w 6697453"/>
              <a:gd name="connsiteY2-292" fmla="*/ 1963711 h 3897447"/>
              <a:gd name="connsiteX3-293" fmla="*/ 2093212 w 6697453"/>
              <a:gd name="connsiteY3-294" fmla="*/ 886994 h 3897447"/>
              <a:gd name="connsiteX4-295" fmla="*/ 2640651 w 6697453"/>
              <a:gd name="connsiteY4-296" fmla="*/ 6724 h 3897447"/>
              <a:gd name="connsiteX5-297" fmla="*/ 3869723 w 6697453"/>
              <a:gd name="connsiteY5-298" fmla="*/ 459916 h 3897447"/>
              <a:gd name="connsiteX6-299" fmla="*/ 5289847 w 6697453"/>
              <a:gd name="connsiteY6-300" fmla="*/ 49453 h 3897447"/>
              <a:gd name="connsiteX7-301" fmla="*/ 6221338 w 6697453"/>
              <a:gd name="connsiteY7-302" fmla="*/ 545109 h 3897447"/>
              <a:gd name="connsiteX8-303" fmla="*/ 5870961 w 6697453"/>
              <a:gd name="connsiteY8-304" fmla="*/ 1331322 h 3897447"/>
              <a:gd name="connsiteX9-305" fmla="*/ 6221338 w 6697453"/>
              <a:gd name="connsiteY9-306" fmla="*/ 2117535 h 3897447"/>
              <a:gd name="connsiteX10-307" fmla="*/ 5238066 w 6697453"/>
              <a:gd name="connsiteY10-308" fmla="*/ 2859592 h 3897447"/>
              <a:gd name="connsiteX11-309" fmla="*/ 5298646 w 6697453"/>
              <a:gd name="connsiteY11-310" fmla="*/ 3765923 h 3897447"/>
              <a:gd name="connsiteX12-311" fmla="*/ 6697453 w 6697453"/>
              <a:gd name="connsiteY12-312" fmla="*/ 3652606 h 3897447"/>
              <a:gd name="connsiteX0-313" fmla="*/ 0 w 6697453"/>
              <a:gd name="connsiteY0-314" fmla="*/ 2741378 h 3942050"/>
              <a:gd name="connsiteX1-315" fmla="*/ 282011 w 6697453"/>
              <a:gd name="connsiteY1-316" fmla="*/ 2177356 h 3942050"/>
              <a:gd name="connsiteX2-317" fmla="*/ 1110953 w 6697453"/>
              <a:gd name="connsiteY2-318" fmla="*/ 1963711 h 3942050"/>
              <a:gd name="connsiteX3-319" fmla="*/ 2093212 w 6697453"/>
              <a:gd name="connsiteY3-320" fmla="*/ 886994 h 3942050"/>
              <a:gd name="connsiteX4-321" fmla="*/ 2640651 w 6697453"/>
              <a:gd name="connsiteY4-322" fmla="*/ 6724 h 3942050"/>
              <a:gd name="connsiteX5-323" fmla="*/ 3869723 w 6697453"/>
              <a:gd name="connsiteY5-324" fmla="*/ 459916 h 3942050"/>
              <a:gd name="connsiteX6-325" fmla="*/ 5289847 w 6697453"/>
              <a:gd name="connsiteY6-326" fmla="*/ 49453 h 3942050"/>
              <a:gd name="connsiteX7-327" fmla="*/ 6221338 w 6697453"/>
              <a:gd name="connsiteY7-328" fmla="*/ 545109 h 3942050"/>
              <a:gd name="connsiteX8-329" fmla="*/ 5870961 w 6697453"/>
              <a:gd name="connsiteY8-330" fmla="*/ 1331322 h 3942050"/>
              <a:gd name="connsiteX9-331" fmla="*/ 6221338 w 6697453"/>
              <a:gd name="connsiteY9-332" fmla="*/ 2117535 h 3942050"/>
              <a:gd name="connsiteX10-333" fmla="*/ 5238066 w 6697453"/>
              <a:gd name="connsiteY10-334" fmla="*/ 2859592 h 3942050"/>
              <a:gd name="connsiteX11-335" fmla="*/ 5298646 w 6697453"/>
              <a:gd name="connsiteY11-336" fmla="*/ 3765923 h 3942050"/>
              <a:gd name="connsiteX12-337" fmla="*/ 6697453 w 6697453"/>
              <a:gd name="connsiteY12-338" fmla="*/ 3652606 h 3942050"/>
              <a:gd name="connsiteX0-339" fmla="*/ 0 w 6697453"/>
              <a:gd name="connsiteY0-340" fmla="*/ 2741378 h 3807115"/>
              <a:gd name="connsiteX1-341" fmla="*/ 282011 w 6697453"/>
              <a:gd name="connsiteY1-342" fmla="*/ 2177356 h 3807115"/>
              <a:gd name="connsiteX2-343" fmla="*/ 1110953 w 6697453"/>
              <a:gd name="connsiteY2-344" fmla="*/ 1963711 h 3807115"/>
              <a:gd name="connsiteX3-345" fmla="*/ 2093212 w 6697453"/>
              <a:gd name="connsiteY3-346" fmla="*/ 886994 h 3807115"/>
              <a:gd name="connsiteX4-347" fmla="*/ 2640651 w 6697453"/>
              <a:gd name="connsiteY4-348" fmla="*/ 6724 h 3807115"/>
              <a:gd name="connsiteX5-349" fmla="*/ 3869723 w 6697453"/>
              <a:gd name="connsiteY5-350" fmla="*/ 459916 h 3807115"/>
              <a:gd name="connsiteX6-351" fmla="*/ 5289847 w 6697453"/>
              <a:gd name="connsiteY6-352" fmla="*/ 49453 h 3807115"/>
              <a:gd name="connsiteX7-353" fmla="*/ 6221338 w 6697453"/>
              <a:gd name="connsiteY7-354" fmla="*/ 545109 h 3807115"/>
              <a:gd name="connsiteX8-355" fmla="*/ 5870961 w 6697453"/>
              <a:gd name="connsiteY8-356" fmla="*/ 1331322 h 3807115"/>
              <a:gd name="connsiteX9-357" fmla="*/ 6221338 w 6697453"/>
              <a:gd name="connsiteY9-358" fmla="*/ 2117535 h 3807115"/>
              <a:gd name="connsiteX10-359" fmla="*/ 5221059 w 6697453"/>
              <a:gd name="connsiteY10-360" fmla="*/ 2773606 h 3807115"/>
              <a:gd name="connsiteX11-361" fmla="*/ 5298646 w 6697453"/>
              <a:gd name="connsiteY11-362" fmla="*/ 3765923 h 3807115"/>
              <a:gd name="connsiteX12-363" fmla="*/ 6697453 w 6697453"/>
              <a:gd name="connsiteY12-364" fmla="*/ 3652606 h 3807115"/>
              <a:gd name="connsiteX0-365" fmla="*/ 0 w 6697453"/>
              <a:gd name="connsiteY0-366" fmla="*/ 2741378 h 3652608"/>
              <a:gd name="connsiteX1-367" fmla="*/ 282011 w 6697453"/>
              <a:gd name="connsiteY1-368" fmla="*/ 2177356 h 3652608"/>
              <a:gd name="connsiteX2-369" fmla="*/ 1110953 w 6697453"/>
              <a:gd name="connsiteY2-370" fmla="*/ 1963711 h 3652608"/>
              <a:gd name="connsiteX3-371" fmla="*/ 2093212 w 6697453"/>
              <a:gd name="connsiteY3-372" fmla="*/ 886994 h 3652608"/>
              <a:gd name="connsiteX4-373" fmla="*/ 2640651 w 6697453"/>
              <a:gd name="connsiteY4-374" fmla="*/ 6724 h 3652608"/>
              <a:gd name="connsiteX5-375" fmla="*/ 3869723 w 6697453"/>
              <a:gd name="connsiteY5-376" fmla="*/ 459916 h 3652608"/>
              <a:gd name="connsiteX6-377" fmla="*/ 5289847 w 6697453"/>
              <a:gd name="connsiteY6-378" fmla="*/ 49453 h 3652608"/>
              <a:gd name="connsiteX7-379" fmla="*/ 6221338 w 6697453"/>
              <a:gd name="connsiteY7-380" fmla="*/ 545109 h 3652608"/>
              <a:gd name="connsiteX8-381" fmla="*/ 5870961 w 6697453"/>
              <a:gd name="connsiteY8-382" fmla="*/ 1331322 h 3652608"/>
              <a:gd name="connsiteX9-383" fmla="*/ 6221338 w 6697453"/>
              <a:gd name="connsiteY9-384" fmla="*/ 2117535 h 3652608"/>
              <a:gd name="connsiteX10-385" fmla="*/ 5221059 w 6697453"/>
              <a:gd name="connsiteY10-386" fmla="*/ 2773606 h 3652608"/>
              <a:gd name="connsiteX11-387" fmla="*/ 5230617 w 6697453"/>
              <a:gd name="connsiteY11-388" fmla="*/ 3568154 h 3652608"/>
              <a:gd name="connsiteX12-389" fmla="*/ 6697453 w 6697453"/>
              <a:gd name="connsiteY12-390" fmla="*/ 3652606 h 3652608"/>
              <a:gd name="connsiteX0-391" fmla="*/ 0 w 6697453"/>
              <a:gd name="connsiteY0-392" fmla="*/ 2741378 h 3692187"/>
              <a:gd name="connsiteX1-393" fmla="*/ 282011 w 6697453"/>
              <a:gd name="connsiteY1-394" fmla="*/ 2177356 h 3692187"/>
              <a:gd name="connsiteX2-395" fmla="*/ 1110953 w 6697453"/>
              <a:gd name="connsiteY2-396" fmla="*/ 1963711 h 3692187"/>
              <a:gd name="connsiteX3-397" fmla="*/ 2093212 w 6697453"/>
              <a:gd name="connsiteY3-398" fmla="*/ 886994 h 3692187"/>
              <a:gd name="connsiteX4-399" fmla="*/ 2640651 w 6697453"/>
              <a:gd name="connsiteY4-400" fmla="*/ 6724 h 3692187"/>
              <a:gd name="connsiteX5-401" fmla="*/ 3869723 w 6697453"/>
              <a:gd name="connsiteY5-402" fmla="*/ 459916 h 3692187"/>
              <a:gd name="connsiteX6-403" fmla="*/ 5289847 w 6697453"/>
              <a:gd name="connsiteY6-404" fmla="*/ 49453 h 3692187"/>
              <a:gd name="connsiteX7-405" fmla="*/ 6221338 w 6697453"/>
              <a:gd name="connsiteY7-406" fmla="*/ 545109 h 3692187"/>
              <a:gd name="connsiteX8-407" fmla="*/ 5870961 w 6697453"/>
              <a:gd name="connsiteY8-408" fmla="*/ 1331322 h 3692187"/>
              <a:gd name="connsiteX9-409" fmla="*/ 6221338 w 6697453"/>
              <a:gd name="connsiteY9-410" fmla="*/ 2117535 h 3692187"/>
              <a:gd name="connsiteX10-411" fmla="*/ 5221059 w 6697453"/>
              <a:gd name="connsiteY10-412" fmla="*/ 2773606 h 3692187"/>
              <a:gd name="connsiteX11-413" fmla="*/ 5230617 w 6697453"/>
              <a:gd name="connsiteY11-414" fmla="*/ 3568154 h 3692187"/>
              <a:gd name="connsiteX12-415" fmla="*/ 6697453 w 6697453"/>
              <a:gd name="connsiteY12-416" fmla="*/ 3652606 h 3692187"/>
              <a:gd name="connsiteX0-417" fmla="*/ 0 w 6237891"/>
              <a:gd name="connsiteY0-418" fmla="*/ 2741378 h 3678402"/>
              <a:gd name="connsiteX1-419" fmla="*/ 282011 w 6237891"/>
              <a:gd name="connsiteY1-420" fmla="*/ 2177356 h 3678402"/>
              <a:gd name="connsiteX2-421" fmla="*/ 1110953 w 6237891"/>
              <a:gd name="connsiteY2-422" fmla="*/ 1963711 h 3678402"/>
              <a:gd name="connsiteX3-423" fmla="*/ 2093212 w 6237891"/>
              <a:gd name="connsiteY3-424" fmla="*/ 886994 h 3678402"/>
              <a:gd name="connsiteX4-425" fmla="*/ 2640651 w 6237891"/>
              <a:gd name="connsiteY4-426" fmla="*/ 6724 h 3678402"/>
              <a:gd name="connsiteX5-427" fmla="*/ 3869723 w 6237891"/>
              <a:gd name="connsiteY5-428" fmla="*/ 459916 h 3678402"/>
              <a:gd name="connsiteX6-429" fmla="*/ 5289847 w 6237891"/>
              <a:gd name="connsiteY6-430" fmla="*/ 49453 h 3678402"/>
              <a:gd name="connsiteX7-431" fmla="*/ 6221338 w 6237891"/>
              <a:gd name="connsiteY7-432" fmla="*/ 545109 h 3678402"/>
              <a:gd name="connsiteX8-433" fmla="*/ 5870961 w 6237891"/>
              <a:gd name="connsiteY8-434" fmla="*/ 1331322 h 3678402"/>
              <a:gd name="connsiteX9-435" fmla="*/ 6221338 w 6237891"/>
              <a:gd name="connsiteY9-436" fmla="*/ 2117535 h 3678402"/>
              <a:gd name="connsiteX10-437" fmla="*/ 5221059 w 6237891"/>
              <a:gd name="connsiteY10-438" fmla="*/ 2773606 h 3678402"/>
              <a:gd name="connsiteX11-439" fmla="*/ 5230617 w 6237891"/>
              <a:gd name="connsiteY11-440" fmla="*/ 3568154 h 3678402"/>
              <a:gd name="connsiteX12-441" fmla="*/ 6093702 w 6237891"/>
              <a:gd name="connsiteY12-442" fmla="*/ 3678402 h 3678402"/>
              <a:gd name="connsiteX0-443" fmla="*/ 0 w 6237891"/>
              <a:gd name="connsiteY0-444" fmla="*/ 2741378 h 3678402"/>
              <a:gd name="connsiteX1-445" fmla="*/ 282011 w 6237891"/>
              <a:gd name="connsiteY1-446" fmla="*/ 2177356 h 3678402"/>
              <a:gd name="connsiteX2-447" fmla="*/ 1110953 w 6237891"/>
              <a:gd name="connsiteY2-448" fmla="*/ 1963711 h 3678402"/>
              <a:gd name="connsiteX3-449" fmla="*/ 2093212 w 6237891"/>
              <a:gd name="connsiteY3-450" fmla="*/ 886994 h 3678402"/>
              <a:gd name="connsiteX4-451" fmla="*/ 2640651 w 6237891"/>
              <a:gd name="connsiteY4-452" fmla="*/ 6724 h 3678402"/>
              <a:gd name="connsiteX5-453" fmla="*/ 3869723 w 6237891"/>
              <a:gd name="connsiteY5-454" fmla="*/ 459916 h 3678402"/>
              <a:gd name="connsiteX6-455" fmla="*/ 5289847 w 6237891"/>
              <a:gd name="connsiteY6-456" fmla="*/ 49453 h 3678402"/>
              <a:gd name="connsiteX7-457" fmla="*/ 6221338 w 6237891"/>
              <a:gd name="connsiteY7-458" fmla="*/ 545109 h 3678402"/>
              <a:gd name="connsiteX8-459" fmla="*/ 5870961 w 6237891"/>
              <a:gd name="connsiteY8-460" fmla="*/ 1331322 h 3678402"/>
              <a:gd name="connsiteX9-461" fmla="*/ 6221338 w 6237891"/>
              <a:gd name="connsiteY9-462" fmla="*/ 2117535 h 3678402"/>
              <a:gd name="connsiteX10-463" fmla="*/ 5221059 w 6237891"/>
              <a:gd name="connsiteY10-464" fmla="*/ 2773606 h 3678402"/>
              <a:gd name="connsiteX11-465" fmla="*/ 5230617 w 6237891"/>
              <a:gd name="connsiteY11-466" fmla="*/ 3568154 h 3678402"/>
              <a:gd name="connsiteX12-467" fmla="*/ 6093702 w 6237891"/>
              <a:gd name="connsiteY12-468" fmla="*/ 3678402 h 3678402"/>
              <a:gd name="connsiteX0-469" fmla="*/ 0 w 6237891"/>
              <a:gd name="connsiteY0-470" fmla="*/ 2741378 h 3678402"/>
              <a:gd name="connsiteX1-471" fmla="*/ 282011 w 6237891"/>
              <a:gd name="connsiteY1-472" fmla="*/ 2177356 h 3678402"/>
              <a:gd name="connsiteX2-473" fmla="*/ 1110953 w 6237891"/>
              <a:gd name="connsiteY2-474" fmla="*/ 1963711 h 3678402"/>
              <a:gd name="connsiteX3-475" fmla="*/ 2093212 w 6237891"/>
              <a:gd name="connsiteY3-476" fmla="*/ 886994 h 3678402"/>
              <a:gd name="connsiteX4-477" fmla="*/ 2640651 w 6237891"/>
              <a:gd name="connsiteY4-478" fmla="*/ 6724 h 3678402"/>
              <a:gd name="connsiteX5-479" fmla="*/ 3869723 w 6237891"/>
              <a:gd name="connsiteY5-480" fmla="*/ 459916 h 3678402"/>
              <a:gd name="connsiteX6-481" fmla="*/ 5289847 w 6237891"/>
              <a:gd name="connsiteY6-482" fmla="*/ 49453 h 3678402"/>
              <a:gd name="connsiteX7-483" fmla="*/ 6221338 w 6237891"/>
              <a:gd name="connsiteY7-484" fmla="*/ 545109 h 3678402"/>
              <a:gd name="connsiteX8-485" fmla="*/ 5870961 w 6237891"/>
              <a:gd name="connsiteY8-486" fmla="*/ 1331322 h 3678402"/>
              <a:gd name="connsiteX9-487" fmla="*/ 6221338 w 6237891"/>
              <a:gd name="connsiteY9-488" fmla="*/ 2117535 h 3678402"/>
              <a:gd name="connsiteX10-489" fmla="*/ 5221059 w 6237891"/>
              <a:gd name="connsiteY10-490" fmla="*/ 2773606 h 3678402"/>
              <a:gd name="connsiteX11-491" fmla="*/ 5315652 w 6237891"/>
              <a:gd name="connsiteY11-492" fmla="*/ 3499364 h 3678402"/>
              <a:gd name="connsiteX12-493" fmla="*/ 6093702 w 6237891"/>
              <a:gd name="connsiteY12-494" fmla="*/ 3678402 h 3678402"/>
              <a:gd name="connsiteX0-495" fmla="*/ 0 w 6247559"/>
              <a:gd name="connsiteY0-496" fmla="*/ 2741378 h 3678402"/>
              <a:gd name="connsiteX1-497" fmla="*/ 282011 w 6247559"/>
              <a:gd name="connsiteY1-498" fmla="*/ 2177356 h 3678402"/>
              <a:gd name="connsiteX2-499" fmla="*/ 1110953 w 6247559"/>
              <a:gd name="connsiteY2-500" fmla="*/ 1963711 h 3678402"/>
              <a:gd name="connsiteX3-501" fmla="*/ 2093212 w 6247559"/>
              <a:gd name="connsiteY3-502" fmla="*/ 886994 h 3678402"/>
              <a:gd name="connsiteX4-503" fmla="*/ 2640651 w 6247559"/>
              <a:gd name="connsiteY4-504" fmla="*/ 6724 h 3678402"/>
              <a:gd name="connsiteX5-505" fmla="*/ 3869723 w 6247559"/>
              <a:gd name="connsiteY5-506" fmla="*/ 459916 h 3678402"/>
              <a:gd name="connsiteX6-507" fmla="*/ 5289847 w 6247559"/>
              <a:gd name="connsiteY6-508" fmla="*/ 49453 h 3678402"/>
              <a:gd name="connsiteX7-509" fmla="*/ 6221338 w 6247559"/>
              <a:gd name="connsiteY7-510" fmla="*/ 545109 h 3678402"/>
              <a:gd name="connsiteX8-511" fmla="*/ 5870961 w 6247559"/>
              <a:gd name="connsiteY8-512" fmla="*/ 1331322 h 3678402"/>
              <a:gd name="connsiteX9-513" fmla="*/ 6221338 w 6247559"/>
              <a:gd name="connsiteY9-514" fmla="*/ 2117535 h 3678402"/>
              <a:gd name="connsiteX10-515" fmla="*/ 5008471 w 6247559"/>
              <a:gd name="connsiteY10-516" fmla="*/ 2704817 h 3678402"/>
              <a:gd name="connsiteX11-517" fmla="*/ 5315652 w 6247559"/>
              <a:gd name="connsiteY11-518" fmla="*/ 3499364 h 3678402"/>
              <a:gd name="connsiteX12-519" fmla="*/ 6093702 w 6247559"/>
              <a:gd name="connsiteY12-520" fmla="*/ 3678402 h 3678402"/>
              <a:gd name="connsiteX0-521" fmla="*/ 0 w 6247559"/>
              <a:gd name="connsiteY0-522" fmla="*/ 2741378 h 3678402"/>
              <a:gd name="connsiteX1-523" fmla="*/ 282011 w 6247559"/>
              <a:gd name="connsiteY1-524" fmla="*/ 2177356 h 3678402"/>
              <a:gd name="connsiteX2-525" fmla="*/ 1110953 w 6247559"/>
              <a:gd name="connsiteY2-526" fmla="*/ 1963711 h 3678402"/>
              <a:gd name="connsiteX3-527" fmla="*/ 2093212 w 6247559"/>
              <a:gd name="connsiteY3-528" fmla="*/ 886994 h 3678402"/>
              <a:gd name="connsiteX4-529" fmla="*/ 2640651 w 6247559"/>
              <a:gd name="connsiteY4-530" fmla="*/ 6724 h 3678402"/>
              <a:gd name="connsiteX5-531" fmla="*/ 3869723 w 6247559"/>
              <a:gd name="connsiteY5-532" fmla="*/ 459916 h 3678402"/>
              <a:gd name="connsiteX6-533" fmla="*/ 5289847 w 6247559"/>
              <a:gd name="connsiteY6-534" fmla="*/ 49453 h 3678402"/>
              <a:gd name="connsiteX7-535" fmla="*/ 6221338 w 6247559"/>
              <a:gd name="connsiteY7-536" fmla="*/ 545109 h 3678402"/>
              <a:gd name="connsiteX8-537" fmla="*/ 5870961 w 6247559"/>
              <a:gd name="connsiteY8-538" fmla="*/ 1331322 h 3678402"/>
              <a:gd name="connsiteX9-539" fmla="*/ 6221338 w 6247559"/>
              <a:gd name="connsiteY9-540" fmla="*/ 2117535 h 3678402"/>
              <a:gd name="connsiteX10-541" fmla="*/ 5008471 w 6247559"/>
              <a:gd name="connsiteY10-542" fmla="*/ 2704817 h 3678402"/>
              <a:gd name="connsiteX11-543" fmla="*/ 5077553 w 6247559"/>
              <a:gd name="connsiteY11-544" fmla="*/ 3361786 h 3678402"/>
              <a:gd name="connsiteX12-545" fmla="*/ 6093702 w 6247559"/>
              <a:gd name="connsiteY12-546" fmla="*/ 3678402 h 3678402"/>
              <a:gd name="connsiteX0-547" fmla="*/ 0 w 6247559"/>
              <a:gd name="connsiteY0-548" fmla="*/ 2741378 h 3480633"/>
              <a:gd name="connsiteX1-549" fmla="*/ 282011 w 6247559"/>
              <a:gd name="connsiteY1-550" fmla="*/ 2177356 h 3480633"/>
              <a:gd name="connsiteX2-551" fmla="*/ 1110953 w 6247559"/>
              <a:gd name="connsiteY2-552" fmla="*/ 1963711 h 3480633"/>
              <a:gd name="connsiteX3-553" fmla="*/ 2093212 w 6247559"/>
              <a:gd name="connsiteY3-554" fmla="*/ 886994 h 3480633"/>
              <a:gd name="connsiteX4-555" fmla="*/ 2640651 w 6247559"/>
              <a:gd name="connsiteY4-556" fmla="*/ 6724 h 3480633"/>
              <a:gd name="connsiteX5-557" fmla="*/ 3869723 w 6247559"/>
              <a:gd name="connsiteY5-558" fmla="*/ 459916 h 3480633"/>
              <a:gd name="connsiteX6-559" fmla="*/ 5289847 w 6247559"/>
              <a:gd name="connsiteY6-560" fmla="*/ 49453 h 3480633"/>
              <a:gd name="connsiteX7-561" fmla="*/ 6221338 w 6247559"/>
              <a:gd name="connsiteY7-562" fmla="*/ 545109 h 3480633"/>
              <a:gd name="connsiteX8-563" fmla="*/ 5870961 w 6247559"/>
              <a:gd name="connsiteY8-564" fmla="*/ 1331322 h 3480633"/>
              <a:gd name="connsiteX9-565" fmla="*/ 6221338 w 6247559"/>
              <a:gd name="connsiteY9-566" fmla="*/ 2117535 h 3480633"/>
              <a:gd name="connsiteX10-567" fmla="*/ 5008471 w 6247559"/>
              <a:gd name="connsiteY10-568" fmla="*/ 2704817 h 3480633"/>
              <a:gd name="connsiteX11-569" fmla="*/ 5077553 w 6247559"/>
              <a:gd name="connsiteY11-570" fmla="*/ 3361786 h 3480633"/>
              <a:gd name="connsiteX12-571" fmla="*/ 6161731 w 6247559"/>
              <a:gd name="connsiteY12-572" fmla="*/ 3480633 h 3480633"/>
              <a:gd name="connsiteX0-573" fmla="*/ 0 w 6247559"/>
              <a:gd name="connsiteY0-574" fmla="*/ 2741378 h 3488664"/>
              <a:gd name="connsiteX1-575" fmla="*/ 282011 w 6247559"/>
              <a:gd name="connsiteY1-576" fmla="*/ 2177356 h 3488664"/>
              <a:gd name="connsiteX2-577" fmla="*/ 1110953 w 6247559"/>
              <a:gd name="connsiteY2-578" fmla="*/ 1963711 h 3488664"/>
              <a:gd name="connsiteX3-579" fmla="*/ 2093212 w 6247559"/>
              <a:gd name="connsiteY3-580" fmla="*/ 886994 h 3488664"/>
              <a:gd name="connsiteX4-581" fmla="*/ 2640651 w 6247559"/>
              <a:gd name="connsiteY4-582" fmla="*/ 6724 h 3488664"/>
              <a:gd name="connsiteX5-583" fmla="*/ 3869723 w 6247559"/>
              <a:gd name="connsiteY5-584" fmla="*/ 459916 h 3488664"/>
              <a:gd name="connsiteX6-585" fmla="*/ 5289847 w 6247559"/>
              <a:gd name="connsiteY6-586" fmla="*/ 49453 h 3488664"/>
              <a:gd name="connsiteX7-587" fmla="*/ 6221338 w 6247559"/>
              <a:gd name="connsiteY7-588" fmla="*/ 545109 h 3488664"/>
              <a:gd name="connsiteX8-589" fmla="*/ 5870961 w 6247559"/>
              <a:gd name="connsiteY8-590" fmla="*/ 1331322 h 3488664"/>
              <a:gd name="connsiteX9-591" fmla="*/ 6221338 w 6247559"/>
              <a:gd name="connsiteY9-592" fmla="*/ 2117535 h 3488664"/>
              <a:gd name="connsiteX10-593" fmla="*/ 5008471 w 6247559"/>
              <a:gd name="connsiteY10-594" fmla="*/ 2704817 h 3488664"/>
              <a:gd name="connsiteX11-595" fmla="*/ 5035036 w 6247559"/>
              <a:gd name="connsiteY11-596" fmla="*/ 3421977 h 3488664"/>
              <a:gd name="connsiteX12-597" fmla="*/ 6161731 w 6247559"/>
              <a:gd name="connsiteY12-598" fmla="*/ 3480633 h 3488664"/>
              <a:gd name="connsiteX0-599" fmla="*/ 0 w 6247559"/>
              <a:gd name="connsiteY0-600" fmla="*/ 2741378 h 3523626"/>
              <a:gd name="connsiteX1-601" fmla="*/ 282011 w 6247559"/>
              <a:gd name="connsiteY1-602" fmla="*/ 2177356 h 3523626"/>
              <a:gd name="connsiteX2-603" fmla="*/ 1110953 w 6247559"/>
              <a:gd name="connsiteY2-604" fmla="*/ 1963711 h 3523626"/>
              <a:gd name="connsiteX3-605" fmla="*/ 2093212 w 6247559"/>
              <a:gd name="connsiteY3-606" fmla="*/ 886994 h 3523626"/>
              <a:gd name="connsiteX4-607" fmla="*/ 2640651 w 6247559"/>
              <a:gd name="connsiteY4-608" fmla="*/ 6724 h 3523626"/>
              <a:gd name="connsiteX5-609" fmla="*/ 3869723 w 6247559"/>
              <a:gd name="connsiteY5-610" fmla="*/ 459916 h 3523626"/>
              <a:gd name="connsiteX6-611" fmla="*/ 5289847 w 6247559"/>
              <a:gd name="connsiteY6-612" fmla="*/ 49453 h 3523626"/>
              <a:gd name="connsiteX7-613" fmla="*/ 6221338 w 6247559"/>
              <a:gd name="connsiteY7-614" fmla="*/ 545109 h 3523626"/>
              <a:gd name="connsiteX8-615" fmla="*/ 5870961 w 6247559"/>
              <a:gd name="connsiteY8-616" fmla="*/ 1331322 h 3523626"/>
              <a:gd name="connsiteX9-617" fmla="*/ 6221338 w 6247559"/>
              <a:gd name="connsiteY9-618" fmla="*/ 2117535 h 3523626"/>
              <a:gd name="connsiteX10-619" fmla="*/ 5008471 w 6247559"/>
              <a:gd name="connsiteY10-620" fmla="*/ 2704817 h 3523626"/>
              <a:gd name="connsiteX11-621" fmla="*/ 5035036 w 6247559"/>
              <a:gd name="connsiteY11-622" fmla="*/ 3421977 h 3523626"/>
              <a:gd name="connsiteX12-623" fmla="*/ 6187242 w 6247559"/>
              <a:gd name="connsiteY12-624" fmla="*/ 3523626 h 3523626"/>
              <a:gd name="connsiteX0-625" fmla="*/ 0 w 6237820"/>
              <a:gd name="connsiteY0-626" fmla="*/ 2741378 h 3523626"/>
              <a:gd name="connsiteX1-627" fmla="*/ 282011 w 6237820"/>
              <a:gd name="connsiteY1-628" fmla="*/ 2177356 h 3523626"/>
              <a:gd name="connsiteX2-629" fmla="*/ 1110953 w 6237820"/>
              <a:gd name="connsiteY2-630" fmla="*/ 1963711 h 3523626"/>
              <a:gd name="connsiteX3-631" fmla="*/ 2093212 w 6237820"/>
              <a:gd name="connsiteY3-632" fmla="*/ 886994 h 3523626"/>
              <a:gd name="connsiteX4-633" fmla="*/ 2640651 w 6237820"/>
              <a:gd name="connsiteY4-634" fmla="*/ 6724 h 3523626"/>
              <a:gd name="connsiteX5-635" fmla="*/ 3869723 w 6237820"/>
              <a:gd name="connsiteY5-636" fmla="*/ 459916 h 3523626"/>
              <a:gd name="connsiteX6-637" fmla="*/ 5289847 w 6237820"/>
              <a:gd name="connsiteY6-638" fmla="*/ 49453 h 3523626"/>
              <a:gd name="connsiteX7-639" fmla="*/ 6221338 w 6237820"/>
              <a:gd name="connsiteY7-640" fmla="*/ 545109 h 3523626"/>
              <a:gd name="connsiteX8-641" fmla="*/ 5743408 w 6237820"/>
              <a:gd name="connsiteY8-642" fmla="*/ 1271132 h 3523626"/>
              <a:gd name="connsiteX9-643" fmla="*/ 6221338 w 6237820"/>
              <a:gd name="connsiteY9-644" fmla="*/ 2117535 h 3523626"/>
              <a:gd name="connsiteX10-645" fmla="*/ 5008471 w 6237820"/>
              <a:gd name="connsiteY10-646" fmla="*/ 2704817 h 3523626"/>
              <a:gd name="connsiteX11-647" fmla="*/ 5035036 w 6237820"/>
              <a:gd name="connsiteY11-648" fmla="*/ 3421977 h 3523626"/>
              <a:gd name="connsiteX12-649" fmla="*/ 6187242 w 6237820"/>
              <a:gd name="connsiteY12-650" fmla="*/ 3523626 h 3523626"/>
              <a:gd name="connsiteX0-651" fmla="*/ 0 w 6262126"/>
              <a:gd name="connsiteY0-652" fmla="*/ 2741378 h 3523626"/>
              <a:gd name="connsiteX1-653" fmla="*/ 282011 w 6262126"/>
              <a:gd name="connsiteY1-654" fmla="*/ 2177356 h 3523626"/>
              <a:gd name="connsiteX2-655" fmla="*/ 1110953 w 6262126"/>
              <a:gd name="connsiteY2-656" fmla="*/ 1963711 h 3523626"/>
              <a:gd name="connsiteX3-657" fmla="*/ 2093212 w 6262126"/>
              <a:gd name="connsiteY3-658" fmla="*/ 886994 h 3523626"/>
              <a:gd name="connsiteX4-659" fmla="*/ 2640651 w 6262126"/>
              <a:gd name="connsiteY4-660" fmla="*/ 6724 h 3523626"/>
              <a:gd name="connsiteX5-661" fmla="*/ 3869723 w 6262126"/>
              <a:gd name="connsiteY5-662" fmla="*/ 459916 h 3523626"/>
              <a:gd name="connsiteX6-663" fmla="*/ 5289847 w 6262126"/>
              <a:gd name="connsiteY6-664" fmla="*/ 49453 h 3523626"/>
              <a:gd name="connsiteX7-665" fmla="*/ 6255352 w 6262126"/>
              <a:gd name="connsiteY7-666" fmla="*/ 398931 h 3523626"/>
              <a:gd name="connsiteX8-667" fmla="*/ 5743408 w 6262126"/>
              <a:gd name="connsiteY8-668" fmla="*/ 1271132 h 3523626"/>
              <a:gd name="connsiteX9-669" fmla="*/ 6221338 w 6262126"/>
              <a:gd name="connsiteY9-670" fmla="*/ 2117535 h 3523626"/>
              <a:gd name="connsiteX10-671" fmla="*/ 5008471 w 6262126"/>
              <a:gd name="connsiteY10-672" fmla="*/ 2704817 h 3523626"/>
              <a:gd name="connsiteX11-673" fmla="*/ 5035036 w 6262126"/>
              <a:gd name="connsiteY11-674" fmla="*/ 3421977 h 3523626"/>
              <a:gd name="connsiteX12-675" fmla="*/ 6187242 w 6262126"/>
              <a:gd name="connsiteY12-676" fmla="*/ 3523626 h 3523626"/>
              <a:gd name="connsiteX0-677" fmla="*/ 0 w 6262126"/>
              <a:gd name="connsiteY0-678" fmla="*/ 2741296 h 3523544"/>
              <a:gd name="connsiteX1-679" fmla="*/ 282011 w 6262126"/>
              <a:gd name="connsiteY1-680" fmla="*/ 2177274 h 3523544"/>
              <a:gd name="connsiteX2-681" fmla="*/ 1110953 w 6262126"/>
              <a:gd name="connsiteY2-682" fmla="*/ 1963629 h 3523544"/>
              <a:gd name="connsiteX3-683" fmla="*/ 2093212 w 6262126"/>
              <a:gd name="connsiteY3-684" fmla="*/ 886912 h 3523544"/>
              <a:gd name="connsiteX4-685" fmla="*/ 2640651 w 6262126"/>
              <a:gd name="connsiteY4-686" fmla="*/ 6642 h 3523544"/>
              <a:gd name="connsiteX5-687" fmla="*/ 3869723 w 6262126"/>
              <a:gd name="connsiteY5-688" fmla="*/ 459834 h 3523544"/>
              <a:gd name="connsiteX6-689" fmla="*/ 5289847 w 6262126"/>
              <a:gd name="connsiteY6-690" fmla="*/ 6378 h 3523544"/>
              <a:gd name="connsiteX7-691" fmla="*/ 6255352 w 6262126"/>
              <a:gd name="connsiteY7-692" fmla="*/ 398849 h 3523544"/>
              <a:gd name="connsiteX8-693" fmla="*/ 5743408 w 6262126"/>
              <a:gd name="connsiteY8-694" fmla="*/ 1271050 h 3523544"/>
              <a:gd name="connsiteX9-695" fmla="*/ 6221338 w 6262126"/>
              <a:gd name="connsiteY9-696" fmla="*/ 2117453 h 3523544"/>
              <a:gd name="connsiteX10-697" fmla="*/ 5008471 w 6262126"/>
              <a:gd name="connsiteY10-698" fmla="*/ 2704735 h 3523544"/>
              <a:gd name="connsiteX11-699" fmla="*/ 5035036 w 6262126"/>
              <a:gd name="connsiteY11-700" fmla="*/ 3421895 h 3523544"/>
              <a:gd name="connsiteX12-701" fmla="*/ 6187242 w 6262126"/>
              <a:gd name="connsiteY12-702" fmla="*/ 3523544 h 3523544"/>
              <a:gd name="connsiteX0-703" fmla="*/ 0 w 6261812"/>
              <a:gd name="connsiteY0-704" fmla="*/ 2741296 h 3523544"/>
              <a:gd name="connsiteX1-705" fmla="*/ 282011 w 6261812"/>
              <a:gd name="connsiteY1-706" fmla="*/ 2177274 h 3523544"/>
              <a:gd name="connsiteX2-707" fmla="*/ 1110953 w 6261812"/>
              <a:gd name="connsiteY2-708" fmla="*/ 1963629 h 3523544"/>
              <a:gd name="connsiteX3-709" fmla="*/ 2093212 w 6261812"/>
              <a:gd name="connsiteY3-710" fmla="*/ 886912 h 3523544"/>
              <a:gd name="connsiteX4-711" fmla="*/ 2640651 w 6261812"/>
              <a:gd name="connsiteY4-712" fmla="*/ 6642 h 3523544"/>
              <a:gd name="connsiteX5-713" fmla="*/ 3869723 w 6261812"/>
              <a:gd name="connsiteY5-714" fmla="*/ 459834 h 3523544"/>
              <a:gd name="connsiteX6-715" fmla="*/ 5289847 w 6261812"/>
              <a:gd name="connsiteY6-716" fmla="*/ 6378 h 3523544"/>
              <a:gd name="connsiteX7-717" fmla="*/ 6255352 w 6261812"/>
              <a:gd name="connsiteY7-718" fmla="*/ 398849 h 3523544"/>
              <a:gd name="connsiteX8-719" fmla="*/ 5734905 w 6261812"/>
              <a:gd name="connsiteY8-720" fmla="*/ 1142071 h 3523544"/>
              <a:gd name="connsiteX9-721" fmla="*/ 6221338 w 6261812"/>
              <a:gd name="connsiteY9-722" fmla="*/ 2117453 h 3523544"/>
              <a:gd name="connsiteX10-723" fmla="*/ 5008471 w 6261812"/>
              <a:gd name="connsiteY10-724" fmla="*/ 2704735 h 3523544"/>
              <a:gd name="connsiteX11-725" fmla="*/ 5035036 w 6261812"/>
              <a:gd name="connsiteY11-726" fmla="*/ 3421895 h 3523544"/>
              <a:gd name="connsiteX12-727" fmla="*/ 6187242 w 6261812"/>
              <a:gd name="connsiteY12-728" fmla="*/ 3523544 h 3523544"/>
              <a:gd name="connsiteX0-729" fmla="*/ 0 w 6237425"/>
              <a:gd name="connsiteY0-730" fmla="*/ 2741296 h 3523544"/>
              <a:gd name="connsiteX1-731" fmla="*/ 282011 w 6237425"/>
              <a:gd name="connsiteY1-732" fmla="*/ 2177274 h 3523544"/>
              <a:gd name="connsiteX2-733" fmla="*/ 1110953 w 6237425"/>
              <a:gd name="connsiteY2-734" fmla="*/ 1963629 h 3523544"/>
              <a:gd name="connsiteX3-735" fmla="*/ 2093212 w 6237425"/>
              <a:gd name="connsiteY3-736" fmla="*/ 886912 h 3523544"/>
              <a:gd name="connsiteX4-737" fmla="*/ 2640651 w 6237425"/>
              <a:gd name="connsiteY4-738" fmla="*/ 6642 h 3523544"/>
              <a:gd name="connsiteX5-739" fmla="*/ 3869723 w 6237425"/>
              <a:gd name="connsiteY5-740" fmla="*/ 459834 h 3523544"/>
              <a:gd name="connsiteX6-741" fmla="*/ 5289847 w 6237425"/>
              <a:gd name="connsiteY6-742" fmla="*/ 6378 h 3523544"/>
              <a:gd name="connsiteX7-743" fmla="*/ 6187323 w 6237425"/>
              <a:gd name="connsiteY7-744" fmla="*/ 381651 h 3523544"/>
              <a:gd name="connsiteX8-745" fmla="*/ 5734905 w 6237425"/>
              <a:gd name="connsiteY8-746" fmla="*/ 1142071 h 3523544"/>
              <a:gd name="connsiteX9-747" fmla="*/ 6221338 w 6237425"/>
              <a:gd name="connsiteY9-748" fmla="*/ 2117453 h 3523544"/>
              <a:gd name="connsiteX10-749" fmla="*/ 5008471 w 6237425"/>
              <a:gd name="connsiteY10-750" fmla="*/ 2704735 h 3523544"/>
              <a:gd name="connsiteX11-751" fmla="*/ 5035036 w 6237425"/>
              <a:gd name="connsiteY11-752" fmla="*/ 3421895 h 3523544"/>
              <a:gd name="connsiteX12-753" fmla="*/ 6187242 w 6237425"/>
              <a:gd name="connsiteY12-754" fmla="*/ 3523544 h 3523544"/>
              <a:gd name="connsiteX0-755" fmla="*/ 0 w 6237425"/>
              <a:gd name="connsiteY0-756" fmla="*/ 2741296 h 3523544"/>
              <a:gd name="connsiteX1-757" fmla="*/ 282011 w 6237425"/>
              <a:gd name="connsiteY1-758" fmla="*/ 2177274 h 3523544"/>
              <a:gd name="connsiteX2-759" fmla="*/ 1110953 w 6237425"/>
              <a:gd name="connsiteY2-760" fmla="*/ 1963629 h 3523544"/>
              <a:gd name="connsiteX3-761" fmla="*/ 2093212 w 6237425"/>
              <a:gd name="connsiteY3-762" fmla="*/ 886912 h 3523544"/>
              <a:gd name="connsiteX4-763" fmla="*/ 2640651 w 6237425"/>
              <a:gd name="connsiteY4-764" fmla="*/ 6642 h 3523544"/>
              <a:gd name="connsiteX5-765" fmla="*/ 3869723 w 6237425"/>
              <a:gd name="connsiteY5-766" fmla="*/ 459834 h 3523544"/>
              <a:gd name="connsiteX6-767" fmla="*/ 5289847 w 6237425"/>
              <a:gd name="connsiteY6-768" fmla="*/ 6378 h 3523544"/>
              <a:gd name="connsiteX7-769" fmla="*/ 6187323 w 6237425"/>
              <a:gd name="connsiteY7-770" fmla="*/ 381651 h 3523544"/>
              <a:gd name="connsiteX8-771" fmla="*/ 5734905 w 6237425"/>
              <a:gd name="connsiteY8-772" fmla="*/ 1142071 h 3523544"/>
              <a:gd name="connsiteX9-773" fmla="*/ 6221338 w 6237425"/>
              <a:gd name="connsiteY9-774" fmla="*/ 2117453 h 3523544"/>
              <a:gd name="connsiteX10-775" fmla="*/ 5008471 w 6237425"/>
              <a:gd name="connsiteY10-776" fmla="*/ 2704735 h 3523544"/>
              <a:gd name="connsiteX11-777" fmla="*/ 5035036 w 6237425"/>
              <a:gd name="connsiteY11-778" fmla="*/ 3421895 h 3523544"/>
              <a:gd name="connsiteX12-779" fmla="*/ 6187242 w 6237425"/>
              <a:gd name="connsiteY12-780" fmla="*/ 3523544 h 3523544"/>
              <a:gd name="connsiteX0-781" fmla="*/ 0 w 6237425"/>
              <a:gd name="connsiteY0-782" fmla="*/ 2739211 h 3521459"/>
              <a:gd name="connsiteX1-783" fmla="*/ 282011 w 6237425"/>
              <a:gd name="connsiteY1-784" fmla="*/ 2175189 h 3521459"/>
              <a:gd name="connsiteX2-785" fmla="*/ 1110953 w 6237425"/>
              <a:gd name="connsiteY2-786" fmla="*/ 1961544 h 3521459"/>
              <a:gd name="connsiteX3-787" fmla="*/ 2093212 w 6237425"/>
              <a:gd name="connsiteY3-788" fmla="*/ 884827 h 3521459"/>
              <a:gd name="connsiteX4-789" fmla="*/ 2640651 w 6237425"/>
              <a:gd name="connsiteY4-790" fmla="*/ 4557 h 3521459"/>
              <a:gd name="connsiteX5-791" fmla="*/ 3878227 w 6237425"/>
              <a:gd name="connsiteY5-792" fmla="*/ 517939 h 3521459"/>
              <a:gd name="connsiteX6-793" fmla="*/ 5289847 w 6237425"/>
              <a:gd name="connsiteY6-794" fmla="*/ 4293 h 3521459"/>
              <a:gd name="connsiteX7-795" fmla="*/ 6187323 w 6237425"/>
              <a:gd name="connsiteY7-796" fmla="*/ 379566 h 3521459"/>
              <a:gd name="connsiteX8-797" fmla="*/ 5734905 w 6237425"/>
              <a:gd name="connsiteY8-798" fmla="*/ 1139986 h 3521459"/>
              <a:gd name="connsiteX9-799" fmla="*/ 6221338 w 6237425"/>
              <a:gd name="connsiteY9-800" fmla="*/ 2115368 h 3521459"/>
              <a:gd name="connsiteX10-801" fmla="*/ 5008471 w 6237425"/>
              <a:gd name="connsiteY10-802" fmla="*/ 2702650 h 3521459"/>
              <a:gd name="connsiteX11-803" fmla="*/ 5035036 w 6237425"/>
              <a:gd name="connsiteY11-804" fmla="*/ 3419810 h 3521459"/>
              <a:gd name="connsiteX12-805" fmla="*/ 6187242 w 6237425"/>
              <a:gd name="connsiteY12-806" fmla="*/ 3521459 h 3521459"/>
              <a:gd name="connsiteX0-807" fmla="*/ 0 w 6237425"/>
              <a:gd name="connsiteY0-808" fmla="*/ 2779425 h 3561673"/>
              <a:gd name="connsiteX1-809" fmla="*/ 282011 w 6237425"/>
              <a:gd name="connsiteY1-810" fmla="*/ 2215403 h 3561673"/>
              <a:gd name="connsiteX2-811" fmla="*/ 1110953 w 6237425"/>
              <a:gd name="connsiteY2-812" fmla="*/ 2001758 h 3561673"/>
              <a:gd name="connsiteX3-813" fmla="*/ 2093212 w 6237425"/>
              <a:gd name="connsiteY3-814" fmla="*/ 925041 h 3561673"/>
              <a:gd name="connsiteX4-815" fmla="*/ 2640651 w 6237425"/>
              <a:gd name="connsiteY4-816" fmla="*/ 44771 h 3561673"/>
              <a:gd name="connsiteX5-817" fmla="*/ 3878227 w 6237425"/>
              <a:gd name="connsiteY5-818" fmla="*/ 558153 h 3561673"/>
              <a:gd name="connsiteX6-819" fmla="*/ 5281344 w 6237425"/>
              <a:gd name="connsiteY6-820" fmla="*/ 1514 h 3561673"/>
              <a:gd name="connsiteX7-821" fmla="*/ 6187323 w 6237425"/>
              <a:gd name="connsiteY7-822" fmla="*/ 419780 h 3561673"/>
              <a:gd name="connsiteX8-823" fmla="*/ 5734905 w 6237425"/>
              <a:gd name="connsiteY8-824" fmla="*/ 1180200 h 3561673"/>
              <a:gd name="connsiteX9-825" fmla="*/ 6221338 w 6237425"/>
              <a:gd name="connsiteY9-826" fmla="*/ 2155582 h 3561673"/>
              <a:gd name="connsiteX10-827" fmla="*/ 5008471 w 6237425"/>
              <a:gd name="connsiteY10-828" fmla="*/ 2742864 h 3561673"/>
              <a:gd name="connsiteX11-829" fmla="*/ 5035036 w 6237425"/>
              <a:gd name="connsiteY11-830" fmla="*/ 3460024 h 3561673"/>
              <a:gd name="connsiteX12-831" fmla="*/ 6187242 w 6237425"/>
              <a:gd name="connsiteY12-832" fmla="*/ 3561673 h 3561673"/>
              <a:gd name="connsiteX0-833" fmla="*/ 0 w 6237588"/>
              <a:gd name="connsiteY0-834" fmla="*/ 2782043 h 3564291"/>
              <a:gd name="connsiteX1-835" fmla="*/ 282011 w 6237588"/>
              <a:gd name="connsiteY1-836" fmla="*/ 2218021 h 3564291"/>
              <a:gd name="connsiteX2-837" fmla="*/ 1110953 w 6237588"/>
              <a:gd name="connsiteY2-838" fmla="*/ 2004376 h 3564291"/>
              <a:gd name="connsiteX3-839" fmla="*/ 2093212 w 6237588"/>
              <a:gd name="connsiteY3-840" fmla="*/ 927659 h 3564291"/>
              <a:gd name="connsiteX4-841" fmla="*/ 2640651 w 6237588"/>
              <a:gd name="connsiteY4-842" fmla="*/ 47389 h 3564291"/>
              <a:gd name="connsiteX5-843" fmla="*/ 3878227 w 6237588"/>
              <a:gd name="connsiteY5-844" fmla="*/ 560771 h 3564291"/>
              <a:gd name="connsiteX6-845" fmla="*/ 5281344 w 6237588"/>
              <a:gd name="connsiteY6-846" fmla="*/ 4132 h 3564291"/>
              <a:gd name="connsiteX7-847" fmla="*/ 6144805 w 6237588"/>
              <a:gd name="connsiteY7-848" fmla="*/ 353610 h 3564291"/>
              <a:gd name="connsiteX8-849" fmla="*/ 5734905 w 6237588"/>
              <a:gd name="connsiteY8-850" fmla="*/ 1182818 h 3564291"/>
              <a:gd name="connsiteX9-851" fmla="*/ 6221338 w 6237588"/>
              <a:gd name="connsiteY9-852" fmla="*/ 2158200 h 3564291"/>
              <a:gd name="connsiteX10-853" fmla="*/ 5008471 w 6237588"/>
              <a:gd name="connsiteY10-854" fmla="*/ 2745482 h 3564291"/>
              <a:gd name="connsiteX11-855" fmla="*/ 5035036 w 6237588"/>
              <a:gd name="connsiteY11-856" fmla="*/ 3462642 h 3564291"/>
              <a:gd name="connsiteX12-857" fmla="*/ 6187242 w 6237588"/>
              <a:gd name="connsiteY12-858" fmla="*/ 3564291 h 3564291"/>
              <a:gd name="connsiteX0-859" fmla="*/ 0 w 6237588"/>
              <a:gd name="connsiteY0-860" fmla="*/ 2782043 h 3564291"/>
              <a:gd name="connsiteX1-861" fmla="*/ 282011 w 6237588"/>
              <a:gd name="connsiteY1-862" fmla="*/ 2218021 h 3564291"/>
              <a:gd name="connsiteX2-863" fmla="*/ 1110953 w 6237588"/>
              <a:gd name="connsiteY2-864" fmla="*/ 2004376 h 3564291"/>
              <a:gd name="connsiteX3-865" fmla="*/ 1787084 w 6237588"/>
              <a:gd name="connsiteY3-866" fmla="*/ 1340395 h 3564291"/>
              <a:gd name="connsiteX4-867" fmla="*/ 2640651 w 6237588"/>
              <a:gd name="connsiteY4-868" fmla="*/ 47389 h 3564291"/>
              <a:gd name="connsiteX5-869" fmla="*/ 3878227 w 6237588"/>
              <a:gd name="connsiteY5-870" fmla="*/ 560771 h 3564291"/>
              <a:gd name="connsiteX6-871" fmla="*/ 5281344 w 6237588"/>
              <a:gd name="connsiteY6-872" fmla="*/ 4132 h 3564291"/>
              <a:gd name="connsiteX7-873" fmla="*/ 6144805 w 6237588"/>
              <a:gd name="connsiteY7-874" fmla="*/ 353610 h 3564291"/>
              <a:gd name="connsiteX8-875" fmla="*/ 5734905 w 6237588"/>
              <a:gd name="connsiteY8-876" fmla="*/ 1182818 h 3564291"/>
              <a:gd name="connsiteX9-877" fmla="*/ 6221338 w 6237588"/>
              <a:gd name="connsiteY9-878" fmla="*/ 2158200 h 3564291"/>
              <a:gd name="connsiteX10-879" fmla="*/ 5008471 w 6237588"/>
              <a:gd name="connsiteY10-880" fmla="*/ 2745482 h 3564291"/>
              <a:gd name="connsiteX11-881" fmla="*/ 5035036 w 6237588"/>
              <a:gd name="connsiteY11-882" fmla="*/ 3462642 h 3564291"/>
              <a:gd name="connsiteX12-883" fmla="*/ 6187242 w 6237588"/>
              <a:gd name="connsiteY12-884" fmla="*/ 3564291 h 3564291"/>
              <a:gd name="connsiteX0-885" fmla="*/ 0 w 6237588"/>
              <a:gd name="connsiteY0-886" fmla="*/ 2782043 h 3564291"/>
              <a:gd name="connsiteX1-887" fmla="*/ 282011 w 6237588"/>
              <a:gd name="connsiteY1-888" fmla="*/ 2218021 h 3564291"/>
              <a:gd name="connsiteX2-889" fmla="*/ 1110953 w 6237588"/>
              <a:gd name="connsiteY2-890" fmla="*/ 2004376 h 3564291"/>
              <a:gd name="connsiteX3-891" fmla="*/ 1787084 w 6237588"/>
              <a:gd name="connsiteY3-892" fmla="*/ 1340395 h 3564291"/>
              <a:gd name="connsiteX4-893" fmla="*/ 2351530 w 6237588"/>
              <a:gd name="connsiteY4-894" fmla="*/ 322546 h 3564291"/>
              <a:gd name="connsiteX5-895" fmla="*/ 3878227 w 6237588"/>
              <a:gd name="connsiteY5-896" fmla="*/ 560771 h 3564291"/>
              <a:gd name="connsiteX6-897" fmla="*/ 5281344 w 6237588"/>
              <a:gd name="connsiteY6-898" fmla="*/ 4132 h 3564291"/>
              <a:gd name="connsiteX7-899" fmla="*/ 6144805 w 6237588"/>
              <a:gd name="connsiteY7-900" fmla="*/ 353610 h 3564291"/>
              <a:gd name="connsiteX8-901" fmla="*/ 5734905 w 6237588"/>
              <a:gd name="connsiteY8-902" fmla="*/ 1182818 h 3564291"/>
              <a:gd name="connsiteX9-903" fmla="*/ 6221338 w 6237588"/>
              <a:gd name="connsiteY9-904" fmla="*/ 2158200 h 3564291"/>
              <a:gd name="connsiteX10-905" fmla="*/ 5008471 w 6237588"/>
              <a:gd name="connsiteY10-906" fmla="*/ 2745482 h 3564291"/>
              <a:gd name="connsiteX11-907" fmla="*/ 5035036 w 6237588"/>
              <a:gd name="connsiteY11-908" fmla="*/ 3462642 h 3564291"/>
              <a:gd name="connsiteX12-909" fmla="*/ 6187242 w 6237588"/>
              <a:gd name="connsiteY12-910" fmla="*/ 3564291 h 3564291"/>
              <a:gd name="connsiteX0-911" fmla="*/ 0 w 6237588"/>
              <a:gd name="connsiteY0-912" fmla="*/ 2778950 h 3561198"/>
              <a:gd name="connsiteX1-913" fmla="*/ 282011 w 6237588"/>
              <a:gd name="connsiteY1-914" fmla="*/ 2214928 h 3561198"/>
              <a:gd name="connsiteX2-915" fmla="*/ 1110953 w 6237588"/>
              <a:gd name="connsiteY2-916" fmla="*/ 2001283 h 3561198"/>
              <a:gd name="connsiteX3-917" fmla="*/ 1787084 w 6237588"/>
              <a:gd name="connsiteY3-918" fmla="*/ 1337302 h 3561198"/>
              <a:gd name="connsiteX4-919" fmla="*/ 2351530 w 6237588"/>
              <a:gd name="connsiteY4-920" fmla="*/ 319453 h 3561198"/>
              <a:gd name="connsiteX5-921" fmla="*/ 3971766 w 6237588"/>
              <a:gd name="connsiteY5-922" fmla="*/ 445896 h 3561198"/>
              <a:gd name="connsiteX6-923" fmla="*/ 5281344 w 6237588"/>
              <a:gd name="connsiteY6-924" fmla="*/ 1039 h 3561198"/>
              <a:gd name="connsiteX7-925" fmla="*/ 6144805 w 6237588"/>
              <a:gd name="connsiteY7-926" fmla="*/ 350517 h 3561198"/>
              <a:gd name="connsiteX8-927" fmla="*/ 5734905 w 6237588"/>
              <a:gd name="connsiteY8-928" fmla="*/ 1179725 h 3561198"/>
              <a:gd name="connsiteX9-929" fmla="*/ 6221338 w 6237588"/>
              <a:gd name="connsiteY9-930" fmla="*/ 2155107 h 3561198"/>
              <a:gd name="connsiteX10-931" fmla="*/ 5008471 w 6237588"/>
              <a:gd name="connsiteY10-932" fmla="*/ 2742389 h 3561198"/>
              <a:gd name="connsiteX11-933" fmla="*/ 5035036 w 6237588"/>
              <a:gd name="connsiteY11-934" fmla="*/ 3459549 h 3561198"/>
              <a:gd name="connsiteX12-935" fmla="*/ 6187242 w 6237588"/>
              <a:gd name="connsiteY12-936" fmla="*/ 3561198 h 3561198"/>
              <a:gd name="connsiteX0-937" fmla="*/ 0 w 6237788"/>
              <a:gd name="connsiteY0-938" fmla="*/ 2778275 h 3560523"/>
              <a:gd name="connsiteX1-939" fmla="*/ 282011 w 6237788"/>
              <a:gd name="connsiteY1-940" fmla="*/ 2214253 h 3560523"/>
              <a:gd name="connsiteX2-941" fmla="*/ 1110953 w 6237788"/>
              <a:gd name="connsiteY2-942" fmla="*/ 2000608 h 3560523"/>
              <a:gd name="connsiteX3-943" fmla="*/ 1787084 w 6237788"/>
              <a:gd name="connsiteY3-944" fmla="*/ 1336627 h 3560523"/>
              <a:gd name="connsiteX4-945" fmla="*/ 2351530 w 6237788"/>
              <a:gd name="connsiteY4-946" fmla="*/ 318778 h 3560523"/>
              <a:gd name="connsiteX5-947" fmla="*/ 3971766 w 6237788"/>
              <a:gd name="connsiteY5-948" fmla="*/ 445221 h 3560523"/>
              <a:gd name="connsiteX6-949" fmla="*/ 5281344 w 6237788"/>
              <a:gd name="connsiteY6-950" fmla="*/ 364 h 3560523"/>
              <a:gd name="connsiteX7-951" fmla="*/ 6093784 w 6237788"/>
              <a:gd name="connsiteY7-952" fmla="*/ 530414 h 3560523"/>
              <a:gd name="connsiteX8-953" fmla="*/ 5734905 w 6237788"/>
              <a:gd name="connsiteY8-954" fmla="*/ 1179050 h 3560523"/>
              <a:gd name="connsiteX9-955" fmla="*/ 6221338 w 6237788"/>
              <a:gd name="connsiteY9-956" fmla="*/ 2154432 h 3560523"/>
              <a:gd name="connsiteX10-957" fmla="*/ 5008471 w 6237788"/>
              <a:gd name="connsiteY10-958" fmla="*/ 2741714 h 3560523"/>
              <a:gd name="connsiteX11-959" fmla="*/ 5035036 w 6237788"/>
              <a:gd name="connsiteY11-960" fmla="*/ 3458874 h 3560523"/>
              <a:gd name="connsiteX12-961" fmla="*/ 6187242 w 6237788"/>
              <a:gd name="connsiteY12-962" fmla="*/ 3560523 h 3560523"/>
              <a:gd name="connsiteX0-963" fmla="*/ 0 w 6237923"/>
              <a:gd name="connsiteY0-964" fmla="*/ 2777976 h 3560224"/>
              <a:gd name="connsiteX1-965" fmla="*/ 282011 w 6237923"/>
              <a:gd name="connsiteY1-966" fmla="*/ 2213954 h 3560224"/>
              <a:gd name="connsiteX2-967" fmla="*/ 1110953 w 6237923"/>
              <a:gd name="connsiteY2-968" fmla="*/ 2000309 h 3560224"/>
              <a:gd name="connsiteX3-969" fmla="*/ 1787084 w 6237923"/>
              <a:gd name="connsiteY3-970" fmla="*/ 1336328 h 3560224"/>
              <a:gd name="connsiteX4-971" fmla="*/ 2351530 w 6237923"/>
              <a:gd name="connsiteY4-972" fmla="*/ 318479 h 3560224"/>
              <a:gd name="connsiteX5-973" fmla="*/ 3971766 w 6237923"/>
              <a:gd name="connsiteY5-974" fmla="*/ 444922 h 3560224"/>
              <a:gd name="connsiteX6-975" fmla="*/ 5281344 w 6237923"/>
              <a:gd name="connsiteY6-976" fmla="*/ 65 h 3560224"/>
              <a:gd name="connsiteX7-977" fmla="*/ 6059771 w 6237923"/>
              <a:gd name="connsiteY7-978" fmla="*/ 418332 h 3560224"/>
              <a:gd name="connsiteX8-979" fmla="*/ 5734905 w 6237923"/>
              <a:gd name="connsiteY8-980" fmla="*/ 1178751 h 3560224"/>
              <a:gd name="connsiteX9-981" fmla="*/ 6221338 w 6237923"/>
              <a:gd name="connsiteY9-982" fmla="*/ 2154133 h 3560224"/>
              <a:gd name="connsiteX10-983" fmla="*/ 5008471 w 6237923"/>
              <a:gd name="connsiteY10-984" fmla="*/ 2741415 h 3560224"/>
              <a:gd name="connsiteX11-985" fmla="*/ 5035036 w 6237923"/>
              <a:gd name="connsiteY11-986" fmla="*/ 3458575 h 3560224"/>
              <a:gd name="connsiteX12-987" fmla="*/ 6187242 w 6237923"/>
              <a:gd name="connsiteY12-988" fmla="*/ 3560224 h 3560224"/>
              <a:gd name="connsiteX0-989" fmla="*/ 0 w 6238272"/>
              <a:gd name="connsiteY0-990" fmla="*/ 2778026 h 3560274"/>
              <a:gd name="connsiteX1-991" fmla="*/ 282011 w 6238272"/>
              <a:gd name="connsiteY1-992" fmla="*/ 2214004 h 3560274"/>
              <a:gd name="connsiteX2-993" fmla="*/ 1110953 w 6238272"/>
              <a:gd name="connsiteY2-994" fmla="*/ 2000359 h 3560274"/>
              <a:gd name="connsiteX3-995" fmla="*/ 1787084 w 6238272"/>
              <a:gd name="connsiteY3-996" fmla="*/ 1336378 h 3560274"/>
              <a:gd name="connsiteX4-997" fmla="*/ 2351530 w 6238272"/>
              <a:gd name="connsiteY4-998" fmla="*/ 318529 h 3560274"/>
              <a:gd name="connsiteX5-999" fmla="*/ 3971766 w 6238272"/>
              <a:gd name="connsiteY5-1000" fmla="*/ 444972 h 3560274"/>
              <a:gd name="connsiteX6-1001" fmla="*/ 5281344 w 6238272"/>
              <a:gd name="connsiteY6-1002" fmla="*/ 115 h 3560274"/>
              <a:gd name="connsiteX7-1003" fmla="*/ 5974736 w 6238272"/>
              <a:gd name="connsiteY7-1004" fmla="*/ 409783 h 3560274"/>
              <a:gd name="connsiteX8-1005" fmla="*/ 5734905 w 6238272"/>
              <a:gd name="connsiteY8-1006" fmla="*/ 1178801 h 3560274"/>
              <a:gd name="connsiteX9-1007" fmla="*/ 6221338 w 6238272"/>
              <a:gd name="connsiteY9-1008" fmla="*/ 2154183 h 3560274"/>
              <a:gd name="connsiteX10-1009" fmla="*/ 5008471 w 6238272"/>
              <a:gd name="connsiteY10-1010" fmla="*/ 2741465 h 3560274"/>
              <a:gd name="connsiteX11-1011" fmla="*/ 5035036 w 6238272"/>
              <a:gd name="connsiteY11-1012" fmla="*/ 3458625 h 3560274"/>
              <a:gd name="connsiteX12-1013" fmla="*/ 6187242 w 6238272"/>
              <a:gd name="connsiteY12-1014" fmla="*/ 3560274 h 3560274"/>
              <a:gd name="connsiteX0-1015" fmla="*/ 0 w 6224368"/>
              <a:gd name="connsiteY0-1016" fmla="*/ 2778026 h 3560274"/>
              <a:gd name="connsiteX1-1017" fmla="*/ 282011 w 6224368"/>
              <a:gd name="connsiteY1-1018" fmla="*/ 2214004 h 3560274"/>
              <a:gd name="connsiteX2-1019" fmla="*/ 1110953 w 6224368"/>
              <a:gd name="connsiteY2-1020" fmla="*/ 2000359 h 3560274"/>
              <a:gd name="connsiteX3-1021" fmla="*/ 1787084 w 6224368"/>
              <a:gd name="connsiteY3-1022" fmla="*/ 1336378 h 3560274"/>
              <a:gd name="connsiteX4-1023" fmla="*/ 2351530 w 6224368"/>
              <a:gd name="connsiteY4-1024" fmla="*/ 318529 h 3560274"/>
              <a:gd name="connsiteX5-1025" fmla="*/ 3971766 w 6224368"/>
              <a:gd name="connsiteY5-1026" fmla="*/ 444972 h 3560274"/>
              <a:gd name="connsiteX6-1027" fmla="*/ 5281344 w 6224368"/>
              <a:gd name="connsiteY6-1028" fmla="*/ 115 h 3560274"/>
              <a:gd name="connsiteX7-1029" fmla="*/ 5974736 w 6224368"/>
              <a:gd name="connsiteY7-1030" fmla="*/ 409783 h 3560274"/>
              <a:gd name="connsiteX8-1031" fmla="*/ 5734905 w 6224368"/>
              <a:gd name="connsiteY8-1032" fmla="*/ 1178801 h 3560274"/>
              <a:gd name="connsiteX9-1033" fmla="*/ 6221338 w 6224368"/>
              <a:gd name="connsiteY9-1034" fmla="*/ 2154183 h 3560274"/>
              <a:gd name="connsiteX10-1035" fmla="*/ 5459158 w 6224368"/>
              <a:gd name="connsiteY10-1036" fmla="*/ 2578091 h 3560274"/>
              <a:gd name="connsiteX11-1037" fmla="*/ 5035036 w 6224368"/>
              <a:gd name="connsiteY11-1038" fmla="*/ 3458625 h 3560274"/>
              <a:gd name="connsiteX12-1039" fmla="*/ 6187242 w 6224368"/>
              <a:gd name="connsiteY12-1040" fmla="*/ 3560274 h 3560274"/>
              <a:gd name="connsiteX0-1041" fmla="*/ 0 w 6224368"/>
              <a:gd name="connsiteY0-1042" fmla="*/ 2778026 h 3560274"/>
              <a:gd name="connsiteX1-1043" fmla="*/ 282011 w 6224368"/>
              <a:gd name="connsiteY1-1044" fmla="*/ 2214004 h 3560274"/>
              <a:gd name="connsiteX2-1045" fmla="*/ 1110953 w 6224368"/>
              <a:gd name="connsiteY2-1046" fmla="*/ 2000359 h 3560274"/>
              <a:gd name="connsiteX3-1047" fmla="*/ 1787084 w 6224368"/>
              <a:gd name="connsiteY3-1048" fmla="*/ 1336378 h 3560274"/>
              <a:gd name="connsiteX4-1049" fmla="*/ 2351530 w 6224368"/>
              <a:gd name="connsiteY4-1050" fmla="*/ 318529 h 3560274"/>
              <a:gd name="connsiteX5-1051" fmla="*/ 3971766 w 6224368"/>
              <a:gd name="connsiteY5-1052" fmla="*/ 444972 h 3560274"/>
              <a:gd name="connsiteX6-1053" fmla="*/ 5281344 w 6224368"/>
              <a:gd name="connsiteY6-1054" fmla="*/ 115 h 3560274"/>
              <a:gd name="connsiteX7-1055" fmla="*/ 5974736 w 6224368"/>
              <a:gd name="connsiteY7-1056" fmla="*/ 409783 h 3560274"/>
              <a:gd name="connsiteX8-1057" fmla="*/ 5734905 w 6224368"/>
              <a:gd name="connsiteY8-1058" fmla="*/ 1178801 h 3560274"/>
              <a:gd name="connsiteX9-1059" fmla="*/ 6221338 w 6224368"/>
              <a:gd name="connsiteY9-1060" fmla="*/ 2154183 h 3560274"/>
              <a:gd name="connsiteX10-1061" fmla="*/ 5459158 w 6224368"/>
              <a:gd name="connsiteY10-1062" fmla="*/ 2578091 h 3560274"/>
              <a:gd name="connsiteX11-1063" fmla="*/ 5689809 w 6224368"/>
              <a:gd name="connsiteY11-1064" fmla="*/ 3450026 h 3560274"/>
              <a:gd name="connsiteX12-1065" fmla="*/ 6187242 w 6224368"/>
              <a:gd name="connsiteY12-1066" fmla="*/ 3560274 h 3560274"/>
              <a:gd name="connsiteX0-1067" fmla="*/ 0 w 6224368"/>
              <a:gd name="connsiteY0-1068" fmla="*/ 2778026 h 3560274"/>
              <a:gd name="connsiteX1-1069" fmla="*/ 282011 w 6224368"/>
              <a:gd name="connsiteY1-1070" fmla="*/ 2214004 h 3560274"/>
              <a:gd name="connsiteX2-1071" fmla="*/ 1110953 w 6224368"/>
              <a:gd name="connsiteY2-1072" fmla="*/ 2000359 h 3560274"/>
              <a:gd name="connsiteX3-1073" fmla="*/ 1787084 w 6224368"/>
              <a:gd name="connsiteY3-1074" fmla="*/ 1336378 h 3560274"/>
              <a:gd name="connsiteX4-1075" fmla="*/ 2351530 w 6224368"/>
              <a:gd name="connsiteY4-1076" fmla="*/ 318529 h 3560274"/>
              <a:gd name="connsiteX5-1077" fmla="*/ 3971766 w 6224368"/>
              <a:gd name="connsiteY5-1078" fmla="*/ 444972 h 3560274"/>
              <a:gd name="connsiteX6-1079" fmla="*/ 5281344 w 6224368"/>
              <a:gd name="connsiteY6-1080" fmla="*/ 115 h 3560274"/>
              <a:gd name="connsiteX7-1081" fmla="*/ 5974736 w 6224368"/>
              <a:gd name="connsiteY7-1082" fmla="*/ 409783 h 3560274"/>
              <a:gd name="connsiteX8-1083" fmla="*/ 5734905 w 6224368"/>
              <a:gd name="connsiteY8-1084" fmla="*/ 1178801 h 3560274"/>
              <a:gd name="connsiteX9-1085" fmla="*/ 6221338 w 6224368"/>
              <a:gd name="connsiteY9-1086" fmla="*/ 2154183 h 3560274"/>
              <a:gd name="connsiteX10-1087" fmla="*/ 5459158 w 6224368"/>
              <a:gd name="connsiteY10-1088" fmla="*/ 2578091 h 3560274"/>
              <a:gd name="connsiteX11-1089" fmla="*/ 5689809 w 6224368"/>
              <a:gd name="connsiteY11-1090" fmla="*/ 3450026 h 3560274"/>
              <a:gd name="connsiteX12-1091" fmla="*/ 6187242 w 6224368"/>
              <a:gd name="connsiteY12-1092" fmla="*/ 3560274 h 3560274"/>
              <a:gd name="connsiteX0-1093" fmla="*/ 0 w 6399831"/>
              <a:gd name="connsiteY0-1094" fmla="*/ 2778026 h 3507222"/>
              <a:gd name="connsiteX1-1095" fmla="*/ 282011 w 6399831"/>
              <a:gd name="connsiteY1-1096" fmla="*/ 2214004 h 3507222"/>
              <a:gd name="connsiteX2-1097" fmla="*/ 1110953 w 6399831"/>
              <a:gd name="connsiteY2-1098" fmla="*/ 2000359 h 3507222"/>
              <a:gd name="connsiteX3-1099" fmla="*/ 1787084 w 6399831"/>
              <a:gd name="connsiteY3-1100" fmla="*/ 1336378 h 3507222"/>
              <a:gd name="connsiteX4-1101" fmla="*/ 2351530 w 6399831"/>
              <a:gd name="connsiteY4-1102" fmla="*/ 318529 h 3507222"/>
              <a:gd name="connsiteX5-1103" fmla="*/ 3971766 w 6399831"/>
              <a:gd name="connsiteY5-1104" fmla="*/ 444972 h 3507222"/>
              <a:gd name="connsiteX6-1105" fmla="*/ 5281344 w 6399831"/>
              <a:gd name="connsiteY6-1106" fmla="*/ 115 h 3507222"/>
              <a:gd name="connsiteX7-1107" fmla="*/ 5974736 w 6399831"/>
              <a:gd name="connsiteY7-1108" fmla="*/ 409783 h 3507222"/>
              <a:gd name="connsiteX8-1109" fmla="*/ 5734905 w 6399831"/>
              <a:gd name="connsiteY8-1110" fmla="*/ 1178801 h 3507222"/>
              <a:gd name="connsiteX9-1111" fmla="*/ 6221338 w 6399831"/>
              <a:gd name="connsiteY9-1112" fmla="*/ 2154183 h 3507222"/>
              <a:gd name="connsiteX10-1113" fmla="*/ 5459158 w 6399831"/>
              <a:gd name="connsiteY10-1114" fmla="*/ 2578091 h 3507222"/>
              <a:gd name="connsiteX11-1115" fmla="*/ 5689809 w 6399831"/>
              <a:gd name="connsiteY11-1116" fmla="*/ 3450026 h 3507222"/>
              <a:gd name="connsiteX12-1117" fmla="*/ 6399831 w 6399831"/>
              <a:gd name="connsiteY12-1118" fmla="*/ 3448491 h 3507222"/>
              <a:gd name="connsiteX0-1119" fmla="*/ 0 w 6399831"/>
              <a:gd name="connsiteY0-1120" fmla="*/ 2778026 h 3504203"/>
              <a:gd name="connsiteX1-1121" fmla="*/ 282011 w 6399831"/>
              <a:gd name="connsiteY1-1122" fmla="*/ 2214004 h 3504203"/>
              <a:gd name="connsiteX2-1123" fmla="*/ 1110953 w 6399831"/>
              <a:gd name="connsiteY2-1124" fmla="*/ 2000359 h 3504203"/>
              <a:gd name="connsiteX3-1125" fmla="*/ 1787084 w 6399831"/>
              <a:gd name="connsiteY3-1126" fmla="*/ 1336378 h 3504203"/>
              <a:gd name="connsiteX4-1127" fmla="*/ 2351530 w 6399831"/>
              <a:gd name="connsiteY4-1128" fmla="*/ 318529 h 3504203"/>
              <a:gd name="connsiteX5-1129" fmla="*/ 3971766 w 6399831"/>
              <a:gd name="connsiteY5-1130" fmla="*/ 444972 h 3504203"/>
              <a:gd name="connsiteX6-1131" fmla="*/ 5281344 w 6399831"/>
              <a:gd name="connsiteY6-1132" fmla="*/ 115 h 3504203"/>
              <a:gd name="connsiteX7-1133" fmla="*/ 5974736 w 6399831"/>
              <a:gd name="connsiteY7-1134" fmla="*/ 409783 h 3504203"/>
              <a:gd name="connsiteX8-1135" fmla="*/ 5734905 w 6399831"/>
              <a:gd name="connsiteY8-1136" fmla="*/ 1178801 h 3504203"/>
              <a:gd name="connsiteX9-1137" fmla="*/ 6221338 w 6399831"/>
              <a:gd name="connsiteY9-1138" fmla="*/ 2154183 h 3504203"/>
              <a:gd name="connsiteX10-1139" fmla="*/ 5459158 w 6399831"/>
              <a:gd name="connsiteY10-1140" fmla="*/ 2578091 h 3504203"/>
              <a:gd name="connsiteX11-1141" fmla="*/ 5689809 w 6399831"/>
              <a:gd name="connsiteY11-1142" fmla="*/ 3450026 h 3504203"/>
              <a:gd name="connsiteX12-1143" fmla="*/ 6399831 w 6399831"/>
              <a:gd name="connsiteY12-1144" fmla="*/ 3448491 h 3504203"/>
              <a:gd name="connsiteX0-1145" fmla="*/ 0 w 6399831"/>
              <a:gd name="connsiteY0-1146" fmla="*/ 2778026 h 3504203"/>
              <a:gd name="connsiteX1-1147" fmla="*/ 282011 w 6399831"/>
              <a:gd name="connsiteY1-1148" fmla="*/ 2214004 h 3504203"/>
              <a:gd name="connsiteX2-1149" fmla="*/ 1110953 w 6399831"/>
              <a:gd name="connsiteY2-1150" fmla="*/ 2000359 h 3504203"/>
              <a:gd name="connsiteX3-1151" fmla="*/ 1787084 w 6399831"/>
              <a:gd name="connsiteY3-1152" fmla="*/ 1336378 h 3504203"/>
              <a:gd name="connsiteX4-1153" fmla="*/ 2351530 w 6399831"/>
              <a:gd name="connsiteY4-1154" fmla="*/ 318529 h 3504203"/>
              <a:gd name="connsiteX5-1155" fmla="*/ 3971766 w 6399831"/>
              <a:gd name="connsiteY5-1156" fmla="*/ 444972 h 3504203"/>
              <a:gd name="connsiteX6-1157" fmla="*/ 5281344 w 6399831"/>
              <a:gd name="connsiteY6-1158" fmla="*/ 115 h 3504203"/>
              <a:gd name="connsiteX7-1159" fmla="*/ 5974736 w 6399831"/>
              <a:gd name="connsiteY7-1160" fmla="*/ 409783 h 3504203"/>
              <a:gd name="connsiteX8-1161" fmla="*/ 5734905 w 6399831"/>
              <a:gd name="connsiteY8-1162" fmla="*/ 1178801 h 3504203"/>
              <a:gd name="connsiteX9-1163" fmla="*/ 6221338 w 6399831"/>
              <a:gd name="connsiteY9-1164" fmla="*/ 2154183 h 3504203"/>
              <a:gd name="connsiteX10-1165" fmla="*/ 5459158 w 6399831"/>
              <a:gd name="connsiteY10-1166" fmla="*/ 2578091 h 3504203"/>
              <a:gd name="connsiteX11-1167" fmla="*/ 5689809 w 6399831"/>
              <a:gd name="connsiteY11-1168" fmla="*/ 3450026 h 3504203"/>
              <a:gd name="connsiteX12-1169" fmla="*/ 6399831 w 6399831"/>
              <a:gd name="connsiteY12-1170" fmla="*/ 3448491 h 3504203"/>
              <a:gd name="connsiteX0-1171" fmla="*/ 0 w 6399831"/>
              <a:gd name="connsiteY0-1172" fmla="*/ 2778026 h 3450027"/>
              <a:gd name="connsiteX1-1173" fmla="*/ 282011 w 6399831"/>
              <a:gd name="connsiteY1-1174" fmla="*/ 2214004 h 3450027"/>
              <a:gd name="connsiteX2-1175" fmla="*/ 1110953 w 6399831"/>
              <a:gd name="connsiteY2-1176" fmla="*/ 2000359 h 3450027"/>
              <a:gd name="connsiteX3-1177" fmla="*/ 1787084 w 6399831"/>
              <a:gd name="connsiteY3-1178" fmla="*/ 1336378 h 3450027"/>
              <a:gd name="connsiteX4-1179" fmla="*/ 2351530 w 6399831"/>
              <a:gd name="connsiteY4-1180" fmla="*/ 318529 h 3450027"/>
              <a:gd name="connsiteX5-1181" fmla="*/ 3971766 w 6399831"/>
              <a:gd name="connsiteY5-1182" fmla="*/ 444972 h 3450027"/>
              <a:gd name="connsiteX6-1183" fmla="*/ 5281344 w 6399831"/>
              <a:gd name="connsiteY6-1184" fmla="*/ 115 h 3450027"/>
              <a:gd name="connsiteX7-1185" fmla="*/ 5974736 w 6399831"/>
              <a:gd name="connsiteY7-1186" fmla="*/ 409783 h 3450027"/>
              <a:gd name="connsiteX8-1187" fmla="*/ 5734905 w 6399831"/>
              <a:gd name="connsiteY8-1188" fmla="*/ 1178801 h 3450027"/>
              <a:gd name="connsiteX9-1189" fmla="*/ 6221338 w 6399831"/>
              <a:gd name="connsiteY9-1190" fmla="*/ 2154183 h 3450027"/>
              <a:gd name="connsiteX10-1191" fmla="*/ 5459158 w 6399831"/>
              <a:gd name="connsiteY10-1192" fmla="*/ 2578091 h 3450027"/>
              <a:gd name="connsiteX11-1193" fmla="*/ 5689809 w 6399831"/>
              <a:gd name="connsiteY11-1194" fmla="*/ 3450026 h 3450027"/>
              <a:gd name="connsiteX12-1195" fmla="*/ 6399831 w 6399831"/>
              <a:gd name="connsiteY12-1196" fmla="*/ 3448491 h 3450027"/>
              <a:gd name="connsiteX0-1197" fmla="*/ 0 w 6588624"/>
              <a:gd name="connsiteY0-1198" fmla="*/ 2778026 h 3448491"/>
              <a:gd name="connsiteX1-1199" fmla="*/ 282011 w 6588624"/>
              <a:gd name="connsiteY1-1200" fmla="*/ 2214004 h 3448491"/>
              <a:gd name="connsiteX2-1201" fmla="*/ 1110953 w 6588624"/>
              <a:gd name="connsiteY2-1202" fmla="*/ 2000359 h 3448491"/>
              <a:gd name="connsiteX3-1203" fmla="*/ 1787084 w 6588624"/>
              <a:gd name="connsiteY3-1204" fmla="*/ 1336378 h 3448491"/>
              <a:gd name="connsiteX4-1205" fmla="*/ 2351530 w 6588624"/>
              <a:gd name="connsiteY4-1206" fmla="*/ 318529 h 3448491"/>
              <a:gd name="connsiteX5-1207" fmla="*/ 3971766 w 6588624"/>
              <a:gd name="connsiteY5-1208" fmla="*/ 444972 h 3448491"/>
              <a:gd name="connsiteX6-1209" fmla="*/ 5281344 w 6588624"/>
              <a:gd name="connsiteY6-1210" fmla="*/ 115 h 3448491"/>
              <a:gd name="connsiteX7-1211" fmla="*/ 5974736 w 6588624"/>
              <a:gd name="connsiteY7-1212" fmla="*/ 409783 h 3448491"/>
              <a:gd name="connsiteX8-1213" fmla="*/ 5734905 w 6588624"/>
              <a:gd name="connsiteY8-1214" fmla="*/ 1178801 h 3448491"/>
              <a:gd name="connsiteX9-1215" fmla="*/ 6221338 w 6588624"/>
              <a:gd name="connsiteY9-1216" fmla="*/ 2154183 h 3448491"/>
              <a:gd name="connsiteX10-1217" fmla="*/ 5459158 w 6588624"/>
              <a:gd name="connsiteY10-1218" fmla="*/ 2578091 h 3448491"/>
              <a:gd name="connsiteX11-1219" fmla="*/ 6348019 w 6588624"/>
              <a:gd name="connsiteY11-1220" fmla="*/ 3410874 h 3448491"/>
              <a:gd name="connsiteX12-1221" fmla="*/ 6399831 w 6588624"/>
              <a:gd name="connsiteY12-1222" fmla="*/ 3448491 h 3448491"/>
              <a:gd name="connsiteX0-1223" fmla="*/ 0 w 6399831"/>
              <a:gd name="connsiteY0-1224" fmla="*/ 2778026 h 3463533"/>
              <a:gd name="connsiteX1-1225" fmla="*/ 282011 w 6399831"/>
              <a:gd name="connsiteY1-1226" fmla="*/ 2214004 h 3463533"/>
              <a:gd name="connsiteX2-1227" fmla="*/ 1110953 w 6399831"/>
              <a:gd name="connsiteY2-1228" fmla="*/ 2000359 h 3463533"/>
              <a:gd name="connsiteX3-1229" fmla="*/ 1787084 w 6399831"/>
              <a:gd name="connsiteY3-1230" fmla="*/ 1336378 h 3463533"/>
              <a:gd name="connsiteX4-1231" fmla="*/ 2351530 w 6399831"/>
              <a:gd name="connsiteY4-1232" fmla="*/ 318529 h 3463533"/>
              <a:gd name="connsiteX5-1233" fmla="*/ 3971766 w 6399831"/>
              <a:gd name="connsiteY5-1234" fmla="*/ 444972 h 3463533"/>
              <a:gd name="connsiteX6-1235" fmla="*/ 5281344 w 6399831"/>
              <a:gd name="connsiteY6-1236" fmla="*/ 115 h 3463533"/>
              <a:gd name="connsiteX7-1237" fmla="*/ 5974736 w 6399831"/>
              <a:gd name="connsiteY7-1238" fmla="*/ 409783 h 3463533"/>
              <a:gd name="connsiteX8-1239" fmla="*/ 5734905 w 6399831"/>
              <a:gd name="connsiteY8-1240" fmla="*/ 1178801 h 3463533"/>
              <a:gd name="connsiteX9-1241" fmla="*/ 6221338 w 6399831"/>
              <a:gd name="connsiteY9-1242" fmla="*/ 2154183 h 3463533"/>
              <a:gd name="connsiteX10-1243" fmla="*/ 5555953 w 6399831"/>
              <a:gd name="connsiteY10-1244" fmla="*/ 2715121 h 3463533"/>
              <a:gd name="connsiteX11-1245" fmla="*/ 6348019 w 6399831"/>
              <a:gd name="connsiteY11-1246" fmla="*/ 3410874 h 3463533"/>
              <a:gd name="connsiteX12-1247" fmla="*/ 6399831 w 6399831"/>
              <a:gd name="connsiteY12-1248" fmla="*/ 3448491 h 3463533"/>
              <a:gd name="connsiteX0-1249" fmla="*/ 0 w 6399831"/>
              <a:gd name="connsiteY0-1250" fmla="*/ 2778026 h 3463533"/>
              <a:gd name="connsiteX1-1251" fmla="*/ 282011 w 6399831"/>
              <a:gd name="connsiteY1-1252" fmla="*/ 2214004 h 3463533"/>
              <a:gd name="connsiteX2-1253" fmla="*/ 1110953 w 6399831"/>
              <a:gd name="connsiteY2-1254" fmla="*/ 2000359 h 3463533"/>
              <a:gd name="connsiteX3-1255" fmla="*/ 1787084 w 6399831"/>
              <a:gd name="connsiteY3-1256" fmla="*/ 1336378 h 3463533"/>
              <a:gd name="connsiteX4-1257" fmla="*/ 2351530 w 6399831"/>
              <a:gd name="connsiteY4-1258" fmla="*/ 318529 h 3463533"/>
              <a:gd name="connsiteX5-1259" fmla="*/ 3971766 w 6399831"/>
              <a:gd name="connsiteY5-1260" fmla="*/ 444972 h 3463533"/>
              <a:gd name="connsiteX6-1261" fmla="*/ 5281344 w 6399831"/>
              <a:gd name="connsiteY6-1262" fmla="*/ 115 h 3463533"/>
              <a:gd name="connsiteX7-1263" fmla="*/ 5974736 w 6399831"/>
              <a:gd name="connsiteY7-1264" fmla="*/ 409783 h 3463533"/>
              <a:gd name="connsiteX8-1265" fmla="*/ 5734905 w 6399831"/>
              <a:gd name="connsiteY8-1266" fmla="*/ 1178801 h 3463533"/>
              <a:gd name="connsiteX9-1267" fmla="*/ 6221338 w 6399831"/>
              <a:gd name="connsiteY9-1268" fmla="*/ 2154183 h 3463533"/>
              <a:gd name="connsiteX10-1269" fmla="*/ 5555953 w 6399831"/>
              <a:gd name="connsiteY10-1270" fmla="*/ 2715121 h 3463533"/>
              <a:gd name="connsiteX11-1271" fmla="*/ 6348019 w 6399831"/>
              <a:gd name="connsiteY11-1272" fmla="*/ 3410874 h 3463533"/>
              <a:gd name="connsiteX12-1273" fmla="*/ 6399831 w 6399831"/>
              <a:gd name="connsiteY12-1274" fmla="*/ 3448491 h 34635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399831" h="3463533">
                <a:moveTo>
                  <a:pt x="0" y="2778026"/>
                </a:moveTo>
                <a:cubicBezTo>
                  <a:pt x="48426" y="2560820"/>
                  <a:pt x="96852" y="2343615"/>
                  <a:pt x="282011" y="2214004"/>
                </a:cubicBezTo>
                <a:cubicBezTo>
                  <a:pt x="467170" y="2084393"/>
                  <a:pt x="860108" y="2146630"/>
                  <a:pt x="1110953" y="2000359"/>
                </a:cubicBezTo>
                <a:cubicBezTo>
                  <a:pt x="1361798" y="1854088"/>
                  <a:pt x="1580321" y="1616683"/>
                  <a:pt x="1787084" y="1336378"/>
                </a:cubicBezTo>
                <a:cubicBezTo>
                  <a:pt x="1993847" y="1056073"/>
                  <a:pt x="1987416" y="467097"/>
                  <a:pt x="2351530" y="318529"/>
                </a:cubicBezTo>
                <a:cubicBezTo>
                  <a:pt x="2715644" y="169961"/>
                  <a:pt x="3483464" y="498041"/>
                  <a:pt x="3971766" y="444972"/>
                </a:cubicBezTo>
                <a:cubicBezTo>
                  <a:pt x="4460068" y="391903"/>
                  <a:pt x="4947516" y="5980"/>
                  <a:pt x="5281344" y="115"/>
                </a:cubicBezTo>
                <a:cubicBezTo>
                  <a:pt x="5615172" y="-5750"/>
                  <a:pt x="5899143" y="213335"/>
                  <a:pt x="5974736" y="409783"/>
                </a:cubicBezTo>
                <a:cubicBezTo>
                  <a:pt x="6050329" y="606231"/>
                  <a:pt x="5693805" y="888068"/>
                  <a:pt x="5734905" y="1178801"/>
                </a:cubicBezTo>
                <a:cubicBezTo>
                  <a:pt x="5776005" y="1469534"/>
                  <a:pt x="6251163" y="1898130"/>
                  <a:pt x="6221338" y="2154183"/>
                </a:cubicBezTo>
                <a:cubicBezTo>
                  <a:pt x="6191513" y="2410236"/>
                  <a:pt x="5573558" y="2398007"/>
                  <a:pt x="5555953" y="2715121"/>
                </a:cubicBezTo>
                <a:cubicBezTo>
                  <a:pt x="5538348" y="3032235"/>
                  <a:pt x="6207373" y="3288646"/>
                  <a:pt x="6348019" y="3410874"/>
                </a:cubicBezTo>
                <a:cubicBezTo>
                  <a:pt x="6488665" y="3533102"/>
                  <a:pt x="6112580" y="3397110"/>
                  <a:pt x="6399831" y="3448491"/>
                </a:cubicBezTo>
              </a:path>
            </a:pathLst>
          </a:custGeom>
          <a:noFill/>
          <a:ln w="3175">
            <a:solidFill>
              <a:srgbClr val="529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弧形 4"/>
          <p:cNvSpPr/>
          <p:nvPr/>
        </p:nvSpPr>
        <p:spPr>
          <a:xfrm>
            <a:off x="561899" y="3379936"/>
            <a:ext cx="683663" cy="683663"/>
          </a:xfrm>
          <a:prstGeom prst="arc">
            <a:avLst>
              <a:gd name="adj1" fmla="val 21533270"/>
              <a:gd name="adj2" fmla="val 15963798"/>
            </a:avLst>
          </a:prstGeom>
          <a:ln w="28575">
            <a:solidFill>
              <a:srgbClr val="5293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a:off x="2541948" y="1846656"/>
            <a:ext cx="683663" cy="683663"/>
          </a:xfrm>
          <a:prstGeom prst="arc">
            <a:avLst>
              <a:gd name="adj1" fmla="val 16287970"/>
              <a:gd name="adj2" fmla="val 10968934"/>
            </a:avLst>
          </a:prstGeom>
          <a:ln w="28575">
            <a:solidFill>
              <a:srgbClr val="8DC7F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p:cNvSpPr/>
          <p:nvPr/>
        </p:nvSpPr>
        <p:spPr>
          <a:xfrm>
            <a:off x="6989034" y="3886353"/>
            <a:ext cx="683663" cy="683663"/>
          </a:xfrm>
          <a:prstGeom prst="arc">
            <a:avLst>
              <a:gd name="adj1" fmla="val 5575802"/>
              <a:gd name="adj2" fmla="val 3069792"/>
            </a:avLst>
          </a:prstGeom>
          <a:ln w="28575">
            <a:solidFill>
              <a:srgbClr val="5293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矩形 7"/>
          <p:cNvSpPr/>
          <p:nvPr/>
        </p:nvSpPr>
        <p:spPr>
          <a:xfrm rot="5400000" flipV="1">
            <a:off x="784243" y="-703156"/>
            <a:ext cx="755974" cy="2324453"/>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flipV="1">
            <a:off x="1135067" y="-990612"/>
            <a:ext cx="54321" cy="2324455"/>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flipV="1">
            <a:off x="1135066" y="-390784"/>
            <a:ext cx="54321" cy="2324455"/>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十字形 10"/>
          <p:cNvSpPr/>
          <p:nvPr/>
        </p:nvSpPr>
        <p:spPr>
          <a:xfrm>
            <a:off x="67938" y="311081"/>
            <a:ext cx="320895" cy="320895"/>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62762" y="259015"/>
            <a:ext cx="790916" cy="400110"/>
          </a:xfrm>
          <a:prstGeom prst="rect">
            <a:avLst/>
          </a:prstGeom>
          <a:noFill/>
        </p:spPr>
        <p:txBody>
          <a:bodyPr wrap="square" rtlCol="0">
            <a:spAutoFit/>
          </a:bodyPr>
          <a:lstStyle/>
          <a:p>
            <a:pPr algn="ctr"/>
            <a:r>
              <a:rPr lang="zh-CN" altLang="en-US" sz="2000" spc="300" dirty="0" smtClean="0">
                <a:solidFill>
                  <a:schemeClr val="bg1"/>
                </a:solidFill>
                <a:latin typeface="微软雅黑" panose="020B0503020204020204" pitchFamily="34" charset="-122"/>
                <a:ea typeface="微软雅黑" panose="020B0503020204020204" pitchFamily="34" charset="-122"/>
                <a:cs typeface="黑体-繁" panose="02000000000000000000" pitchFamily="2" charset="2"/>
              </a:rPr>
              <a:t>目录</a:t>
            </a:r>
            <a:endParaRPr lang="zh-CN" altLang="en-US" sz="2000" spc="300" dirty="0">
              <a:solidFill>
                <a:schemeClr val="bg1"/>
              </a:solidFill>
              <a:latin typeface="微软雅黑" panose="020B0503020204020204" pitchFamily="34" charset="-122"/>
              <a:ea typeface="微软雅黑" panose="020B0503020204020204" pitchFamily="34" charset="-122"/>
              <a:cs typeface="黑体-繁" panose="02000000000000000000" pitchFamily="2" charset="2"/>
            </a:endParaRPr>
          </a:p>
        </p:txBody>
      </p:sp>
      <p:sp>
        <p:nvSpPr>
          <p:cNvPr id="13" name="文本框 12"/>
          <p:cNvSpPr txBox="1"/>
          <p:nvPr/>
        </p:nvSpPr>
        <p:spPr>
          <a:xfrm>
            <a:off x="1042587" y="321008"/>
            <a:ext cx="957129" cy="300082"/>
          </a:xfrm>
          <a:prstGeom prst="rect">
            <a:avLst/>
          </a:prstGeom>
          <a:noFill/>
        </p:spPr>
        <p:txBody>
          <a:bodyPr wrap="square" rtlCol="0">
            <a:spAutoFit/>
          </a:bodyPr>
          <a:lstStyle/>
          <a:p>
            <a:r>
              <a:rPr lang="en-US" altLang="zh-CN" dirty="0" smtClean="0">
                <a:solidFill>
                  <a:schemeClr val="bg1"/>
                </a:solidFill>
              </a:rPr>
              <a:t>CONTENTS</a:t>
            </a:r>
            <a:endParaRPr lang="zh-CN" altLang="en-US" dirty="0">
              <a:solidFill>
                <a:schemeClr val="bg1"/>
              </a:solidFill>
            </a:endParaRPr>
          </a:p>
        </p:txBody>
      </p:sp>
      <p:grpSp>
        <p:nvGrpSpPr>
          <p:cNvPr id="14" name="组合 13"/>
          <p:cNvGrpSpPr/>
          <p:nvPr/>
        </p:nvGrpSpPr>
        <p:grpSpPr>
          <a:xfrm>
            <a:off x="602478" y="3418318"/>
            <a:ext cx="606751" cy="606751"/>
            <a:chOff x="602478" y="3418318"/>
            <a:chExt cx="606751" cy="606751"/>
          </a:xfrm>
        </p:grpSpPr>
        <p:sp>
          <p:nvSpPr>
            <p:cNvPr id="15" name="流程图: 联系 14"/>
            <p:cNvSpPr/>
            <p:nvPr/>
          </p:nvSpPr>
          <p:spPr>
            <a:xfrm>
              <a:off x="602478" y="3418318"/>
              <a:ext cx="606751" cy="606751"/>
            </a:xfrm>
            <a:prstGeom prst="flowChartConnector">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731142" y="3555982"/>
              <a:ext cx="349420" cy="325543"/>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7" name="组合 16"/>
          <p:cNvGrpSpPr/>
          <p:nvPr/>
        </p:nvGrpSpPr>
        <p:grpSpPr>
          <a:xfrm>
            <a:off x="2576393" y="1885111"/>
            <a:ext cx="606751" cy="606751"/>
            <a:chOff x="2575133" y="1870105"/>
            <a:chExt cx="606751" cy="606751"/>
          </a:xfrm>
        </p:grpSpPr>
        <p:sp>
          <p:nvSpPr>
            <p:cNvPr id="18" name="流程图: 联系 17"/>
            <p:cNvSpPr/>
            <p:nvPr/>
          </p:nvSpPr>
          <p:spPr>
            <a:xfrm>
              <a:off x="2575133" y="1870105"/>
              <a:ext cx="606751" cy="606751"/>
            </a:xfrm>
            <a:prstGeom prst="flowChartConnector">
              <a:avLst/>
            </a:prstGeom>
            <a:solidFill>
              <a:srgbClr val="8DC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p:nvPr/>
          </p:nvSpPr>
          <p:spPr bwMode="auto">
            <a:xfrm>
              <a:off x="2742170" y="2015490"/>
              <a:ext cx="273914" cy="34599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7027489" y="3925568"/>
            <a:ext cx="606751" cy="606751"/>
            <a:chOff x="7027491" y="3924810"/>
            <a:chExt cx="606751" cy="606751"/>
          </a:xfrm>
        </p:grpSpPr>
        <p:sp>
          <p:nvSpPr>
            <p:cNvPr id="21" name="流程图: 联系 20"/>
            <p:cNvSpPr/>
            <p:nvPr/>
          </p:nvSpPr>
          <p:spPr>
            <a:xfrm>
              <a:off x="7027491" y="3924810"/>
              <a:ext cx="606751" cy="606751"/>
            </a:xfrm>
            <a:prstGeom prst="flowChartConnector">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p:nvPr/>
          </p:nvSpPr>
          <p:spPr bwMode="auto">
            <a:xfrm>
              <a:off x="7173402" y="4074883"/>
              <a:ext cx="340600" cy="289510"/>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3" name="文本框 22"/>
          <p:cNvSpPr txBox="1"/>
          <p:nvPr/>
        </p:nvSpPr>
        <p:spPr>
          <a:xfrm>
            <a:off x="1311155" y="3812020"/>
            <a:ext cx="1327657" cy="276999"/>
          </a:xfrm>
          <a:prstGeom prst="rect">
            <a:avLst/>
          </a:prstGeom>
          <a:noFill/>
        </p:spPr>
        <p:txBody>
          <a:bodyPr wrap="square" rtlCol="0">
            <a:spAutoFit/>
          </a:bodyPr>
          <a:lstStyle/>
          <a:p>
            <a:pPr algn="ct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Add your title</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273180" y="3509901"/>
            <a:ext cx="1468990" cy="307777"/>
          </a:xfrm>
          <a:prstGeom prst="rect">
            <a:avLst/>
          </a:prstGeom>
          <a:noFill/>
        </p:spPr>
        <p:txBody>
          <a:bodyPr wrap="square" rtlCol="0">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255563" y="2241673"/>
            <a:ext cx="1327657" cy="276999"/>
          </a:xfrm>
          <a:prstGeom prst="rect">
            <a:avLst/>
          </a:prstGeom>
          <a:noFill/>
        </p:spPr>
        <p:txBody>
          <a:bodyPr wrap="square" rtlCol="0">
            <a:spAutoFit/>
          </a:bodyPr>
          <a:lstStyle/>
          <a:p>
            <a:pPr algn="ct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Add your title</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217588" y="1939554"/>
            <a:ext cx="1468990" cy="307777"/>
          </a:xfrm>
          <a:prstGeom prst="rect">
            <a:avLst/>
          </a:prstGeom>
          <a:noFill/>
        </p:spPr>
        <p:txBody>
          <a:bodyPr wrap="square" rtlCol="0">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625024" y="560059"/>
            <a:ext cx="1327657" cy="276999"/>
          </a:xfrm>
          <a:prstGeom prst="rect">
            <a:avLst/>
          </a:prstGeom>
          <a:noFill/>
        </p:spPr>
        <p:txBody>
          <a:bodyPr wrap="square" rtlCol="0">
            <a:spAutoFit/>
          </a:bodyPr>
          <a:lstStyle/>
          <a:p>
            <a:pPr algn="ct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Add your title</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587049" y="257940"/>
            <a:ext cx="1468990" cy="307777"/>
          </a:xfrm>
          <a:prstGeom prst="rect">
            <a:avLst/>
          </a:prstGeom>
          <a:noFill/>
        </p:spPr>
        <p:txBody>
          <a:bodyPr wrap="square" rtlCol="0">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245197" y="2059746"/>
            <a:ext cx="1327657" cy="276999"/>
          </a:xfrm>
          <a:prstGeom prst="rect">
            <a:avLst/>
          </a:prstGeom>
          <a:noFill/>
        </p:spPr>
        <p:txBody>
          <a:bodyPr wrap="square" rtlCol="0">
            <a:spAutoFit/>
          </a:bodyPr>
          <a:lstStyle/>
          <a:p>
            <a:pPr algn="ct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Add your title</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207222" y="1757627"/>
            <a:ext cx="1468990" cy="307777"/>
          </a:xfrm>
          <a:prstGeom prst="rect">
            <a:avLst/>
          </a:prstGeom>
          <a:noFill/>
        </p:spPr>
        <p:txBody>
          <a:bodyPr wrap="square" rtlCol="0">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658105" y="4248195"/>
            <a:ext cx="1327657" cy="276999"/>
          </a:xfrm>
          <a:prstGeom prst="rect">
            <a:avLst/>
          </a:prstGeom>
          <a:noFill/>
        </p:spPr>
        <p:txBody>
          <a:bodyPr wrap="square" rtlCol="0">
            <a:spAutoFit/>
          </a:bodyPr>
          <a:lstStyle/>
          <a:p>
            <a:pPr algn="ct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Add your title</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620130" y="3946076"/>
            <a:ext cx="1468990" cy="307777"/>
          </a:xfrm>
          <a:prstGeom prst="rect">
            <a:avLst/>
          </a:prstGeom>
          <a:noFill/>
        </p:spPr>
        <p:txBody>
          <a:bodyPr wrap="square" rtlCol="0">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弧形 32"/>
          <p:cNvSpPr/>
          <p:nvPr/>
        </p:nvSpPr>
        <p:spPr>
          <a:xfrm>
            <a:off x="4889586" y="875510"/>
            <a:ext cx="683663" cy="683663"/>
          </a:xfrm>
          <a:prstGeom prst="arc">
            <a:avLst>
              <a:gd name="adj1" fmla="val 5612476"/>
              <a:gd name="adj2" fmla="val 1060433"/>
            </a:avLst>
          </a:prstGeom>
          <a:ln w="28575">
            <a:solidFill>
              <a:srgbClr val="5293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4" name="组合 33"/>
          <p:cNvGrpSpPr/>
          <p:nvPr/>
        </p:nvGrpSpPr>
        <p:grpSpPr>
          <a:xfrm>
            <a:off x="4928044" y="913967"/>
            <a:ext cx="606751" cy="606751"/>
            <a:chOff x="4928044" y="913967"/>
            <a:chExt cx="606751" cy="606751"/>
          </a:xfrm>
        </p:grpSpPr>
        <p:sp>
          <p:nvSpPr>
            <p:cNvPr id="35" name="流程图: 联系 34"/>
            <p:cNvSpPr/>
            <p:nvPr/>
          </p:nvSpPr>
          <p:spPr>
            <a:xfrm>
              <a:off x="4928044" y="913967"/>
              <a:ext cx="606751" cy="606751"/>
            </a:xfrm>
            <a:prstGeom prst="flowChartConnector">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KSO_Shape"/>
            <p:cNvSpPr/>
            <p:nvPr/>
          </p:nvSpPr>
          <p:spPr bwMode="auto">
            <a:xfrm>
              <a:off x="5078305" y="1071810"/>
              <a:ext cx="306227" cy="264376"/>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7" name="弧形 36"/>
          <p:cNvSpPr/>
          <p:nvPr/>
        </p:nvSpPr>
        <p:spPr>
          <a:xfrm>
            <a:off x="6458235" y="1684014"/>
            <a:ext cx="694647" cy="694647"/>
          </a:xfrm>
          <a:prstGeom prst="arc">
            <a:avLst>
              <a:gd name="adj1" fmla="val 2033887"/>
              <a:gd name="adj2" fmla="val 20116642"/>
            </a:avLst>
          </a:prstGeom>
          <a:ln w="28575">
            <a:solidFill>
              <a:srgbClr val="8DC7F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8" name="组合 37"/>
          <p:cNvGrpSpPr/>
          <p:nvPr/>
        </p:nvGrpSpPr>
        <p:grpSpPr>
          <a:xfrm>
            <a:off x="6502182" y="1727120"/>
            <a:ext cx="606751" cy="606751"/>
            <a:chOff x="6502186" y="1720719"/>
            <a:chExt cx="606751" cy="606751"/>
          </a:xfrm>
        </p:grpSpPr>
        <p:sp>
          <p:nvSpPr>
            <p:cNvPr id="39" name="流程图: 联系 38"/>
            <p:cNvSpPr/>
            <p:nvPr/>
          </p:nvSpPr>
          <p:spPr>
            <a:xfrm>
              <a:off x="6502186" y="1720719"/>
              <a:ext cx="606751" cy="606751"/>
            </a:xfrm>
            <a:prstGeom prst="flowChartConnector">
              <a:avLst/>
            </a:prstGeom>
            <a:solidFill>
              <a:srgbClr val="8DC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6665205" y="1891248"/>
              <a:ext cx="305791" cy="265979"/>
              <a:chOff x="6928716" y="2063916"/>
              <a:chExt cx="305791" cy="265979"/>
            </a:xfrm>
          </p:grpSpPr>
          <p:sp>
            <p:nvSpPr>
              <p:cNvPr id="41" name="Freeform 193"/>
              <p:cNvSpPr/>
              <p:nvPr/>
            </p:nvSpPr>
            <p:spPr bwMode="auto">
              <a:xfrm>
                <a:off x="6928716" y="2063916"/>
                <a:ext cx="305791" cy="265979"/>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 name="Freeform 194"/>
              <p:cNvSpPr/>
              <p:nvPr/>
            </p:nvSpPr>
            <p:spPr bwMode="auto">
              <a:xfrm>
                <a:off x="7155730" y="2098646"/>
                <a:ext cx="46589" cy="49130"/>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9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600" fill="hold"/>
                                            <p:tgtEl>
                                              <p:spTgt spid="11"/>
                                            </p:tgtEl>
                                            <p:attrNameLst>
                                              <p:attrName>ppt_w</p:attrName>
                                            </p:attrNameLst>
                                          </p:cBhvr>
                                          <p:tavLst>
                                            <p:tav tm="0">
                                              <p:val>
                                                <p:fltVal val="0"/>
                                              </p:val>
                                            </p:tav>
                                            <p:tav tm="100000">
                                              <p:val>
                                                <p:strVal val="#ppt_w"/>
                                              </p:val>
                                            </p:tav>
                                          </p:tavLst>
                                        </p:anim>
                                        <p:anim calcmode="lin" valueType="num">
                                          <p:cBhvr>
                                            <p:cTn id="12" dur="600" fill="hold"/>
                                            <p:tgtEl>
                                              <p:spTgt spid="11"/>
                                            </p:tgtEl>
                                            <p:attrNameLst>
                                              <p:attrName>ppt_h</p:attrName>
                                            </p:attrNameLst>
                                          </p:cBhvr>
                                          <p:tavLst>
                                            <p:tav tm="0">
                                              <p:val>
                                                <p:fltVal val="0"/>
                                              </p:val>
                                            </p:tav>
                                            <p:tav tm="100000">
                                              <p:val>
                                                <p:strVal val="#ppt_h"/>
                                              </p:val>
                                            </p:tav>
                                          </p:tavLst>
                                        </p:anim>
                                        <p:animEffect transition="in" filter="fade">
                                          <p:cBhvr>
                                            <p:cTn id="13" dur="600"/>
                                            <p:tgtEl>
                                              <p:spTgt spid="11"/>
                                            </p:tgtEl>
                                          </p:cBhvr>
                                        </p:animEffect>
                                      </p:childTnLst>
                                    </p:cTn>
                                  </p:par>
                                </p:childTnLst>
                              </p:cTn>
                            </p:par>
                            <p:par>
                              <p:cTn id="14" fill="hold">
                                <p:stCondLst>
                                  <p:cond delay="2000"/>
                                </p:stCondLst>
                                <p:childTnLst>
                                  <p:par>
                                    <p:cTn id="15" presetID="2" presetClass="entr" presetSubtype="1" accel="53300" fill="hold" grpId="0" nodeType="afterEffect" p14:presetBounceEnd="53000">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14:bounceEnd="53000">
                                          <p:cBhvr additive="base">
                                            <p:cTn id="17" dur="1500" fill="hold"/>
                                            <p:tgtEl>
                                              <p:spTgt spid="12"/>
                                            </p:tgtEl>
                                            <p:attrNameLst>
                                              <p:attrName>ppt_x</p:attrName>
                                            </p:attrNameLst>
                                          </p:cBhvr>
                                          <p:tavLst>
                                            <p:tav tm="0">
                                              <p:val>
                                                <p:strVal val="#ppt_x"/>
                                              </p:val>
                                            </p:tav>
                                            <p:tav tm="100000">
                                              <p:val>
                                                <p:strVal val="#ppt_x"/>
                                              </p:val>
                                            </p:tav>
                                          </p:tavLst>
                                        </p:anim>
                                        <p:anim calcmode="lin" valueType="num" p14:bounceEnd="53000">
                                          <p:cBhvr additive="base">
                                            <p:cTn id="18" dur="1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3150"/>
                                </p:stCondLst>
                                <p:childTnLst>
                                  <p:par>
                                    <p:cTn id="20" presetID="50" presetClass="entr" presetSubtype="0" decel="10000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strVal val="#ppt_w+.3"/>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animEffect transition="in" filter="fade">
                                          <p:cBhvr>
                                            <p:cTn id="24" dur="500"/>
                                            <p:tgtEl>
                                              <p:spTgt spid="13"/>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8" presetClass="emph" presetSubtype="0" fill="hold" grpId="1" nodeType="withEffect">
                                      <p:stCondLst>
                                        <p:cond delay="0"/>
                                      </p:stCondLst>
                                      <p:childTnLst>
                                        <p:animRot by="5400000">
                                          <p:cBhvr>
                                            <p:cTn id="39" dur="2000" fill="hold"/>
                                            <p:tgtEl>
                                              <p:spTgt spid="5"/>
                                            </p:tgtEl>
                                            <p:attrNameLst>
                                              <p:attrName>r</p:attrName>
                                            </p:attrNameLst>
                                          </p:cBhvr>
                                        </p:animRot>
                                      </p:childTnLst>
                                    </p:cTn>
                                  </p:par>
                                  <p:par>
                                    <p:cTn id="40" presetID="22" presetClass="entr" presetSubtype="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2800"/>
                                            <p:tgtEl>
                                              <p:spTgt spid="4"/>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22" presetClass="entr" presetSubtype="8" fill="hold" grpId="0" nodeType="withEffect">
                                      <p:stCondLst>
                                        <p:cond delay="100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par>
                                    <p:cTn id="52" presetID="22" presetClass="entr" presetSubtype="8" fill="hold" grpId="0" nodeType="withEffect">
                                      <p:stCondLst>
                                        <p:cond delay="100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par>
                                    <p:cTn id="55" presetID="8" presetClass="emph" presetSubtype="0" fill="hold" grpId="1" nodeType="withEffect">
                                      <p:stCondLst>
                                        <p:cond delay="500"/>
                                      </p:stCondLst>
                                      <p:childTnLst>
                                        <p:animRot by="-5400000">
                                          <p:cBhvr>
                                            <p:cTn id="56" dur="2000" fill="hold"/>
                                            <p:tgtEl>
                                              <p:spTgt spid="6"/>
                                            </p:tgtEl>
                                            <p:attrNameLst>
                                              <p:attrName>r</p:attrName>
                                            </p:attrNameLst>
                                          </p:cBhvr>
                                        </p:animRot>
                                      </p:childTnLst>
                                    </p:cTn>
                                  </p:par>
                                  <p:par>
                                    <p:cTn id="57" presetID="10" presetClass="entr" presetSubtype="0" fill="hold" grpId="0" nodeType="withEffect">
                                      <p:stCondLst>
                                        <p:cond delay="100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100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22" presetClass="entr" presetSubtype="8" fill="hold" grpId="0" nodeType="withEffect">
                                      <p:stCondLst>
                                        <p:cond delay="150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par>
                                    <p:cTn id="66" presetID="22" presetClass="entr" presetSubtype="8" fill="hold" grpId="0" nodeType="withEffect">
                                      <p:stCondLst>
                                        <p:cond delay="150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par>
                                    <p:cTn id="69" presetID="8" presetClass="emph" presetSubtype="0" fill="hold" grpId="1" nodeType="withEffect">
                                      <p:stCondLst>
                                        <p:cond delay="1000"/>
                                      </p:stCondLst>
                                      <p:childTnLst>
                                        <p:animRot by="5400000">
                                          <p:cBhvr>
                                            <p:cTn id="70" dur="2000" fill="hold"/>
                                            <p:tgtEl>
                                              <p:spTgt spid="33"/>
                                            </p:tgtEl>
                                            <p:attrNameLst>
                                              <p:attrName>r</p:attrName>
                                            </p:attrNameLst>
                                          </p:cBhvr>
                                        </p:animRot>
                                      </p:childTnLst>
                                    </p:cTn>
                                  </p:par>
                                  <p:par>
                                    <p:cTn id="71" presetID="10" presetClass="entr" presetSubtype="0" fill="hold" grpId="0" nodeType="withEffect">
                                      <p:stCondLst>
                                        <p:cond delay="15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nodeType="withEffect">
                                      <p:stCondLst>
                                        <p:cond delay="15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22" presetClass="entr" presetSubtype="8" fill="hold" grpId="0" nodeType="withEffect">
                                      <p:stCondLst>
                                        <p:cond delay="200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500"/>
                                            <p:tgtEl>
                                              <p:spTgt spid="30"/>
                                            </p:tgtEl>
                                          </p:cBhvr>
                                        </p:animEffect>
                                      </p:childTnLst>
                                    </p:cTn>
                                  </p:par>
                                  <p:par>
                                    <p:cTn id="80" presetID="22" presetClass="entr" presetSubtype="8" fill="hold" grpId="0" nodeType="withEffect">
                                      <p:stCondLst>
                                        <p:cond delay="200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par>
                                    <p:cTn id="83" presetID="8" presetClass="emph" presetSubtype="0" fill="hold" grpId="1" nodeType="withEffect">
                                      <p:stCondLst>
                                        <p:cond delay="1500"/>
                                      </p:stCondLst>
                                      <p:childTnLst>
                                        <p:animRot by="-5400000">
                                          <p:cBhvr>
                                            <p:cTn id="84" dur="2000" fill="hold"/>
                                            <p:tgtEl>
                                              <p:spTgt spid="37"/>
                                            </p:tgtEl>
                                            <p:attrNameLst>
                                              <p:attrName>r</p:attrName>
                                            </p:attrNameLst>
                                          </p:cBhvr>
                                        </p:animRot>
                                      </p:childTnLst>
                                    </p:cTn>
                                  </p:par>
                                  <p:par>
                                    <p:cTn id="85" presetID="10" presetClass="entr" presetSubtype="0" fill="hold" grpId="0" nodeType="withEffect">
                                      <p:stCondLst>
                                        <p:cond delay="200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nodeType="withEffect">
                                      <p:stCondLst>
                                        <p:cond delay="200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par>
                                    <p:cTn id="91" presetID="22" presetClass="entr" presetSubtype="8" fill="hold" grpId="0" nodeType="withEffect">
                                      <p:stCondLst>
                                        <p:cond delay="2500"/>
                                      </p:stCondLst>
                                      <p:childTnLst>
                                        <p:set>
                                          <p:cBhvr>
                                            <p:cTn id="92" dur="1" fill="hold">
                                              <p:stCondLst>
                                                <p:cond delay="0"/>
                                              </p:stCondLst>
                                            </p:cTn>
                                            <p:tgtEl>
                                              <p:spTgt spid="32"/>
                                            </p:tgtEl>
                                            <p:attrNameLst>
                                              <p:attrName>style.visibility</p:attrName>
                                            </p:attrNameLst>
                                          </p:cBhvr>
                                          <p:to>
                                            <p:strVal val="visible"/>
                                          </p:to>
                                        </p:set>
                                        <p:animEffect transition="in" filter="wipe(left)">
                                          <p:cBhvr>
                                            <p:cTn id="93" dur="500"/>
                                            <p:tgtEl>
                                              <p:spTgt spid="32"/>
                                            </p:tgtEl>
                                          </p:cBhvr>
                                        </p:animEffect>
                                      </p:childTnLst>
                                    </p:cTn>
                                  </p:par>
                                  <p:par>
                                    <p:cTn id="94" presetID="22" presetClass="entr" presetSubtype="8" fill="hold" grpId="0" nodeType="withEffect">
                                      <p:stCondLst>
                                        <p:cond delay="250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500"/>
                                            <p:tgtEl>
                                              <p:spTgt spid="31"/>
                                            </p:tgtEl>
                                          </p:cBhvr>
                                        </p:animEffect>
                                      </p:childTnLst>
                                    </p:cTn>
                                  </p:par>
                                  <p:par>
                                    <p:cTn id="97" presetID="8" presetClass="emph" presetSubtype="0" fill="hold" grpId="1" nodeType="withEffect">
                                      <p:stCondLst>
                                        <p:cond delay="2000"/>
                                      </p:stCondLst>
                                      <p:childTnLst>
                                        <p:animRot by="5400000">
                                          <p:cBhvr>
                                            <p:cTn id="9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11" grpId="0" animBg="1"/>
          <p:bldP spid="12" grpId="0"/>
          <p:bldP spid="13" grpId="0"/>
          <p:bldP spid="23" grpId="0"/>
          <p:bldP spid="24" grpId="0"/>
          <p:bldP spid="25" grpId="0"/>
          <p:bldP spid="26" grpId="0"/>
          <p:bldP spid="27" grpId="0"/>
          <p:bldP spid="28" grpId="0"/>
          <p:bldP spid="29" grpId="0"/>
          <p:bldP spid="30" grpId="0"/>
          <p:bldP spid="31" grpId="0"/>
          <p:bldP spid="32" grpId="0"/>
          <p:bldP spid="33" grpId="0" animBg="1"/>
          <p:bldP spid="33" grpId="1" animBg="1"/>
          <p:bldP spid="37" grpId="0" animBg="1"/>
          <p:bldP spid="37"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9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600" fill="hold"/>
                                            <p:tgtEl>
                                              <p:spTgt spid="11"/>
                                            </p:tgtEl>
                                            <p:attrNameLst>
                                              <p:attrName>ppt_w</p:attrName>
                                            </p:attrNameLst>
                                          </p:cBhvr>
                                          <p:tavLst>
                                            <p:tav tm="0">
                                              <p:val>
                                                <p:fltVal val="0"/>
                                              </p:val>
                                            </p:tav>
                                            <p:tav tm="100000">
                                              <p:val>
                                                <p:strVal val="#ppt_w"/>
                                              </p:val>
                                            </p:tav>
                                          </p:tavLst>
                                        </p:anim>
                                        <p:anim calcmode="lin" valueType="num">
                                          <p:cBhvr>
                                            <p:cTn id="12" dur="600" fill="hold"/>
                                            <p:tgtEl>
                                              <p:spTgt spid="11"/>
                                            </p:tgtEl>
                                            <p:attrNameLst>
                                              <p:attrName>ppt_h</p:attrName>
                                            </p:attrNameLst>
                                          </p:cBhvr>
                                          <p:tavLst>
                                            <p:tav tm="0">
                                              <p:val>
                                                <p:fltVal val="0"/>
                                              </p:val>
                                            </p:tav>
                                            <p:tav tm="100000">
                                              <p:val>
                                                <p:strVal val="#ppt_h"/>
                                              </p:val>
                                            </p:tav>
                                          </p:tavLst>
                                        </p:anim>
                                        <p:animEffect transition="in" filter="fade">
                                          <p:cBhvr>
                                            <p:cTn id="13" dur="600"/>
                                            <p:tgtEl>
                                              <p:spTgt spid="11"/>
                                            </p:tgtEl>
                                          </p:cBhvr>
                                        </p:animEffect>
                                      </p:childTnLst>
                                    </p:cTn>
                                  </p:par>
                                </p:childTnLst>
                              </p:cTn>
                            </p:par>
                            <p:par>
                              <p:cTn id="14" fill="hold">
                                <p:stCondLst>
                                  <p:cond delay="2000"/>
                                </p:stCondLst>
                                <p:childTnLst>
                                  <p:par>
                                    <p:cTn id="15" presetID="2" presetClass="entr" presetSubtype="1" accel="5330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500" fill="hold"/>
                                            <p:tgtEl>
                                              <p:spTgt spid="12"/>
                                            </p:tgtEl>
                                            <p:attrNameLst>
                                              <p:attrName>ppt_x</p:attrName>
                                            </p:attrNameLst>
                                          </p:cBhvr>
                                          <p:tavLst>
                                            <p:tav tm="0">
                                              <p:val>
                                                <p:strVal val="#ppt_x"/>
                                              </p:val>
                                            </p:tav>
                                            <p:tav tm="100000">
                                              <p:val>
                                                <p:strVal val="#ppt_x"/>
                                              </p:val>
                                            </p:tav>
                                          </p:tavLst>
                                        </p:anim>
                                        <p:anim calcmode="lin" valueType="num">
                                          <p:cBhvr additive="base">
                                            <p:cTn id="18" dur="1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3150"/>
                                </p:stCondLst>
                                <p:childTnLst>
                                  <p:par>
                                    <p:cTn id="20" presetID="50" presetClass="entr" presetSubtype="0" decel="10000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strVal val="#ppt_w+.3"/>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animEffect transition="in" filter="fade">
                                          <p:cBhvr>
                                            <p:cTn id="24" dur="500"/>
                                            <p:tgtEl>
                                              <p:spTgt spid="13"/>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8" presetClass="emph" presetSubtype="0" fill="hold" grpId="1" nodeType="withEffect">
                                      <p:stCondLst>
                                        <p:cond delay="0"/>
                                      </p:stCondLst>
                                      <p:childTnLst>
                                        <p:animRot by="5400000">
                                          <p:cBhvr>
                                            <p:cTn id="39" dur="2000" fill="hold"/>
                                            <p:tgtEl>
                                              <p:spTgt spid="5"/>
                                            </p:tgtEl>
                                            <p:attrNameLst>
                                              <p:attrName>r</p:attrName>
                                            </p:attrNameLst>
                                          </p:cBhvr>
                                        </p:animRot>
                                      </p:childTnLst>
                                    </p:cTn>
                                  </p:par>
                                  <p:par>
                                    <p:cTn id="40" presetID="22" presetClass="entr" presetSubtype="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2800"/>
                                            <p:tgtEl>
                                              <p:spTgt spid="4"/>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22" presetClass="entr" presetSubtype="8" fill="hold" grpId="0" nodeType="withEffect">
                                      <p:stCondLst>
                                        <p:cond delay="100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par>
                                    <p:cTn id="52" presetID="22" presetClass="entr" presetSubtype="8" fill="hold" grpId="0" nodeType="withEffect">
                                      <p:stCondLst>
                                        <p:cond delay="100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par>
                                    <p:cTn id="55" presetID="8" presetClass="emph" presetSubtype="0" fill="hold" grpId="1" nodeType="withEffect">
                                      <p:stCondLst>
                                        <p:cond delay="500"/>
                                      </p:stCondLst>
                                      <p:childTnLst>
                                        <p:animRot by="-5400000">
                                          <p:cBhvr>
                                            <p:cTn id="56" dur="2000" fill="hold"/>
                                            <p:tgtEl>
                                              <p:spTgt spid="6"/>
                                            </p:tgtEl>
                                            <p:attrNameLst>
                                              <p:attrName>r</p:attrName>
                                            </p:attrNameLst>
                                          </p:cBhvr>
                                        </p:animRot>
                                      </p:childTnLst>
                                    </p:cTn>
                                  </p:par>
                                  <p:par>
                                    <p:cTn id="57" presetID="10" presetClass="entr" presetSubtype="0" fill="hold" grpId="0" nodeType="withEffect">
                                      <p:stCondLst>
                                        <p:cond delay="100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100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22" presetClass="entr" presetSubtype="8" fill="hold" grpId="0" nodeType="withEffect">
                                      <p:stCondLst>
                                        <p:cond delay="150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par>
                                    <p:cTn id="66" presetID="22" presetClass="entr" presetSubtype="8" fill="hold" grpId="0" nodeType="withEffect">
                                      <p:stCondLst>
                                        <p:cond delay="150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par>
                                    <p:cTn id="69" presetID="8" presetClass="emph" presetSubtype="0" fill="hold" grpId="1" nodeType="withEffect">
                                      <p:stCondLst>
                                        <p:cond delay="1000"/>
                                      </p:stCondLst>
                                      <p:childTnLst>
                                        <p:animRot by="5400000">
                                          <p:cBhvr>
                                            <p:cTn id="70" dur="2000" fill="hold"/>
                                            <p:tgtEl>
                                              <p:spTgt spid="33"/>
                                            </p:tgtEl>
                                            <p:attrNameLst>
                                              <p:attrName>r</p:attrName>
                                            </p:attrNameLst>
                                          </p:cBhvr>
                                        </p:animRot>
                                      </p:childTnLst>
                                    </p:cTn>
                                  </p:par>
                                  <p:par>
                                    <p:cTn id="71" presetID="10" presetClass="entr" presetSubtype="0" fill="hold" grpId="0" nodeType="withEffect">
                                      <p:stCondLst>
                                        <p:cond delay="15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nodeType="withEffect">
                                      <p:stCondLst>
                                        <p:cond delay="15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22" presetClass="entr" presetSubtype="8" fill="hold" grpId="0" nodeType="withEffect">
                                      <p:stCondLst>
                                        <p:cond delay="200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500"/>
                                            <p:tgtEl>
                                              <p:spTgt spid="30"/>
                                            </p:tgtEl>
                                          </p:cBhvr>
                                        </p:animEffect>
                                      </p:childTnLst>
                                    </p:cTn>
                                  </p:par>
                                  <p:par>
                                    <p:cTn id="80" presetID="22" presetClass="entr" presetSubtype="8" fill="hold" grpId="0" nodeType="withEffect">
                                      <p:stCondLst>
                                        <p:cond delay="200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par>
                                    <p:cTn id="83" presetID="8" presetClass="emph" presetSubtype="0" fill="hold" grpId="1" nodeType="withEffect">
                                      <p:stCondLst>
                                        <p:cond delay="1500"/>
                                      </p:stCondLst>
                                      <p:childTnLst>
                                        <p:animRot by="-5400000">
                                          <p:cBhvr>
                                            <p:cTn id="84" dur="2000" fill="hold"/>
                                            <p:tgtEl>
                                              <p:spTgt spid="37"/>
                                            </p:tgtEl>
                                            <p:attrNameLst>
                                              <p:attrName>r</p:attrName>
                                            </p:attrNameLst>
                                          </p:cBhvr>
                                        </p:animRot>
                                      </p:childTnLst>
                                    </p:cTn>
                                  </p:par>
                                  <p:par>
                                    <p:cTn id="85" presetID="10" presetClass="entr" presetSubtype="0" fill="hold" grpId="0" nodeType="withEffect">
                                      <p:stCondLst>
                                        <p:cond delay="200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nodeType="withEffect">
                                      <p:stCondLst>
                                        <p:cond delay="200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par>
                                    <p:cTn id="91" presetID="22" presetClass="entr" presetSubtype="8" fill="hold" grpId="0" nodeType="withEffect">
                                      <p:stCondLst>
                                        <p:cond delay="2500"/>
                                      </p:stCondLst>
                                      <p:childTnLst>
                                        <p:set>
                                          <p:cBhvr>
                                            <p:cTn id="92" dur="1" fill="hold">
                                              <p:stCondLst>
                                                <p:cond delay="0"/>
                                              </p:stCondLst>
                                            </p:cTn>
                                            <p:tgtEl>
                                              <p:spTgt spid="32"/>
                                            </p:tgtEl>
                                            <p:attrNameLst>
                                              <p:attrName>style.visibility</p:attrName>
                                            </p:attrNameLst>
                                          </p:cBhvr>
                                          <p:to>
                                            <p:strVal val="visible"/>
                                          </p:to>
                                        </p:set>
                                        <p:animEffect transition="in" filter="wipe(left)">
                                          <p:cBhvr>
                                            <p:cTn id="93" dur="500"/>
                                            <p:tgtEl>
                                              <p:spTgt spid="32"/>
                                            </p:tgtEl>
                                          </p:cBhvr>
                                        </p:animEffect>
                                      </p:childTnLst>
                                    </p:cTn>
                                  </p:par>
                                  <p:par>
                                    <p:cTn id="94" presetID="22" presetClass="entr" presetSubtype="8" fill="hold" grpId="0" nodeType="withEffect">
                                      <p:stCondLst>
                                        <p:cond delay="250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500"/>
                                            <p:tgtEl>
                                              <p:spTgt spid="31"/>
                                            </p:tgtEl>
                                          </p:cBhvr>
                                        </p:animEffect>
                                      </p:childTnLst>
                                    </p:cTn>
                                  </p:par>
                                  <p:par>
                                    <p:cTn id="97" presetID="8" presetClass="emph" presetSubtype="0" fill="hold" grpId="1" nodeType="withEffect">
                                      <p:stCondLst>
                                        <p:cond delay="2000"/>
                                      </p:stCondLst>
                                      <p:childTnLst>
                                        <p:animRot by="5400000">
                                          <p:cBhvr>
                                            <p:cTn id="9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11" grpId="0" animBg="1"/>
          <p:bldP spid="12" grpId="0"/>
          <p:bldP spid="13" grpId="0"/>
          <p:bldP spid="23" grpId="0"/>
          <p:bldP spid="24" grpId="0"/>
          <p:bldP spid="25" grpId="0"/>
          <p:bldP spid="26" grpId="0"/>
          <p:bldP spid="27" grpId="0"/>
          <p:bldP spid="28" grpId="0"/>
          <p:bldP spid="29" grpId="0"/>
          <p:bldP spid="30" grpId="0"/>
          <p:bldP spid="31" grpId="0"/>
          <p:bldP spid="32" grpId="0"/>
          <p:bldP spid="33" grpId="0" animBg="1"/>
          <p:bldP spid="33" grpId="1" animBg="1"/>
          <p:bldP spid="37" grpId="0" animBg="1"/>
          <p:bldP spid="37" grpId="1"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3307519" y="1732440"/>
            <a:ext cx="1177925" cy="1106487"/>
            <a:chOff x="3352279" y="1617341"/>
            <a:chExt cx="1177925" cy="1106487"/>
          </a:xfrm>
        </p:grpSpPr>
        <p:sp>
          <p:nvSpPr>
            <p:cNvPr id="10" name="对角圆角矩形 9"/>
            <p:cNvSpPr/>
            <p:nvPr/>
          </p:nvSpPr>
          <p:spPr>
            <a:xfrm flipH="1">
              <a:off x="3352279" y="1617341"/>
              <a:ext cx="1047750" cy="1047750"/>
            </a:xfrm>
            <a:prstGeom prst="round2DiagRect">
              <a:avLst>
                <a:gd name="adj1" fmla="val 31271"/>
                <a:gd name="adj2" fmla="val 0"/>
              </a:avLst>
            </a:prstGeom>
            <a:solidFill>
              <a:srgbClr val="8DC7F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1" name="对角圆角矩形 10"/>
            <p:cNvSpPr/>
            <p:nvPr/>
          </p:nvSpPr>
          <p:spPr>
            <a:xfrm flipH="1">
              <a:off x="3482454" y="1676078"/>
              <a:ext cx="1047750" cy="1047750"/>
            </a:xfrm>
            <a:prstGeom prst="round2DiagRect">
              <a:avLst>
                <a:gd name="adj1" fmla="val 31271"/>
                <a:gd name="adj2" fmla="val 0"/>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558469" y="1732440"/>
            <a:ext cx="1176338" cy="1106487"/>
            <a:chOff x="4603229" y="1617341"/>
            <a:chExt cx="1176338" cy="1106487"/>
          </a:xfrm>
        </p:grpSpPr>
        <p:sp>
          <p:nvSpPr>
            <p:cNvPr id="13" name="对角圆角矩形 12"/>
            <p:cNvSpPr/>
            <p:nvPr/>
          </p:nvSpPr>
          <p:spPr>
            <a:xfrm>
              <a:off x="4731817" y="1617341"/>
              <a:ext cx="1047750" cy="1047750"/>
            </a:xfrm>
            <a:prstGeom prst="round2DiagRect">
              <a:avLst>
                <a:gd name="adj1" fmla="val 31271"/>
                <a:gd name="adj2" fmla="val 0"/>
              </a:avLst>
            </a:prstGeom>
            <a:solidFill>
              <a:srgbClr val="8DC7F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4" name="对角圆角矩形 13"/>
            <p:cNvSpPr/>
            <p:nvPr/>
          </p:nvSpPr>
          <p:spPr>
            <a:xfrm>
              <a:off x="4603229" y="1676078"/>
              <a:ext cx="1047750" cy="1047750"/>
            </a:xfrm>
            <a:prstGeom prst="round2DiagRect">
              <a:avLst>
                <a:gd name="adj1" fmla="val 31271"/>
                <a:gd name="adj2" fmla="val 0"/>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558469" y="2913540"/>
            <a:ext cx="1176338" cy="1106487"/>
            <a:chOff x="4603229" y="2798441"/>
            <a:chExt cx="1176338" cy="1106487"/>
          </a:xfrm>
        </p:grpSpPr>
        <p:sp>
          <p:nvSpPr>
            <p:cNvPr id="16" name="对角圆角矩形 15"/>
            <p:cNvSpPr/>
            <p:nvPr/>
          </p:nvSpPr>
          <p:spPr>
            <a:xfrm flipV="1">
              <a:off x="4731817" y="2857178"/>
              <a:ext cx="1047750" cy="1047750"/>
            </a:xfrm>
            <a:prstGeom prst="round2DiagRect">
              <a:avLst>
                <a:gd name="adj1" fmla="val 31271"/>
                <a:gd name="adj2" fmla="val 0"/>
              </a:avLst>
            </a:prstGeom>
            <a:solidFill>
              <a:srgbClr val="8DC7F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7" name="任意多边形 16"/>
            <p:cNvSpPr/>
            <p:nvPr/>
          </p:nvSpPr>
          <p:spPr>
            <a:xfrm>
              <a:off x="4603229" y="2798441"/>
              <a:ext cx="1047750" cy="104775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307519" y="2913540"/>
            <a:ext cx="1177925" cy="1106487"/>
            <a:chOff x="3352279" y="2798441"/>
            <a:chExt cx="1177925" cy="1106487"/>
          </a:xfrm>
        </p:grpSpPr>
        <p:sp>
          <p:nvSpPr>
            <p:cNvPr id="19" name="对角圆角矩形 18"/>
            <p:cNvSpPr/>
            <p:nvPr/>
          </p:nvSpPr>
          <p:spPr>
            <a:xfrm flipH="1" flipV="1">
              <a:off x="3352279" y="2857178"/>
              <a:ext cx="1047750" cy="1047750"/>
            </a:xfrm>
            <a:prstGeom prst="round2DiagRect">
              <a:avLst>
                <a:gd name="adj1" fmla="val 31271"/>
                <a:gd name="adj2" fmla="val 0"/>
              </a:avLst>
            </a:prstGeom>
            <a:solidFill>
              <a:srgbClr val="8DC7F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0" name="任意多边形 19"/>
            <p:cNvSpPr/>
            <p:nvPr/>
          </p:nvSpPr>
          <p:spPr>
            <a:xfrm>
              <a:off x="3482454" y="2798441"/>
              <a:ext cx="1047750" cy="104775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endParaRPr lang="zh-CN" altLang="en-US" sz="2400" dirty="0">
                <a:latin typeface="微软雅黑" panose="020B0503020204020204" pitchFamily="34" charset="-122"/>
                <a:ea typeface="微软雅黑" panose="020B0503020204020204" pitchFamily="34" charset="-122"/>
              </a:endParaRPr>
            </a:p>
          </p:txBody>
        </p:sp>
      </p:grpSp>
      <p:sp>
        <p:nvSpPr>
          <p:cNvPr id="21" name="文本框 112"/>
          <p:cNvSpPr txBox="1"/>
          <p:nvPr/>
        </p:nvSpPr>
        <p:spPr>
          <a:xfrm>
            <a:off x="5734806" y="1732440"/>
            <a:ext cx="2011362" cy="932551"/>
          </a:xfrm>
          <a:prstGeom prst="rect">
            <a:avLst/>
          </a:prstGeom>
          <a:noFill/>
        </p:spPr>
        <p:txBody>
          <a:bodyPr lIns="91428" tIns="45714" rIns="91428" bIns="45714">
            <a:spAutoFit/>
          </a:bodyPr>
          <a:lstStyle/>
          <a:p>
            <a:pPr algn="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
        <p:nvSpPr>
          <p:cNvPr id="22" name="文本框 113"/>
          <p:cNvSpPr txBox="1"/>
          <p:nvPr/>
        </p:nvSpPr>
        <p:spPr>
          <a:xfrm>
            <a:off x="5734806" y="3027840"/>
            <a:ext cx="2011362" cy="932551"/>
          </a:xfrm>
          <a:prstGeom prst="rect">
            <a:avLst/>
          </a:prstGeom>
          <a:noFill/>
        </p:spPr>
        <p:txBody>
          <a:bodyPr lIns="91428" tIns="45714" rIns="91428" bIns="45714">
            <a:spAutoFit/>
          </a:bodyPr>
          <a:lstStyle/>
          <a:p>
            <a:pPr algn="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
        <p:nvSpPr>
          <p:cNvPr id="23" name="文本框 114"/>
          <p:cNvSpPr txBox="1"/>
          <p:nvPr/>
        </p:nvSpPr>
        <p:spPr>
          <a:xfrm>
            <a:off x="1286632" y="1732440"/>
            <a:ext cx="2009775" cy="932551"/>
          </a:xfrm>
          <a:prstGeom prst="rect">
            <a:avLst/>
          </a:prstGeom>
          <a:noFill/>
        </p:spPr>
        <p:txBody>
          <a:bodyPr lIns="91428" tIns="45714" rIns="91428" bIns="45714">
            <a:spAutoFit/>
          </a:bodyPr>
          <a:lstStyle/>
          <a:p>
            <a:pP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
        <p:nvSpPr>
          <p:cNvPr id="24" name="文本框 115"/>
          <p:cNvSpPr txBox="1"/>
          <p:nvPr/>
        </p:nvSpPr>
        <p:spPr>
          <a:xfrm>
            <a:off x="1286632" y="3027840"/>
            <a:ext cx="2009775" cy="932551"/>
          </a:xfrm>
          <a:prstGeom prst="rect">
            <a:avLst/>
          </a:prstGeom>
          <a:noFill/>
        </p:spPr>
        <p:txBody>
          <a:bodyPr lIns="91428" tIns="45714" rIns="91428" bIns="45714">
            <a:spAutoFit/>
          </a:bodyPr>
          <a:lstStyle/>
          <a:p>
            <a:pP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 presetClass="entr" presetSubtype="9"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3350"/>
                            </p:stCondLst>
                            <p:childTnLst>
                              <p:par>
                                <p:cTn id="38" presetID="2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childTnLst>
                          </p:cTn>
                        </p:par>
                        <p:par>
                          <p:cTn id="41" fill="hold">
                            <p:stCondLst>
                              <p:cond delay="385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4350"/>
                            </p:stCondLst>
                            <p:childTnLst>
                              <p:par>
                                <p:cTn id="46" presetID="22" presetClass="entr" presetSubtype="2"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right)">
                                      <p:cBhvr>
                                        <p:cTn id="48" dur="500"/>
                                        <p:tgtEl>
                                          <p:spTgt spid="24"/>
                                        </p:tgtEl>
                                      </p:cBhvr>
                                    </p:animEffect>
                                  </p:childTnLst>
                                </p:cTn>
                              </p:par>
                            </p:childTnLst>
                          </p:cTn>
                        </p:par>
                        <p:par>
                          <p:cTn id="49" fill="hold">
                            <p:stCondLst>
                              <p:cond delay="485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TextBox 29"/>
          <p:cNvSpPr txBox="1"/>
          <p:nvPr/>
        </p:nvSpPr>
        <p:spPr>
          <a:xfrm>
            <a:off x="533741" y="1375674"/>
            <a:ext cx="1676060" cy="769441"/>
          </a:xfrm>
          <a:prstGeom prst="rect">
            <a:avLst/>
          </a:prstGeom>
          <a:noFill/>
        </p:spPr>
        <p:txBody>
          <a:bodyPr wrap="square" lIns="0" tIns="0" rIns="0" bIns="0" rtlCol="0">
            <a:spAutoFit/>
          </a:bodyPr>
          <a:lstStyle/>
          <a:p>
            <a:pPr algn="just">
              <a:lnSpc>
                <a:spcPts val="15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29"/>
          <p:cNvSpPr txBox="1"/>
          <p:nvPr/>
        </p:nvSpPr>
        <p:spPr>
          <a:xfrm>
            <a:off x="6975873" y="2148985"/>
            <a:ext cx="1685344" cy="577081"/>
          </a:xfrm>
          <a:prstGeom prst="rect">
            <a:avLst/>
          </a:prstGeom>
          <a:noFill/>
        </p:spPr>
        <p:txBody>
          <a:bodyPr wrap="square" lIns="0" tIns="0" rIns="0" bIns="0" rtlCol="0">
            <a:spAutoFit/>
          </a:bodyPr>
          <a:lstStyle/>
          <a:p>
            <a:pPr algn="just">
              <a:lnSpc>
                <a:spcPts val="15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29"/>
          <p:cNvSpPr txBox="1"/>
          <p:nvPr/>
        </p:nvSpPr>
        <p:spPr>
          <a:xfrm>
            <a:off x="533741" y="2921106"/>
            <a:ext cx="1676060" cy="769441"/>
          </a:xfrm>
          <a:prstGeom prst="rect">
            <a:avLst/>
          </a:prstGeom>
          <a:noFill/>
        </p:spPr>
        <p:txBody>
          <a:bodyPr wrap="square" lIns="0" tIns="0" rIns="0" bIns="0" rtlCol="0">
            <a:spAutoFit/>
          </a:bodyPr>
          <a:lstStyle/>
          <a:p>
            <a:pPr algn="just">
              <a:lnSpc>
                <a:spcPts val="15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29"/>
          <p:cNvSpPr txBox="1"/>
          <p:nvPr/>
        </p:nvSpPr>
        <p:spPr>
          <a:xfrm>
            <a:off x="6975873" y="3694416"/>
            <a:ext cx="1685344" cy="577081"/>
          </a:xfrm>
          <a:prstGeom prst="rect">
            <a:avLst/>
          </a:prstGeom>
          <a:noFill/>
        </p:spPr>
        <p:txBody>
          <a:bodyPr wrap="square" lIns="0" tIns="0" rIns="0" bIns="0" rtlCol="0">
            <a:spAutoFit/>
          </a:bodyPr>
          <a:lstStyle/>
          <a:p>
            <a:pPr algn="just">
              <a:lnSpc>
                <a:spcPts val="15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0"/>
          <p:cNvSpPr/>
          <p:nvPr/>
        </p:nvSpPr>
        <p:spPr bwMode="auto">
          <a:xfrm>
            <a:off x="4364832" y="3372502"/>
            <a:ext cx="2403872" cy="1412081"/>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8DC7FE">
              <a:alpha val="30000"/>
            </a:srgbClr>
          </a:solidFill>
          <a:ln>
            <a:noFill/>
          </a:ln>
        </p:spPr>
        <p:txBody>
          <a:bodyPr vert="horz" wrap="square" lIns="68580" tIns="34290" rIns="68580" bIns="34290" numCol="1" anchor="t" anchorCtr="0" compatLnSpc="1"/>
          <a:lstStyle/>
          <a:p>
            <a:endParaRPr lang="zh-CN" altLang="en-US"/>
          </a:p>
        </p:txBody>
      </p:sp>
      <p:sp>
        <p:nvSpPr>
          <p:cNvPr id="14" name="Freeform 41"/>
          <p:cNvSpPr/>
          <p:nvPr/>
        </p:nvSpPr>
        <p:spPr bwMode="auto">
          <a:xfrm>
            <a:off x="2375297" y="1054355"/>
            <a:ext cx="2403872" cy="1412081"/>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5293FB">
              <a:alpha val="30000"/>
            </a:srgbClr>
          </a:solidFill>
          <a:ln>
            <a:noFill/>
          </a:ln>
        </p:spPr>
        <p:txBody>
          <a:bodyPr vert="horz" wrap="square" lIns="68580" tIns="34290" rIns="68580" bIns="34290" numCol="1" anchor="t" anchorCtr="0" compatLnSpc="1"/>
          <a:lstStyle/>
          <a:p>
            <a:endParaRPr lang="zh-CN" altLang="en-US"/>
          </a:p>
        </p:txBody>
      </p:sp>
      <p:grpSp>
        <p:nvGrpSpPr>
          <p:cNvPr id="15" name="组合 14"/>
          <p:cNvGrpSpPr/>
          <p:nvPr/>
        </p:nvGrpSpPr>
        <p:grpSpPr>
          <a:xfrm>
            <a:off x="4507706" y="1300814"/>
            <a:ext cx="128588" cy="3200400"/>
            <a:chOff x="6010275" y="1583258"/>
            <a:chExt cx="171450" cy="4267200"/>
          </a:xfrm>
          <a:solidFill>
            <a:srgbClr val="5293FB"/>
          </a:solidFill>
        </p:grpSpPr>
        <p:cxnSp>
          <p:nvCxnSpPr>
            <p:cNvPr id="16" name="直接连接符 15"/>
            <p:cNvCxnSpPr>
              <a:stCxn id="17" idx="3"/>
              <a:endCxn id="21" idx="0"/>
            </p:cNvCxnSpPr>
            <p:nvPr/>
          </p:nvCxnSpPr>
          <p:spPr>
            <a:xfrm>
              <a:off x="6096000" y="1713433"/>
              <a:ext cx="0" cy="4076700"/>
            </a:xfrm>
            <a:prstGeom prst="line">
              <a:avLst/>
            </a:prstGeom>
            <a:grpFill/>
            <a:ln w="12700">
              <a:solidFill>
                <a:srgbClr val="5293FB"/>
              </a:solidFill>
              <a:prstDash val="dash"/>
            </a:ln>
          </p:spPr>
          <p:style>
            <a:lnRef idx="1">
              <a:schemeClr val="accent1"/>
            </a:lnRef>
            <a:fillRef idx="0">
              <a:schemeClr val="accent1"/>
            </a:fillRef>
            <a:effectRef idx="0">
              <a:schemeClr val="accent1"/>
            </a:effectRef>
            <a:fontRef idx="minor">
              <a:schemeClr val="tx1"/>
            </a:fontRef>
          </p:style>
        </p:cxnSp>
        <p:sp>
          <p:nvSpPr>
            <p:cNvPr id="17"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grpFill/>
            <a:ln>
              <a:solidFill>
                <a:srgbClr val="5293FB"/>
              </a:solidFill>
            </a:ln>
          </p:spPr>
          <p:txBody>
            <a:bodyPr vert="horz" wrap="square" lIns="68580" tIns="34290" rIns="68580" bIns="34290" numCol="1" anchor="t" anchorCtr="0" compatLnSpc="1"/>
            <a:lstStyle/>
            <a:p>
              <a:endParaRPr lang="zh-CN" altLang="en-US"/>
            </a:p>
          </p:txBody>
        </p:sp>
        <p:sp>
          <p:nvSpPr>
            <p:cNvPr id="18"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grpFill/>
            <a:ln>
              <a:solidFill>
                <a:srgbClr val="5293FB"/>
              </a:solidFill>
            </a:ln>
          </p:spPr>
          <p:txBody>
            <a:bodyPr vert="horz" wrap="square" lIns="68580" tIns="34290" rIns="68580" bIns="34290" numCol="1" anchor="t" anchorCtr="0" compatLnSpc="1"/>
            <a:lstStyle/>
            <a:p>
              <a:endParaRPr lang="zh-CN" altLang="en-US"/>
            </a:p>
          </p:txBody>
        </p:sp>
        <p:sp>
          <p:nvSpPr>
            <p:cNvPr id="19"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grpFill/>
            <a:ln>
              <a:solidFill>
                <a:srgbClr val="5293FB"/>
              </a:solidFill>
            </a:ln>
          </p:spPr>
          <p:txBody>
            <a:bodyPr vert="horz" wrap="square" lIns="68580" tIns="34290" rIns="68580" bIns="34290" numCol="1" anchor="t" anchorCtr="0" compatLnSpc="1"/>
            <a:lstStyle/>
            <a:p>
              <a:endParaRPr lang="zh-CN" altLang="en-US"/>
            </a:p>
          </p:txBody>
        </p:sp>
        <p:sp>
          <p:nvSpPr>
            <p:cNvPr id="20"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grpFill/>
            <a:ln>
              <a:solidFill>
                <a:srgbClr val="5293FB"/>
              </a:solidFill>
            </a:ln>
          </p:spPr>
          <p:txBody>
            <a:bodyPr vert="horz" wrap="square" lIns="68580" tIns="34290" rIns="68580" bIns="34290" numCol="1" anchor="t" anchorCtr="0" compatLnSpc="1"/>
            <a:lstStyle/>
            <a:p>
              <a:endParaRPr lang="zh-CN" altLang="en-US"/>
            </a:p>
          </p:txBody>
        </p:sp>
        <p:sp>
          <p:nvSpPr>
            <p:cNvPr id="21"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grpFill/>
            <a:ln>
              <a:solidFill>
                <a:srgbClr val="5293FB"/>
              </a:solidFill>
            </a:ln>
          </p:spPr>
          <p:txBody>
            <a:bodyPr vert="horz" wrap="square" lIns="68580" tIns="34290" rIns="68580" bIns="34290" numCol="1" anchor="t" anchorCtr="0" compatLnSpc="1"/>
            <a:lstStyle/>
            <a:p>
              <a:endParaRPr lang="zh-CN" altLang="en-US"/>
            </a:p>
          </p:txBody>
        </p:sp>
      </p:grpSp>
      <p:sp>
        <p:nvSpPr>
          <p:cNvPr id="22" name="Oval 47"/>
          <p:cNvSpPr>
            <a:spLocks noChangeArrowheads="1"/>
          </p:cNvSpPr>
          <p:nvPr/>
        </p:nvSpPr>
        <p:spPr bwMode="auto">
          <a:xfrm>
            <a:off x="2462213" y="1141270"/>
            <a:ext cx="1240631" cy="1238250"/>
          </a:xfrm>
          <a:prstGeom prst="ellipse">
            <a:avLst/>
          </a:prstGeom>
          <a:solidFill>
            <a:srgbClr val="5293FB"/>
          </a:solidFill>
          <a:ln>
            <a:noFill/>
          </a:ln>
        </p:spPr>
        <p:txBody>
          <a:bodyPr vert="horz" wrap="square" lIns="68580" tIns="34290" rIns="68580" bIns="34290" numCol="1" anchor="t" anchorCtr="0" compatLnSpc="1"/>
          <a:lstStyle/>
          <a:p>
            <a:endParaRPr lang="zh-CN" altLang="en-US"/>
          </a:p>
        </p:txBody>
      </p:sp>
      <p:sp>
        <p:nvSpPr>
          <p:cNvPr id="23" name="Oval 48"/>
          <p:cNvSpPr>
            <a:spLocks noChangeArrowheads="1"/>
          </p:cNvSpPr>
          <p:nvPr/>
        </p:nvSpPr>
        <p:spPr bwMode="auto">
          <a:xfrm>
            <a:off x="4406503" y="1594899"/>
            <a:ext cx="330994" cy="330994"/>
          </a:xfrm>
          <a:prstGeom prst="ellipse">
            <a:avLst/>
          </a:prstGeom>
          <a:solidFill>
            <a:srgbClr val="5293FB"/>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A</a:t>
            </a:r>
            <a:endParaRPr lang="zh-CN" altLang="en-US" sz="2100" dirty="0">
              <a:solidFill>
                <a:schemeClr val="bg1"/>
              </a:solidFill>
              <a:latin typeface="Agency FB" panose="020B0503020202020204" pitchFamily="34" charset="0"/>
            </a:endParaRPr>
          </a:p>
        </p:txBody>
      </p:sp>
      <p:sp>
        <p:nvSpPr>
          <p:cNvPr id="24" name="Freeform 49"/>
          <p:cNvSpPr/>
          <p:nvPr/>
        </p:nvSpPr>
        <p:spPr bwMode="auto">
          <a:xfrm>
            <a:off x="2375297" y="2598595"/>
            <a:ext cx="2403872" cy="1414463"/>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5293FB">
              <a:alpha val="30000"/>
            </a:srgbClr>
          </a:solidFill>
          <a:ln>
            <a:noFill/>
          </a:ln>
        </p:spPr>
        <p:txBody>
          <a:bodyPr vert="horz" wrap="square" lIns="68580" tIns="34290" rIns="68580" bIns="34290" numCol="1" anchor="t" anchorCtr="0" compatLnSpc="1"/>
          <a:lstStyle/>
          <a:p>
            <a:endParaRPr lang="zh-CN" altLang="en-US"/>
          </a:p>
        </p:txBody>
      </p:sp>
      <p:sp>
        <p:nvSpPr>
          <p:cNvPr id="25" name="Oval 50"/>
          <p:cNvSpPr>
            <a:spLocks noChangeArrowheads="1"/>
          </p:cNvSpPr>
          <p:nvPr/>
        </p:nvSpPr>
        <p:spPr bwMode="auto">
          <a:xfrm>
            <a:off x="2462213" y="2685511"/>
            <a:ext cx="1240631" cy="1240631"/>
          </a:xfrm>
          <a:prstGeom prst="ellipse">
            <a:avLst/>
          </a:prstGeom>
          <a:solidFill>
            <a:srgbClr val="5293FB"/>
          </a:solidFill>
          <a:ln>
            <a:noFill/>
          </a:ln>
        </p:spPr>
        <p:txBody>
          <a:bodyPr vert="horz" wrap="square" lIns="68580" tIns="34290" rIns="68580" bIns="34290" numCol="1" anchor="t" anchorCtr="0" compatLnSpc="1"/>
          <a:lstStyle/>
          <a:p>
            <a:endParaRPr lang="zh-CN" altLang="en-US"/>
          </a:p>
        </p:txBody>
      </p:sp>
      <p:sp>
        <p:nvSpPr>
          <p:cNvPr id="26" name="Oval 51"/>
          <p:cNvSpPr>
            <a:spLocks noChangeArrowheads="1"/>
          </p:cNvSpPr>
          <p:nvPr/>
        </p:nvSpPr>
        <p:spPr bwMode="auto">
          <a:xfrm>
            <a:off x="4406503" y="3139139"/>
            <a:ext cx="330994" cy="333375"/>
          </a:xfrm>
          <a:prstGeom prst="ellipse">
            <a:avLst/>
          </a:prstGeom>
          <a:solidFill>
            <a:srgbClr val="5293FB"/>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C</a:t>
            </a:r>
            <a:endParaRPr lang="zh-CN" altLang="en-US" sz="2100" dirty="0">
              <a:solidFill>
                <a:schemeClr val="bg1"/>
              </a:solidFill>
              <a:latin typeface="Agency FB" panose="020B0503020202020204" pitchFamily="34" charset="0"/>
            </a:endParaRPr>
          </a:p>
        </p:txBody>
      </p:sp>
      <p:sp>
        <p:nvSpPr>
          <p:cNvPr id="27" name="Freeform 54"/>
          <p:cNvSpPr/>
          <p:nvPr/>
        </p:nvSpPr>
        <p:spPr bwMode="auto">
          <a:xfrm>
            <a:off x="4364832" y="1827070"/>
            <a:ext cx="2403872" cy="1410890"/>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8DC7FE">
              <a:alpha val="30000"/>
            </a:srgbClr>
          </a:solidFill>
          <a:ln>
            <a:noFill/>
          </a:ln>
        </p:spPr>
        <p:txBody>
          <a:bodyPr vert="horz" wrap="square" lIns="68580" tIns="34290" rIns="68580" bIns="34290" numCol="1" anchor="t" anchorCtr="0" compatLnSpc="1"/>
          <a:lstStyle/>
          <a:p>
            <a:endParaRPr lang="zh-CN" altLang="en-US"/>
          </a:p>
        </p:txBody>
      </p:sp>
      <p:sp>
        <p:nvSpPr>
          <p:cNvPr id="28" name="Oval 55"/>
          <p:cNvSpPr>
            <a:spLocks noChangeArrowheads="1"/>
          </p:cNvSpPr>
          <p:nvPr/>
        </p:nvSpPr>
        <p:spPr bwMode="auto">
          <a:xfrm>
            <a:off x="5441157" y="1913986"/>
            <a:ext cx="1240631" cy="1239440"/>
          </a:xfrm>
          <a:prstGeom prst="ellipse">
            <a:avLst/>
          </a:prstGeom>
          <a:solidFill>
            <a:srgbClr val="8DC7FE"/>
          </a:solidFill>
          <a:ln>
            <a:noFill/>
          </a:ln>
        </p:spPr>
        <p:txBody>
          <a:bodyPr vert="horz" wrap="square" lIns="68580" tIns="34290" rIns="68580" bIns="34290" numCol="1" anchor="t" anchorCtr="0" compatLnSpc="1"/>
          <a:lstStyle/>
          <a:p>
            <a:endParaRPr lang="zh-CN" altLang="en-US"/>
          </a:p>
        </p:txBody>
      </p:sp>
      <p:sp>
        <p:nvSpPr>
          <p:cNvPr id="29" name="Oval 56"/>
          <p:cNvSpPr>
            <a:spLocks noChangeArrowheads="1"/>
          </p:cNvSpPr>
          <p:nvPr/>
        </p:nvSpPr>
        <p:spPr bwMode="auto">
          <a:xfrm>
            <a:off x="4406503" y="2366423"/>
            <a:ext cx="330994" cy="333375"/>
          </a:xfrm>
          <a:prstGeom prst="ellipse">
            <a:avLst/>
          </a:prstGeom>
          <a:solidFill>
            <a:srgbClr val="8DC7FE"/>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B</a:t>
            </a:r>
            <a:endParaRPr lang="zh-CN" altLang="en-US" sz="2100" dirty="0">
              <a:solidFill>
                <a:schemeClr val="bg1"/>
              </a:solidFill>
              <a:latin typeface="Agency FB" panose="020B0503020202020204" pitchFamily="34" charset="0"/>
            </a:endParaRPr>
          </a:p>
        </p:txBody>
      </p:sp>
      <p:sp>
        <p:nvSpPr>
          <p:cNvPr id="30" name="Oval 57"/>
          <p:cNvSpPr>
            <a:spLocks noChangeArrowheads="1"/>
          </p:cNvSpPr>
          <p:nvPr/>
        </p:nvSpPr>
        <p:spPr bwMode="auto">
          <a:xfrm>
            <a:off x="5441157" y="3460607"/>
            <a:ext cx="1240631" cy="1237059"/>
          </a:xfrm>
          <a:prstGeom prst="ellipse">
            <a:avLst/>
          </a:prstGeom>
          <a:solidFill>
            <a:srgbClr val="8DC7FE"/>
          </a:solidFill>
          <a:ln>
            <a:noFill/>
          </a:ln>
        </p:spPr>
        <p:txBody>
          <a:bodyPr vert="horz" wrap="square" lIns="68580" tIns="34290" rIns="68580" bIns="34290" numCol="1" anchor="t" anchorCtr="0" compatLnSpc="1"/>
          <a:lstStyle/>
          <a:p>
            <a:endParaRPr lang="zh-CN" altLang="en-US"/>
          </a:p>
        </p:txBody>
      </p:sp>
      <p:sp>
        <p:nvSpPr>
          <p:cNvPr id="31" name="Oval 59"/>
          <p:cNvSpPr>
            <a:spLocks noChangeArrowheads="1"/>
          </p:cNvSpPr>
          <p:nvPr/>
        </p:nvSpPr>
        <p:spPr bwMode="auto">
          <a:xfrm>
            <a:off x="4406503" y="3913045"/>
            <a:ext cx="330994" cy="332184"/>
          </a:xfrm>
          <a:prstGeom prst="ellipse">
            <a:avLst/>
          </a:prstGeom>
          <a:solidFill>
            <a:srgbClr val="8DC7FE"/>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D</a:t>
            </a:r>
            <a:endParaRPr lang="zh-CN" altLang="en-US" sz="2100" dirty="0">
              <a:solidFill>
                <a:schemeClr val="bg1"/>
              </a:solidFill>
              <a:latin typeface="Agency FB" panose="020B0503020202020204" pitchFamily="34" charset="0"/>
            </a:endParaRPr>
          </a:p>
        </p:txBody>
      </p:sp>
      <p:sp>
        <p:nvSpPr>
          <p:cNvPr id="32" name="TextBox 30"/>
          <p:cNvSpPr txBox="1"/>
          <p:nvPr/>
        </p:nvSpPr>
        <p:spPr>
          <a:xfrm>
            <a:off x="2740700" y="1437230"/>
            <a:ext cx="683655" cy="646331"/>
          </a:xfrm>
          <a:prstGeom prst="rect">
            <a:avLst/>
          </a:prstGeom>
          <a:noFill/>
        </p:spPr>
        <p:txBody>
          <a:bodyPr wrap="square" lIns="0" tIns="0" rIns="0" bIns="0" rtlCol="0">
            <a:spAutoFit/>
          </a:bodyPr>
          <a:lstStyle/>
          <a:p>
            <a:pPr algn="ctr"/>
            <a:r>
              <a:rPr lang="zh-CN" altLang="en-US" sz="21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3" name="TextBox 30"/>
          <p:cNvSpPr txBox="1"/>
          <p:nvPr/>
        </p:nvSpPr>
        <p:spPr>
          <a:xfrm>
            <a:off x="5702796" y="2210541"/>
            <a:ext cx="717353" cy="646331"/>
          </a:xfrm>
          <a:prstGeom prst="rect">
            <a:avLst/>
          </a:prstGeom>
          <a:noFill/>
        </p:spPr>
        <p:txBody>
          <a:bodyPr wrap="square" lIns="0" tIns="0" rIns="0" bIns="0" rtlCol="0">
            <a:spAutoFit/>
          </a:bodyPr>
          <a:lstStyle/>
          <a:p>
            <a:pPr algn="ctr"/>
            <a:r>
              <a:rPr lang="zh-CN" altLang="en-US" sz="21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4" name="TextBox 30"/>
          <p:cNvSpPr txBox="1"/>
          <p:nvPr/>
        </p:nvSpPr>
        <p:spPr>
          <a:xfrm>
            <a:off x="2719766" y="2982661"/>
            <a:ext cx="725525" cy="646331"/>
          </a:xfrm>
          <a:prstGeom prst="rect">
            <a:avLst/>
          </a:prstGeom>
          <a:noFill/>
        </p:spPr>
        <p:txBody>
          <a:bodyPr wrap="square" lIns="0" tIns="0" rIns="0" bIns="0" rtlCol="0">
            <a:spAutoFit/>
          </a:bodyPr>
          <a:lstStyle/>
          <a:p>
            <a:pPr algn="ctr"/>
            <a:r>
              <a:rPr lang="zh-CN" altLang="en-US" sz="21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5" name="TextBox 30"/>
          <p:cNvSpPr txBox="1"/>
          <p:nvPr/>
        </p:nvSpPr>
        <p:spPr>
          <a:xfrm>
            <a:off x="5729799" y="3755972"/>
            <a:ext cx="663347" cy="646331"/>
          </a:xfrm>
          <a:prstGeom prst="rect">
            <a:avLst/>
          </a:prstGeom>
          <a:noFill/>
        </p:spPr>
        <p:txBody>
          <a:bodyPr wrap="square" lIns="0" tIns="0" rIns="0" bIns="0" rtlCol="0">
            <a:spAutoFit/>
          </a:bodyPr>
          <a:lstStyle/>
          <a:p>
            <a:pPr algn="ctr"/>
            <a:r>
              <a:rPr lang="zh-CN" altLang="en-US" sz="21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22" presetClass="entr" presetSubtype="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2350"/>
                            </p:stCondLst>
                            <p:childTnLst>
                              <p:par>
                                <p:cTn id="24" presetID="23" presetClass="entr" presetSubtype="32"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strVal val="4*#ppt_w"/>
                                          </p:val>
                                        </p:tav>
                                        <p:tav tm="100000">
                                          <p:val>
                                            <p:strVal val="#ppt_w"/>
                                          </p:val>
                                        </p:tav>
                                      </p:tavLst>
                                    </p:anim>
                                    <p:anim calcmode="lin" valueType="num">
                                      <p:cBhvr>
                                        <p:cTn id="27" dur="500" fill="hold"/>
                                        <p:tgtEl>
                                          <p:spTgt spid="23"/>
                                        </p:tgtEl>
                                        <p:attrNameLst>
                                          <p:attrName>ppt_h</p:attrName>
                                        </p:attrNameLst>
                                      </p:cBhvr>
                                      <p:tavLst>
                                        <p:tav tm="0">
                                          <p:val>
                                            <p:strVal val="4*#ppt_h"/>
                                          </p:val>
                                        </p:tav>
                                        <p:tav tm="100000">
                                          <p:val>
                                            <p:strVal val="#ppt_h"/>
                                          </p:val>
                                        </p:tav>
                                      </p:tavLst>
                                    </p:anim>
                                  </p:childTnLst>
                                </p:cTn>
                              </p:par>
                              <p:par>
                                <p:cTn id="28" presetID="23" presetClass="entr" presetSubtype="32" fill="hold" grpId="0" nodeType="withEffect">
                                  <p:stCondLst>
                                    <p:cond delay="2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strVal val="4*#ppt_w"/>
                                          </p:val>
                                        </p:tav>
                                        <p:tav tm="100000">
                                          <p:val>
                                            <p:strVal val="#ppt_w"/>
                                          </p:val>
                                        </p:tav>
                                      </p:tavLst>
                                    </p:anim>
                                    <p:anim calcmode="lin" valueType="num">
                                      <p:cBhvr>
                                        <p:cTn id="31" dur="500" fill="hold"/>
                                        <p:tgtEl>
                                          <p:spTgt spid="29"/>
                                        </p:tgtEl>
                                        <p:attrNameLst>
                                          <p:attrName>ppt_h</p:attrName>
                                        </p:attrNameLst>
                                      </p:cBhvr>
                                      <p:tavLst>
                                        <p:tav tm="0">
                                          <p:val>
                                            <p:strVal val="4*#ppt_h"/>
                                          </p:val>
                                        </p:tav>
                                        <p:tav tm="100000">
                                          <p:val>
                                            <p:strVal val="#ppt_h"/>
                                          </p:val>
                                        </p:tav>
                                      </p:tavLst>
                                    </p:anim>
                                  </p:childTnLst>
                                </p:cTn>
                              </p:par>
                              <p:par>
                                <p:cTn id="32" presetID="23" presetClass="entr" presetSubtype="32" fill="hold" grpId="0" nodeType="withEffect">
                                  <p:stCondLst>
                                    <p:cond delay="4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strVal val="4*#ppt_w"/>
                                          </p:val>
                                        </p:tav>
                                        <p:tav tm="100000">
                                          <p:val>
                                            <p:strVal val="#ppt_w"/>
                                          </p:val>
                                        </p:tav>
                                      </p:tavLst>
                                    </p:anim>
                                    <p:anim calcmode="lin" valueType="num">
                                      <p:cBhvr>
                                        <p:cTn id="35" dur="500" fill="hold"/>
                                        <p:tgtEl>
                                          <p:spTgt spid="26"/>
                                        </p:tgtEl>
                                        <p:attrNameLst>
                                          <p:attrName>ppt_h</p:attrName>
                                        </p:attrNameLst>
                                      </p:cBhvr>
                                      <p:tavLst>
                                        <p:tav tm="0">
                                          <p:val>
                                            <p:strVal val="4*#ppt_h"/>
                                          </p:val>
                                        </p:tav>
                                        <p:tav tm="100000">
                                          <p:val>
                                            <p:strVal val="#ppt_h"/>
                                          </p:val>
                                        </p:tav>
                                      </p:tavLst>
                                    </p:anim>
                                  </p:childTnLst>
                                </p:cTn>
                              </p:par>
                              <p:par>
                                <p:cTn id="36" presetID="23" presetClass="entr" presetSubtype="32" fill="hold" grpId="0" nodeType="withEffect">
                                  <p:stCondLst>
                                    <p:cond delay="6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strVal val="4*#ppt_w"/>
                                          </p:val>
                                        </p:tav>
                                        <p:tav tm="100000">
                                          <p:val>
                                            <p:strVal val="#ppt_w"/>
                                          </p:val>
                                        </p:tav>
                                      </p:tavLst>
                                    </p:anim>
                                    <p:anim calcmode="lin" valueType="num">
                                      <p:cBhvr>
                                        <p:cTn id="39" dur="500" fill="hold"/>
                                        <p:tgtEl>
                                          <p:spTgt spid="31"/>
                                        </p:tgtEl>
                                        <p:attrNameLst>
                                          <p:attrName>ppt_h</p:attrName>
                                        </p:attrNameLst>
                                      </p:cBhvr>
                                      <p:tavLst>
                                        <p:tav tm="0">
                                          <p:val>
                                            <p:strVal val="4*#ppt_h"/>
                                          </p:val>
                                        </p:tav>
                                        <p:tav tm="100000">
                                          <p:val>
                                            <p:strVal val="#ppt_h"/>
                                          </p:val>
                                        </p:tav>
                                      </p:tavLst>
                                    </p:anim>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par>
                          <p:cTn id="44" fill="hold">
                            <p:stCondLst>
                              <p:cond delay="33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childTnLst>
                          </p:cTn>
                        </p:par>
                        <p:par>
                          <p:cTn id="55" fill="hold">
                            <p:stCondLst>
                              <p:cond delay="3850"/>
                            </p:stCondLst>
                            <p:childTnLst>
                              <p:par>
                                <p:cTn id="56" presetID="22" presetClass="entr" presetSubtype="2"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right)">
                                      <p:cBhvr>
                                        <p:cTn id="58" dur="500"/>
                                        <p:tgtEl>
                                          <p:spTgt spid="9"/>
                                        </p:tgtEl>
                                      </p:cBhvr>
                                    </p:animEffect>
                                  </p:childTnLst>
                                </p:cTn>
                              </p:par>
                            </p:childTnLst>
                          </p:cTn>
                        </p:par>
                        <p:par>
                          <p:cTn id="59" fill="hold">
                            <p:stCondLst>
                              <p:cond delay="4350"/>
                            </p:stCondLst>
                            <p:childTnLst>
                              <p:par>
                                <p:cTn id="60" presetID="22" presetClass="entr" presetSubtype="8"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4850"/>
                            </p:stCondLst>
                            <p:childTnLst>
                              <p:par>
                                <p:cTn id="64" presetID="53" presetClass="entr" presetSubtype="16"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childTnLst>
                                </p:cTn>
                              </p:par>
                            </p:childTnLst>
                          </p:cTn>
                        </p:par>
                        <p:par>
                          <p:cTn id="74" fill="hold">
                            <p:stCondLst>
                              <p:cond delay="535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5850"/>
                            </p:stCondLst>
                            <p:childTnLst>
                              <p:par>
                                <p:cTn id="79" presetID="22" presetClass="entr" presetSubtype="2"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right)">
                                      <p:cBhvr>
                                        <p:cTn id="81" dur="500"/>
                                        <p:tgtEl>
                                          <p:spTgt spid="24"/>
                                        </p:tgtEl>
                                      </p:cBhvr>
                                    </p:animEffect>
                                  </p:childTnLst>
                                </p:cTn>
                              </p:par>
                            </p:childTnLst>
                          </p:cTn>
                        </p:par>
                        <p:par>
                          <p:cTn id="82" fill="hold">
                            <p:stCondLst>
                              <p:cond delay="6350"/>
                            </p:stCondLst>
                            <p:childTnLst>
                              <p:par>
                                <p:cTn id="83" presetID="53" presetClass="entr" presetSubtype="16"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animEffect transition="in" filter="fade">
                                      <p:cBhvr>
                                        <p:cTn id="92" dur="500"/>
                                        <p:tgtEl>
                                          <p:spTgt spid="25"/>
                                        </p:tgtEl>
                                      </p:cBhvr>
                                    </p:animEffect>
                                  </p:childTnLst>
                                </p:cTn>
                              </p:par>
                            </p:childTnLst>
                          </p:cTn>
                        </p:par>
                        <p:par>
                          <p:cTn id="93" fill="hold">
                            <p:stCondLst>
                              <p:cond delay="6850"/>
                            </p:stCondLst>
                            <p:childTnLst>
                              <p:par>
                                <p:cTn id="94" presetID="22" presetClass="entr" presetSubtype="2"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right)">
                                      <p:cBhvr>
                                        <p:cTn id="96" dur="500"/>
                                        <p:tgtEl>
                                          <p:spTgt spid="11"/>
                                        </p:tgtEl>
                                      </p:cBhvr>
                                    </p:animEffect>
                                  </p:childTnLst>
                                </p:cTn>
                              </p:par>
                            </p:childTnLst>
                          </p:cTn>
                        </p:par>
                        <p:par>
                          <p:cTn id="97" fill="hold">
                            <p:stCondLst>
                              <p:cond delay="7350"/>
                            </p:stCondLst>
                            <p:childTnLst>
                              <p:par>
                                <p:cTn id="98" presetID="2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par>
                          <p:cTn id="101" fill="hold">
                            <p:stCondLst>
                              <p:cond delay="7850"/>
                            </p:stCondLst>
                            <p:childTnLst>
                              <p:par>
                                <p:cTn id="102" presetID="53" presetClass="entr" presetSubtype="16"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500" fill="hold"/>
                                        <p:tgtEl>
                                          <p:spTgt spid="35"/>
                                        </p:tgtEl>
                                        <p:attrNameLst>
                                          <p:attrName>ppt_w</p:attrName>
                                        </p:attrNameLst>
                                      </p:cBhvr>
                                      <p:tavLst>
                                        <p:tav tm="0">
                                          <p:val>
                                            <p:fltVal val="0"/>
                                          </p:val>
                                        </p:tav>
                                        <p:tav tm="100000">
                                          <p:val>
                                            <p:strVal val="#ppt_w"/>
                                          </p:val>
                                        </p:tav>
                                      </p:tavLst>
                                    </p:anim>
                                    <p:anim calcmode="lin" valueType="num">
                                      <p:cBhvr>
                                        <p:cTn id="105" dur="500" fill="hold"/>
                                        <p:tgtEl>
                                          <p:spTgt spid="35"/>
                                        </p:tgtEl>
                                        <p:attrNameLst>
                                          <p:attrName>ppt_h</p:attrName>
                                        </p:attrNameLst>
                                      </p:cBhvr>
                                      <p:tavLst>
                                        <p:tav tm="0">
                                          <p:val>
                                            <p:fltVal val="0"/>
                                          </p:val>
                                        </p:tav>
                                        <p:tav tm="100000">
                                          <p:val>
                                            <p:strVal val="#ppt_h"/>
                                          </p:val>
                                        </p:tav>
                                      </p:tavLst>
                                    </p:anim>
                                    <p:animEffect transition="in" filter="fade">
                                      <p:cBhvr>
                                        <p:cTn id="106" dur="500"/>
                                        <p:tgtEl>
                                          <p:spTgt spid="35"/>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350"/>
                            </p:stCondLst>
                            <p:childTnLst>
                              <p:par>
                                <p:cTn id="113" presetID="22" presetClass="entr" presetSubtype="8"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wipe(left)">
                                      <p:cBhvr>
                                        <p:cTn id="1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P spid="11" grpId="0"/>
      <p:bldP spid="12" grpId="0"/>
      <p:bldP spid="13" grpId="0" animBg="1"/>
      <p:bldP spid="14"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齿轮1"/>
          <p:cNvSpPr/>
          <p:nvPr/>
        </p:nvSpPr>
        <p:spPr>
          <a:xfrm>
            <a:off x="4164617" y="1973842"/>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5293FB"/>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bg1">
                    <a:lumMod val="85000"/>
                  </a:schemeClr>
                </a:solidFill>
                <a:effectLst/>
                <a:uLnTx/>
                <a:uFillTx/>
                <a:latin typeface="Calibri"/>
                <a:ea typeface="微软雅黑" panose="020B0503020204020204" pitchFamily="34" charset="-122"/>
                <a:cs typeface="+mn-cs"/>
              </a:rPr>
              <a:t>文本</a:t>
            </a:r>
            <a:r>
              <a:rPr kumimoji="0" lang="en-US" altLang="zh-CN" sz="2800" b="1" i="0" u="none" strike="noStrike" kern="0" cap="none" spc="0" normalizeH="0" baseline="0" noProof="0" dirty="0" smtClean="0">
                <a:ln>
                  <a:noFill/>
                </a:ln>
                <a:solidFill>
                  <a:schemeClr val="bg1">
                    <a:lumMod val="85000"/>
                  </a:schemeClr>
                </a:solidFill>
                <a:effectLst/>
                <a:uLnTx/>
                <a:uFillTx/>
                <a:latin typeface="Calibri"/>
                <a:ea typeface="微软雅黑" panose="020B0503020204020204" pitchFamily="34" charset="-122"/>
                <a:cs typeface="+mn-cs"/>
              </a:rPr>
              <a:t>1</a:t>
            </a:r>
            <a:endParaRPr kumimoji="0" lang="zh-CN" altLang="en-US" sz="2800" b="1" i="0" u="none" strike="noStrike" kern="0" cap="none" spc="0" normalizeH="0" baseline="0" noProof="0" dirty="0">
              <a:ln>
                <a:noFill/>
              </a:ln>
              <a:solidFill>
                <a:schemeClr val="bg1">
                  <a:lumMod val="85000"/>
                </a:schemeClr>
              </a:solidFill>
              <a:effectLst/>
              <a:uLnTx/>
              <a:uFillTx/>
              <a:latin typeface="Calibri"/>
              <a:ea typeface="微软雅黑" panose="020B0503020204020204" pitchFamily="34" charset="-122"/>
              <a:cs typeface="+mn-cs"/>
            </a:endParaRPr>
          </a:p>
        </p:txBody>
      </p:sp>
      <p:sp>
        <p:nvSpPr>
          <p:cNvPr id="10" name="齿轮2"/>
          <p:cNvSpPr/>
          <p:nvPr/>
        </p:nvSpPr>
        <p:spPr>
          <a:xfrm>
            <a:off x="2925024" y="145835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8DC7FE"/>
          </a:solidFill>
          <a:ln w="3175"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1" i="0" u="none" strike="noStrike" kern="0" cap="none" spc="0" normalizeH="0" baseline="0" noProof="0" dirty="0" smtClean="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箭头1"/>
          <p:cNvSpPr/>
          <p:nvPr/>
        </p:nvSpPr>
        <p:spPr>
          <a:xfrm>
            <a:off x="4052209" y="1650193"/>
            <a:ext cx="2861056" cy="2861056"/>
          </a:xfrm>
          <a:prstGeom prst="circularArrow">
            <a:avLst>
              <a:gd name="adj1" fmla="val 4687"/>
              <a:gd name="adj2" fmla="val 299029"/>
              <a:gd name="adj3" fmla="val 2513083"/>
              <a:gd name="adj4" fmla="val 15867933"/>
              <a:gd name="adj5" fmla="val 5469"/>
            </a:avLst>
          </a:prstGeom>
          <a:solidFill>
            <a:srgbClr val="5293FB"/>
          </a:solidFill>
          <a:ln w="3175" cap="flat" cmpd="sng" algn="ctr">
            <a:noFill/>
            <a:prstDash val="solid"/>
          </a:ln>
          <a:effectLst>
            <a:outerShdw blurRad="50800" dist="38100" algn="l" rotWithShape="0">
              <a:prstClr val="black">
                <a:alpha val="40000"/>
              </a:prstClr>
            </a:outerShdw>
          </a:effectLst>
        </p:spPr>
      </p:sp>
      <p:sp>
        <p:nvSpPr>
          <p:cNvPr id="12" name="箭头2"/>
          <p:cNvSpPr/>
          <p:nvPr/>
        </p:nvSpPr>
        <p:spPr>
          <a:xfrm>
            <a:off x="2637133" y="1099228"/>
            <a:ext cx="2078736" cy="2078736"/>
          </a:xfrm>
          <a:prstGeom prst="leftCircularArrow">
            <a:avLst>
              <a:gd name="adj1" fmla="val 6452"/>
              <a:gd name="adj2" fmla="val 429999"/>
              <a:gd name="adj3" fmla="val 10489124"/>
              <a:gd name="adj4" fmla="val 14837806"/>
              <a:gd name="adj5" fmla="val 7527"/>
            </a:avLst>
          </a:prstGeom>
          <a:solidFill>
            <a:srgbClr val="8DC7FE"/>
          </a:solidFill>
          <a:ln w="25400" cap="flat" cmpd="sng" algn="ctr">
            <a:noFill/>
            <a:prstDash val="solid"/>
          </a:ln>
          <a:effectLst>
            <a:outerShdw blurRad="50800" dist="38100" algn="l" rotWithShape="0">
              <a:prstClr val="black">
                <a:alpha val="40000"/>
              </a:prstClr>
            </a:outerShdw>
          </a:effectLst>
        </p:spPr>
      </p:sp>
      <p:sp>
        <p:nvSpPr>
          <p:cNvPr id="13" name="Text Box 40"/>
          <p:cNvSpPr txBox="1">
            <a:spLocks noChangeArrowheads="1"/>
          </p:cNvSpPr>
          <p:nvPr/>
        </p:nvSpPr>
        <p:spPr bwMode="gray">
          <a:xfrm>
            <a:off x="812608" y="3502840"/>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smtClean="0">
              <a:solidFill>
                <a:srgbClr val="000000"/>
              </a:solidFill>
              <a:latin typeface="微软雅黑" panose="020B0503020204020204" pitchFamily="34" charset="-122"/>
              <a:ea typeface="微软雅黑" panose="020B0503020204020204" pitchFamily="34" charset="-122"/>
            </a:endParaRPr>
          </a:p>
          <a:p>
            <a:pPr lvl="0">
              <a:lnSpc>
                <a:spcPct val="120000"/>
              </a:lnSpc>
              <a:defRPr/>
            </a:pPr>
            <a:r>
              <a:rPr lang="zh-CN" altLang="en-US" sz="14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14" name="Rectangle 11"/>
          <p:cNvSpPr>
            <a:spLocks noChangeArrowheads="1"/>
          </p:cNvSpPr>
          <p:nvPr/>
        </p:nvSpPr>
        <p:spPr bwMode="gray">
          <a:xfrm>
            <a:off x="886628" y="3125970"/>
            <a:ext cx="2500330" cy="358775"/>
          </a:xfrm>
          <a:prstGeom prst="rect">
            <a:avLst/>
          </a:prstGeom>
          <a:noFill/>
          <a:ln>
            <a:noFill/>
          </a:ln>
        </p:spPr>
        <p:txBody>
          <a:bodyPr lIns="0" tIns="0" rIns="0" bIns="0" anchor="ctr"/>
          <a:lstStyle/>
          <a:p>
            <a:pPr lvl="0">
              <a:lnSpc>
                <a:spcPct val="120000"/>
              </a:lnSpc>
              <a:defRPr/>
            </a:pPr>
            <a:r>
              <a:rPr lang="zh-CN" altLang="en-US" sz="2000" b="1" kern="0" dirty="0">
                <a:latin typeface="微软雅黑" panose="020B0503020204020204" pitchFamily="34" charset="-122"/>
                <a:ea typeface="微软雅黑" panose="020B0503020204020204" pitchFamily="34" charset="-122"/>
              </a:rPr>
              <a:t>单击此处</a:t>
            </a:r>
            <a:r>
              <a:rPr lang="zh-CN" altLang="en-US" sz="2000" b="1" kern="0" dirty="0" smtClean="0">
                <a:latin typeface="微软雅黑" panose="020B0503020204020204" pitchFamily="34" charset="-122"/>
                <a:ea typeface="微软雅黑" panose="020B0503020204020204" pitchFamily="34" charset="-122"/>
              </a:rPr>
              <a:t>输入小标题</a:t>
            </a:r>
            <a:endParaRPr lang="zh-CN" altLang="en-US" sz="2000" b="1" kern="0" dirty="0">
              <a:latin typeface="微软雅黑" panose="020B0503020204020204" pitchFamily="34" charset="-122"/>
              <a:ea typeface="微软雅黑" panose="020B0503020204020204" pitchFamily="34" charset="-122"/>
            </a:endParaRPr>
          </a:p>
        </p:txBody>
      </p:sp>
      <p:sp>
        <p:nvSpPr>
          <p:cNvPr id="15" name="Text Box 40"/>
          <p:cNvSpPr txBox="1">
            <a:spLocks noChangeArrowheads="1"/>
          </p:cNvSpPr>
          <p:nvPr/>
        </p:nvSpPr>
        <p:spPr bwMode="gray">
          <a:xfrm>
            <a:off x="5652120" y="860388"/>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smtClean="0">
              <a:solidFill>
                <a:srgbClr val="000000"/>
              </a:solidFill>
              <a:latin typeface="微软雅黑" panose="020B0503020204020204" pitchFamily="34" charset="-122"/>
              <a:ea typeface="微软雅黑" panose="020B0503020204020204" pitchFamily="34" charset="-122"/>
            </a:endParaRPr>
          </a:p>
          <a:p>
            <a:pPr lvl="0">
              <a:lnSpc>
                <a:spcPct val="120000"/>
              </a:lnSpc>
              <a:defRPr/>
            </a:pPr>
            <a:r>
              <a:rPr lang="zh-CN" altLang="en-US" sz="14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16" name="Rectangle 11"/>
          <p:cNvSpPr>
            <a:spLocks noChangeArrowheads="1"/>
          </p:cNvSpPr>
          <p:nvPr/>
        </p:nvSpPr>
        <p:spPr bwMode="gray">
          <a:xfrm>
            <a:off x="5726140" y="483518"/>
            <a:ext cx="2500330" cy="358775"/>
          </a:xfrm>
          <a:prstGeom prst="rect">
            <a:avLst/>
          </a:prstGeom>
          <a:noFill/>
          <a:ln>
            <a:noFill/>
          </a:ln>
        </p:spPr>
        <p:txBody>
          <a:bodyPr lIns="0" tIns="0" rIns="0" bIns="0" anchor="ctr"/>
          <a:lstStyle/>
          <a:p>
            <a:pPr lvl="0">
              <a:lnSpc>
                <a:spcPct val="120000"/>
              </a:lnSpc>
              <a:defRPr/>
            </a:pPr>
            <a:r>
              <a:rPr lang="zh-CN" altLang="en-US" sz="2000" b="1" kern="0" dirty="0">
                <a:latin typeface="微软雅黑" panose="020B0503020204020204" pitchFamily="34" charset="-122"/>
                <a:ea typeface="微软雅黑" panose="020B0503020204020204" pitchFamily="34" charset="-122"/>
              </a:rPr>
              <a:t>单击此处</a:t>
            </a:r>
            <a:r>
              <a:rPr lang="zh-CN" altLang="en-US" sz="2000" b="1" kern="0" dirty="0" smtClean="0">
                <a:latin typeface="微软雅黑" panose="020B0503020204020204" pitchFamily="34" charset="-122"/>
                <a:ea typeface="微软雅黑" panose="020B0503020204020204" pitchFamily="34" charset="-122"/>
              </a:rPr>
              <a:t>输入小标题</a:t>
            </a:r>
            <a:endParaRPr lang="zh-CN" altLang="en-US" sz="2000" b="1"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85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35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850"/>
                            </p:stCondLst>
                            <p:childTnLst>
                              <p:par>
                                <p:cTn id="33" presetID="22" presetClass="entr" presetSubtype="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4350"/>
                            </p:stCondLst>
                            <p:childTnLst>
                              <p:par>
                                <p:cTn id="37" presetID="8" presetClass="emph" presetSubtype="0" repeatCount="indefinite" fill="hold" grpId="1" nodeType="afterEffect">
                                  <p:stCondLst>
                                    <p:cond delay="0"/>
                                  </p:stCondLst>
                                  <p:childTnLst>
                                    <p:animRot by="21600000">
                                      <p:cBhvr>
                                        <p:cTn id="38" dur="3000" fill="hold"/>
                                        <p:tgtEl>
                                          <p:spTgt spid="9"/>
                                        </p:tgtEl>
                                        <p:attrNameLst>
                                          <p:attrName>r</p:attrName>
                                        </p:attrNameLst>
                                      </p:cBhvr>
                                    </p:animRot>
                                  </p:childTnLst>
                                </p:cTn>
                              </p:par>
                              <p:par>
                                <p:cTn id="39" presetID="8" presetClass="emph" presetSubtype="0" repeatCount="indefinite" fill="hold" grpId="1" nodeType="withEffect">
                                  <p:stCondLst>
                                    <p:cond delay="0"/>
                                  </p:stCondLst>
                                  <p:childTnLst>
                                    <p:animRot by="-21600000">
                                      <p:cBhvr>
                                        <p:cTn id="40" dur="2000" fill="hold"/>
                                        <p:tgtEl>
                                          <p:spTgt spid="10"/>
                                        </p:tgtEl>
                                        <p:attrNameLst>
                                          <p:attrName>r</p:attrName>
                                        </p:attrNameLst>
                                      </p:cBhvr>
                                    </p:animRot>
                                  </p:childTnLst>
                                </p:cTn>
                              </p:par>
                            </p:childTnLst>
                          </p:cTn>
                        </p:par>
                        <p:par>
                          <p:cTn id="41" fill="hold">
                            <p:stCondLst>
                              <p:cond delay="73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4"/>
                                        </p:tgtEl>
                                        <p:attrNameLst>
                                          <p:attrName>ppt_y</p:attrName>
                                        </p:attrNameLst>
                                      </p:cBhvr>
                                      <p:tavLst>
                                        <p:tav tm="0">
                                          <p:val>
                                            <p:strVal val="#ppt_y"/>
                                          </p:val>
                                        </p:tav>
                                        <p:tav tm="100000">
                                          <p:val>
                                            <p:strVal val="#ppt_y"/>
                                          </p:val>
                                        </p:tav>
                                      </p:tavLst>
                                    </p:anim>
                                    <p:anim calcmode="lin" valueType="num">
                                      <p:cBhvr>
                                        <p:cTn id="4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4"/>
                                        </p:tgtEl>
                                      </p:cBhvr>
                                    </p:animEffect>
                                  </p:childTnLst>
                                </p:cTn>
                              </p:par>
                            </p:childTnLst>
                          </p:cTn>
                        </p:par>
                        <p:par>
                          <p:cTn id="49" fill="hold">
                            <p:stCondLst>
                              <p:cond delay="8250"/>
                            </p:stCondLst>
                            <p:childTnLst>
                              <p:par>
                                <p:cTn id="50" presetID="42"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750"/>
                                        <p:tgtEl>
                                          <p:spTgt spid="13"/>
                                        </p:tgtEl>
                                      </p:cBhvr>
                                    </p:animEffect>
                                    <p:anim calcmode="lin" valueType="num">
                                      <p:cBhvr>
                                        <p:cTn id="53" dur="750" fill="hold"/>
                                        <p:tgtEl>
                                          <p:spTgt spid="13"/>
                                        </p:tgtEl>
                                        <p:attrNameLst>
                                          <p:attrName>ppt_x</p:attrName>
                                        </p:attrNameLst>
                                      </p:cBhvr>
                                      <p:tavLst>
                                        <p:tav tm="0">
                                          <p:val>
                                            <p:strVal val="#ppt_x"/>
                                          </p:val>
                                        </p:tav>
                                        <p:tav tm="100000">
                                          <p:val>
                                            <p:strVal val="#ppt_x"/>
                                          </p:val>
                                        </p:tav>
                                      </p:tavLst>
                                    </p:anim>
                                    <p:anim calcmode="lin" valueType="num">
                                      <p:cBhvr>
                                        <p:cTn id="54" dur="75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925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6"/>
                                        </p:tgtEl>
                                      </p:cBhvr>
                                    </p:animEffect>
                                  </p:childTnLst>
                                </p:cTn>
                              </p:par>
                            </p:childTnLst>
                          </p:cTn>
                        </p:par>
                        <p:par>
                          <p:cTn id="63" fill="hold">
                            <p:stCondLst>
                              <p:cond delay="9900"/>
                            </p:stCondLst>
                            <p:childTnLst>
                              <p:par>
                                <p:cTn id="64" presetID="42"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750"/>
                                        <p:tgtEl>
                                          <p:spTgt spid="15"/>
                                        </p:tgtEl>
                                      </p:cBhvr>
                                    </p:animEffect>
                                    <p:anim calcmode="lin" valueType="num">
                                      <p:cBhvr>
                                        <p:cTn id="67" dur="750" fill="hold"/>
                                        <p:tgtEl>
                                          <p:spTgt spid="15"/>
                                        </p:tgtEl>
                                        <p:attrNameLst>
                                          <p:attrName>ppt_x</p:attrName>
                                        </p:attrNameLst>
                                      </p:cBhvr>
                                      <p:tavLst>
                                        <p:tav tm="0">
                                          <p:val>
                                            <p:strVal val="#ppt_x"/>
                                          </p:val>
                                        </p:tav>
                                        <p:tav tm="100000">
                                          <p:val>
                                            <p:strVal val="#ppt_x"/>
                                          </p:val>
                                        </p:tav>
                                      </p:tavLst>
                                    </p:anim>
                                    <p:anim calcmode="lin" valueType="num">
                                      <p:cBhvr>
                                        <p:cTn id="68"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animBg="1"/>
      <p:bldP spid="9" grpId="1" animBg="1"/>
      <p:bldP spid="10" grpId="0" animBg="1"/>
      <p:bldP spid="10" grpId="1" animBg="1"/>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弧形 12"/>
          <p:cNvSpPr/>
          <p:nvPr/>
        </p:nvSpPr>
        <p:spPr>
          <a:xfrm>
            <a:off x="1791048" y="1424510"/>
            <a:ext cx="1825335" cy="1825335"/>
          </a:xfrm>
          <a:prstGeom prst="arc">
            <a:avLst>
              <a:gd name="adj1" fmla="val 5575802"/>
              <a:gd name="adj2" fmla="val 3069792"/>
            </a:avLst>
          </a:prstGeom>
          <a:ln w="28575">
            <a:solidFill>
              <a:srgbClr val="5293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p:cNvGrpSpPr/>
          <p:nvPr/>
        </p:nvGrpSpPr>
        <p:grpSpPr>
          <a:xfrm>
            <a:off x="1893724" y="1527186"/>
            <a:ext cx="1619985" cy="1619985"/>
            <a:chOff x="7027491" y="3924810"/>
            <a:chExt cx="606751" cy="606751"/>
          </a:xfrm>
        </p:grpSpPr>
        <p:sp>
          <p:nvSpPr>
            <p:cNvPr id="15" name="流程图: 联系 14"/>
            <p:cNvSpPr/>
            <p:nvPr/>
          </p:nvSpPr>
          <p:spPr>
            <a:xfrm>
              <a:off x="7027491" y="3924810"/>
              <a:ext cx="606751" cy="606751"/>
            </a:xfrm>
            <a:prstGeom prst="flowChartConnector">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7173402" y="4074883"/>
              <a:ext cx="340600" cy="289510"/>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7" name="文本框 16"/>
          <p:cNvSpPr txBox="1"/>
          <p:nvPr/>
        </p:nvSpPr>
        <p:spPr>
          <a:xfrm>
            <a:off x="3334956" y="1514216"/>
            <a:ext cx="3916227" cy="830997"/>
          </a:xfrm>
          <a:prstGeom prst="rect">
            <a:avLst/>
          </a:prstGeom>
          <a:noFill/>
        </p:spPr>
        <p:txBody>
          <a:bodyPr wrap="square" rtlCol="0">
            <a:spAutoFit/>
          </a:bodyPr>
          <a:lstStyle/>
          <a:p>
            <a:pPr algn="ctr"/>
            <a:r>
              <a:rPr lang="zh-CN" altLang="en-US" sz="4800" dirty="0" smtClean="0">
                <a:solidFill>
                  <a:srgbClr val="5293FB"/>
                </a:solidFill>
                <a:latin typeface="微软雅黑" panose="020B0503020204020204" pitchFamily="34" charset="-122"/>
                <a:ea typeface="微软雅黑" panose="020B0503020204020204" pitchFamily="34" charset="-122"/>
              </a:rPr>
              <a:t>添加标题</a:t>
            </a:r>
            <a:endParaRPr lang="zh-CN" altLang="en-US" sz="4800" dirty="0" smtClean="0">
              <a:solidFill>
                <a:srgbClr val="5293FB"/>
              </a:solidFill>
              <a:latin typeface="微软雅黑" panose="020B0503020204020204" pitchFamily="34" charset="-122"/>
              <a:ea typeface="微软雅黑" panose="020B0503020204020204" pitchFamily="34" charset="-122"/>
            </a:endParaRPr>
          </a:p>
        </p:txBody>
      </p:sp>
      <p:sp>
        <p:nvSpPr>
          <p:cNvPr id="18" name="文本框 17"/>
          <p:cNvSpPr txBox="1"/>
          <p:nvPr/>
        </p:nvSpPr>
        <p:spPr bwMode="auto">
          <a:xfrm>
            <a:off x="4244251" y="2368581"/>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smtClean="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19" name="文本框 18"/>
          <p:cNvSpPr txBox="1"/>
          <p:nvPr/>
        </p:nvSpPr>
        <p:spPr bwMode="auto">
          <a:xfrm>
            <a:off x="5293071" y="2362652"/>
            <a:ext cx="91379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20" name="文本框 19"/>
          <p:cNvSpPr txBox="1"/>
          <p:nvPr/>
        </p:nvSpPr>
        <p:spPr bwMode="auto">
          <a:xfrm>
            <a:off x="4244251" y="2960490"/>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21" name="文本框 20"/>
          <p:cNvSpPr txBox="1"/>
          <p:nvPr/>
        </p:nvSpPr>
        <p:spPr bwMode="auto">
          <a:xfrm>
            <a:off x="5293071" y="2960017"/>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22" name="文本框 21"/>
          <p:cNvSpPr txBox="1"/>
          <p:nvPr/>
        </p:nvSpPr>
        <p:spPr bwMode="auto">
          <a:xfrm>
            <a:off x="4244251" y="2659595"/>
            <a:ext cx="104881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23" name="文本框 22"/>
          <p:cNvSpPr txBox="1"/>
          <p:nvPr/>
        </p:nvSpPr>
        <p:spPr bwMode="auto">
          <a:xfrm>
            <a:off x="5293070" y="2655679"/>
            <a:ext cx="102022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8" presetClass="emph" presetSubtype="0" fill="hold" grpId="1" nodeType="withEffect">
                                  <p:stCondLst>
                                    <p:cond delay="0"/>
                                  </p:stCondLst>
                                  <p:childTnLst>
                                    <p:animRot by="5400000">
                                      <p:cBhvr>
                                        <p:cTn id="12" dur="2700" fill="hold"/>
                                        <p:tgtEl>
                                          <p:spTgt spid="13"/>
                                        </p:tgtEl>
                                        <p:attrNameLst>
                                          <p:attrName>r</p:attrName>
                                        </p:attrNameLst>
                                      </p:cBhvr>
                                    </p:animRot>
                                  </p:childTnLst>
                                </p:cTn>
                              </p:par>
                              <p:par>
                                <p:cTn id="13" presetID="2" presetClass="entr" presetSubtype="2" decel="100000" fill="hold" grpId="0" nodeType="withEffect">
                                  <p:stCondLst>
                                    <p:cond delay="11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1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1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ppt_x"/>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3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0" fill="hold"/>
                                        <p:tgtEl>
                                          <p:spTgt spid="23"/>
                                        </p:tgtEl>
                                        <p:attrNameLst>
                                          <p:attrName>ppt_x</p:attrName>
                                        </p:attrNameLst>
                                      </p:cBhvr>
                                      <p:tavLst>
                                        <p:tav tm="0">
                                          <p:val>
                                            <p:strVal val="#ppt_x"/>
                                          </p:val>
                                        </p:tav>
                                        <p:tav tm="100000">
                                          <p:val>
                                            <p:strVal val="#ppt_x"/>
                                          </p:val>
                                        </p:tav>
                                      </p:tavLst>
                                    </p:anim>
                                    <p:anim calcmode="lin" valueType="num">
                                      <p:cBhvr additive="base">
                                        <p:cTn id="32" dur="10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4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ppt_x"/>
                                          </p:val>
                                        </p:tav>
                                        <p:tav tm="100000">
                                          <p:val>
                                            <p:strVal val="#ppt_x"/>
                                          </p:val>
                                        </p:tav>
                                      </p:tavLst>
                                    </p:anim>
                                    <p:anim calcmode="lin" valueType="num">
                                      <p:cBhvr additive="base">
                                        <p:cTn id="36" dur="10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5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000" fill="hold"/>
                                        <p:tgtEl>
                                          <p:spTgt spid="21"/>
                                        </p:tgtEl>
                                        <p:attrNameLst>
                                          <p:attrName>ppt_x</p:attrName>
                                        </p:attrNameLst>
                                      </p:cBhvr>
                                      <p:tavLst>
                                        <p:tav tm="0">
                                          <p:val>
                                            <p:strVal val="#ppt_x"/>
                                          </p:val>
                                        </p:tav>
                                        <p:tav tm="100000">
                                          <p:val>
                                            <p:strVal val="#ppt_x"/>
                                          </p:val>
                                        </p:tav>
                                      </p:tavLst>
                                    </p:anim>
                                    <p:anim calcmode="lin" valueType="num">
                                      <p:cBhvr additive="base">
                                        <p:cTn id="40"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7" grpId="0"/>
      <p:bldP spid="18" grpId="0"/>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4191772" y="1272092"/>
            <a:ext cx="1189857" cy="1418629"/>
            <a:chOff x="5589029" y="1674543"/>
            <a:chExt cx="1586476" cy="1891505"/>
          </a:xfrm>
        </p:grpSpPr>
        <p:sp>
          <p:nvSpPr>
            <p:cNvPr id="10" name="MH_Other_8"/>
            <p:cNvSpPr/>
            <p:nvPr>
              <p:custDataLst>
                <p:tags r:id="rId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prstClr val="black"/>
                </a:solidFill>
              </a:endParaRPr>
            </a:p>
          </p:txBody>
        </p:sp>
        <p:sp>
          <p:nvSpPr>
            <p:cNvPr id="11" name="MH_Other_9"/>
            <p:cNvSpPr/>
            <p:nvPr>
              <p:custDataLst>
                <p:tags r:id="rId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5293FB"/>
            </a:solidFill>
            <a:ln>
              <a:noFill/>
            </a:ln>
          </p:spPr>
          <p:txBody>
            <a:bodyPr lIns="51435" tIns="25718" rIns="51435" bIns="25718" anchor="ctr">
              <a:normAutofit/>
            </a:bodyPr>
            <a:lstStyle/>
            <a:p>
              <a:pPr>
                <a:defRPr/>
              </a:pPr>
              <a:endParaRPr lang="zh-CN" altLang="en-US" sz="1015" kern="0">
                <a:solidFill>
                  <a:prstClr val="black"/>
                </a:solidFill>
              </a:endParaRPr>
            </a:p>
          </p:txBody>
        </p:sp>
        <p:sp>
          <p:nvSpPr>
            <p:cNvPr id="12" name="MH_Other_10"/>
            <p:cNvSpPr/>
            <p:nvPr>
              <p:custDataLst>
                <p:tags r:id="rId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rgbClr val="5293FB"/>
                </a:gs>
                <a:gs pos="100000">
                  <a:srgbClr val="5293FB"/>
                </a:gs>
              </a:gsLst>
              <a:lin ang="2700000" scaled="0"/>
            </a:gradFill>
            <a:ln>
              <a:noFill/>
            </a:ln>
          </p:spPr>
          <p:txBody>
            <a:bodyPr lIns="51435" tIns="25718" rIns="51435" bIns="25718" anchor="ctr">
              <a:normAutofit/>
            </a:bodyPr>
            <a:lstStyle/>
            <a:p>
              <a:pPr>
                <a:defRPr/>
              </a:pPr>
              <a:endParaRPr lang="zh-CN" altLang="en-US" sz="1015" kern="0">
                <a:solidFill>
                  <a:prstClr val="black"/>
                </a:solidFill>
              </a:endParaRPr>
            </a:p>
          </p:txBody>
        </p:sp>
        <p:sp>
          <p:nvSpPr>
            <p:cNvPr id="13" name="MH_Other_13"/>
            <p:cNvSpPr txBox="1"/>
            <p:nvPr>
              <p:custDataLst>
                <p:tags r:id="rId4"/>
              </p:custDataLst>
            </p:nvPr>
          </p:nvSpPr>
          <p:spPr>
            <a:xfrm>
              <a:off x="5876607" y="2652030"/>
              <a:ext cx="612295" cy="595746"/>
            </a:xfrm>
            <a:prstGeom prst="rect">
              <a:avLst/>
            </a:prstGeom>
            <a:noFill/>
            <a:effectLst/>
          </p:spPr>
          <p:txBody>
            <a:bodyPr anchor="ctr">
              <a:normAutofit fontScale="85000" lnSpcReduction="1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solidFill>
                    <a:prstClr val="white"/>
                  </a:solidFill>
                  <a:latin typeface="+mn-lt"/>
                  <a:ea typeface="+mn-ea"/>
                </a:rPr>
                <a:t>01</a:t>
              </a:r>
              <a:endParaRPr lang="zh-CN" altLang="en-US" sz="2400" dirty="0">
                <a:solidFill>
                  <a:prstClr val="white"/>
                </a:solidFill>
                <a:latin typeface="+mn-lt"/>
                <a:ea typeface="+mn-ea"/>
              </a:endParaRPr>
            </a:p>
          </p:txBody>
        </p:sp>
      </p:grpSp>
      <p:grpSp>
        <p:nvGrpSpPr>
          <p:cNvPr id="14" name="组合 13"/>
          <p:cNvGrpSpPr/>
          <p:nvPr/>
        </p:nvGrpSpPr>
        <p:grpSpPr>
          <a:xfrm>
            <a:off x="3757001" y="2978797"/>
            <a:ext cx="1228587" cy="1441673"/>
            <a:chOff x="5009334" y="3950150"/>
            <a:chExt cx="1638116" cy="1922231"/>
          </a:xfrm>
        </p:grpSpPr>
        <p:sp>
          <p:nvSpPr>
            <p:cNvPr id="15" name="MH_Other_2"/>
            <p:cNvSpPr/>
            <p:nvPr>
              <p:custDataLst>
                <p:tags r:id="rId5"/>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prstClr val="black"/>
                </a:solidFill>
              </a:endParaRPr>
            </a:p>
          </p:txBody>
        </p:sp>
        <p:sp>
          <p:nvSpPr>
            <p:cNvPr id="16" name="MH_Other_11"/>
            <p:cNvSpPr/>
            <p:nvPr>
              <p:custDataLst>
                <p:tags r:id="rId6"/>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5293FB"/>
            </a:solidFill>
            <a:ln>
              <a:noFill/>
            </a:ln>
          </p:spPr>
          <p:txBody>
            <a:bodyPr lIns="51435" tIns="25718" rIns="51435" bIns="25718" anchor="ctr">
              <a:normAutofit/>
            </a:bodyPr>
            <a:lstStyle/>
            <a:p>
              <a:pPr>
                <a:defRPr/>
              </a:pPr>
              <a:endParaRPr lang="zh-CN" altLang="en-US" sz="1015" kern="0">
                <a:solidFill>
                  <a:prstClr val="black"/>
                </a:solidFill>
              </a:endParaRPr>
            </a:p>
          </p:txBody>
        </p:sp>
        <p:sp>
          <p:nvSpPr>
            <p:cNvPr id="17" name="MH_Other_12"/>
            <p:cNvSpPr/>
            <p:nvPr>
              <p:custDataLst>
                <p:tags r:id="rId7"/>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rgbClr val="5293FB"/>
                </a:gs>
                <a:gs pos="100000">
                  <a:srgbClr val="5293FB"/>
                </a:gs>
              </a:gsLst>
              <a:lin ang="2700000" scaled="0"/>
            </a:gradFill>
            <a:ln>
              <a:noFill/>
            </a:ln>
          </p:spPr>
          <p:txBody>
            <a:bodyPr lIns="51435" tIns="25718" rIns="51435" bIns="25718" anchor="ctr">
              <a:normAutofit/>
            </a:bodyPr>
            <a:lstStyle/>
            <a:p>
              <a:pPr>
                <a:defRPr/>
              </a:pPr>
              <a:endParaRPr lang="zh-CN" altLang="en-US" sz="1015" kern="0">
                <a:solidFill>
                  <a:prstClr val="black"/>
                </a:solidFill>
              </a:endParaRPr>
            </a:p>
          </p:txBody>
        </p:sp>
        <p:sp>
          <p:nvSpPr>
            <p:cNvPr id="18" name="MH_Other_14"/>
            <p:cNvSpPr txBox="1"/>
            <p:nvPr>
              <p:custDataLst>
                <p:tags r:id="rId8"/>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solidFill>
                    <a:prstClr val="white"/>
                  </a:solidFill>
                  <a:latin typeface="+mn-lt"/>
                  <a:ea typeface="+mn-ea"/>
                </a:rPr>
                <a:t>03</a:t>
              </a:r>
              <a:endParaRPr lang="zh-CN" altLang="en-US" sz="2400" dirty="0">
                <a:solidFill>
                  <a:prstClr val="white"/>
                </a:solidFill>
                <a:latin typeface="+mn-lt"/>
                <a:ea typeface="+mn-ea"/>
              </a:endParaRPr>
            </a:p>
          </p:txBody>
        </p:sp>
      </p:grpSp>
      <p:grpSp>
        <p:nvGrpSpPr>
          <p:cNvPr id="19" name="组合 18"/>
          <p:cNvGrpSpPr/>
          <p:nvPr/>
        </p:nvGrpSpPr>
        <p:grpSpPr>
          <a:xfrm>
            <a:off x="3031824" y="2014466"/>
            <a:ext cx="1463391" cy="1212719"/>
            <a:chOff x="4042432" y="2664376"/>
            <a:chExt cx="1951188" cy="1616958"/>
          </a:xfrm>
        </p:grpSpPr>
        <p:sp>
          <p:nvSpPr>
            <p:cNvPr id="20" name="MH_Other_3"/>
            <p:cNvSpPr/>
            <p:nvPr>
              <p:custDataLst>
                <p:tags r:id="rId9"/>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prstClr val="black"/>
                </a:solidFill>
              </a:endParaRPr>
            </a:p>
          </p:txBody>
        </p:sp>
        <p:sp>
          <p:nvSpPr>
            <p:cNvPr id="21" name="MH_Other_4"/>
            <p:cNvSpPr/>
            <p:nvPr>
              <p:custDataLst>
                <p:tags r:id="rId10"/>
              </p:custDataLst>
            </p:nvPr>
          </p:nvSpPr>
          <p:spPr bwMode="auto">
            <a:xfrm flipV="1">
              <a:off x="4076512" y="3026593"/>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8DC7FE"/>
            </a:solidFill>
            <a:ln>
              <a:noFill/>
            </a:ln>
          </p:spPr>
          <p:txBody>
            <a:bodyPr lIns="51435" tIns="25718" rIns="51435" bIns="25718" anchor="ctr">
              <a:normAutofit/>
            </a:bodyPr>
            <a:lstStyle/>
            <a:p>
              <a:pPr>
                <a:defRPr/>
              </a:pPr>
              <a:endParaRPr lang="zh-CN" altLang="en-US" sz="1015" kern="0">
                <a:solidFill>
                  <a:prstClr val="black"/>
                </a:solidFill>
              </a:endParaRPr>
            </a:p>
          </p:txBody>
        </p:sp>
        <p:sp>
          <p:nvSpPr>
            <p:cNvPr id="22" name="MH_Other_5"/>
            <p:cNvSpPr/>
            <p:nvPr>
              <p:custDataLst>
                <p:tags r:id="rId11"/>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rgbClr val="8DC7FE"/>
                </a:gs>
                <a:gs pos="100000">
                  <a:srgbClr val="8DC7FE"/>
                </a:gs>
              </a:gsLst>
              <a:lin ang="2700000" scaled="0"/>
            </a:gradFill>
            <a:ln>
              <a:noFill/>
            </a:ln>
          </p:spPr>
          <p:txBody>
            <a:bodyPr lIns="51435" tIns="25718" rIns="51435" bIns="25718" anchor="ctr">
              <a:normAutofit/>
            </a:bodyPr>
            <a:lstStyle/>
            <a:p>
              <a:pPr>
                <a:defRPr/>
              </a:pPr>
              <a:endParaRPr lang="zh-CN" altLang="en-US" sz="1015" kern="0">
                <a:solidFill>
                  <a:prstClr val="black"/>
                </a:solidFill>
              </a:endParaRPr>
            </a:p>
          </p:txBody>
        </p:sp>
        <p:sp>
          <p:nvSpPr>
            <p:cNvPr id="23" name="MH_Other_15"/>
            <p:cNvSpPr txBox="1"/>
            <p:nvPr>
              <p:custDataLst>
                <p:tags r:id="rId12"/>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solidFill>
                    <a:prstClr val="white"/>
                  </a:solidFill>
                  <a:latin typeface="+mn-lt"/>
                  <a:ea typeface="+mn-ea"/>
                </a:rPr>
                <a:t>04</a:t>
              </a:r>
              <a:endParaRPr lang="zh-CN" altLang="en-US" sz="2400" dirty="0">
                <a:solidFill>
                  <a:prstClr val="white"/>
                </a:solidFill>
                <a:latin typeface="+mn-lt"/>
                <a:ea typeface="+mn-ea"/>
              </a:endParaRPr>
            </a:p>
          </p:txBody>
        </p:sp>
      </p:grpSp>
      <p:grpSp>
        <p:nvGrpSpPr>
          <p:cNvPr id="24" name="组合 23"/>
          <p:cNvGrpSpPr/>
          <p:nvPr/>
        </p:nvGrpSpPr>
        <p:grpSpPr>
          <a:xfrm>
            <a:off x="4636051" y="2434650"/>
            <a:ext cx="1437833" cy="1221257"/>
            <a:chOff x="6181402" y="3224621"/>
            <a:chExt cx="1917110" cy="1628342"/>
          </a:xfrm>
        </p:grpSpPr>
        <p:sp>
          <p:nvSpPr>
            <p:cNvPr id="25" name="MH_Other_1"/>
            <p:cNvSpPr/>
            <p:nvPr>
              <p:custDataLst>
                <p:tags r:id="rId13"/>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prstClr val="black"/>
                </a:solidFill>
              </a:endParaRPr>
            </a:p>
          </p:txBody>
        </p:sp>
        <p:sp>
          <p:nvSpPr>
            <p:cNvPr id="26" name="MH_Other_6"/>
            <p:cNvSpPr/>
            <p:nvPr>
              <p:custDataLst>
                <p:tags r:id="rId14"/>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rgbClr val="8DC7FE"/>
                </a:gs>
                <a:gs pos="100000">
                  <a:srgbClr val="8DC7FE"/>
                </a:gs>
              </a:gsLst>
              <a:lin ang="2700000" scaled="0"/>
            </a:gradFill>
            <a:ln>
              <a:noFill/>
            </a:ln>
          </p:spPr>
          <p:txBody>
            <a:bodyPr lIns="51435" tIns="25718" rIns="51435" bIns="25718" anchor="ctr">
              <a:normAutofit/>
            </a:bodyPr>
            <a:lstStyle/>
            <a:p>
              <a:pPr>
                <a:defRPr/>
              </a:pPr>
              <a:endParaRPr lang="zh-CN" altLang="en-US" sz="1015" kern="0">
                <a:solidFill>
                  <a:prstClr val="black"/>
                </a:solidFill>
              </a:endParaRPr>
            </a:p>
          </p:txBody>
        </p:sp>
        <p:sp>
          <p:nvSpPr>
            <p:cNvPr id="27" name="MH_Other_7"/>
            <p:cNvSpPr/>
            <p:nvPr>
              <p:custDataLst>
                <p:tags r:id="rId15"/>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8DC7FE"/>
            </a:solidFill>
            <a:ln>
              <a:noFill/>
            </a:ln>
          </p:spPr>
          <p:txBody>
            <a:bodyPr lIns="51435" tIns="25718" rIns="51435" bIns="25718" anchor="ctr">
              <a:normAutofit/>
            </a:bodyPr>
            <a:lstStyle/>
            <a:p>
              <a:pPr>
                <a:defRPr/>
              </a:pPr>
              <a:endParaRPr lang="zh-CN" altLang="en-US" sz="1015" kern="0">
                <a:solidFill>
                  <a:prstClr val="black"/>
                </a:solidFill>
              </a:endParaRPr>
            </a:p>
          </p:txBody>
        </p:sp>
        <p:sp>
          <p:nvSpPr>
            <p:cNvPr id="28" name="MH_Other_16"/>
            <p:cNvSpPr txBox="1"/>
            <p:nvPr>
              <p:custDataLst>
                <p:tags r:id="rId16"/>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solidFill>
                    <a:prstClr val="white"/>
                  </a:solidFill>
                  <a:latin typeface="+mn-lt"/>
                  <a:ea typeface="+mn-ea"/>
                </a:rPr>
                <a:t>02</a:t>
              </a:r>
              <a:endParaRPr lang="zh-CN" altLang="en-US" sz="2400" dirty="0">
                <a:solidFill>
                  <a:prstClr val="white"/>
                </a:solidFill>
                <a:latin typeface="+mn-lt"/>
                <a:ea typeface="+mn-ea"/>
              </a:endParaRPr>
            </a:p>
          </p:txBody>
        </p:sp>
      </p:grpSp>
      <p:grpSp>
        <p:nvGrpSpPr>
          <p:cNvPr id="29" name="组合 28"/>
          <p:cNvGrpSpPr/>
          <p:nvPr/>
        </p:nvGrpSpPr>
        <p:grpSpPr>
          <a:xfrm>
            <a:off x="1399286" y="1131255"/>
            <a:ext cx="2353145" cy="1059602"/>
            <a:chOff x="1865715" y="1486761"/>
            <a:chExt cx="3137526" cy="1412803"/>
          </a:xfrm>
        </p:grpSpPr>
        <p:sp>
          <p:nvSpPr>
            <p:cNvPr id="30" name="MH_SubTitle_4"/>
            <p:cNvSpPr txBox="1">
              <a:spLocks noChangeArrowheads="1"/>
            </p:cNvSpPr>
            <p:nvPr>
              <p:custDataLst>
                <p:tags r:id="rId1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smtClean="0">
                  <a:solidFill>
                    <a:srgbClr val="8DC7FE"/>
                  </a:solidFill>
                  <a:latin typeface="微软雅黑" panose="020B0503020204020204" pitchFamily="34" charset="-122"/>
                </a:rPr>
                <a:t>添加标题</a:t>
              </a:r>
              <a:endParaRPr lang="zh-CN" altLang="en-US" sz="1500" dirty="0">
                <a:solidFill>
                  <a:srgbClr val="8DC7FE"/>
                </a:solidFill>
                <a:latin typeface="微软雅黑" panose="020B0503020204020204" pitchFamily="34" charset="-122"/>
              </a:endParaRPr>
            </a:p>
          </p:txBody>
        </p:sp>
        <p:sp>
          <p:nvSpPr>
            <p:cNvPr id="31" name="MH_SubTitle_1"/>
            <p:cNvSpPr txBox="1">
              <a:spLocks noChangeArrowheads="1"/>
            </p:cNvSpPr>
            <p:nvPr>
              <p:custDataLst>
                <p:tags r:id="rId1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75000"/>
                      <a:lumOff val="2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75000"/>
                    <a:lumOff val="25000"/>
                  </a:schemeClr>
                </a:solidFill>
                <a:latin typeface="微软雅黑" panose="020B0503020204020204" pitchFamily="34" charset="-122"/>
              </a:endParaRPr>
            </a:p>
          </p:txBody>
        </p:sp>
      </p:grpSp>
      <p:grpSp>
        <p:nvGrpSpPr>
          <p:cNvPr id="32" name="组合 31"/>
          <p:cNvGrpSpPr/>
          <p:nvPr/>
        </p:nvGrpSpPr>
        <p:grpSpPr>
          <a:xfrm>
            <a:off x="1470800" y="3248928"/>
            <a:ext cx="2377379" cy="1143122"/>
            <a:chOff x="1961067" y="4310326"/>
            <a:chExt cx="3169838" cy="1524162"/>
          </a:xfrm>
        </p:grpSpPr>
        <p:sp>
          <p:nvSpPr>
            <p:cNvPr id="33" name="MH_SubTitle_3"/>
            <p:cNvSpPr txBox="1">
              <a:spLocks noChangeArrowheads="1"/>
            </p:cNvSpPr>
            <p:nvPr>
              <p:custDataLst>
                <p:tags r:id="rId19"/>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a:solidFill>
                    <a:schemeClr val="tx1">
                      <a:lumMod val="75000"/>
                      <a:lumOff val="25000"/>
                    </a:schemeClr>
                  </a:solidFill>
                  <a:latin typeface="微软雅黑" panose="020B0503020204020204" pitchFamily="34" charset="-122"/>
                </a:rPr>
                <a:t>添加标题</a:t>
              </a:r>
              <a:endParaRPr lang="zh-CN" altLang="en-US" sz="1500" dirty="0">
                <a:solidFill>
                  <a:schemeClr val="tx1">
                    <a:lumMod val="75000"/>
                    <a:lumOff val="25000"/>
                  </a:schemeClr>
                </a:solidFill>
                <a:latin typeface="微软雅黑" panose="020B0503020204020204" pitchFamily="34" charset="-122"/>
              </a:endParaRPr>
            </a:p>
          </p:txBody>
        </p:sp>
        <p:sp>
          <p:nvSpPr>
            <p:cNvPr id="34" name="MH_SubTitle_1"/>
            <p:cNvSpPr txBox="1">
              <a:spLocks noChangeArrowheads="1"/>
            </p:cNvSpPr>
            <p:nvPr>
              <p:custDataLst>
                <p:tags r:id="rId20"/>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75000"/>
                      <a:lumOff val="2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75000"/>
                    <a:lumOff val="25000"/>
                  </a:schemeClr>
                </a:solidFill>
                <a:latin typeface="微软雅黑" panose="020B0503020204020204" pitchFamily="34" charset="-122"/>
              </a:endParaRPr>
            </a:p>
          </p:txBody>
        </p:sp>
      </p:grpSp>
      <p:grpSp>
        <p:nvGrpSpPr>
          <p:cNvPr id="35" name="组合 34"/>
          <p:cNvGrpSpPr/>
          <p:nvPr/>
        </p:nvGrpSpPr>
        <p:grpSpPr>
          <a:xfrm>
            <a:off x="5381629" y="1264144"/>
            <a:ext cx="2359769" cy="1049017"/>
            <a:chOff x="7175505" y="1663946"/>
            <a:chExt cx="3146359" cy="1398689"/>
          </a:xfrm>
        </p:grpSpPr>
        <p:sp>
          <p:nvSpPr>
            <p:cNvPr id="36" name="MH_SubTitle_1"/>
            <p:cNvSpPr txBox="1">
              <a:spLocks noChangeArrowheads="1"/>
            </p:cNvSpPr>
            <p:nvPr>
              <p:custDataLst>
                <p:tags r:id="rId21"/>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rgbClr val="5293FB"/>
                  </a:solidFill>
                  <a:latin typeface="微软雅黑" panose="020B0503020204020204" pitchFamily="34" charset="-122"/>
                </a:rPr>
                <a:t>添加标题</a:t>
              </a:r>
              <a:endParaRPr lang="zh-CN" altLang="en-US" sz="1500" dirty="0">
                <a:solidFill>
                  <a:srgbClr val="5293FB"/>
                </a:solidFill>
                <a:latin typeface="微软雅黑" panose="020B0503020204020204" pitchFamily="34" charset="-122"/>
              </a:endParaRPr>
            </a:p>
          </p:txBody>
        </p:sp>
        <p:sp>
          <p:nvSpPr>
            <p:cNvPr id="37" name="MH_SubTitle_1"/>
            <p:cNvSpPr txBox="1">
              <a:spLocks noChangeArrowheads="1"/>
            </p:cNvSpPr>
            <p:nvPr>
              <p:custDataLst>
                <p:tags r:id="rId22"/>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75000"/>
                      <a:lumOff val="2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75000"/>
                    <a:lumOff val="25000"/>
                  </a:schemeClr>
                </a:solidFill>
                <a:latin typeface="微软雅黑" panose="020B0503020204020204" pitchFamily="34" charset="-122"/>
              </a:endParaRPr>
            </a:p>
          </p:txBody>
        </p:sp>
      </p:grpSp>
      <p:grpSp>
        <p:nvGrpSpPr>
          <p:cNvPr id="38" name="组合 37"/>
          <p:cNvGrpSpPr/>
          <p:nvPr/>
        </p:nvGrpSpPr>
        <p:grpSpPr>
          <a:xfrm>
            <a:off x="5297442" y="3402410"/>
            <a:ext cx="2359078" cy="1114957"/>
            <a:chOff x="7063256" y="4514968"/>
            <a:chExt cx="3145437" cy="1486609"/>
          </a:xfrm>
        </p:grpSpPr>
        <p:sp>
          <p:nvSpPr>
            <p:cNvPr id="39" name="MH_SubTitle_2"/>
            <p:cNvSpPr txBox="1">
              <a:spLocks noChangeArrowheads="1"/>
            </p:cNvSpPr>
            <p:nvPr>
              <p:custDataLst>
                <p:tags r:id="rId23"/>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rgbClr val="8DC7FE"/>
                  </a:solidFill>
                  <a:latin typeface="微软雅黑" panose="020B0503020204020204" pitchFamily="34" charset="-122"/>
                </a:rPr>
                <a:t>添加标题</a:t>
              </a:r>
              <a:endParaRPr lang="zh-CN" altLang="en-US" sz="1500" dirty="0">
                <a:solidFill>
                  <a:srgbClr val="8DC7FE"/>
                </a:solidFill>
                <a:latin typeface="微软雅黑" panose="020B0503020204020204" pitchFamily="34" charset="-122"/>
              </a:endParaRPr>
            </a:p>
          </p:txBody>
        </p:sp>
        <p:sp>
          <p:nvSpPr>
            <p:cNvPr id="40" name="MH_SubTitle_1"/>
            <p:cNvSpPr txBox="1">
              <a:spLocks noChangeArrowheads="1"/>
            </p:cNvSpPr>
            <p:nvPr>
              <p:custDataLst>
                <p:tags r:id="rId24"/>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75000"/>
                      <a:lumOff val="2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75000"/>
                    <a:lumOff val="25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1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down)">
                                      <p:cBhvr>
                                        <p:cTn id="24" dur="500"/>
                                        <p:tgtEl>
                                          <p:spTgt spid="9"/>
                                        </p:tgtEl>
                                      </p:cBhvr>
                                    </p:animEffect>
                                  </p:childTnLst>
                                </p:cTn>
                              </p:par>
                              <p:par>
                                <p:cTn id="25" presetID="12" presetClass="entr" presetSubtype="8"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par>
                                <p:cTn id="29" presetID="12" presetClass="entr" presetSubtype="2"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left)">
                                      <p:cBhvr>
                                        <p:cTn id="32" dur="500"/>
                                        <p:tgtEl>
                                          <p:spTgt spid="24"/>
                                        </p:tgtEl>
                                      </p:cBhvr>
                                    </p:animEffect>
                                  </p:childTnLst>
                                </p:cTn>
                              </p:par>
                              <p:par>
                                <p:cTn id="33" presetID="1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up)">
                                      <p:cBhvr>
                                        <p:cTn id="36" dur="500"/>
                                        <p:tgtEl>
                                          <p:spTgt spid="14"/>
                                        </p:tgtEl>
                                      </p:cBhvr>
                                    </p:animEffect>
                                  </p:childTnLst>
                                </p:cTn>
                              </p:par>
                            </p:childTnLst>
                          </p:cTn>
                        </p:par>
                        <p:par>
                          <p:cTn id="37" fill="hold">
                            <p:stCondLst>
                              <p:cond delay="2850"/>
                            </p:stCondLst>
                            <p:childTnLst>
                              <p:par>
                                <p:cTn id="38" presetID="22" presetClass="entr" presetSubtype="8"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par>
                                <p:cTn id="41" presetID="22" presetClass="entr" presetSubtype="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par>
                                <p:cTn id="44" presetID="22" presetClass="entr" presetSubtype="2"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par>
                                <p:cTn id="47" presetID="22" presetClass="entr" presetSubtype="8"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500034" y="2428874"/>
            <a:ext cx="1571636" cy="2136646"/>
            <a:chOff x="500034" y="2428874"/>
            <a:chExt cx="1571636" cy="2136646"/>
          </a:xfrm>
        </p:grpSpPr>
        <p:grpSp>
          <p:nvGrpSpPr>
            <p:cNvPr id="10" name="Group 60"/>
            <p:cNvGrpSpPr/>
            <p:nvPr/>
          </p:nvGrpSpPr>
          <p:grpSpPr>
            <a:xfrm>
              <a:off x="500034" y="2428874"/>
              <a:ext cx="1571636" cy="2136646"/>
              <a:chOff x="500034" y="2428874"/>
              <a:chExt cx="1571636" cy="2136646"/>
            </a:xfrm>
          </p:grpSpPr>
          <p:sp>
            <p:nvSpPr>
              <p:cNvPr id="12" name="Rectangle 26"/>
              <p:cNvSpPr/>
              <p:nvPr/>
            </p:nvSpPr>
            <p:spPr>
              <a:xfrm>
                <a:off x="500034" y="3500444"/>
                <a:ext cx="1571636" cy="285752"/>
              </a:xfrm>
              <a:prstGeom prst="rect">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Rectangle 29"/>
              <p:cNvSpPr/>
              <p:nvPr/>
            </p:nvSpPr>
            <p:spPr>
              <a:xfrm>
                <a:off x="500034" y="3857634"/>
                <a:ext cx="1571636" cy="707886"/>
              </a:xfrm>
              <a:prstGeom prst="rect">
                <a:avLst/>
              </a:prstGeom>
            </p:spPr>
            <p:txBody>
              <a:bodyPr wrap="square">
                <a:spAutoFit/>
              </a:bodyPr>
              <a:lstStyle/>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字</a:t>
                </a:r>
                <a:r>
                  <a:rPr lang="zh-CN" altLang="en-US" sz="8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以内</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14" name="Rectangle 56"/>
              <p:cNvSpPr/>
              <p:nvPr/>
            </p:nvSpPr>
            <p:spPr>
              <a:xfrm>
                <a:off x="945800" y="2428874"/>
                <a:ext cx="800219" cy="276999"/>
              </a:xfrm>
              <a:prstGeom prst="rect">
                <a:avLst/>
              </a:prstGeom>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grpSp>
        <p:sp>
          <p:nvSpPr>
            <p:cNvPr id="11" name="KSO_Shape"/>
            <p:cNvSpPr/>
            <p:nvPr/>
          </p:nvSpPr>
          <p:spPr bwMode="auto">
            <a:xfrm>
              <a:off x="1079516" y="2833687"/>
              <a:ext cx="412672" cy="343894"/>
            </a:xfrm>
            <a:custGeom>
              <a:avLst/>
              <a:gdLst>
                <a:gd name="T0" fmla="*/ 1507495 w 4409"/>
                <a:gd name="T1" fmla="*/ 451166 h 3674"/>
                <a:gd name="T2" fmla="*/ 1499286 w 4409"/>
                <a:gd name="T3" fmla="*/ 391586 h 3674"/>
                <a:gd name="T4" fmla="*/ 1483299 w 4409"/>
                <a:gd name="T5" fmla="*/ 334596 h 3674"/>
                <a:gd name="T6" fmla="*/ 1459103 w 4409"/>
                <a:gd name="T7" fmla="*/ 280198 h 3674"/>
                <a:gd name="T8" fmla="*/ 1427562 w 4409"/>
                <a:gd name="T9" fmla="*/ 229253 h 3674"/>
                <a:gd name="T10" fmla="*/ 1389540 w 4409"/>
                <a:gd name="T11" fmla="*/ 182193 h 3674"/>
                <a:gd name="T12" fmla="*/ 1345036 w 4409"/>
                <a:gd name="T13" fmla="*/ 139451 h 3674"/>
                <a:gd name="T14" fmla="*/ 1295780 w 4409"/>
                <a:gd name="T15" fmla="*/ 101458 h 3674"/>
                <a:gd name="T16" fmla="*/ 1240475 w 4409"/>
                <a:gd name="T17" fmla="*/ 69078 h 3674"/>
                <a:gd name="T18" fmla="*/ 1181281 w 4409"/>
                <a:gd name="T19" fmla="*/ 41879 h 3674"/>
                <a:gd name="T20" fmla="*/ 1117767 w 4409"/>
                <a:gd name="T21" fmla="*/ 21155 h 3674"/>
                <a:gd name="T22" fmla="*/ 1050796 w 4409"/>
                <a:gd name="T23" fmla="*/ 7340 h 3674"/>
                <a:gd name="T24" fmla="*/ 980801 w 4409"/>
                <a:gd name="T25" fmla="*/ 432 h 3674"/>
                <a:gd name="T26" fmla="*/ 924199 w 4409"/>
                <a:gd name="T27" fmla="*/ 432 h 3674"/>
                <a:gd name="T28" fmla="*/ 854204 w 4409"/>
                <a:gd name="T29" fmla="*/ 7340 h 3674"/>
                <a:gd name="T30" fmla="*/ 787665 w 4409"/>
                <a:gd name="T31" fmla="*/ 21155 h 3674"/>
                <a:gd name="T32" fmla="*/ 724151 w 4409"/>
                <a:gd name="T33" fmla="*/ 41879 h 3674"/>
                <a:gd name="T34" fmla="*/ 664957 w 4409"/>
                <a:gd name="T35" fmla="*/ 69078 h 3674"/>
                <a:gd name="T36" fmla="*/ 609652 w 4409"/>
                <a:gd name="T37" fmla="*/ 101458 h 3674"/>
                <a:gd name="T38" fmla="*/ 559964 w 4409"/>
                <a:gd name="T39" fmla="*/ 139451 h 3674"/>
                <a:gd name="T40" fmla="*/ 515460 w 4409"/>
                <a:gd name="T41" fmla="*/ 182193 h 3674"/>
                <a:gd name="T42" fmla="*/ 477870 w 4409"/>
                <a:gd name="T43" fmla="*/ 229253 h 3674"/>
                <a:gd name="T44" fmla="*/ 446329 w 4409"/>
                <a:gd name="T45" fmla="*/ 280198 h 3674"/>
                <a:gd name="T46" fmla="*/ 422133 w 4409"/>
                <a:gd name="T47" fmla="*/ 334596 h 3674"/>
                <a:gd name="T48" fmla="*/ 406147 w 4409"/>
                <a:gd name="T49" fmla="*/ 391586 h 3674"/>
                <a:gd name="T50" fmla="*/ 397505 w 4409"/>
                <a:gd name="T51" fmla="*/ 451166 h 3674"/>
                <a:gd name="T52" fmla="*/ 150793 w 4409"/>
                <a:gd name="T53" fmla="*/ 475775 h 3674"/>
                <a:gd name="T54" fmla="*/ 111906 w 4409"/>
                <a:gd name="T55" fmla="*/ 482682 h 3674"/>
                <a:gd name="T56" fmla="*/ 76909 w 4409"/>
                <a:gd name="T57" fmla="*/ 498657 h 3674"/>
                <a:gd name="T58" fmla="*/ 46664 w 4409"/>
                <a:gd name="T59" fmla="*/ 522402 h 3674"/>
                <a:gd name="T60" fmla="*/ 23332 w 4409"/>
                <a:gd name="T61" fmla="*/ 552192 h 3674"/>
                <a:gd name="T62" fmla="*/ 7777 w 4409"/>
                <a:gd name="T63" fmla="*/ 587163 h 3674"/>
                <a:gd name="T64" fmla="*/ 864 w 4409"/>
                <a:gd name="T65" fmla="*/ 626019 h 3674"/>
                <a:gd name="T66" fmla="*/ 1905000 w 4409"/>
                <a:gd name="T67" fmla="*/ 634222 h 3674"/>
                <a:gd name="T68" fmla="*/ 1899815 w 4409"/>
                <a:gd name="T69" fmla="*/ 594502 h 3674"/>
                <a:gd name="T70" fmla="*/ 1885989 w 4409"/>
                <a:gd name="T71" fmla="*/ 558668 h 3674"/>
                <a:gd name="T72" fmla="*/ 1863521 w 4409"/>
                <a:gd name="T73" fmla="*/ 527583 h 3674"/>
                <a:gd name="T74" fmla="*/ 1835005 w 4409"/>
                <a:gd name="T75" fmla="*/ 502542 h 3674"/>
                <a:gd name="T76" fmla="*/ 1800871 w 4409"/>
                <a:gd name="T77" fmla="*/ 485705 h 3674"/>
                <a:gd name="T78" fmla="*/ 1762417 w 4409"/>
                <a:gd name="T79" fmla="*/ 476206 h 3674"/>
                <a:gd name="T80" fmla="*/ 1111718 w 4409"/>
                <a:gd name="T81" fmla="*/ 1427324 h 3674"/>
                <a:gd name="T82" fmla="*/ 793714 w 4409"/>
                <a:gd name="T83" fmla="*/ 872109 h 3674"/>
                <a:gd name="T84" fmla="*/ 1349789 w 4409"/>
                <a:gd name="T85" fmla="*/ 1189436 h 3674"/>
                <a:gd name="T86" fmla="*/ 560396 w 4409"/>
                <a:gd name="T87" fmla="*/ 427420 h 3674"/>
                <a:gd name="T88" fmla="*/ 587184 w 4409"/>
                <a:gd name="T89" fmla="*/ 352298 h 3674"/>
                <a:gd name="T90" fmla="*/ 634712 w 4409"/>
                <a:gd name="T91" fmla="*/ 285810 h 3674"/>
                <a:gd name="T92" fmla="*/ 700387 w 4409"/>
                <a:gd name="T93" fmla="*/ 230979 h 3674"/>
                <a:gd name="T94" fmla="*/ 780752 w 4409"/>
                <a:gd name="T95" fmla="*/ 189964 h 3674"/>
                <a:gd name="T96" fmla="*/ 872783 w 4409"/>
                <a:gd name="T97" fmla="*/ 164924 h 3674"/>
                <a:gd name="T98" fmla="*/ 952716 w 4409"/>
                <a:gd name="T99" fmla="*/ 158448 h 3674"/>
                <a:gd name="T100" fmla="*/ 1051660 w 4409"/>
                <a:gd name="T101" fmla="*/ 168378 h 3674"/>
                <a:gd name="T102" fmla="*/ 1141963 w 4409"/>
                <a:gd name="T103" fmla="*/ 196872 h 3674"/>
                <a:gd name="T104" fmla="*/ 1219304 w 4409"/>
                <a:gd name="T105" fmla="*/ 241341 h 3674"/>
                <a:gd name="T106" fmla="*/ 1281522 w 4409"/>
                <a:gd name="T107" fmla="*/ 298331 h 3674"/>
                <a:gd name="T108" fmla="*/ 1325593 w 4409"/>
                <a:gd name="T109" fmla="*/ 366977 h 3674"/>
                <a:gd name="T110" fmla="*/ 1347197 w 4409"/>
                <a:gd name="T111" fmla="*/ 443394 h 36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09" h="3674">
                  <a:moveTo>
                    <a:pt x="4041" y="1102"/>
                  </a:moveTo>
                  <a:lnTo>
                    <a:pt x="3491" y="1102"/>
                  </a:lnTo>
                  <a:lnTo>
                    <a:pt x="3491" y="1074"/>
                  </a:lnTo>
                  <a:lnTo>
                    <a:pt x="3489" y="1045"/>
                  </a:lnTo>
                  <a:lnTo>
                    <a:pt x="3487" y="1017"/>
                  </a:lnTo>
                  <a:lnTo>
                    <a:pt x="3484" y="990"/>
                  </a:lnTo>
                  <a:lnTo>
                    <a:pt x="3481" y="961"/>
                  </a:lnTo>
                  <a:lnTo>
                    <a:pt x="3475" y="934"/>
                  </a:lnTo>
                  <a:lnTo>
                    <a:pt x="3470" y="907"/>
                  </a:lnTo>
                  <a:lnTo>
                    <a:pt x="3464" y="880"/>
                  </a:lnTo>
                  <a:lnTo>
                    <a:pt x="3457" y="854"/>
                  </a:lnTo>
                  <a:lnTo>
                    <a:pt x="3450" y="826"/>
                  </a:lnTo>
                  <a:lnTo>
                    <a:pt x="3442" y="800"/>
                  </a:lnTo>
                  <a:lnTo>
                    <a:pt x="3433" y="775"/>
                  </a:lnTo>
                  <a:lnTo>
                    <a:pt x="3423" y="748"/>
                  </a:lnTo>
                  <a:lnTo>
                    <a:pt x="3413" y="723"/>
                  </a:lnTo>
                  <a:lnTo>
                    <a:pt x="3401" y="698"/>
                  </a:lnTo>
                  <a:lnTo>
                    <a:pt x="3389" y="673"/>
                  </a:lnTo>
                  <a:lnTo>
                    <a:pt x="3377" y="649"/>
                  </a:lnTo>
                  <a:lnTo>
                    <a:pt x="3364" y="624"/>
                  </a:lnTo>
                  <a:lnTo>
                    <a:pt x="3350" y="600"/>
                  </a:lnTo>
                  <a:lnTo>
                    <a:pt x="3336" y="577"/>
                  </a:lnTo>
                  <a:lnTo>
                    <a:pt x="3320" y="553"/>
                  </a:lnTo>
                  <a:lnTo>
                    <a:pt x="3304" y="531"/>
                  </a:lnTo>
                  <a:lnTo>
                    <a:pt x="3288" y="508"/>
                  </a:lnTo>
                  <a:lnTo>
                    <a:pt x="3271" y="485"/>
                  </a:lnTo>
                  <a:lnTo>
                    <a:pt x="3253" y="464"/>
                  </a:lnTo>
                  <a:lnTo>
                    <a:pt x="3235" y="443"/>
                  </a:lnTo>
                  <a:lnTo>
                    <a:pt x="3216" y="422"/>
                  </a:lnTo>
                  <a:lnTo>
                    <a:pt x="3197" y="401"/>
                  </a:lnTo>
                  <a:lnTo>
                    <a:pt x="3177" y="381"/>
                  </a:lnTo>
                  <a:lnTo>
                    <a:pt x="3156" y="361"/>
                  </a:lnTo>
                  <a:lnTo>
                    <a:pt x="3136" y="341"/>
                  </a:lnTo>
                  <a:lnTo>
                    <a:pt x="3113" y="323"/>
                  </a:lnTo>
                  <a:lnTo>
                    <a:pt x="3092" y="304"/>
                  </a:lnTo>
                  <a:lnTo>
                    <a:pt x="3069" y="287"/>
                  </a:lnTo>
                  <a:lnTo>
                    <a:pt x="3045" y="268"/>
                  </a:lnTo>
                  <a:lnTo>
                    <a:pt x="3022" y="251"/>
                  </a:lnTo>
                  <a:lnTo>
                    <a:pt x="2999" y="235"/>
                  </a:lnTo>
                  <a:lnTo>
                    <a:pt x="2973" y="219"/>
                  </a:lnTo>
                  <a:lnTo>
                    <a:pt x="2949" y="203"/>
                  </a:lnTo>
                  <a:lnTo>
                    <a:pt x="2924" y="188"/>
                  </a:lnTo>
                  <a:lnTo>
                    <a:pt x="2897" y="173"/>
                  </a:lnTo>
                  <a:lnTo>
                    <a:pt x="2871" y="160"/>
                  </a:lnTo>
                  <a:lnTo>
                    <a:pt x="2845" y="146"/>
                  </a:lnTo>
                  <a:lnTo>
                    <a:pt x="2817" y="132"/>
                  </a:lnTo>
                  <a:lnTo>
                    <a:pt x="2790" y="120"/>
                  </a:lnTo>
                  <a:lnTo>
                    <a:pt x="2761" y="108"/>
                  </a:lnTo>
                  <a:lnTo>
                    <a:pt x="2734" y="97"/>
                  </a:lnTo>
                  <a:lnTo>
                    <a:pt x="2705" y="87"/>
                  </a:lnTo>
                  <a:lnTo>
                    <a:pt x="2676" y="77"/>
                  </a:lnTo>
                  <a:lnTo>
                    <a:pt x="2647" y="67"/>
                  </a:lnTo>
                  <a:lnTo>
                    <a:pt x="2617" y="57"/>
                  </a:lnTo>
                  <a:lnTo>
                    <a:pt x="2587" y="49"/>
                  </a:lnTo>
                  <a:lnTo>
                    <a:pt x="2557" y="41"/>
                  </a:lnTo>
                  <a:lnTo>
                    <a:pt x="2526" y="34"/>
                  </a:lnTo>
                  <a:lnTo>
                    <a:pt x="2495" y="28"/>
                  </a:lnTo>
                  <a:lnTo>
                    <a:pt x="2464" y="22"/>
                  </a:lnTo>
                  <a:lnTo>
                    <a:pt x="2432" y="17"/>
                  </a:lnTo>
                  <a:lnTo>
                    <a:pt x="2400" y="13"/>
                  </a:lnTo>
                  <a:lnTo>
                    <a:pt x="2369" y="9"/>
                  </a:lnTo>
                  <a:lnTo>
                    <a:pt x="2336" y="6"/>
                  </a:lnTo>
                  <a:lnTo>
                    <a:pt x="2304" y="3"/>
                  </a:lnTo>
                  <a:lnTo>
                    <a:pt x="2270" y="1"/>
                  </a:lnTo>
                  <a:lnTo>
                    <a:pt x="2238" y="0"/>
                  </a:lnTo>
                  <a:lnTo>
                    <a:pt x="2205" y="0"/>
                  </a:lnTo>
                  <a:lnTo>
                    <a:pt x="2172" y="0"/>
                  </a:lnTo>
                  <a:lnTo>
                    <a:pt x="2139" y="1"/>
                  </a:lnTo>
                  <a:lnTo>
                    <a:pt x="2106" y="3"/>
                  </a:lnTo>
                  <a:lnTo>
                    <a:pt x="2074" y="6"/>
                  </a:lnTo>
                  <a:lnTo>
                    <a:pt x="2041" y="9"/>
                  </a:lnTo>
                  <a:lnTo>
                    <a:pt x="2010" y="13"/>
                  </a:lnTo>
                  <a:lnTo>
                    <a:pt x="1977" y="17"/>
                  </a:lnTo>
                  <a:lnTo>
                    <a:pt x="1946" y="22"/>
                  </a:lnTo>
                  <a:lnTo>
                    <a:pt x="1914" y="28"/>
                  </a:lnTo>
                  <a:lnTo>
                    <a:pt x="1884" y="34"/>
                  </a:lnTo>
                  <a:lnTo>
                    <a:pt x="1854" y="41"/>
                  </a:lnTo>
                  <a:lnTo>
                    <a:pt x="1823" y="49"/>
                  </a:lnTo>
                  <a:lnTo>
                    <a:pt x="1793" y="57"/>
                  </a:lnTo>
                  <a:lnTo>
                    <a:pt x="1763" y="67"/>
                  </a:lnTo>
                  <a:lnTo>
                    <a:pt x="1734" y="77"/>
                  </a:lnTo>
                  <a:lnTo>
                    <a:pt x="1705" y="87"/>
                  </a:lnTo>
                  <a:lnTo>
                    <a:pt x="1676" y="97"/>
                  </a:lnTo>
                  <a:lnTo>
                    <a:pt x="1648" y="108"/>
                  </a:lnTo>
                  <a:lnTo>
                    <a:pt x="1620" y="120"/>
                  </a:lnTo>
                  <a:lnTo>
                    <a:pt x="1593" y="132"/>
                  </a:lnTo>
                  <a:lnTo>
                    <a:pt x="1566" y="146"/>
                  </a:lnTo>
                  <a:lnTo>
                    <a:pt x="1539" y="160"/>
                  </a:lnTo>
                  <a:lnTo>
                    <a:pt x="1513" y="173"/>
                  </a:lnTo>
                  <a:lnTo>
                    <a:pt x="1486" y="188"/>
                  </a:lnTo>
                  <a:lnTo>
                    <a:pt x="1461" y="203"/>
                  </a:lnTo>
                  <a:lnTo>
                    <a:pt x="1436" y="219"/>
                  </a:lnTo>
                  <a:lnTo>
                    <a:pt x="1411" y="235"/>
                  </a:lnTo>
                  <a:lnTo>
                    <a:pt x="1388" y="251"/>
                  </a:lnTo>
                  <a:lnTo>
                    <a:pt x="1364" y="268"/>
                  </a:lnTo>
                  <a:lnTo>
                    <a:pt x="1341" y="287"/>
                  </a:lnTo>
                  <a:lnTo>
                    <a:pt x="1318" y="304"/>
                  </a:lnTo>
                  <a:lnTo>
                    <a:pt x="1296" y="323"/>
                  </a:lnTo>
                  <a:lnTo>
                    <a:pt x="1274" y="341"/>
                  </a:lnTo>
                  <a:lnTo>
                    <a:pt x="1253" y="361"/>
                  </a:lnTo>
                  <a:lnTo>
                    <a:pt x="1233" y="381"/>
                  </a:lnTo>
                  <a:lnTo>
                    <a:pt x="1214" y="401"/>
                  </a:lnTo>
                  <a:lnTo>
                    <a:pt x="1193" y="422"/>
                  </a:lnTo>
                  <a:lnTo>
                    <a:pt x="1175" y="443"/>
                  </a:lnTo>
                  <a:lnTo>
                    <a:pt x="1157" y="464"/>
                  </a:lnTo>
                  <a:lnTo>
                    <a:pt x="1140" y="485"/>
                  </a:lnTo>
                  <a:lnTo>
                    <a:pt x="1122" y="508"/>
                  </a:lnTo>
                  <a:lnTo>
                    <a:pt x="1106" y="531"/>
                  </a:lnTo>
                  <a:lnTo>
                    <a:pt x="1090" y="553"/>
                  </a:lnTo>
                  <a:lnTo>
                    <a:pt x="1075" y="577"/>
                  </a:lnTo>
                  <a:lnTo>
                    <a:pt x="1060" y="600"/>
                  </a:lnTo>
                  <a:lnTo>
                    <a:pt x="1046" y="624"/>
                  </a:lnTo>
                  <a:lnTo>
                    <a:pt x="1033" y="649"/>
                  </a:lnTo>
                  <a:lnTo>
                    <a:pt x="1020" y="673"/>
                  </a:lnTo>
                  <a:lnTo>
                    <a:pt x="1009" y="698"/>
                  </a:lnTo>
                  <a:lnTo>
                    <a:pt x="998" y="723"/>
                  </a:lnTo>
                  <a:lnTo>
                    <a:pt x="986" y="748"/>
                  </a:lnTo>
                  <a:lnTo>
                    <a:pt x="977" y="775"/>
                  </a:lnTo>
                  <a:lnTo>
                    <a:pt x="968" y="800"/>
                  </a:lnTo>
                  <a:lnTo>
                    <a:pt x="960" y="826"/>
                  </a:lnTo>
                  <a:lnTo>
                    <a:pt x="952" y="854"/>
                  </a:lnTo>
                  <a:lnTo>
                    <a:pt x="946" y="880"/>
                  </a:lnTo>
                  <a:lnTo>
                    <a:pt x="940" y="907"/>
                  </a:lnTo>
                  <a:lnTo>
                    <a:pt x="934" y="934"/>
                  </a:lnTo>
                  <a:lnTo>
                    <a:pt x="930" y="961"/>
                  </a:lnTo>
                  <a:lnTo>
                    <a:pt x="926" y="990"/>
                  </a:lnTo>
                  <a:lnTo>
                    <a:pt x="922" y="1017"/>
                  </a:lnTo>
                  <a:lnTo>
                    <a:pt x="920" y="1045"/>
                  </a:lnTo>
                  <a:lnTo>
                    <a:pt x="919" y="1074"/>
                  </a:lnTo>
                  <a:lnTo>
                    <a:pt x="919" y="1102"/>
                  </a:lnTo>
                  <a:lnTo>
                    <a:pt x="368" y="1102"/>
                  </a:lnTo>
                  <a:lnTo>
                    <a:pt x="349" y="1102"/>
                  </a:lnTo>
                  <a:lnTo>
                    <a:pt x="330" y="1103"/>
                  </a:lnTo>
                  <a:lnTo>
                    <a:pt x="312" y="1106"/>
                  </a:lnTo>
                  <a:lnTo>
                    <a:pt x="294" y="1109"/>
                  </a:lnTo>
                  <a:lnTo>
                    <a:pt x="276" y="1113"/>
                  </a:lnTo>
                  <a:lnTo>
                    <a:pt x="259" y="1118"/>
                  </a:lnTo>
                  <a:lnTo>
                    <a:pt x="242" y="1125"/>
                  </a:lnTo>
                  <a:lnTo>
                    <a:pt x="225" y="1131"/>
                  </a:lnTo>
                  <a:lnTo>
                    <a:pt x="208" y="1138"/>
                  </a:lnTo>
                  <a:lnTo>
                    <a:pt x="193" y="1146"/>
                  </a:lnTo>
                  <a:lnTo>
                    <a:pt x="178" y="1155"/>
                  </a:lnTo>
                  <a:lnTo>
                    <a:pt x="163" y="1164"/>
                  </a:lnTo>
                  <a:lnTo>
                    <a:pt x="149" y="1174"/>
                  </a:lnTo>
                  <a:lnTo>
                    <a:pt x="134" y="1185"/>
                  </a:lnTo>
                  <a:lnTo>
                    <a:pt x="121" y="1198"/>
                  </a:lnTo>
                  <a:lnTo>
                    <a:pt x="108" y="1210"/>
                  </a:lnTo>
                  <a:lnTo>
                    <a:pt x="96" y="1222"/>
                  </a:lnTo>
                  <a:lnTo>
                    <a:pt x="85" y="1235"/>
                  </a:lnTo>
                  <a:lnTo>
                    <a:pt x="74" y="1249"/>
                  </a:lnTo>
                  <a:lnTo>
                    <a:pt x="63" y="1263"/>
                  </a:lnTo>
                  <a:lnTo>
                    <a:pt x="54" y="1279"/>
                  </a:lnTo>
                  <a:lnTo>
                    <a:pt x="45" y="1294"/>
                  </a:lnTo>
                  <a:lnTo>
                    <a:pt x="37" y="1310"/>
                  </a:lnTo>
                  <a:lnTo>
                    <a:pt x="30" y="1326"/>
                  </a:lnTo>
                  <a:lnTo>
                    <a:pt x="23" y="1343"/>
                  </a:lnTo>
                  <a:lnTo>
                    <a:pt x="18" y="1360"/>
                  </a:lnTo>
                  <a:lnTo>
                    <a:pt x="13" y="1377"/>
                  </a:lnTo>
                  <a:lnTo>
                    <a:pt x="9" y="1395"/>
                  </a:lnTo>
                  <a:lnTo>
                    <a:pt x="5" y="1414"/>
                  </a:lnTo>
                  <a:lnTo>
                    <a:pt x="3" y="1432"/>
                  </a:lnTo>
                  <a:lnTo>
                    <a:pt x="2" y="1450"/>
                  </a:lnTo>
                  <a:lnTo>
                    <a:pt x="0" y="1469"/>
                  </a:lnTo>
                  <a:lnTo>
                    <a:pt x="0" y="3674"/>
                  </a:lnTo>
                  <a:lnTo>
                    <a:pt x="4409" y="3674"/>
                  </a:lnTo>
                  <a:lnTo>
                    <a:pt x="4409" y="1469"/>
                  </a:lnTo>
                  <a:lnTo>
                    <a:pt x="4409" y="1450"/>
                  </a:lnTo>
                  <a:lnTo>
                    <a:pt x="4408" y="1432"/>
                  </a:lnTo>
                  <a:lnTo>
                    <a:pt x="4405" y="1414"/>
                  </a:lnTo>
                  <a:lnTo>
                    <a:pt x="4402" y="1395"/>
                  </a:lnTo>
                  <a:lnTo>
                    <a:pt x="4397" y="1377"/>
                  </a:lnTo>
                  <a:lnTo>
                    <a:pt x="4392" y="1360"/>
                  </a:lnTo>
                  <a:lnTo>
                    <a:pt x="4386" y="1343"/>
                  </a:lnTo>
                  <a:lnTo>
                    <a:pt x="4380" y="1326"/>
                  </a:lnTo>
                  <a:lnTo>
                    <a:pt x="4373" y="1310"/>
                  </a:lnTo>
                  <a:lnTo>
                    <a:pt x="4365" y="1294"/>
                  </a:lnTo>
                  <a:lnTo>
                    <a:pt x="4356" y="1279"/>
                  </a:lnTo>
                  <a:lnTo>
                    <a:pt x="4347" y="1263"/>
                  </a:lnTo>
                  <a:lnTo>
                    <a:pt x="4336" y="1249"/>
                  </a:lnTo>
                  <a:lnTo>
                    <a:pt x="4325" y="1235"/>
                  </a:lnTo>
                  <a:lnTo>
                    <a:pt x="4313" y="1222"/>
                  </a:lnTo>
                  <a:lnTo>
                    <a:pt x="4301" y="1210"/>
                  </a:lnTo>
                  <a:lnTo>
                    <a:pt x="4289" y="1198"/>
                  </a:lnTo>
                  <a:lnTo>
                    <a:pt x="4276" y="1185"/>
                  </a:lnTo>
                  <a:lnTo>
                    <a:pt x="4262" y="1174"/>
                  </a:lnTo>
                  <a:lnTo>
                    <a:pt x="4247" y="1164"/>
                  </a:lnTo>
                  <a:lnTo>
                    <a:pt x="4232" y="1155"/>
                  </a:lnTo>
                  <a:lnTo>
                    <a:pt x="4217" y="1146"/>
                  </a:lnTo>
                  <a:lnTo>
                    <a:pt x="4201" y="1138"/>
                  </a:lnTo>
                  <a:lnTo>
                    <a:pt x="4184" y="1131"/>
                  </a:lnTo>
                  <a:lnTo>
                    <a:pt x="4168" y="1125"/>
                  </a:lnTo>
                  <a:lnTo>
                    <a:pt x="4151" y="1118"/>
                  </a:lnTo>
                  <a:lnTo>
                    <a:pt x="4134" y="1113"/>
                  </a:lnTo>
                  <a:lnTo>
                    <a:pt x="4115" y="1109"/>
                  </a:lnTo>
                  <a:lnTo>
                    <a:pt x="4097" y="1106"/>
                  </a:lnTo>
                  <a:lnTo>
                    <a:pt x="4079" y="1103"/>
                  </a:lnTo>
                  <a:lnTo>
                    <a:pt x="4061" y="1102"/>
                  </a:lnTo>
                  <a:lnTo>
                    <a:pt x="4041" y="1102"/>
                  </a:lnTo>
                  <a:close/>
                  <a:moveTo>
                    <a:pt x="3124" y="2755"/>
                  </a:moveTo>
                  <a:lnTo>
                    <a:pt x="2573" y="2755"/>
                  </a:lnTo>
                  <a:lnTo>
                    <a:pt x="2573" y="3306"/>
                  </a:lnTo>
                  <a:lnTo>
                    <a:pt x="1837" y="3306"/>
                  </a:lnTo>
                  <a:lnTo>
                    <a:pt x="1837" y="2755"/>
                  </a:lnTo>
                  <a:lnTo>
                    <a:pt x="1287" y="2755"/>
                  </a:lnTo>
                  <a:lnTo>
                    <a:pt x="1287" y="2020"/>
                  </a:lnTo>
                  <a:lnTo>
                    <a:pt x="1837" y="2020"/>
                  </a:lnTo>
                  <a:lnTo>
                    <a:pt x="1837" y="1469"/>
                  </a:lnTo>
                  <a:lnTo>
                    <a:pt x="2573" y="1469"/>
                  </a:lnTo>
                  <a:lnTo>
                    <a:pt x="2573" y="2020"/>
                  </a:lnTo>
                  <a:lnTo>
                    <a:pt x="3124" y="2020"/>
                  </a:lnTo>
                  <a:lnTo>
                    <a:pt x="3124" y="2755"/>
                  </a:lnTo>
                  <a:close/>
                  <a:moveTo>
                    <a:pt x="1287" y="1102"/>
                  </a:moveTo>
                  <a:lnTo>
                    <a:pt x="1287" y="1102"/>
                  </a:lnTo>
                  <a:lnTo>
                    <a:pt x="1288" y="1064"/>
                  </a:lnTo>
                  <a:lnTo>
                    <a:pt x="1292" y="1027"/>
                  </a:lnTo>
                  <a:lnTo>
                    <a:pt x="1297" y="990"/>
                  </a:lnTo>
                  <a:lnTo>
                    <a:pt x="1305" y="954"/>
                  </a:lnTo>
                  <a:lnTo>
                    <a:pt x="1315" y="919"/>
                  </a:lnTo>
                  <a:lnTo>
                    <a:pt x="1328" y="883"/>
                  </a:lnTo>
                  <a:lnTo>
                    <a:pt x="1342" y="850"/>
                  </a:lnTo>
                  <a:lnTo>
                    <a:pt x="1359" y="816"/>
                  </a:lnTo>
                  <a:lnTo>
                    <a:pt x="1377" y="784"/>
                  </a:lnTo>
                  <a:lnTo>
                    <a:pt x="1397" y="752"/>
                  </a:lnTo>
                  <a:lnTo>
                    <a:pt x="1419" y="721"/>
                  </a:lnTo>
                  <a:lnTo>
                    <a:pt x="1444" y="691"/>
                  </a:lnTo>
                  <a:lnTo>
                    <a:pt x="1469" y="662"/>
                  </a:lnTo>
                  <a:lnTo>
                    <a:pt x="1497" y="635"/>
                  </a:lnTo>
                  <a:lnTo>
                    <a:pt x="1525" y="608"/>
                  </a:lnTo>
                  <a:lnTo>
                    <a:pt x="1555" y="583"/>
                  </a:lnTo>
                  <a:lnTo>
                    <a:pt x="1588" y="559"/>
                  </a:lnTo>
                  <a:lnTo>
                    <a:pt x="1621" y="535"/>
                  </a:lnTo>
                  <a:lnTo>
                    <a:pt x="1656" y="513"/>
                  </a:lnTo>
                  <a:lnTo>
                    <a:pt x="1691" y="493"/>
                  </a:lnTo>
                  <a:lnTo>
                    <a:pt x="1729" y="473"/>
                  </a:lnTo>
                  <a:lnTo>
                    <a:pt x="1767" y="456"/>
                  </a:lnTo>
                  <a:lnTo>
                    <a:pt x="1807" y="440"/>
                  </a:lnTo>
                  <a:lnTo>
                    <a:pt x="1848" y="425"/>
                  </a:lnTo>
                  <a:lnTo>
                    <a:pt x="1889" y="411"/>
                  </a:lnTo>
                  <a:lnTo>
                    <a:pt x="1932" y="400"/>
                  </a:lnTo>
                  <a:lnTo>
                    <a:pt x="1975" y="390"/>
                  </a:lnTo>
                  <a:lnTo>
                    <a:pt x="2020" y="382"/>
                  </a:lnTo>
                  <a:lnTo>
                    <a:pt x="2066" y="376"/>
                  </a:lnTo>
                  <a:lnTo>
                    <a:pt x="2111" y="371"/>
                  </a:lnTo>
                  <a:lnTo>
                    <a:pt x="2158" y="368"/>
                  </a:lnTo>
                  <a:lnTo>
                    <a:pt x="2205" y="367"/>
                  </a:lnTo>
                  <a:lnTo>
                    <a:pt x="2252" y="368"/>
                  </a:lnTo>
                  <a:lnTo>
                    <a:pt x="2299" y="371"/>
                  </a:lnTo>
                  <a:lnTo>
                    <a:pt x="2345" y="376"/>
                  </a:lnTo>
                  <a:lnTo>
                    <a:pt x="2390" y="382"/>
                  </a:lnTo>
                  <a:lnTo>
                    <a:pt x="2434" y="390"/>
                  </a:lnTo>
                  <a:lnTo>
                    <a:pt x="2477" y="400"/>
                  </a:lnTo>
                  <a:lnTo>
                    <a:pt x="2520" y="411"/>
                  </a:lnTo>
                  <a:lnTo>
                    <a:pt x="2562" y="425"/>
                  </a:lnTo>
                  <a:lnTo>
                    <a:pt x="2603" y="440"/>
                  </a:lnTo>
                  <a:lnTo>
                    <a:pt x="2643" y="456"/>
                  </a:lnTo>
                  <a:lnTo>
                    <a:pt x="2680" y="473"/>
                  </a:lnTo>
                  <a:lnTo>
                    <a:pt x="2718" y="493"/>
                  </a:lnTo>
                  <a:lnTo>
                    <a:pt x="2754" y="513"/>
                  </a:lnTo>
                  <a:lnTo>
                    <a:pt x="2789" y="535"/>
                  </a:lnTo>
                  <a:lnTo>
                    <a:pt x="2822" y="559"/>
                  </a:lnTo>
                  <a:lnTo>
                    <a:pt x="2854" y="583"/>
                  </a:lnTo>
                  <a:lnTo>
                    <a:pt x="2884" y="608"/>
                  </a:lnTo>
                  <a:lnTo>
                    <a:pt x="2914" y="635"/>
                  </a:lnTo>
                  <a:lnTo>
                    <a:pt x="2941" y="662"/>
                  </a:lnTo>
                  <a:lnTo>
                    <a:pt x="2966" y="691"/>
                  </a:lnTo>
                  <a:lnTo>
                    <a:pt x="2991" y="721"/>
                  </a:lnTo>
                  <a:lnTo>
                    <a:pt x="3012" y="752"/>
                  </a:lnTo>
                  <a:lnTo>
                    <a:pt x="3032" y="784"/>
                  </a:lnTo>
                  <a:lnTo>
                    <a:pt x="3051" y="816"/>
                  </a:lnTo>
                  <a:lnTo>
                    <a:pt x="3068" y="850"/>
                  </a:lnTo>
                  <a:lnTo>
                    <a:pt x="3082" y="883"/>
                  </a:lnTo>
                  <a:lnTo>
                    <a:pt x="3094" y="919"/>
                  </a:lnTo>
                  <a:lnTo>
                    <a:pt x="3104" y="954"/>
                  </a:lnTo>
                  <a:lnTo>
                    <a:pt x="3112" y="990"/>
                  </a:lnTo>
                  <a:lnTo>
                    <a:pt x="3118" y="1027"/>
                  </a:lnTo>
                  <a:lnTo>
                    <a:pt x="3122" y="1064"/>
                  </a:lnTo>
                  <a:lnTo>
                    <a:pt x="3124" y="1102"/>
                  </a:lnTo>
                  <a:lnTo>
                    <a:pt x="1287" y="1102"/>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grpSp>
      <p:grpSp>
        <p:nvGrpSpPr>
          <p:cNvPr id="15" name="组合 14"/>
          <p:cNvGrpSpPr/>
          <p:nvPr/>
        </p:nvGrpSpPr>
        <p:grpSpPr>
          <a:xfrm>
            <a:off x="2143108" y="2143122"/>
            <a:ext cx="1571636" cy="2065208"/>
            <a:chOff x="2143108" y="2143122"/>
            <a:chExt cx="1571636" cy="2065208"/>
          </a:xfrm>
        </p:grpSpPr>
        <p:grpSp>
          <p:nvGrpSpPr>
            <p:cNvPr id="16" name="Group 61"/>
            <p:cNvGrpSpPr/>
            <p:nvPr/>
          </p:nvGrpSpPr>
          <p:grpSpPr>
            <a:xfrm>
              <a:off x="2143108" y="2143122"/>
              <a:ext cx="1571636" cy="2065208"/>
              <a:chOff x="2143108" y="2143122"/>
              <a:chExt cx="1571636" cy="2065208"/>
            </a:xfrm>
          </p:grpSpPr>
          <p:sp>
            <p:nvSpPr>
              <p:cNvPr id="18" name="Rectangle 31"/>
              <p:cNvSpPr/>
              <p:nvPr/>
            </p:nvSpPr>
            <p:spPr>
              <a:xfrm>
                <a:off x="2143108" y="3143254"/>
                <a:ext cx="1571636" cy="285752"/>
              </a:xfrm>
              <a:prstGeom prst="rect">
                <a:avLst/>
              </a:prstGeom>
              <a:solidFill>
                <a:srgbClr val="8DC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Rectangle 30"/>
              <p:cNvSpPr/>
              <p:nvPr/>
            </p:nvSpPr>
            <p:spPr>
              <a:xfrm>
                <a:off x="2143108" y="3500444"/>
                <a:ext cx="1571636" cy="707886"/>
              </a:xfrm>
              <a:prstGeom prst="rect">
                <a:avLst/>
              </a:prstGeom>
            </p:spPr>
            <p:txBody>
              <a:bodyPr wrap="square">
                <a:spAutoFit/>
              </a:bodyPr>
              <a:lstStyle/>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字以内</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20" name="Rectangle 55"/>
              <p:cNvSpPr/>
              <p:nvPr/>
            </p:nvSpPr>
            <p:spPr>
              <a:xfrm>
                <a:off x="2571736" y="2143122"/>
                <a:ext cx="800219" cy="276999"/>
              </a:xfrm>
              <a:prstGeom prst="rect">
                <a:avLst/>
              </a:prstGeom>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grpSp>
        <p:sp>
          <p:nvSpPr>
            <p:cNvPr id="17" name="KSO_Shape"/>
            <p:cNvSpPr/>
            <p:nvPr/>
          </p:nvSpPr>
          <p:spPr bwMode="auto">
            <a:xfrm>
              <a:off x="2772537" y="2484435"/>
              <a:ext cx="384473" cy="389975"/>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rgbClr val="8DC7FE"/>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endParaRPr>
            </a:p>
          </p:txBody>
        </p:sp>
      </p:grpSp>
      <p:grpSp>
        <p:nvGrpSpPr>
          <p:cNvPr id="21" name="组合 20"/>
          <p:cNvGrpSpPr/>
          <p:nvPr/>
        </p:nvGrpSpPr>
        <p:grpSpPr>
          <a:xfrm>
            <a:off x="3786182" y="1695905"/>
            <a:ext cx="1571636" cy="2155235"/>
            <a:chOff x="3786182" y="1695905"/>
            <a:chExt cx="1571636" cy="2155235"/>
          </a:xfrm>
        </p:grpSpPr>
        <p:grpSp>
          <p:nvGrpSpPr>
            <p:cNvPr id="22" name="Group 62"/>
            <p:cNvGrpSpPr/>
            <p:nvPr/>
          </p:nvGrpSpPr>
          <p:grpSpPr>
            <a:xfrm>
              <a:off x="3786182" y="1695905"/>
              <a:ext cx="1571636" cy="2155235"/>
              <a:chOff x="3786182" y="1695905"/>
              <a:chExt cx="1571636" cy="2155235"/>
            </a:xfrm>
          </p:grpSpPr>
          <p:sp>
            <p:nvSpPr>
              <p:cNvPr id="24" name="Rectangle 34"/>
              <p:cNvSpPr/>
              <p:nvPr/>
            </p:nvSpPr>
            <p:spPr>
              <a:xfrm>
                <a:off x="3786182" y="2786064"/>
                <a:ext cx="1571636" cy="285752"/>
              </a:xfrm>
              <a:prstGeom prst="rect">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Rectangle 32"/>
              <p:cNvSpPr/>
              <p:nvPr/>
            </p:nvSpPr>
            <p:spPr>
              <a:xfrm>
                <a:off x="3786182" y="3143254"/>
                <a:ext cx="1571636" cy="707886"/>
              </a:xfrm>
              <a:prstGeom prst="rect">
                <a:avLst/>
              </a:prstGeom>
            </p:spPr>
            <p:txBody>
              <a:bodyPr wrap="square">
                <a:spAutoFit/>
              </a:bodyPr>
              <a:lstStyle/>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字以内</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26" name="Rectangle 57"/>
              <p:cNvSpPr/>
              <p:nvPr/>
            </p:nvSpPr>
            <p:spPr>
              <a:xfrm>
                <a:off x="4170301" y="1695905"/>
                <a:ext cx="800219" cy="276999"/>
              </a:xfrm>
              <a:prstGeom prst="rect">
                <a:avLst/>
              </a:prstGeom>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grpSp>
        <p:sp>
          <p:nvSpPr>
            <p:cNvPr id="23" name="KSO_Shape"/>
            <p:cNvSpPr/>
            <p:nvPr/>
          </p:nvSpPr>
          <p:spPr bwMode="auto">
            <a:xfrm>
              <a:off x="4364074" y="2104331"/>
              <a:ext cx="412672" cy="253105"/>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grpSp>
      <p:grpSp>
        <p:nvGrpSpPr>
          <p:cNvPr id="27" name="组合 26"/>
          <p:cNvGrpSpPr/>
          <p:nvPr/>
        </p:nvGrpSpPr>
        <p:grpSpPr>
          <a:xfrm>
            <a:off x="5429256" y="1428742"/>
            <a:ext cx="1571636" cy="2065208"/>
            <a:chOff x="5429256" y="1428742"/>
            <a:chExt cx="1571636" cy="2065208"/>
          </a:xfrm>
        </p:grpSpPr>
        <p:grpSp>
          <p:nvGrpSpPr>
            <p:cNvPr id="28" name="Group 63"/>
            <p:cNvGrpSpPr/>
            <p:nvPr/>
          </p:nvGrpSpPr>
          <p:grpSpPr>
            <a:xfrm>
              <a:off x="5429256" y="1428742"/>
              <a:ext cx="1571636" cy="2065208"/>
              <a:chOff x="5429256" y="1428742"/>
              <a:chExt cx="1571636" cy="2065208"/>
            </a:xfrm>
          </p:grpSpPr>
          <p:sp>
            <p:nvSpPr>
              <p:cNvPr id="30" name="Rectangle 35"/>
              <p:cNvSpPr/>
              <p:nvPr/>
            </p:nvSpPr>
            <p:spPr>
              <a:xfrm>
                <a:off x="5429256" y="2428874"/>
                <a:ext cx="1571636" cy="285752"/>
              </a:xfrm>
              <a:prstGeom prst="rect">
                <a:avLst/>
              </a:prstGeom>
              <a:solidFill>
                <a:srgbClr val="8DC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33"/>
              <p:cNvSpPr/>
              <p:nvPr/>
            </p:nvSpPr>
            <p:spPr>
              <a:xfrm>
                <a:off x="5429256" y="2786064"/>
                <a:ext cx="1571636" cy="707886"/>
              </a:xfrm>
              <a:prstGeom prst="rect">
                <a:avLst/>
              </a:prstGeom>
            </p:spPr>
            <p:txBody>
              <a:bodyPr wrap="square">
                <a:spAutoFit/>
              </a:bodyPr>
              <a:lstStyle/>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字以内</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2" name="Rectangle 58"/>
              <p:cNvSpPr/>
              <p:nvPr/>
            </p:nvSpPr>
            <p:spPr>
              <a:xfrm>
                <a:off x="5857884" y="1428742"/>
                <a:ext cx="800219" cy="276999"/>
              </a:xfrm>
              <a:prstGeom prst="rect">
                <a:avLst/>
              </a:prstGeom>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grpSp>
        <p:sp>
          <p:nvSpPr>
            <p:cNvPr id="29" name="KSO_Shape"/>
            <p:cNvSpPr/>
            <p:nvPr/>
          </p:nvSpPr>
          <p:spPr bwMode="auto">
            <a:xfrm>
              <a:off x="6109431" y="1730450"/>
              <a:ext cx="297124" cy="412672"/>
            </a:xfrm>
            <a:custGeom>
              <a:avLst/>
              <a:gdLst>
                <a:gd name="T0" fmla="*/ 2751573 w 4387850"/>
                <a:gd name="T1" fmla="*/ 638208 h 6094413"/>
                <a:gd name="T2" fmla="*/ 2218529 w 4387850"/>
                <a:gd name="T3" fmla="*/ 1251968 h 6094413"/>
                <a:gd name="T4" fmla="*/ 3361447 w 4387850"/>
                <a:gd name="T5" fmla="*/ 874758 h 6094413"/>
                <a:gd name="T6" fmla="*/ 4127836 w 4387850"/>
                <a:gd name="T7" fmla="*/ 2232459 h 6094413"/>
                <a:gd name="T8" fmla="*/ 3986213 w 4387850"/>
                <a:gd name="T9" fmla="*/ 5565775 h 6094413"/>
                <a:gd name="T10" fmla="*/ 1518175 w 4387850"/>
                <a:gd name="T11" fmla="*/ 4851018 h 6094413"/>
                <a:gd name="T12" fmla="*/ 2381395 w 4387850"/>
                <a:gd name="T13" fmla="*/ 4459203 h 6094413"/>
                <a:gd name="T14" fmla="*/ 2506164 w 4387850"/>
                <a:gd name="T15" fmla="*/ 4405225 h 6094413"/>
                <a:gd name="T16" fmla="*/ 2603947 w 4387850"/>
                <a:gd name="T17" fmla="*/ 4350612 h 6094413"/>
                <a:gd name="T18" fmla="*/ 2715381 w 4387850"/>
                <a:gd name="T19" fmla="*/ 4275043 h 6094413"/>
                <a:gd name="T20" fmla="*/ 2834435 w 4387850"/>
                <a:gd name="T21" fmla="*/ 4175661 h 6094413"/>
                <a:gd name="T22" fmla="*/ 2955711 w 4387850"/>
                <a:gd name="T23" fmla="*/ 4049924 h 6094413"/>
                <a:gd name="T24" fmla="*/ 3073813 w 4387850"/>
                <a:gd name="T25" fmla="*/ 3894658 h 6094413"/>
                <a:gd name="T26" fmla="*/ 3183025 w 4387850"/>
                <a:gd name="T27" fmla="*/ 3707641 h 6094413"/>
                <a:gd name="T28" fmla="*/ 3277633 w 4387850"/>
                <a:gd name="T29" fmla="*/ 3485697 h 6094413"/>
                <a:gd name="T30" fmla="*/ 3305571 w 4387850"/>
                <a:gd name="T31" fmla="*/ 3359960 h 6094413"/>
                <a:gd name="T32" fmla="*/ 3232869 w 4387850"/>
                <a:gd name="T33" fmla="*/ 3348847 h 6094413"/>
                <a:gd name="T34" fmla="*/ 3163976 w 4387850"/>
                <a:gd name="T35" fmla="*/ 3328209 h 6094413"/>
                <a:gd name="T36" fmla="*/ 3099528 w 4387850"/>
                <a:gd name="T37" fmla="*/ 3298045 h 6094413"/>
                <a:gd name="T38" fmla="*/ 3040477 w 4387850"/>
                <a:gd name="T39" fmla="*/ 3259625 h 6094413"/>
                <a:gd name="T40" fmla="*/ 2987459 w 4387850"/>
                <a:gd name="T41" fmla="*/ 3213268 h 6094413"/>
                <a:gd name="T42" fmla="*/ 2941742 w 4387850"/>
                <a:gd name="T43" fmla="*/ 3160560 h 6094413"/>
                <a:gd name="T44" fmla="*/ 2903327 w 4387850"/>
                <a:gd name="T45" fmla="*/ 3101184 h 6094413"/>
                <a:gd name="T46" fmla="*/ 2873167 w 4387850"/>
                <a:gd name="T47" fmla="*/ 3036729 h 6094413"/>
                <a:gd name="T48" fmla="*/ 2852531 w 4387850"/>
                <a:gd name="T49" fmla="*/ 2967828 h 6094413"/>
                <a:gd name="T50" fmla="*/ 2841737 w 4387850"/>
                <a:gd name="T51" fmla="*/ 2895434 h 6094413"/>
                <a:gd name="T52" fmla="*/ 2842689 w 4387850"/>
                <a:gd name="T53" fmla="*/ 2811927 h 6094413"/>
                <a:gd name="T54" fmla="*/ 2858563 w 4387850"/>
                <a:gd name="T55" fmla="*/ 2723340 h 6094413"/>
                <a:gd name="T56" fmla="*/ 2889676 w 4387850"/>
                <a:gd name="T57" fmla="*/ 2640785 h 6094413"/>
                <a:gd name="T58" fmla="*/ 2933488 w 4387850"/>
                <a:gd name="T59" fmla="*/ 2566487 h 6094413"/>
                <a:gd name="T60" fmla="*/ 2989364 w 4387850"/>
                <a:gd name="T61" fmla="*/ 2500443 h 6094413"/>
                <a:gd name="T62" fmla="*/ 2613471 w 4387850"/>
                <a:gd name="T63" fmla="*/ 2281992 h 6094413"/>
                <a:gd name="T64" fmla="*/ 2517593 w 4387850"/>
                <a:gd name="T65" fmla="*/ 2506793 h 6094413"/>
                <a:gd name="T66" fmla="*/ 2476003 w 4387850"/>
                <a:gd name="T67" fmla="*/ 2548706 h 6094413"/>
                <a:gd name="T68" fmla="*/ 2425207 w 4387850"/>
                <a:gd name="T69" fmla="*/ 2576647 h 6094413"/>
                <a:gd name="T70" fmla="*/ 2368061 w 4387850"/>
                <a:gd name="T71" fmla="*/ 2588713 h 6094413"/>
                <a:gd name="T72" fmla="*/ 2309011 w 4387850"/>
                <a:gd name="T73" fmla="*/ 2584267 h 6094413"/>
                <a:gd name="T74" fmla="*/ 1694692 w 4387850"/>
                <a:gd name="T75" fmla="*/ 2939886 h 6094413"/>
                <a:gd name="T76" fmla="*/ 1864543 w 4387850"/>
                <a:gd name="T77" fmla="*/ 2405188 h 6094413"/>
                <a:gd name="T78" fmla="*/ 1820096 w 4387850"/>
                <a:gd name="T79" fmla="*/ 2365816 h 6094413"/>
                <a:gd name="T80" fmla="*/ 1789935 w 4387850"/>
                <a:gd name="T81" fmla="*/ 2316284 h 6094413"/>
                <a:gd name="T82" fmla="*/ 1774697 w 4387850"/>
                <a:gd name="T83" fmla="*/ 2260083 h 6094413"/>
                <a:gd name="T84" fmla="*/ 1776601 w 4387850"/>
                <a:gd name="T85" fmla="*/ 2201025 h 6094413"/>
                <a:gd name="T86" fmla="*/ 1776284 w 4387850"/>
                <a:gd name="T87" fmla="*/ 1947964 h 6094413"/>
                <a:gd name="T88" fmla="*/ 1685168 w 4387850"/>
                <a:gd name="T89" fmla="*/ 2159748 h 6094413"/>
                <a:gd name="T90" fmla="*/ 1643579 w 4387850"/>
                <a:gd name="T91" fmla="*/ 2201342 h 6094413"/>
                <a:gd name="T92" fmla="*/ 1593100 w 4387850"/>
                <a:gd name="T93" fmla="*/ 2229284 h 6094413"/>
                <a:gd name="T94" fmla="*/ 1535954 w 4387850"/>
                <a:gd name="T95" fmla="*/ 2241667 h 6094413"/>
                <a:gd name="T96" fmla="*/ 1476903 w 4387850"/>
                <a:gd name="T97" fmla="*/ 2237222 h 6094413"/>
                <a:gd name="T98" fmla="*/ 941954 w 4387850"/>
                <a:gd name="T99" fmla="*/ 2396298 h 6094413"/>
                <a:gd name="T100" fmla="*/ 1032118 w 4387850"/>
                <a:gd name="T101" fmla="*/ 2058143 h 6094413"/>
                <a:gd name="T102" fmla="*/ 988306 w 4387850"/>
                <a:gd name="T103" fmla="*/ 2018453 h 6094413"/>
                <a:gd name="T104" fmla="*/ 957828 w 4387850"/>
                <a:gd name="T105" fmla="*/ 1968921 h 6094413"/>
                <a:gd name="T106" fmla="*/ 942907 w 4387850"/>
                <a:gd name="T107" fmla="*/ 1912720 h 6094413"/>
                <a:gd name="T108" fmla="*/ 944494 w 4387850"/>
                <a:gd name="T109" fmla="*/ 1853979 h 6094413"/>
                <a:gd name="T110" fmla="*/ 869570 w 4387850"/>
                <a:gd name="T111" fmla="*/ 1586313 h 6094413"/>
                <a:gd name="T112" fmla="*/ 2359489 w 4387850"/>
                <a:gd name="T113" fmla="*/ 486435 h 6094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87850" h="6094413">
                  <a:moveTo>
                    <a:pt x="3008412" y="738226"/>
                  </a:moveTo>
                  <a:lnTo>
                    <a:pt x="2731890" y="1451051"/>
                  </a:lnTo>
                  <a:lnTo>
                    <a:pt x="2853166" y="1498043"/>
                  </a:lnTo>
                  <a:lnTo>
                    <a:pt x="3129689" y="785219"/>
                  </a:lnTo>
                  <a:lnTo>
                    <a:pt x="3008412" y="738226"/>
                  </a:lnTo>
                  <a:close/>
                  <a:moveTo>
                    <a:pt x="2751573" y="638208"/>
                  </a:moveTo>
                  <a:lnTo>
                    <a:pt x="2475369" y="1351668"/>
                  </a:lnTo>
                  <a:lnTo>
                    <a:pt x="2596327" y="1398343"/>
                  </a:lnTo>
                  <a:lnTo>
                    <a:pt x="2873167" y="685518"/>
                  </a:lnTo>
                  <a:lnTo>
                    <a:pt x="2751573" y="638208"/>
                  </a:lnTo>
                  <a:close/>
                  <a:moveTo>
                    <a:pt x="2495052" y="538826"/>
                  </a:moveTo>
                  <a:lnTo>
                    <a:pt x="2218529" y="1251968"/>
                  </a:lnTo>
                  <a:lnTo>
                    <a:pt x="2339806" y="1298960"/>
                  </a:lnTo>
                  <a:lnTo>
                    <a:pt x="2616646" y="585818"/>
                  </a:lnTo>
                  <a:lnTo>
                    <a:pt x="2495052" y="538826"/>
                  </a:lnTo>
                  <a:close/>
                  <a:moveTo>
                    <a:pt x="2437906" y="0"/>
                  </a:moveTo>
                  <a:lnTo>
                    <a:pt x="3535742" y="425790"/>
                  </a:lnTo>
                  <a:lnTo>
                    <a:pt x="3361447" y="874758"/>
                  </a:lnTo>
                  <a:lnTo>
                    <a:pt x="3264934" y="837609"/>
                  </a:lnTo>
                  <a:lnTo>
                    <a:pt x="2988729" y="1550751"/>
                  </a:lnTo>
                  <a:lnTo>
                    <a:pt x="2933488" y="1692999"/>
                  </a:lnTo>
                  <a:lnTo>
                    <a:pt x="2993808" y="1716495"/>
                  </a:lnTo>
                  <a:lnTo>
                    <a:pt x="2972537" y="1771743"/>
                  </a:lnTo>
                  <a:lnTo>
                    <a:pt x="4127836" y="2232459"/>
                  </a:lnTo>
                  <a:lnTo>
                    <a:pt x="3986232" y="2586831"/>
                  </a:lnTo>
                  <a:lnTo>
                    <a:pt x="3986213" y="2586831"/>
                  </a:lnTo>
                  <a:lnTo>
                    <a:pt x="3986213" y="2586879"/>
                  </a:lnTo>
                  <a:lnTo>
                    <a:pt x="3985607" y="2588395"/>
                  </a:lnTo>
                  <a:lnTo>
                    <a:pt x="3986213" y="2588395"/>
                  </a:lnTo>
                  <a:lnTo>
                    <a:pt x="3986213" y="5565775"/>
                  </a:lnTo>
                  <a:lnTo>
                    <a:pt x="4387850" y="5565775"/>
                  </a:lnTo>
                  <a:lnTo>
                    <a:pt x="4387850" y="6094413"/>
                  </a:lnTo>
                  <a:lnTo>
                    <a:pt x="342875" y="6094413"/>
                  </a:lnTo>
                  <a:lnTo>
                    <a:pt x="342875" y="5565748"/>
                  </a:lnTo>
                  <a:lnTo>
                    <a:pt x="1518175" y="5565748"/>
                  </a:lnTo>
                  <a:lnTo>
                    <a:pt x="1518175" y="4851018"/>
                  </a:lnTo>
                  <a:lnTo>
                    <a:pt x="0" y="4851018"/>
                  </a:lnTo>
                  <a:lnTo>
                    <a:pt x="0" y="4468728"/>
                  </a:lnTo>
                  <a:lnTo>
                    <a:pt x="2350600" y="4468728"/>
                  </a:lnTo>
                  <a:lnTo>
                    <a:pt x="2358854" y="4466506"/>
                  </a:lnTo>
                  <a:lnTo>
                    <a:pt x="2368061" y="4463648"/>
                  </a:lnTo>
                  <a:lnTo>
                    <a:pt x="2381395" y="4459203"/>
                  </a:lnTo>
                  <a:lnTo>
                    <a:pt x="2397904" y="4453170"/>
                  </a:lnTo>
                  <a:lnTo>
                    <a:pt x="2417270" y="4445232"/>
                  </a:lnTo>
                  <a:lnTo>
                    <a:pt x="2439493" y="4436342"/>
                  </a:lnTo>
                  <a:lnTo>
                    <a:pt x="2464574" y="4425229"/>
                  </a:lnTo>
                  <a:lnTo>
                    <a:pt x="2491877" y="4412210"/>
                  </a:lnTo>
                  <a:lnTo>
                    <a:pt x="2506164" y="4405225"/>
                  </a:lnTo>
                  <a:lnTo>
                    <a:pt x="2521403" y="4397287"/>
                  </a:lnTo>
                  <a:lnTo>
                    <a:pt x="2537277" y="4389032"/>
                  </a:lnTo>
                  <a:lnTo>
                    <a:pt x="2553150" y="4380459"/>
                  </a:lnTo>
                  <a:lnTo>
                    <a:pt x="2569659" y="4370933"/>
                  </a:lnTo>
                  <a:lnTo>
                    <a:pt x="2586803" y="4361090"/>
                  </a:lnTo>
                  <a:lnTo>
                    <a:pt x="2603947" y="4350612"/>
                  </a:lnTo>
                  <a:lnTo>
                    <a:pt x="2621725" y="4339499"/>
                  </a:lnTo>
                  <a:lnTo>
                    <a:pt x="2640139" y="4328069"/>
                  </a:lnTo>
                  <a:lnTo>
                    <a:pt x="2658235" y="4315685"/>
                  </a:lnTo>
                  <a:lnTo>
                    <a:pt x="2676966" y="4302667"/>
                  </a:lnTo>
                  <a:lnTo>
                    <a:pt x="2696015" y="4289332"/>
                  </a:lnTo>
                  <a:lnTo>
                    <a:pt x="2715381" y="4275043"/>
                  </a:lnTo>
                  <a:lnTo>
                    <a:pt x="2734747" y="4260120"/>
                  </a:lnTo>
                  <a:lnTo>
                    <a:pt x="2754431" y="4244562"/>
                  </a:lnTo>
                  <a:lnTo>
                    <a:pt x="2774114" y="4228686"/>
                  </a:lnTo>
                  <a:lnTo>
                    <a:pt x="2794115" y="4211858"/>
                  </a:lnTo>
                  <a:lnTo>
                    <a:pt x="2814434" y="4194076"/>
                  </a:lnTo>
                  <a:lnTo>
                    <a:pt x="2834435" y="4175661"/>
                  </a:lnTo>
                  <a:lnTo>
                    <a:pt x="2854436" y="4156610"/>
                  </a:lnTo>
                  <a:lnTo>
                    <a:pt x="2875072" y="4136923"/>
                  </a:lnTo>
                  <a:lnTo>
                    <a:pt x="2895073" y="4116285"/>
                  </a:lnTo>
                  <a:lnTo>
                    <a:pt x="2915074" y="4095011"/>
                  </a:lnTo>
                  <a:lnTo>
                    <a:pt x="2935710" y="4072468"/>
                  </a:lnTo>
                  <a:lnTo>
                    <a:pt x="2955711" y="4049924"/>
                  </a:lnTo>
                  <a:lnTo>
                    <a:pt x="2976030" y="4026110"/>
                  </a:lnTo>
                  <a:lnTo>
                    <a:pt x="2995713" y="4001344"/>
                  </a:lnTo>
                  <a:lnTo>
                    <a:pt x="3015714" y="3975943"/>
                  </a:lnTo>
                  <a:lnTo>
                    <a:pt x="3035081" y="3949589"/>
                  </a:lnTo>
                  <a:lnTo>
                    <a:pt x="3054447" y="3922600"/>
                  </a:lnTo>
                  <a:lnTo>
                    <a:pt x="3073813" y="3894658"/>
                  </a:lnTo>
                  <a:lnTo>
                    <a:pt x="3092861" y="3865447"/>
                  </a:lnTo>
                  <a:lnTo>
                    <a:pt x="3111592" y="3835600"/>
                  </a:lnTo>
                  <a:lnTo>
                    <a:pt x="3130006" y="3805119"/>
                  </a:lnTo>
                  <a:lnTo>
                    <a:pt x="3148102" y="3773367"/>
                  </a:lnTo>
                  <a:lnTo>
                    <a:pt x="3165881" y="3740980"/>
                  </a:lnTo>
                  <a:lnTo>
                    <a:pt x="3183025" y="3707641"/>
                  </a:lnTo>
                  <a:lnTo>
                    <a:pt x="3200169" y="3673032"/>
                  </a:lnTo>
                  <a:lnTo>
                    <a:pt x="3216677" y="3637470"/>
                  </a:lnTo>
                  <a:lnTo>
                    <a:pt x="3232551" y="3600956"/>
                  </a:lnTo>
                  <a:lnTo>
                    <a:pt x="3248107" y="3563489"/>
                  </a:lnTo>
                  <a:lnTo>
                    <a:pt x="3263029" y="3525069"/>
                  </a:lnTo>
                  <a:lnTo>
                    <a:pt x="3277633" y="3485697"/>
                  </a:lnTo>
                  <a:lnTo>
                    <a:pt x="3291602" y="3445055"/>
                  </a:lnTo>
                  <a:lnTo>
                    <a:pt x="3298586" y="3424416"/>
                  </a:lnTo>
                  <a:lnTo>
                    <a:pt x="3305253" y="3403143"/>
                  </a:lnTo>
                  <a:lnTo>
                    <a:pt x="3311603" y="3382504"/>
                  </a:lnTo>
                  <a:lnTo>
                    <a:pt x="3317953" y="3360913"/>
                  </a:lnTo>
                  <a:lnTo>
                    <a:pt x="3305571" y="3359960"/>
                  </a:lnTo>
                  <a:lnTo>
                    <a:pt x="3293189" y="3359008"/>
                  </a:lnTo>
                  <a:lnTo>
                    <a:pt x="3280807" y="3357420"/>
                  </a:lnTo>
                  <a:lnTo>
                    <a:pt x="3268743" y="3355515"/>
                  </a:lnTo>
                  <a:lnTo>
                    <a:pt x="3256679" y="3353610"/>
                  </a:lnTo>
                  <a:lnTo>
                    <a:pt x="3244615" y="3351387"/>
                  </a:lnTo>
                  <a:lnTo>
                    <a:pt x="3232869" y="3348847"/>
                  </a:lnTo>
                  <a:lnTo>
                    <a:pt x="3221122" y="3346307"/>
                  </a:lnTo>
                  <a:lnTo>
                    <a:pt x="3209375" y="3342815"/>
                  </a:lnTo>
                  <a:lnTo>
                    <a:pt x="3197946" y="3339639"/>
                  </a:lnTo>
                  <a:lnTo>
                    <a:pt x="3186517" y="3336147"/>
                  </a:lnTo>
                  <a:lnTo>
                    <a:pt x="3175088" y="3332019"/>
                  </a:lnTo>
                  <a:lnTo>
                    <a:pt x="3163976" y="3328209"/>
                  </a:lnTo>
                  <a:lnTo>
                    <a:pt x="3152864" y="3323446"/>
                  </a:lnTo>
                  <a:lnTo>
                    <a:pt x="3141753" y="3319001"/>
                  </a:lnTo>
                  <a:lnTo>
                    <a:pt x="3130959" y="3314238"/>
                  </a:lnTo>
                  <a:lnTo>
                    <a:pt x="3120482" y="3309158"/>
                  </a:lnTo>
                  <a:lnTo>
                    <a:pt x="3110005" y="3303442"/>
                  </a:lnTo>
                  <a:lnTo>
                    <a:pt x="3099528" y="3298045"/>
                  </a:lnTo>
                  <a:lnTo>
                    <a:pt x="3089051" y="3292329"/>
                  </a:lnTo>
                  <a:lnTo>
                    <a:pt x="3079210" y="3285979"/>
                  </a:lnTo>
                  <a:lnTo>
                    <a:pt x="3069368" y="3279629"/>
                  </a:lnTo>
                  <a:lnTo>
                    <a:pt x="3059209" y="3273278"/>
                  </a:lnTo>
                  <a:lnTo>
                    <a:pt x="3050002" y="3266611"/>
                  </a:lnTo>
                  <a:lnTo>
                    <a:pt x="3040477" y="3259625"/>
                  </a:lnTo>
                  <a:lnTo>
                    <a:pt x="3030953" y="3252322"/>
                  </a:lnTo>
                  <a:lnTo>
                    <a:pt x="3022064" y="3245019"/>
                  </a:lnTo>
                  <a:lnTo>
                    <a:pt x="3013175" y="3237717"/>
                  </a:lnTo>
                  <a:lnTo>
                    <a:pt x="3004603" y="3229779"/>
                  </a:lnTo>
                  <a:lnTo>
                    <a:pt x="2996031" y="3221523"/>
                  </a:lnTo>
                  <a:lnTo>
                    <a:pt x="2987459" y="3213268"/>
                  </a:lnTo>
                  <a:lnTo>
                    <a:pt x="2979205" y="3205012"/>
                  </a:lnTo>
                  <a:lnTo>
                    <a:pt x="2971585" y="3196439"/>
                  </a:lnTo>
                  <a:lnTo>
                    <a:pt x="2963648" y="3187549"/>
                  </a:lnTo>
                  <a:lnTo>
                    <a:pt x="2956346" y="3178658"/>
                  </a:lnTo>
                  <a:lnTo>
                    <a:pt x="2948727" y="3169768"/>
                  </a:lnTo>
                  <a:lnTo>
                    <a:pt x="2941742" y="3160560"/>
                  </a:lnTo>
                  <a:lnTo>
                    <a:pt x="2934440" y="3151035"/>
                  </a:lnTo>
                  <a:lnTo>
                    <a:pt x="2927773" y="3141509"/>
                  </a:lnTo>
                  <a:lnTo>
                    <a:pt x="2921106" y="3131666"/>
                  </a:lnTo>
                  <a:lnTo>
                    <a:pt x="2915074" y="3121823"/>
                  </a:lnTo>
                  <a:lnTo>
                    <a:pt x="2909042" y="3111662"/>
                  </a:lnTo>
                  <a:lnTo>
                    <a:pt x="2903327" y="3101184"/>
                  </a:lnTo>
                  <a:lnTo>
                    <a:pt x="2897613" y="3090706"/>
                  </a:lnTo>
                  <a:lnTo>
                    <a:pt x="2892216" y="3080546"/>
                  </a:lnTo>
                  <a:lnTo>
                    <a:pt x="2886819" y="3070068"/>
                  </a:lnTo>
                  <a:lnTo>
                    <a:pt x="2882057" y="3059272"/>
                  </a:lnTo>
                  <a:lnTo>
                    <a:pt x="2877612" y="3047842"/>
                  </a:lnTo>
                  <a:lnTo>
                    <a:pt x="2873167" y="3036729"/>
                  </a:lnTo>
                  <a:lnTo>
                    <a:pt x="2869040" y="3025615"/>
                  </a:lnTo>
                  <a:lnTo>
                    <a:pt x="2865230" y="3014502"/>
                  </a:lnTo>
                  <a:lnTo>
                    <a:pt x="2861738" y="3003072"/>
                  </a:lnTo>
                  <a:lnTo>
                    <a:pt x="2858246" y="2991324"/>
                  </a:lnTo>
                  <a:lnTo>
                    <a:pt x="2855389" y="2979893"/>
                  </a:lnTo>
                  <a:lnTo>
                    <a:pt x="2852531" y="2967828"/>
                  </a:lnTo>
                  <a:lnTo>
                    <a:pt x="2849991" y="2956079"/>
                  </a:lnTo>
                  <a:lnTo>
                    <a:pt x="2847769" y="2944014"/>
                  </a:lnTo>
                  <a:lnTo>
                    <a:pt x="2845864" y="2932266"/>
                  </a:lnTo>
                  <a:lnTo>
                    <a:pt x="2843959" y="2919882"/>
                  </a:lnTo>
                  <a:lnTo>
                    <a:pt x="2843007" y="2907499"/>
                  </a:lnTo>
                  <a:lnTo>
                    <a:pt x="2841737" y="2895434"/>
                  </a:lnTo>
                  <a:lnTo>
                    <a:pt x="2841102" y="2883051"/>
                  </a:lnTo>
                  <a:lnTo>
                    <a:pt x="2840785" y="2870350"/>
                  </a:lnTo>
                  <a:lnTo>
                    <a:pt x="2840467" y="2857649"/>
                  </a:lnTo>
                  <a:lnTo>
                    <a:pt x="2840785" y="2842408"/>
                  </a:lnTo>
                  <a:lnTo>
                    <a:pt x="2841419" y="2826850"/>
                  </a:lnTo>
                  <a:lnTo>
                    <a:pt x="2842689" y="2811927"/>
                  </a:lnTo>
                  <a:lnTo>
                    <a:pt x="2843959" y="2796686"/>
                  </a:lnTo>
                  <a:lnTo>
                    <a:pt x="2845864" y="2781763"/>
                  </a:lnTo>
                  <a:lnTo>
                    <a:pt x="2848404" y="2766839"/>
                  </a:lnTo>
                  <a:lnTo>
                    <a:pt x="2851579" y="2752234"/>
                  </a:lnTo>
                  <a:lnTo>
                    <a:pt x="2854753" y="2737628"/>
                  </a:lnTo>
                  <a:lnTo>
                    <a:pt x="2858563" y="2723340"/>
                  </a:lnTo>
                  <a:lnTo>
                    <a:pt x="2862690" y="2709052"/>
                  </a:lnTo>
                  <a:lnTo>
                    <a:pt x="2867135" y="2695398"/>
                  </a:lnTo>
                  <a:lnTo>
                    <a:pt x="2872532" y="2681428"/>
                  </a:lnTo>
                  <a:lnTo>
                    <a:pt x="2877612" y="2667774"/>
                  </a:lnTo>
                  <a:lnTo>
                    <a:pt x="2883326" y="2654439"/>
                  </a:lnTo>
                  <a:lnTo>
                    <a:pt x="2889676" y="2640785"/>
                  </a:lnTo>
                  <a:lnTo>
                    <a:pt x="2895708" y="2628402"/>
                  </a:lnTo>
                  <a:lnTo>
                    <a:pt x="2902693" y="2615384"/>
                  </a:lnTo>
                  <a:lnTo>
                    <a:pt x="2909995" y="2602683"/>
                  </a:lnTo>
                  <a:lnTo>
                    <a:pt x="2917614" y="2590300"/>
                  </a:lnTo>
                  <a:lnTo>
                    <a:pt x="2925233" y="2578235"/>
                  </a:lnTo>
                  <a:lnTo>
                    <a:pt x="2933488" y="2566487"/>
                  </a:lnTo>
                  <a:lnTo>
                    <a:pt x="2942059" y="2554738"/>
                  </a:lnTo>
                  <a:lnTo>
                    <a:pt x="2950949" y="2543308"/>
                  </a:lnTo>
                  <a:lnTo>
                    <a:pt x="2959838" y="2532195"/>
                  </a:lnTo>
                  <a:lnTo>
                    <a:pt x="2969680" y="2521399"/>
                  </a:lnTo>
                  <a:lnTo>
                    <a:pt x="2979205" y="2510921"/>
                  </a:lnTo>
                  <a:lnTo>
                    <a:pt x="2989364" y="2500443"/>
                  </a:lnTo>
                  <a:lnTo>
                    <a:pt x="2999841" y="2490918"/>
                  </a:lnTo>
                  <a:lnTo>
                    <a:pt x="3010317" y="2480757"/>
                  </a:lnTo>
                  <a:lnTo>
                    <a:pt x="3021429" y="2471549"/>
                  </a:lnTo>
                  <a:lnTo>
                    <a:pt x="3032541" y="2462659"/>
                  </a:lnTo>
                  <a:lnTo>
                    <a:pt x="3043652" y="2453451"/>
                  </a:lnTo>
                  <a:lnTo>
                    <a:pt x="2613471" y="2281992"/>
                  </a:lnTo>
                  <a:lnTo>
                    <a:pt x="2542039" y="2462024"/>
                  </a:lnTo>
                  <a:lnTo>
                    <a:pt x="2537911" y="2471867"/>
                  </a:lnTo>
                  <a:lnTo>
                    <a:pt x="2533467" y="2480757"/>
                  </a:lnTo>
                  <a:lnTo>
                    <a:pt x="2528387" y="2489648"/>
                  </a:lnTo>
                  <a:lnTo>
                    <a:pt x="2522990" y="2498220"/>
                  </a:lnTo>
                  <a:lnTo>
                    <a:pt x="2517593" y="2506793"/>
                  </a:lnTo>
                  <a:lnTo>
                    <a:pt x="2511243" y="2514731"/>
                  </a:lnTo>
                  <a:lnTo>
                    <a:pt x="2504894" y="2522034"/>
                  </a:lnTo>
                  <a:lnTo>
                    <a:pt x="2498227" y="2529337"/>
                  </a:lnTo>
                  <a:lnTo>
                    <a:pt x="2490925" y="2536323"/>
                  </a:lnTo>
                  <a:lnTo>
                    <a:pt x="2483623" y="2542673"/>
                  </a:lnTo>
                  <a:lnTo>
                    <a:pt x="2476003" y="2548706"/>
                  </a:lnTo>
                  <a:lnTo>
                    <a:pt x="2468067" y="2554103"/>
                  </a:lnTo>
                  <a:lnTo>
                    <a:pt x="2459812" y="2559819"/>
                  </a:lnTo>
                  <a:lnTo>
                    <a:pt x="2451557" y="2564582"/>
                  </a:lnTo>
                  <a:lnTo>
                    <a:pt x="2442986" y="2569027"/>
                  </a:lnTo>
                  <a:lnTo>
                    <a:pt x="2434096" y="2572837"/>
                  </a:lnTo>
                  <a:lnTo>
                    <a:pt x="2425207" y="2576647"/>
                  </a:lnTo>
                  <a:lnTo>
                    <a:pt x="2415683" y="2579822"/>
                  </a:lnTo>
                  <a:lnTo>
                    <a:pt x="2406476" y="2582362"/>
                  </a:lnTo>
                  <a:lnTo>
                    <a:pt x="2397269" y="2584585"/>
                  </a:lnTo>
                  <a:lnTo>
                    <a:pt x="2387427" y="2586490"/>
                  </a:lnTo>
                  <a:lnTo>
                    <a:pt x="2377903" y="2588078"/>
                  </a:lnTo>
                  <a:lnTo>
                    <a:pt x="2368061" y="2588713"/>
                  </a:lnTo>
                  <a:lnTo>
                    <a:pt x="2358537" y="2589665"/>
                  </a:lnTo>
                  <a:lnTo>
                    <a:pt x="2348377" y="2589030"/>
                  </a:lnTo>
                  <a:lnTo>
                    <a:pt x="2338536" y="2588713"/>
                  </a:lnTo>
                  <a:lnTo>
                    <a:pt x="2328694" y="2587760"/>
                  </a:lnTo>
                  <a:lnTo>
                    <a:pt x="2318852" y="2586173"/>
                  </a:lnTo>
                  <a:lnTo>
                    <a:pt x="2309011" y="2584267"/>
                  </a:lnTo>
                  <a:lnTo>
                    <a:pt x="2299169" y="2581727"/>
                  </a:lnTo>
                  <a:lnTo>
                    <a:pt x="2289009" y="2578870"/>
                  </a:lnTo>
                  <a:lnTo>
                    <a:pt x="2279485" y="2575060"/>
                  </a:lnTo>
                  <a:lnTo>
                    <a:pt x="2279167" y="2575060"/>
                  </a:lnTo>
                  <a:lnTo>
                    <a:pt x="2072807" y="3090706"/>
                  </a:lnTo>
                  <a:lnTo>
                    <a:pt x="1694692" y="2939886"/>
                  </a:lnTo>
                  <a:lnTo>
                    <a:pt x="1901053" y="2424239"/>
                  </a:lnTo>
                  <a:lnTo>
                    <a:pt x="1900735" y="2424239"/>
                  </a:lnTo>
                  <a:lnTo>
                    <a:pt x="1890893" y="2420111"/>
                  </a:lnTo>
                  <a:lnTo>
                    <a:pt x="1882004" y="2415666"/>
                  </a:lnTo>
                  <a:lnTo>
                    <a:pt x="1873115" y="2410268"/>
                  </a:lnTo>
                  <a:lnTo>
                    <a:pt x="1864543" y="2405188"/>
                  </a:lnTo>
                  <a:lnTo>
                    <a:pt x="1855971" y="2399473"/>
                  </a:lnTo>
                  <a:lnTo>
                    <a:pt x="1848034" y="2393122"/>
                  </a:lnTo>
                  <a:lnTo>
                    <a:pt x="1840732" y="2386772"/>
                  </a:lnTo>
                  <a:lnTo>
                    <a:pt x="1833747" y="2380104"/>
                  </a:lnTo>
                  <a:lnTo>
                    <a:pt x="1826445" y="2373119"/>
                  </a:lnTo>
                  <a:lnTo>
                    <a:pt x="1820096" y="2365816"/>
                  </a:lnTo>
                  <a:lnTo>
                    <a:pt x="1814381" y="2358196"/>
                  </a:lnTo>
                  <a:lnTo>
                    <a:pt x="1808667" y="2349940"/>
                  </a:lnTo>
                  <a:lnTo>
                    <a:pt x="1803587" y="2342002"/>
                  </a:lnTo>
                  <a:lnTo>
                    <a:pt x="1798190" y="2333747"/>
                  </a:lnTo>
                  <a:lnTo>
                    <a:pt x="1793745" y="2325174"/>
                  </a:lnTo>
                  <a:lnTo>
                    <a:pt x="1789935" y="2316284"/>
                  </a:lnTo>
                  <a:lnTo>
                    <a:pt x="1786443" y="2307076"/>
                  </a:lnTo>
                  <a:lnTo>
                    <a:pt x="1782951" y="2297868"/>
                  </a:lnTo>
                  <a:lnTo>
                    <a:pt x="1780411" y="2288660"/>
                  </a:lnTo>
                  <a:lnTo>
                    <a:pt x="1778189" y="2279134"/>
                  </a:lnTo>
                  <a:lnTo>
                    <a:pt x="1776284" y="2269609"/>
                  </a:lnTo>
                  <a:lnTo>
                    <a:pt x="1774697" y="2260083"/>
                  </a:lnTo>
                  <a:lnTo>
                    <a:pt x="1774062" y="2250240"/>
                  </a:lnTo>
                  <a:lnTo>
                    <a:pt x="1773427" y="2240715"/>
                  </a:lnTo>
                  <a:lnTo>
                    <a:pt x="1773744" y="2230554"/>
                  </a:lnTo>
                  <a:lnTo>
                    <a:pt x="1774062" y="2220711"/>
                  </a:lnTo>
                  <a:lnTo>
                    <a:pt x="1775331" y="2210868"/>
                  </a:lnTo>
                  <a:lnTo>
                    <a:pt x="1776601" y="2201025"/>
                  </a:lnTo>
                  <a:lnTo>
                    <a:pt x="1778506" y="2191182"/>
                  </a:lnTo>
                  <a:lnTo>
                    <a:pt x="1781046" y="2181339"/>
                  </a:lnTo>
                  <a:lnTo>
                    <a:pt x="1784221" y="2171178"/>
                  </a:lnTo>
                  <a:lnTo>
                    <a:pt x="1787713" y="2161653"/>
                  </a:lnTo>
                  <a:lnTo>
                    <a:pt x="1859780" y="1981304"/>
                  </a:lnTo>
                  <a:lnTo>
                    <a:pt x="1776284" y="1947964"/>
                  </a:lnTo>
                  <a:lnTo>
                    <a:pt x="1709614" y="2114978"/>
                  </a:lnTo>
                  <a:lnTo>
                    <a:pt x="1705487" y="2124821"/>
                  </a:lnTo>
                  <a:lnTo>
                    <a:pt x="1701042" y="2133711"/>
                  </a:lnTo>
                  <a:lnTo>
                    <a:pt x="1696280" y="2142602"/>
                  </a:lnTo>
                  <a:lnTo>
                    <a:pt x="1690883" y="2151175"/>
                  </a:lnTo>
                  <a:lnTo>
                    <a:pt x="1685168" y="2159748"/>
                  </a:lnTo>
                  <a:lnTo>
                    <a:pt x="1679136" y="2167686"/>
                  </a:lnTo>
                  <a:lnTo>
                    <a:pt x="1672787" y="2174989"/>
                  </a:lnTo>
                  <a:lnTo>
                    <a:pt x="1666119" y="2181974"/>
                  </a:lnTo>
                  <a:lnTo>
                    <a:pt x="1659135" y="2189277"/>
                  </a:lnTo>
                  <a:lnTo>
                    <a:pt x="1651515" y="2195627"/>
                  </a:lnTo>
                  <a:lnTo>
                    <a:pt x="1643579" y="2201342"/>
                  </a:lnTo>
                  <a:lnTo>
                    <a:pt x="1635959" y="2207058"/>
                  </a:lnTo>
                  <a:lnTo>
                    <a:pt x="1627705" y="2212773"/>
                  </a:lnTo>
                  <a:lnTo>
                    <a:pt x="1619450" y="2217536"/>
                  </a:lnTo>
                  <a:lnTo>
                    <a:pt x="1610879" y="2221981"/>
                  </a:lnTo>
                  <a:lnTo>
                    <a:pt x="1601989" y="2225791"/>
                  </a:lnTo>
                  <a:lnTo>
                    <a:pt x="1593100" y="2229284"/>
                  </a:lnTo>
                  <a:lnTo>
                    <a:pt x="1583893" y="2232777"/>
                  </a:lnTo>
                  <a:lnTo>
                    <a:pt x="1574369" y="2235317"/>
                  </a:lnTo>
                  <a:lnTo>
                    <a:pt x="1565162" y="2237539"/>
                  </a:lnTo>
                  <a:lnTo>
                    <a:pt x="1555320" y="2239444"/>
                  </a:lnTo>
                  <a:lnTo>
                    <a:pt x="1545796" y="2241032"/>
                  </a:lnTo>
                  <a:lnTo>
                    <a:pt x="1535954" y="2241667"/>
                  </a:lnTo>
                  <a:lnTo>
                    <a:pt x="1526429" y="2242302"/>
                  </a:lnTo>
                  <a:lnTo>
                    <a:pt x="1516270" y="2241985"/>
                  </a:lnTo>
                  <a:lnTo>
                    <a:pt x="1506746" y="2241667"/>
                  </a:lnTo>
                  <a:lnTo>
                    <a:pt x="1496587" y="2240715"/>
                  </a:lnTo>
                  <a:lnTo>
                    <a:pt x="1486427" y="2239127"/>
                  </a:lnTo>
                  <a:lnTo>
                    <a:pt x="1476903" y="2237222"/>
                  </a:lnTo>
                  <a:lnTo>
                    <a:pt x="1466744" y="2234682"/>
                  </a:lnTo>
                  <a:lnTo>
                    <a:pt x="1457219" y="2231507"/>
                  </a:lnTo>
                  <a:lnTo>
                    <a:pt x="1447378" y="2228014"/>
                  </a:lnTo>
                  <a:lnTo>
                    <a:pt x="1447060" y="2228014"/>
                  </a:lnTo>
                  <a:lnTo>
                    <a:pt x="1319752" y="2546801"/>
                  </a:lnTo>
                  <a:lnTo>
                    <a:pt x="941954" y="2396298"/>
                  </a:lnTo>
                  <a:lnTo>
                    <a:pt x="1068945" y="2077194"/>
                  </a:lnTo>
                  <a:lnTo>
                    <a:pt x="1068628" y="2077194"/>
                  </a:lnTo>
                  <a:lnTo>
                    <a:pt x="1059103" y="2073066"/>
                  </a:lnTo>
                  <a:lnTo>
                    <a:pt x="1049579" y="2068621"/>
                  </a:lnTo>
                  <a:lnTo>
                    <a:pt x="1040690" y="2063223"/>
                  </a:lnTo>
                  <a:lnTo>
                    <a:pt x="1032118" y="2058143"/>
                  </a:lnTo>
                  <a:lnTo>
                    <a:pt x="1023863" y="2052427"/>
                  </a:lnTo>
                  <a:lnTo>
                    <a:pt x="1016244" y="2046077"/>
                  </a:lnTo>
                  <a:lnTo>
                    <a:pt x="1008625" y="2039727"/>
                  </a:lnTo>
                  <a:lnTo>
                    <a:pt x="1001323" y="2033059"/>
                  </a:lnTo>
                  <a:lnTo>
                    <a:pt x="994655" y="2026073"/>
                  </a:lnTo>
                  <a:lnTo>
                    <a:pt x="988306" y="2018453"/>
                  </a:lnTo>
                  <a:lnTo>
                    <a:pt x="982274" y="2011150"/>
                  </a:lnTo>
                  <a:lnTo>
                    <a:pt x="976242" y="2002895"/>
                  </a:lnTo>
                  <a:lnTo>
                    <a:pt x="971162" y="1994639"/>
                  </a:lnTo>
                  <a:lnTo>
                    <a:pt x="966400" y="1986701"/>
                  </a:lnTo>
                  <a:lnTo>
                    <a:pt x="961638" y="1978128"/>
                  </a:lnTo>
                  <a:lnTo>
                    <a:pt x="957828" y="1968921"/>
                  </a:lnTo>
                  <a:lnTo>
                    <a:pt x="954336" y="1960030"/>
                  </a:lnTo>
                  <a:lnTo>
                    <a:pt x="950844" y="1950822"/>
                  </a:lnTo>
                  <a:lnTo>
                    <a:pt x="948304" y="1941614"/>
                  </a:lnTo>
                  <a:lnTo>
                    <a:pt x="946082" y="1932089"/>
                  </a:lnTo>
                  <a:lnTo>
                    <a:pt x="944177" y="1922563"/>
                  </a:lnTo>
                  <a:lnTo>
                    <a:pt x="942907" y="1912720"/>
                  </a:lnTo>
                  <a:lnTo>
                    <a:pt x="941637" y="1903194"/>
                  </a:lnTo>
                  <a:lnTo>
                    <a:pt x="941319" y="1893351"/>
                  </a:lnTo>
                  <a:lnTo>
                    <a:pt x="941319" y="1883508"/>
                  </a:lnTo>
                  <a:lnTo>
                    <a:pt x="941954" y="1873665"/>
                  </a:lnTo>
                  <a:lnTo>
                    <a:pt x="942907" y="1863505"/>
                  </a:lnTo>
                  <a:lnTo>
                    <a:pt x="944494" y="1853979"/>
                  </a:lnTo>
                  <a:lnTo>
                    <a:pt x="946399" y="1843819"/>
                  </a:lnTo>
                  <a:lnTo>
                    <a:pt x="949256" y="1834293"/>
                  </a:lnTo>
                  <a:lnTo>
                    <a:pt x="952114" y="1824133"/>
                  </a:lnTo>
                  <a:lnTo>
                    <a:pt x="955923" y="1814607"/>
                  </a:lnTo>
                  <a:lnTo>
                    <a:pt x="1022593" y="1647276"/>
                  </a:lnTo>
                  <a:lnTo>
                    <a:pt x="869570" y="1586313"/>
                  </a:lnTo>
                  <a:lnTo>
                    <a:pt x="1094661" y="1022403"/>
                  </a:lnTo>
                  <a:lnTo>
                    <a:pt x="1914387" y="1349446"/>
                  </a:lnTo>
                  <a:lnTo>
                    <a:pt x="1931530" y="1304676"/>
                  </a:lnTo>
                  <a:lnTo>
                    <a:pt x="2027726" y="1341825"/>
                  </a:lnTo>
                  <a:lnTo>
                    <a:pt x="2083284" y="1199260"/>
                  </a:lnTo>
                  <a:lnTo>
                    <a:pt x="2359489" y="486435"/>
                  </a:lnTo>
                  <a:lnTo>
                    <a:pt x="2263611" y="449286"/>
                  </a:lnTo>
                  <a:lnTo>
                    <a:pt x="2437906" y="0"/>
                  </a:lnTo>
                  <a:close/>
                </a:path>
              </a:pathLst>
            </a:custGeom>
            <a:solidFill>
              <a:srgbClr val="8DC7FE"/>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grpSp>
      <p:grpSp>
        <p:nvGrpSpPr>
          <p:cNvPr id="33" name="组合 32"/>
          <p:cNvGrpSpPr/>
          <p:nvPr/>
        </p:nvGrpSpPr>
        <p:grpSpPr>
          <a:xfrm>
            <a:off x="7072330" y="1071552"/>
            <a:ext cx="1571636" cy="2065208"/>
            <a:chOff x="7072330" y="1071552"/>
            <a:chExt cx="1571636" cy="2065208"/>
          </a:xfrm>
        </p:grpSpPr>
        <p:grpSp>
          <p:nvGrpSpPr>
            <p:cNvPr id="34" name="Group 64"/>
            <p:cNvGrpSpPr/>
            <p:nvPr/>
          </p:nvGrpSpPr>
          <p:grpSpPr>
            <a:xfrm>
              <a:off x="7072330" y="1071552"/>
              <a:ext cx="1571636" cy="2065208"/>
              <a:chOff x="7072330" y="1071552"/>
              <a:chExt cx="1571636" cy="2065208"/>
            </a:xfrm>
          </p:grpSpPr>
          <p:sp>
            <p:nvSpPr>
              <p:cNvPr id="36" name="Rectangle 37"/>
              <p:cNvSpPr/>
              <p:nvPr/>
            </p:nvSpPr>
            <p:spPr>
              <a:xfrm>
                <a:off x="7072330" y="2071684"/>
                <a:ext cx="1571636" cy="285752"/>
              </a:xfrm>
              <a:prstGeom prst="rect">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Rectangle 36"/>
              <p:cNvSpPr/>
              <p:nvPr/>
            </p:nvSpPr>
            <p:spPr>
              <a:xfrm>
                <a:off x="7072330" y="2428874"/>
                <a:ext cx="1571636" cy="707886"/>
              </a:xfrm>
              <a:prstGeom prst="rect">
                <a:avLst/>
              </a:prstGeom>
            </p:spPr>
            <p:txBody>
              <a:bodyPr wrap="square">
                <a:spAutoFit/>
              </a:bodyPr>
              <a:lstStyle/>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字以内</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8" name="Rectangle 59"/>
              <p:cNvSpPr/>
              <p:nvPr/>
            </p:nvSpPr>
            <p:spPr>
              <a:xfrm>
                <a:off x="7500958" y="1071552"/>
                <a:ext cx="800219" cy="276999"/>
              </a:xfrm>
              <a:prstGeom prst="rect">
                <a:avLst/>
              </a:prstGeom>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grpSp>
        <p:sp>
          <p:nvSpPr>
            <p:cNvPr id="35" name="KSO_Shape"/>
            <p:cNvSpPr/>
            <p:nvPr/>
          </p:nvSpPr>
          <p:spPr bwMode="auto">
            <a:xfrm>
              <a:off x="7698514" y="1360905"/>
              <a:ext cx="405106" cy="412672"/>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5293FB"/>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1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par>
                          <p:cTn id="25" fill="hold">
                            <p:stCondLst>
                              <p:cond delay="2850"/>
                            </p:stCondLst>
                            <p:childTnLst>
                              <p:par>
                                <p:cTn id="26" presetID="1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childTnLst>
                          </p:cTn>
                        </p:par>
                        <p:par>
                          <p:cTn id="30" fill="hold">
                            <p:stCondLst>
                              <p:cond delay="3350"/>
                            </p:stCondLst>
                            <p:childTnLst>
                              <p:par>
                                <p:cTn id="31" presetID="12" presetClass="entr" presetSubtype="4"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ppt_y</p:attrName>
                                        </p:attrNameLst>
                                      </p:cBhvr>
                                      <p:tavLst>
                                        <p:tav tm="0">
                                          <p:val>
                                            <p:strVal val="#ppt_y+#ppt_h*1.125000"/>
                                          </p:val>
                                        </p:tav>
                                        <p:tav tm="100000">
                                          <p:val>
                                            <p:strVal val="#ppt_y"/>
                                          </p:val>
                                        </p:tav>
                                      </p:tavLst>
                                    </p:anim>
                                    <p:animEffect transition="in" filter="wipe(up)">
                                      <p:cBhvr>
                                        <p:cTn id="34" dur="500"/>
                                        <p:tgtEl>
                                          <p:spTgt spid="21"/>
                                        </p:tgtEl>
                                      </p:cBhvr>
                                    </p:animEffect>
                                  </p:childTnLst>
                                </p:cTn>
                              </p:par>
                            </p:childTnLst>
                          </p:cTn>
                        </p:par>
                        <p:par>
                          <p:cTn id="35" fill="hold">
                            <p:stCondLst>
                              <p:cond delay="3850"/>
                            </p:stCondLst>
                            <p:childTnLst>
                              <p:par>
                                <p:cTn id="36" presetID="1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ppt_y</p:attrName>
                                        </p:attrNameLst>
                                      </p:cBhvr>
                                      <p:tavLst>
                                        <p:tav tm="0">
                                          <p:val>
                                            <p:strVal val="#ppt_y+#ppt_h*1.125000"/>
                                          </p:val>
                                        </p:tav>
                                        <p:tav tm="100000">
                                          <p:val>
                                            <p:strVal val="#ppt_y"/>
                                          </p:val>
                                        </p:tav>
                                      </p:tavLst>
                                    </p:anim>
                                    <p:animEffect transition="in" filter="wipe(up)">
                                      <p:cBhvr>
                                        <p:cTn id="39" dur="500"/>
                                        <p:tgtEl>
                                          <p:spTgt spid="27"/>
                                        </p:tgtEl>
                                      </p:cBhvr>
                                    </p:animEffect>
                                  </p:childTnLst>
                                </p:cTn>
                              </p:par>
                            </p:childTnLst>
                          </p:cTn>
                        </p:par>
                        <p:par>
                          <p:cTn id="40" fill="hold">
                            <p:stCondLst>
                              <p:cond delay="4350"/>
                            </p:stCondLst>
                            <p:childTnLst>
                              <p:par>
                                <p:cTn id="41" presetID="12" presetClass="entr" presetSubtype="4"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p:tgtEl>
                                          <p:spTgt spid="33"/>
                                        </p:tgtEl>
                                        <p:attrNameLst>
                                          <p:attrName>ppt_y</p:attrName>
                                        </p:attrNameLst>
                                      </p:cBhvr>
                                      <p:tavLst>
                                        <p:tav tm="0">
                                          <p:val>
                                            <p:strVal val="#ppt_y+#ppt_h*1.125000"/>
                                          </p:val>
                                        </p:tav>
                                        <p:tav tm="100000">
                                          <p:val>
                                            <p:strVal val="#ppt_y"/>
                                          </p:val>
                                        </p:tav>
                                      </p:tavLst>
                                    </p:anim>
                                    <p:animEffect transition="in" filter="wipe(up)">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31" name="MH_SubTitle_1"/>
          <p:cNvSpPr>
            <a:spLocks noChangeArrowheads="1"/>
          </p:cNvSpPr>
          <p:nvPr>
            <p:custDataLst>
              <p:tags r:id="rId1"/>
            </p:custDataLst>
          </p:nvPr>
        </p:nvSpPr>
        <p:spPr bwMode="auto">
          <a:xfrm>
            <a:off x="1399184" y="1503688"/>
            <a:ext cx="892640" cy="892640"/>
          </a:xfrm>
          <a:prstGeom prst="ellipse">
            <a:avLst/>
          </a:prstGeom>
          <a:solidFill>
            <a:srgbClr val="8DC7FE"/>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grpSp>
        <p:nvGrpSpPr>
          <p:cNvPr id="32" name="组合 31"/>
          <p:cNvGrpSpPr/>
          <p:nvPr/>
        </p:nvGrpSpPr>
        <p:grpSpPr>
          <a:xfrm>
            <a:off x="751343" y="1950008"/>
            <a:ext cx="1094161" cy="604561"/>
            <a:chOff x="1001790" y="2546063"/>
            <a:chExt cx="1458881" cy="806081"/>
          </a:xfrm>
        </p:grpSpPr>
        <p:cxnSp>
          <p:nvCxnSpPr>
            <p:cNvPr id="33" name="MH_Other_1"/>
            <p:cNvCxnSpPr/>
            <p:nvPr>
              <p:custDataLst>
                <p:tags r:id="rId2"/>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34" name="MH_Other_3"/>
            <p:cNvSpPr/>
            <p:nvPr>
              <p:custDataLst>
                <p:tags r:id="rId3"/>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sp>
        <p:nvSpPr>
          <p:cNvPr id="35" name="MH_SubTitle_2"/>
          <p:cNvSpPr>
            <a:spLocks noChangeArrowheads="1"/>
          </p:cNvSpPr>
          <p:nvPr>
            <p:custDataLst>
              <p:tags r:id="rId4"/>
            </p:custDataLst>
          </p:nvPr>
        </p:nvSpPr>
        <p:spPr bwMode="auto">
          <a:xfrm>
            <a:off x="3226391" y="1503688"/>
            <a:ext cx="891288" cy="892640"/>
          </a:xfrm>
          <a:prstGeom prst="ellipse">
            <a:avLst/>
          </a:prstGeom>
          <a:solidFill>
            <a:srgbClr val="5293FB"/>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sp>
        <p:nvSpPr>
          <p:cNvPr id="36" name="MH_SubTitle_3"/>
          <p:cNvSpPr>
            <a:spLocks noChangeArrowheads="1"/>
          </p:cNvSpPr>
          <p:nvPr>
            <p:custDataLst>
              <p:tags r:id="rId5"/>
            </p:custDataLst>
          </p:nvPr>
        </p:nvSpPr>
        <p:spPr bwMode="auto">
          <a:xfrm>
            <a:off x="5052245" y="1503688"/>
            <a:ext cx="891288" cy="892640"/>
          </a:xfrm>
          <a:prstGeom prst="ellipse">
            <a:avLst/>
          </a:prstGeom>
          <a:solidFill>
            <a:srgbClr val="8DC7FE"/>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sp>
        <p:nvSpPr>
          <p:cNvPr id="37" name="MH_SubTitle_4"/>
          <p:cNvSpPr>
            <a:spLocks noChangeArrowheads="1"/>
          </p:cNvSpPr>
          <p:nvPr>
            <p:custDataLst>
              <p:tags r:id="rId6"/>
            </p:custDataLst>
          </p:nvPr>
        </p:nvSpPr>
        <p:spPr bwMode="auto">
          <a:xfrm>
            <a:off x="6883510" y="1503688"/>
            <a:ext cx="891288" cy="892640"/>
          </a:xfrm>
          <a:prstGeom prst="ellipse">
            <a:avLst/>
          </a:prstGeom>
          <a:solidFill>
            <a:srgbClr val="5293FB"/>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grpSp>
        <p:nvGrpSpPr>
          <p:cNvPr id="38" name="组合 37"/>
          <p:cNvGrpSpPr/>
          <p:nvPr/>
        </p:nvGrpSpPr>
        <p:grpSpPr>
          <a:xfrm>
            <a:off x="5497213" y="1345448"/>
            <a:ext cx="1831265" cy="1209121"/>
            <a:chOff x="7329618" y="1739983"/>
            <a:chExt cx="2441686" cy="1612161"/>
          </a:xfrm>
        </p:grpSpPr>
        <p:sp>
          <p:nvSpPr>
            <p:cNvPr id="39" name="MH_Other_6"/>
            <p:cNvSpPr/>
            <p:nvPr>
              <p:custDataLst>
                <p:tags r:id="rId7"/>
              </p:custDataLst>
            </p:nvPr>
          </p:nvSpPr>
          <p:spPr bwMode="auto">
            <a:xfrm flipH="1">
              <a:off x="7329618"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40" name="MH_Other_8"/>
            <p:cNvCxnSpPr/>
            <p:nvPr>
              <p:custDataLst>
                <p:tags r:id="rId8"/>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41" name="MH_Other_10"/>
            <p:cNvSpPr/>
            <p:nvPr>
              <p:custDataLst>
                <p:tags r:id="rId9"/>
              </p:custDataLst>
            </p:nvPr>
          </p:nvSpPr>
          <p:spPr bwMode="auto">
            <a:xfrm flipV="1">
              <a:off x="8952600"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grpSp>
        <p:nvGrpSpPr>
          <p:cNvPr id="42" name="组合 41"/>
          <p:cNvGrpSpPr/>
          <p:nvPr/>
        </p:nvGrpSpPr>
        <p:grpSpPr>
          <a:xfrm>
            <a:off x="7328478" y="1345447"/>
            <a:ext cx="1094160" cy="604560"/>
            <a:chOff x="9771304" y="1739983"/>
            <a:chExt cx="1458880" cy="806080"/>
          </a:xfrm>
        </p:grpSpPr>
        <p:sp>
          <p:nvSpPr>
            <p:cNvPr id="43" name="MH_Other_9"/>
            <p:cNvSpPr/>
            <p:nvPr>
              <p:custDataLst>
                <p:tags r:id="rId10"/>
              </p:custDataLst>
            </p:nvPr>
          </p:nvSpPr>
          <p:spPr bwMode="auto">
            <a:xfrm flipH="1">
              <a:off x="9771304"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44" name="MH_Other_11"/>
            <p:cNvCxnSpPr/>
            <p:nvPr>
              <p:custDataLst>
                <p:tags r:id="rId11"/>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1845503" y="1345448"/>
            <a:ext cx="1827207" cy="1209121"/>
            <a:chOff x="2460671" y="1739983"/>
            <a:chExt cx="2436276" cy="1612161"/>
          </a:xfrm>
        </p:grpSpPr>
        <p:sp>
          <p:nvSpPr>
            <p:cNvPr id="46" name="MH_Other_2"/>
            <p:cNvSpPr/>
            <p:nvPr>
              <p:custDataLst>
                <p:tags r:id="rId12"/>
              </p:custDataLst>
            </p:nvPr>
          </p:nvSpPr>
          <p:spPr bwMode="auto">
            <a:xfrm flipH="1">
              <a:off x="2460671"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47" name="MH_Other_5"/>
            <p:cNvSpPr/>
            <p:nvPr>
              <p:custDataLst>
                <p:tags r:id="rId13"/>
              </p:custDataLst>
            </p:nvPr>
          </p:nvSpPr>
          <p:spPr bwMode="auto">
            <a:xfrm flipV="1">
              <a:off x="407824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48" name="MH_Other_12"/>
            <p:cNvCxnSpPr/>
            <p:nvPr>
              <p:custDataLst>
                <p:tags r:id="rId14"/>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3672710" y="1345448"/>
            <a:ext cx="1824503" cy="1209121"/>
            <a:chOff x="4896947" y="1739983"/>
            <a:chExt cx="2432670" cy="1612161"/>
          </a:xfrm>
        </p:grpSpPr>
        <p:sp>
          <p:nvSpPr>
            <p:cNvPr id="50" name="MH_Other_4"/>
            <p:cNvSpPr/>
            <p:nvPr>
              <p:custDataLst>
                <p:tags r:id="rId1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51" name="MH_Other_7"/>
            <p:cNvSpPr/>
            <p:nvPr>
              <p:custDataLst>
                <p:tags r:id="rId16"/>
              </p:custDataLst>
            </p:nvPr>
          </p:nvSpPr>
          <p:spPr bwMode="auto">
            <a:xfrm flipV="1">
              <a:off x="651091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52" name="MH_Other_13"/>
            <p:cNvCxnSpPr/>
            <p:nvPr>
              <p:custDataLst>
                <p:tags r:id="rId17"/>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1046162" y="2850335"/>
            <a:ext cx="1596107" cy="1362075"/>
            <a:chOff x="1394883" y="3746500"/>
            <a:chExt cx="2128142" cy="1816100"/>
          </a:xfrm>
        </p:grpSpPr>
        <p:sp>
          <p:nvSpPr>
            <p:cNvPr id="54" name="TextBox 96"/>
            <p:cNvSpPr txBox="1"/>
            <p:nvPr/>
          </p:nvSpPr>
          <p:spPr>
            <a:xfrm>
              <a:off x="1566402" y="3746500"/>
              <a:ext cx="1785105" cy="430887"/>
            </a:xfrm>
            <a:prstGeom prst="rect">
              <a:avLst/>
            </a:prstGeom>
            <a:noFill/>
          </p:spPr>
          <p:txBody>
            <a:bodyPr wrap="none" rtlCol="0">
              <a:spAutoFit/>
            </a:bodyPr>
            <a:lstStyle/>
            <a:p>
              <a:pPr algn="ctr"/>
              <a:r>
                <a:rPr lang="zh-CN" altLang="en-US" sz="1500" dirty="0">
                  <a:solidFill>
                    <a:srgbClr val="8DC7FE"/>
                  </a:solidFill>
                  <a:latin typeface="微软雅黑" panose="020B0503020204020204" pitchFamily="34" charset="-122"/>
                  <a:ea typeface="微软雅黑" panose="020B0503020204020204" pitchFamily="34" charset="-122"/>
                </a:rPr>
                <a:t>单击添加标题</a:t>
              </a:r>
              <a:endParaRPr lang="zh-CN" altLang="en-US" sz="1500" dirty="0">
                <a:solidFill>
                  <a:srgbClr val="8DC7FE"/>
                </a:solidFill>
                <a:latin typeface="微软雅黑" panose="020B0503020204020204" pitchFamily="34" charset="-122"/>
                <a:ea typeface="微软雅黑" panose="020B0503020204020204" pitchFamily="34" charset="-122"/>
              </a:endParaRPr>
            </a:p>
          </p:txBody>
        </p:sp>
        <p:sp>
          <p:nvSpPr>
            <p:cNvPr id="55"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sz="8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56" name="组合 55"/>
          <p:cNvGrpSpPr/>
          <p:nvPr/>
        </p:nvGrpSpPr>
        <p:grpSpPr>
          <a:xfrm>
            <a:off x="2948893" y="2850335"/>
            <a:ext cx="1596107" cy="1362075"/>
            <a:chOff x="3931858" y="3746500"/>
            <a:chExt cx="2128142" cy="1816100"/>
          </a:xfrm>
        </p:grpSpPr>
        <p:sp>
          <p:nvSpPr>
            <p:cNvPr id="57" name="TextBox 98"/>
            <p:cNvSpPr txBox="1"/>
            <p:nvPr/>
          </p:nvSpPr>
          <p:spPr>
            <a:xfrm>
              <a:off x="4103377" y="3746500"/>
              <a:ext cx="1785105" cy="430887"/>
            </a:xfrm>
            <a:prstGeom prst="rect">
              <a:avLst/>
            </a:prstGeom>
            <a:noFill/>
          </p:spPr>
          <p:txBody>
            <a:bodyPr wrap="none" rtlCol="0">
              <a:spAutoFit/>
            </a:bodyPr>
            <a:lstStyle/>
            <a:p>
              <a:pPr algn="ctr"/>
              <a:r>
                <a:rPr lang="zh-CN" altLang="en-US" sz="1500" dirty="0">
                  <a:solidFill>
                    <a:srgbClr val="5293FB"/>
                  </a:solidFill>
                  <a:latin typeface="微软雅黑" panose="020B0503020204020204" pitchFamily="34" charset="-122"/>
                  <a:ea typeface="微软雅黑" panose="020B0503020204020204" pitchFamily="34" charset="-122"/>
                </a:rPr>
                <a:t>单击添加标题</a:t>
              </a:r>
              <a:endParaRPr lang="zh-CN" altLang="en-US" sz="1500" dirty="0">
                <a:solidFill>
                  <a:srgbClr val="5293FB"/>
                </a:solidFill>
                <a:latin typeface="微软雅黑" panose="020B0503020204020204" pitchFamily="34" charset="-122"/>
                <a:ea typeface="微软雅黑" panose="020B0503020204020204" pitchFamily="34" charset="-122"/>
              </a:endParaRPr>
            </a:p>
          </p:txBody>
        </p:sp>
        <p:sp>
          <p:nvSpPr>
            <p:cNvPr id="58"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sz="8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59" name="组合 58"/>
          <p:cNvGrpSpPr/>
          <p:nvPr/>
        </p:nvGrpSpPr>
        <p:grpSpPr>
          <a:xfrm>
            <a:off x="4774748" y="2850335"/>
            <a:ext cx="1596107" cy="1362075"/>
            <a:chOff x="6366331" y="3746500"/>
            <a:chExt cx="2128142" cy="1816100"/>
          </a:xfrm>
        </p:grpSpPr>
        <p:sp>
          <p:nvSpPr>
            <p:cNvPr id="60" name="TextBox 100"/>
            <p:cNvSpPr txBox="1"/>
            <p:nvPr/>
          </p:nvSpPr>
          <p:spPr>
            <a:xfrm>
              <a:off x="6537850" y="3746500"/>
              <a:ext cx="1785105" cy="430887"/>
            </a:xfrm>
            <a:prstGeom prst="rect">
              <a:avLst/>
            </a:prstGeom>
            <a:noFill/>
          </p:spPr>
          <p:txBody>
            <a:bodyPr wrap="none" rtlCol="0">
              <a:spAutoFit/>
            </a:bodyPr>
            <a:lstStyle/>
            <a:p>
              <a:pPr algn="ctr"/>
              <a:r>
                <a:rPr lang="zh-CN" altLang="en-US" sz="1500" dirty="0">
                  <a:solidFill>
                    <a:srgbClr val="8DC7FE"/>
                  </a:solidFill>
                  <a:latin typeface="微软雅黑" panose="020B0503020204020204" pitchFamily="34" charset="-122"/>
                  <a:ea typeface="微软雅黑" panose="020B0503020204020204" pitchFamily="34" charset="-122"/>
                </a:rPr>
                <a:t>单击添加标题</a:t>
              </a:r>
              <a:endParaRPr lang="zh-CN" altLang="en-US" sz="1500" dirty="0">
                <a:solidFill>
                  <a:srgbClr val="8DC7FE"/>
                </a:solidFill>
                <a:latin typeface="微软雅黑" panose="020B0503020204020204" pitchFamily="34" charset="-122"/>
                <a:ea typeface="微软雅黑" panose="020B0503020204020204" pitchFamily="34" charset="-122"/>
              </a:endParaRPr>
            </a:p>
          </p:txBody>
        </p:sp>
        <p:sp>
          <p:nvSpPr>
            <p:cNvPr id="61"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sz="8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62" name="组合 61"/>
          <p:cNvGrpSpPr/>
          <p:nvPr/>
        </p:nvGrpSpPr>
        <p:grpSpPr>
          <a:xfrm>
            <a:off x="6676981" y="2850335"/>
            <a:ext cx="1596107" cy="1362075"/>
            <a:chOff x="8902642" y="3746500"/>
            <a:chExt cx="2128142" cy="1816100"/>
          </a:xfrm>
        </p:grpSpPr>
        <p:sp>
          <p:nvSpPr>
            <p:cNvPr id="63" name="TextBox 102"/>
            <p:cNvSpPr txBox="1"/>
            <p:nvPr/>
          </p:nvSpPr>
          <p:spPr>
            <a:xfrm>
              <a:off x="9074161" y="3746500"/>
              <a:ext cx="1785105" cy="430887"/>
            </a:xfrm>
            <a:prstGeom prst="rect">
              <a:avLst/>
            </a:prstGeom>
            <a:noFill/>
          </p:spPr>
          <p:txBody>
            <a:bodyPr wrap="none" rtlCol="0">
              <a:spAutoFit/>
            </a:bodyPr>
            <a:lstStyle/>
            <a:p>
              <a:pPr algn="ctr"/>
              <a:r>
                <a:rPr lang="zh-CN" altLang="en-US" sz="1500" dirty="0">
                  <a:solidFill>
                    <a:srgbClr val="5293FB"/>
                  </a:solidFill>
                  <a:latin typeface="微软雅黑" panose="020B0503020204020204" pitchFamily="34" charset="-122"/>
                  <a:ea typeface="微软雅黑" panose="020B0503020204020204" pitchFamily="34" charset="-122"/>
                </a:rPr>
                <a:t>单击添加标题</a:t>
              </a:r>
              <a:endParaRPr lang="zh-CN" altLang="en-US" sz="1500" dirty="0">
                <a:solidFill>
                  <a:srgbClr val="5293FB"/>
                </a:solidFill>
                <a:latin typeface="微软雅黑" panose="020B0503020204020204" pitchFamily="34" charset="-122"/>
                <a:ea typeface="微软雅黑" panose="020B0503020204020204" pitchFamily="34" charset="-122"/>
              </a:endParaRPr>
            </a:p>
          </p:txBody>
        </p:sp>
        <p:sp>
          <p:nvSpPr>
            <p:cNvPr id="64"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a:t>
              </a:r>
              <a:endParaRPr lang="en-US" sz="8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850"/>
                                </p:stCondLst>
                                <p:childTnLst>
                                  <p:par>
                                    <p:cTn id="25" presetID="2" presetClass="entr" presetSubtype="1" accel="53300" fill="hold" grpId="0" nodeType="afterEffect" p14:presetBounceEnd="53000">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14:bounceEnd="53000">
                                          <p:cBhvr additive="base">
                                            <p:cTn id="27" dur="150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28" dur="1500" fill="hold"/>
                                            <p:tgtEl>
                                              <p:spTgt spid="31"/>
                                            </p:tgtEl>
                                            <p:attrNameLst>
                                              <p:attrName>ppt_y</p:attrName>
                                            </p:attrNameLst>
                                          </p:cBhvr>
                                          <p:tavLst>
                                            <p:tav tm="0">
                                              <p:val>
                                                <p:strVal val="0-#ppt_h/2"/>
                                              </p:val>
                                            </p:tav>
                                            <p:tav tm="100000">
                                              <p:val>
                                                <p:strVal val="#ppt_y"/>
                                              </p:val>
                                            </p:tav>
                                          </p:tavLst>
                                        </p:anim>
                                      </p:childTnLst>
                                    </p:cTn>
                                  </p:par>
                                </p:childTnLst>
                              </p:cTn>
                            </p:par>
                            <p:par>
                              <p:cTn id="29" fill="hold">
                                <p:stCondLst>
                                  <p:cond delay="4350"/>
                                </p:stCondLst>
                                <p:childTnLst>
                                  <p:par>
                                    <p:cTn id="30" presetID="2" presetClass="entr" presetSubtype="4" decel="100000"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ppt_x"/>
                                              </p:val>
                                            </p:tav>
                                            <p:tav tm="100000">
                                              <p:val>
                                                <p:strVal val="#ppt_x"/>
                                              </p:val>
                                            </p:tav>
                                          </p:tavLst>
                                        </p:anim>
                                        <p:anim calcmode="lin" valueType="num">
                                          <p:cBhvr additive="base">
                                            <p:cTn id="33" dur="500" fill="hold"/>
                                            <p:tgtEl>
                                              <p:spTgt spid="53"/>
                                            </p:tgtEl>
                                            <p:attrNameLst>
                                              <p:attrName>ppt_y</p:attrName>
                                            </p:attrNameLst>
                                          </p:cBhvr>
                                          <p:tavLst>
                                            <p:tav tm="0">
                                              <p:val>
                                                <p:strVal val="1+#ppt_h/2"/>
                                              </p:val>
                                            </p:tav>
                                            <p:tav tm="100000">
                                              <p:val>
                                                <p:strVal val="#ppt_y"/>
                                              </p:val>
                                            </p:tav>
                                          </p:tavLst>
                                        </p:anim>
                                      </p:childTnLst>
                                    </p:cTn>
                                  </p:par>
                                </p:childTnLst>
                              </p:cTn>
                            </p:par>
                            <p:par>
                              <p:cTn id="34" fill="hold">
                                <p:stCondLst>
                                  <p:cond delay="485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par>
                              <p:cTn id="38" fill="hold">
                                <p:stCondLst>
                                  <p:cond delay="5350"/>
                                </p:stCondLst>
                                <p:childTnLst>
                                  <p:par>
                                    <p:cTn id="39" presetID="2" presetClass="entr" presetSubtype="1" accel="53300" fill="hold" grpId="0" nodeType="afterEffect" p14:presetBounceEnd="53000">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14:bounceEnd="53000">
                                          <p:cBhvr additive="base">
                                            <p:cTn id="41" dur="1500" fill="hold"/>
                                            <p:tgtEl>
                                              <p:spTgt spid="35"/>
                                            </p:tgtEl>
                                            <p:attrNameLst>
                                              <p:attrName>ppt_x</p:attrName>
                                            </p:attrNameLst>
                                          </p:cBhvr>
                                          <p:tavLst>
                                            <p:tav tm="0">
                                              <p:val>
                                                <p:strVal val="#ppt_x"/>
                                              </p:val>
                                            </p:tav>
                                            <p:tav tm="100000">
                                              <p:val>
                                                <p:strVal val="#ppt_x"/>
                                              </p:val>
                                            </p:tav>
                                          </p:tavLst>
                                        </p:anim>
                                        <p:anim calcmode="lin" valueType="num" p14:bounceEnd="53000">
                                          <p:cBhvr additive="base">
                                            <p:cTn id="42" dur="1500" fill="hold"/>
                                            <p:tgtEl>
                                              <p:spTgt spid="35"/>
                                            </p:tgtEl>
                                            <p:attrNameLst>
                                              <p:attrName>ppt_y</p:attrName>
                                            </p:attrNameLst>
                                          </p:cBhvr>
                                          <p:tavLst>
                                            <p:tav tm="0">
                                              <p:val>
                                                <p:strVal val="0-#ppt_h/2"/>
                                              </p:val>
                                            </p:tav>
                                            <p:tav tm="100000">
                                              <p:val>
                                                <p:strVal val="#ppt_y"/>
                                              </p:val>
                                            </p:tav>
                                          </p:tavLst>
                                        </p:anim>
                                      </p:childTnLst>
                                    </p:cTn>
                                  </p:par>
                                </p:childTnLst>
                              </p:cTn>
                            </p:par>
                            <p:par>
                              <p:cTn id="43" fill="hold">
                                <p:stCondLst>
                                  <p:cond delay="6850"/>
                                </p:stCondLst>
                                <p:childTnLst>
                                  <p:par>
                                    <p:cTn id="44" presetID="2" presetClass="entr" presetSubtype="4" decel="100000" fill="hold"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fill="hold"/>
                                            <p:tgtEl>
                                              <p:spTgt spid="56"/>
                                            </p:tgtEl>
                                            <p:attrNameLst>
                                              <p:attrName>ppt_x</p:attrName>
                                            </p:attrNameLst>
                                          </p:cBhvr>
                                          <p:tavLst>
                                            <p:tav tm="0">
                                              <p:val>
                                                <p:strVal val="#ppt_x"/>
                                              </p:val>
                                            </p:tav>
                                            <p:tav tm="100000">
                                              <p:val>
                                                <p:strVal val="#ppt_x"/>
                                              </p:val>
                                            </p:tav>
                                          </p:tavLst>
                                        </p:anim>
                                        <p:anim calcmode="lin" valueType="num">
                                          <p:cBhvr additive="base">
                                            <p:cTn id="47" dur="500" fill="hold"/>
                                            <p:tgtEl>
                                              <p:spTgt spid="56"/>
                                            </p:tgtEl>
                                            <p:attrNameLst>
                                              <p:attrName>ppt_y</p:attrName>
                                            </p:attrNameLst>
                                          </p:cBhvr>
                                          <p:tavLst>
                                            <p:tav tm="0">
                                              <p:val>
                                                <p:strVal val="1+#ppt_h/2"/>
                                              </p:val>
                                            </p:tav>
                                            <p:tav tm="100000">
                                              <p:val>
                                                <p:strVal val="#ppt_y"/>
                                              </p:val>
                                            </p:tav>
                                          </p:tavLst>
                                        </p:anim>
                                      </p:childTnLst>
                                    </p:cTn>
                                  </p:par>
                                </p:childTnLst>
                              </p:cTn>
                            </p:par>
                            <p:par>
                              <p:cTn id="48" fill="hold">
                                <p:stCondLst>
                                  <p:cond delay="7350"/>
                                </p:stCondLst>
                                <p:childTnLst>
                                  <p:par>
                                    <p:cTn id="49" presetID="22" presetClass="entr" presetSubtype="8"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7850"/>
                                </p:stCondLst>
                                <p:childTnLst>
                                  <p:par>
                                    <p:cTn id="53" presetID="2" presetClass="entr" presetSubtype="1" accel="53300" fill="hold" grpId="0" nodeType="afterEffect" p14:presetBounceEnd="53000">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14:bounceEnd="53000">
                                          <p:cBhvr additive="base">
                                            <p:cTn id="55" dur="1500" fill="hold"/>
                                            <p:tgtEl>
                                              <p:spTgt spid="36"/>
                                            </p:tgtEl>
                                            <p:attrNameLst>
                                              <p:attrName>ppt_x</p:attrName>
                                            </p:attrNameLst>
                                          </p:cBhvr>
                                          <p:tavLst>
                                            <p:tav tm="0">
                                              <p:val>
                                                <p:strVal val="#ppt_x"/>
                                              </p:val>
                                            </p:tav>
                                            <p:tav tm="100000">
                                              <p:val>
                                                <p:strVal val="#ppt_x"/>
                                              </p:val>
                                            </p:tav>
                                          </p:tavLst>
                                        </p:anim>
                                        <p:anim calcmode="lin" valueType="num" p14:bounceEnd="53000">
                                          <p:cBhvr additive="base">
                                            <p:cTn id="56" dur="1500" fill="hold"/>
                                            <p:tgtEl>
                                              <p:spTgt spid="36"/>
                                            </p:tgtEl>
                                            <p:attrNameLst>
                                              <p:attrName>ppt_y</p:attrName>
                                            </p:attrNameLst>
                                          </p:cBhvr>
                                          <p:tavLst>
                                            <p:tav tm="0">
                                              <p:val>
                                                <p:strVal val="0-#ppt_h/2"/>
                                              </p:val>
                                            </p:tav>
                                            <p:tav tm="100000">
                                              <p:val>
                                                <p:strVal val="#ppt_y"/>
                                              </p:val>
                                            </p:tav>
                                          </p:tavLst>
                                        </p:anim>
                                      </p:childTnLst>
                                    </p:cTn>
                                  </p:par>
                                </p:childTnLst>
                              </p:cTn>
                            </p:par>
                            <p:par>
                              <p:cTn id="57" fill="hold">
                                <p:stCondLst>
                                  <p:cond delay="9350"/>
                                </p:stCondLst>
                                <p:childTnLst>
                                  <p:par>
                                    <p:cTn id="58" presetID="2" presetClass="entr" presetSubtype="4" decel="100000"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additive="base">
                                            <p:cTn id="60" dur="500" fill="hold"/>
                                            <p:tgtEl>
                                              <p:spTgt spid="59"/>
                                            </p:tgtEl>
                                            <p:attrNameLst>
                                              <p:attrName>ppt_x</p:attrName>
                                            </p:attrNameLst>
                                          </p:cBhvr>
                                          <p:tavLst>
                                            <p:tav tm="0">
                                              <p:val>
                                                <p:strVal val="#ppt_x"/>
                                              </p:val>
                                            </p:tav>
                                            <p:tav tm="100000">
                                              <p:val>
                                                <p:strVal val="#ppt_x"/>
                                              </p:val>
                                            </p:tav>
                                          </p:tavLst>
                                        </p:anim>
                                        <p:anim calcmode="lin" valueType="num">
                                          <p:cBhvr additive="base">
                                            <p:cTn id="61" dur="500" fill="hold"/>
                                            <p:tgtEl>
                                              <p:spTgt spid="59"/>
                                            </p:tgtEl>
                                            <p:attrNameLst>
                                              <p:attrName>ppt_y</p:attrName>
                                            </p:attrNameLst>
                                          </p:cBhvr>
                                          <p:tavLst>
                                            <p:tav tm="0">
                                              <p:val>
                                                <p:strVal val="1+#ppt_h/2"/>
                                              </p:val>
                                            </p:tav>
                                            <p:tav tm="100000">
                                              <p:val>
                                                <p:strVal val="#ppt_y"/>
                                              </p:val>
                                            </p:tav>
                                          </p:tavLst>
                                        </p:anim>
                                      </p:childTnLst>
                                    </p:cTn>
                                  </p:par>
                                </p:childTnLst>
                              </p:cTn>
                            </p:par>
                            <p:par>
                              <p:cTn id="62" fill="hold">
                                <p:stCondLst>
                                  <p:cond delay="9850"/>
                                </p:stCondLst>
                                <p:childTnLst>
                                  <p:par>
                                    <p:cTn id="63" presetID="22" presetClass="entr" presetSubtype="8"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par>
                              <p:cTn id="66" fill="hold">
                                <p:stCondLst>
                                  <p:cond delay="10350"/>
                                </p:stCondLst>
                                <p:childTnLst>
                                  <p:par>
                                    <p:cTn id="67" presetID="2" presetClass="entr" presetSubtype="1" accel="53300" fill="hold" grpId="0" nodeType="afterEffect" p14:presetBounceEnd="53000">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14:bounceEnd="53000">
                                          <p:cBhvr additive="base">
                                            <p:cTn id="69" dur="1500" fill="hold"/>
                                            <p:tgtEl>
                                              <p:spTgt spid="37"/>
                                            </p:tgtEl>
                                            <p:attrNameLst>
                                              <p:attrName>ppt_x</p:attrName>
                                            </p:attrNameLst>
                                          </p:cBhvr>
                                          <p:tavLst>
                                            <p:tav tm="0">
                                              <p:val>
                                                <p:strVal val="#ppt_x"/>
                                              </p:val>
                                            </p:tav>
                                            <p:tav tm="100000">
                                              <p:val>
                                                <p:strVal val="#ppt_x"/>
                                              </p:val>
                                            </p:tav>
                                          </p:tavLst>
                                        </p:anim>
                                        <p:anim calcmode="lin" valueType="num" p14:bounceEnd="53000">
                                          <p:cBhvr additive="base">
                                            <p:cTn id="70" dur="1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11850"/>
                                </p:stCondLst>
                                <p:childTnLst>
                                  <p:par>
                                    <p:cTn id="72" presetID="2" presetClass="entr" presetSubtype="4" decel="100000" fill="hold" nodeType="after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additive="base">
                                            <p:cTn id="74" dur="500" fill="hold"/>
                                            <p:tgtEl>
                                              <p:spTgt spid="62"/>
                                            </p:tgtEl>
                                            <p:attrNameLst>
                                              <p:attrName>ppt_x</p:attrName>
                                            </p:attrNameLst>
                                          </p:cBhvr>
                                          <p:tavLst>
                                            <p:tav tm="0">
                                              <p:val>
                                                <p:strVal val="#ppt_x"/>
                                              </p:val>
                                            </p:tav>
                                            <p:tav tm="100000">
                                              <p:val>
                                                <p:strVal val="#ppt_x"/>
                                              </p:val>
                                            </p:tav>
                                          </p:tavLst>
                                        </p:anim>
                                        <p:anim calcmode="lin" valueType="num">
                                          <p:cBhvr additive="base">
                                            <p:cTn id="75" dur="500" fill="hold"/>
                                            <p:tgtEl>
                                              <p:spTgt spid="62"/>
                                            </p:tgtEl>
                                            <p:attrNameLst>
                                              <p:attrName>ppt_y</p:attrName>
                                            </p:attrNameLst>
                                          </p:cBhvr>
                                          <p:tavLst>
                                            <p:tav tm="0">
                                              <p:val>
                                                <p:strVal val="1+#ppt_h/2"/>
                                              </p:val>
                                            </p:tav>
                                            <p:tav tm="100000">
                                              <p:val>
                                                <p:strVal val="#ppt_y"/>
                                              </p:val>
                                            </p:tav>
                                          </p:tavLst>
                                        </p:anim>
                                      </p:childTnLst>
                                    </p:cTn>
                                  </p:par>
                                </p:childTnLst>
                              </p:cTn>
                            </p:par>
                            <p:par>
                              <p:cTn id="76" fill="hold">
                                <p:stCondLst>
                                  <p:cond delay="123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31" grpId="0" animBg="1"/>
          <p:bldP spid="35" grpId="0" animBg="1"/>
          <p:bldP spid="36" grpId="0" animBg="1"/>
          <p:bldP spid="3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850"/>
                                </p:stCondLst>
                                <p:childTnLst>
                                  <p:par>
                                    <p:cTn id="25" presetID="2" presetClass="entr" presetSubtype="1" accel="5330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500" fill="hold"/>
                                            <p:tgtEl>
                                              <p:spTgt spid="31"/>
                                            </p:tgtEl>
                                            <p:attrNameLst>
                                              <p:attrName>ppt_x</p:attrName>
                                            </p:attrNameLst>
                                          </p:cBhvr>
                                          <p:tavLst>
                                            <p:tav tm="0">
                                              <p:val>
                                                <p:strVal val="#ppt_x"/>
                                              </p:val>
                                            </p:tav>
                                            <p:tav tm="100000">
                                              <p:val>
                                                <p:strVal val="#ppt_x"/>
                                              </p:val>
                                            </p:tav>
                                          </p:tavLst>
                                        </p:anim>
                                        <p:anim calcmode="lin" valueType="num">
                                          <p:cBhvr additive="base">
                                            <p:cTn id="28" dur="1500" fill="hold"/>
                                            <p:tgtEl>
                                              <p:spTgt spid="31"/>
                                            </p:tgtEl>
                                            <p:attrNameLst>
                                              <p:attrName>ppt_y</p:attrName>
                                            </p:attrNameLst>
                                          </p:cBhvr>
                                          <p:tavLst>
                                            <p:tav tm="0">
                                              <p:val>
                                                <p:strVal val="0-#ppt_h/2"/>
                                              </p:val>
                                            </p:tav>
                                            <p:tav tm="100000">
                                              <p:val>
                                                <p:strVal val="#ppt_y"/>
                                              </p:val>
                                            </p:tav>
                                          </p:tavLst>
                                        </p:anim>
                                      </p:childTnLst>
                                    </p:cTn>
                                  </p:par>
                                </p:childTnLst>
                              </p:cTn>
                            </p:par>
                            <p:par>
                              <p:cTn id="29" fill="hold">
                                <p:stCondLst>
                                  <p:cond delay="4350"/>
                                </p:stCondLst>
                                <p:childTnLst>
                                  <p:par>
                                    <p:cTn id="30" presetID="2" presetClass="entr" presetSubtype="4" decel="100000"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ppt_x"/>
                                              </p:val>
                                            </p:tav>
                                            <p:tav tm="100000">
                                              <p:val>
                                                <p:strVal val="#ppt_x"/>
                                              </p:val>
                                            </p:tav>
                                          </p:tavLst>
                                        </p:anim>
                                        <p:anim calcmode="lin" valueType="num">
                                          <p:cBhvr additive="base">
                                            <p:cTn id="33" dur="500" fill="hold"/>
                                            <p:tgtEl>
                                              <p:spTgt spid="53"/>
                                            </p:tgtEl>
                                            <p:attrNameLst>
                                              <p:attrName>ppt_y</p:attrName>
                                            </p:attrNameLst>
                                          </p:cBhvr>
                                          <p:tavLst>
                                            <p:tav tm="0">
                                              <p:val>
                                                <p:strVal val="1+#ppt_h/2"/>
                                              </p:val>
                                            </p:tav>
                                            <p:tav tm="100000">
                                              <p:val>
                                                <p:strVal val="#ppt_y"/>
                                              </p:val>
                                            </p:tav>
                                          </p:tavLst>
                                        </p:anim>
                                      </p:childTnLst>
                                    </p:cTn>
                                  </p:par>
                                </p:childTnLst>
                              </p:cTn>
                            </p:par>
                            <p:par>
                              <p:cTn id="34" fill="hold">
                                <p:stCondLst>
                                  <p:cond delay="485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par>
                              <p:cTn id="38" fill="hold">
                                <p:stCondLst>
                                  <p:cond delay="5350"/>
                                </p:stCondLst>
                                <p:childTnLst>
                                  <p:par>
                                    <p:cTn id="39" presetID="2" presetClass="entr" presetSubtype="1" accel="5330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1500" fill="hold"/>
                                            <p:tgtEl>
                                              <p:spTgt spid="35"/>
                                            </p:tgtEl>
                                            <p:attrNameLst>
                                              <p:attrName>ppt_x</p:attrName>
                                            </p:attrNameLst>
                                          </p:cBhvr>
                                          <p:tavLst>
                                            <p:tav tm="0">
                                              <p:val>
                                                <p:strVal val="#ppt_x"/>
                                              </p:val>
                                            </p:tav>
                                            <p:tav tm="100000">
                                              <p:val>
                                                <p:strVal val="#ppt_x"/>
                                              </p:val>
                                            </p:tav>
                                          </p:tavLst>
                                        </p:anim>
                                        <p:anim calcmode="lin" valueType="num">
                                          <p:cBhvr additive="base">
                                            <p:cTn id="42" dur="1500" fill="hold"/>
                                            <p:tgtEl>
                                              <p:spTgt spid="35"/>
                                            </p:tgtEl>
                                            <p:attrNameLst>
                                              <p:attrName>ppt_y</p:attrName>
                                            </p:attrNameLst>
                                          </p:cBhvr>
                                          <p:tavLst>
                                            <p:tav tm="0">
                                              <p:val>
                                                <p:strVal val="0-#ppt_h/2"/>
                                              </p:val>
                                            </p:tav>
                                            <p:tav tm="100000">
                                              <p:val>
                                                <p:strVal val="#ppt_y"/>
                                              </p:val>
                                            </p:tav>
                                          </p:tavLst>
                                        </p:anim>
                                      </p:childTnLst>
                                    </p:cTn>
                                  </p:par>
                                </p:childTnLst>
                              </p:cTn>
                            </p:par>
                            <p:par>
                              <p:cTn id="43" fill="hold">
                                <p:stCondLst>
                                  <p:cond delay="6850"/>
                                </p:stCondLst>
                                <p:childTnLst>
                                  <p:par>
                                    <p:cTn id="44" presetID="2" presetClass="entr" presetSubtype="4" decel="100000" fill="hold"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fill="hold"/>
                                            <p:tgtEl>
                                              <p:spTgt spid="56"/>
                                            </p:tgtEl>
                                            <p:attrNameLst>
                                              <p:attrName>ppt_x</p:attrName>
                                            </p:attrNameLst>
                                          </p:cBhvr>
                                          <p:tavLst>
                                            <p:tav tm="0">
                                              <p:val>
                                                <p:strVal val="#ppt_x"/>
                                              </p:val>
                                            </p:tav>
                                            <p:tav tm="100000">
                                              <p:val>
                                                <p:strVal val="#ppt_x"/>
                                              </p:val>
                                            </p:tav>
                                          </p:tavLst>
                                        </p:anim>
                                        <p:anim calcmode="lin" valueType="num">
                                          <p:cBhvr additive="base">
                                            <p:cTn id="47" dur="500" fill="hold"/>
                                            <p:tgtEl>
                                              <p:spTgt spid="56"/>
                                            </p:tgtEl>
                                            <p:attrNameLst>
                                              <p:attrName>ppt_y</p:attrName>
                                            </p:attrNameLst>
                                          </p:cBhvr>
                                          <p:tavLst>
                                            <p:tav tm="0">
                                              <p:val>
                                                <p:strVal val="1+#ppt_h/2"/>
                                              </p:val>
                                            </p:tav>
                                            <p:tav tm="100000">
                                              <p:val>
                                                <p:strVal val="#ppt_y"/>
                                              </p:val>
                                            </p:tav>
                                          </p:tavLst>
                                        </p:anim>
                                      </p:childTnLst>
                                    </p:cTn>
                                  </p:par>
                                </p:childTnLst>
                              </p:cTn>
                            </p:par>
                            <p:par>
                              <p:cTn id="48" fill="hold">
                                <p:stCondLst>
                                  <p:cond delay="7350"/>
                                </p:stCondLst>
                                <p:childTnLst>
                                  <p:par>
                                    <p:cTn id="49" presetID="22" presetClass="entr" presetSubtype="8"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7850"/>
                                </p:stCondLst>
                                <p:childTnLst>
                                  <p:par>
                                    <p:cTn id="53" presetID="2" presetClass="entr" presetSubtype="1" accel="5330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1500" fill="hold"/>
                                            <p:tgtEl>
                                              <p:spTgt spid="36"/>
                                            </p:tgtEl>
                                            <p:attrNameLst>
                                              <p:attrName>ppt_x</p:attrName>
                                            </p:attrNameLst>
                                          </p:cBhvr>
                                          <p:tavLst>
                                            <p:tav tm="0">
                                              <p:val>
                                                <p:strVal val="#ppt_x"/>
                                              </p:val>
                                            </p:tav>
                                            <p:tav tm="100000">
                                              <p:val>
                                                <p:strVal val="#ppt_x"/>
                                              </p:val>
                                            </p:tav>
                                          </p:tavLst>
                                        </p:anim>
                                        <p:anim calcmode="lin" valueType="num">
                                          <p:cBhvr additive="base">
                                            <p:cTn id="56" dur="1500" fill="hold"/>
                                            <p:tgtEl>
                                              <p:spTgt spid="36"/>
                                            </p:tgtEl>
                                            <p:attrNameLst>
                                              <p:attrName>ppt_y</p:attrName>
                                            </p:attrNameLst>
                                          </p:cBhvr>
                                          <p:tavLst>
                                            <p:tav tm="0">
                                              <p:val>
                                                <p:strVal val="0-#ppt_h/2"/>
                                              </p:val>
                                            </p:tav>
                                            <p:tav tm="100000">
                                              <p:val>
                                                <p:strVal val="#ppt_y"/>
                                              </p:val>
                                            </p:tav>
                                          </p:tavLst>
                                        </p:anim>
                                      </p:childTnLst>
                                    </p:cTn>
                                  </p:par>
                                </p:childTnLst>
                              </p:cTn>
                            </p:par>
                            <p:par>
                              <p:cTn id="57" fill="hold">
                                <p:stCondLst>
                                  <p:cond delay="9350"/>
                                </p:stCondLst>
                                <p:childTnLst>
                                  <p:par>
                                    <p:cTn id="58" presetID="2" presetClass="entr" presetSubtype="4" decel="100000"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additive="base">
                                            <p:cTn id="60" dur="500" fill="hold"/>
                                            <p:tgtEl>
                                              <p:spTgt spid="59"/>
                                            </p:tgtEl>
                                            <p:attrNameLst>
                                              <p:attrName>ppt_x</p:attrName>
                                            </p:attrNameLst>
                                          </p:cBhvr>
                                          <p:tavLst>
                                            <p:tav tm="0">
                                              <p:val>
                                                <p:strVal val="#ppt_x"/>
                                              </p:val>
                                            </p:tav>
                                            <p:tav tm="100000">
                                              <p:val>
                                                <p:strVal val="#ppt_x"/>
                                              </p:val>
                                            </p:tav>
                                          </p:tavLst>
                                        </p:anim>
                                        <p:anim calcmode="lin" valueType="num">
                                          <p:cBhvr additive="base">
                                            <p:cTn id="61" dur="500" fill="hold"/>
                                            <p:tgtEl>
                                              <p:spTgt spid="59"/>
                                            </p:tgtEl>
                                            <p:attrNameLst>
                                              <p:attrName>ppt_y</p:attrName>
                                            </p:attrNameLst>
                                          </p:cBhvr>
                                          <p:tavLst>
                                            <p:tav tm="0">
                                              <p:val>
                                                <p:strVal val="1+#ppt_h/2"/>
                                              </p:val>
                                            </p:tav>
                                            <p:tav tm="100000">
                                              <p:val>
                                                <p:strVal val="#ppt_y"/>
                                              </p:val>
                                            </p:tav>
                                          </p:tavLst>
                                        </p:anim>
                                      </p:childTnLst>
                                    </p:cTn>
                                  </p:par>
                                </p:childTnLst>
                              </p:cTn>
                            </p:par>
                            <p:par>
                              <p:cTn id="62" fill="hold">
                                <p:stCondLst>
                                  <p:cond delay="9850"/>
                                </p:stCondLst>
                                <p:childTnLst>
                                  <p:par>
                                    <p:cTn id="63" presetID="22" presetClass="entr" presetSubtype="8"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par>
                              <p:cTn id="66" fill="hold">
                                <p:stCondLst>
                                  <p:cond delay="10350"/>
                                </p:stCondLst>
                                <p:childTnLst>
                                  <p:par>
                                    <p:cTn id="67" presetID="2" presetClass="entr" presetSubtype="1" accel="53300"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1500" fill="hold"/>
                                            <p:tgtEl>
                                              <p:spTgt spid="37"/>
                                            </p:tgtEl>
                                            <p:attrNameLst>
                                              <p:attrName>ppt_x</p:attrName>
                                            </p:attrNameLst>
                                          </p:cBhvr>
                                          <p:tavLst>
                                            <p:tav tm="0">
                                              <p:val>
                                                <p:strVal val="#ppt_x"/>
                                              </p:val>
                                            </p:tav>
                                            <p:tav tm="100000">
                                              <p:val>
                                                <p:strVal val="#ppt_x"/>
                                              </p:val>
                                            </p:tav>
                                          </p:tavLst>
                                        </p:anim>
                                        <p:anim calcmode="lin" valueType="num">
                                          <p:cBhvr additive="base">
                                            <p:cTn id="70" dur="1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11850"/>
                                </p:stCondLst>
                                <p:childTnLst>
                                  <p:par>
                                    <p:cTn id="72" presetID="2" presetClass="entr" presetSubtype="4" decel="100000" fill="hold" nodeType="after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additive="base">
                                            <p:cTn id="74" dur="500" fill="hold"/>
                                            <p:tgtEl>
                                              <p:spTgt spid="62"/>
                                            </p:tgtEl>
                                            <p:attrNameLst>
                                              <p:attrName>ppt_x</p:attrName>
                                            </p:attrNameLst>
                                          </p:cBhvr>
                                          <p:tavLst>
                                            <p:tav tm="0">
                                              <p:val>
                                                <p:strVal val="#ppt_x"/>
                                              </p:val>
                                            </p:tav>
                                            <p:tav tm="100000">
                                              <p:val>
                                                <p:strVal val="#ppt_x"/>
                                              </p:val>
                                            </p:tav>
                                          </p:tavLst>
                                        </p:anim>
                                        <p:anim calcmode="lin" valueType="num">
                                          <p:cBhvr additive="base">
                                            <p:cTn id="75" dur="500" fill="hold"/>
                                            <p:tgtEl>
                                              <p:spTgt spid="62"/>
                                            </p:tgtEl>
                                            <p:attrNameLst>
                                              <p:attrName>ppt_y</p:attrName>
                                            </p:attrNameLst>
                                          </p:cBhvr>
                                          <p:tavLst>
                                            <p:tav tm="0">
                                              <p:val>
                                                <p:strVal val="1+#ppt_h/2"/>
                                              </p:val>
                                            </p:tav>
                                            <p:tav tm="100000">
                                              <p:val>
                                                <p:strVal val="#ppt_y"/>
                                              </p:val>
                                            </p:tav>
                                          </p:tavLst>
                                        </p:anim>
                                      </p:childTnLst>
                                    </p:cTn>
                                  </p:par>
                                </p:childTnLst>
                              </p:cTn>
                            </p:par>
                            <p:par>
                              <p:cTn id="76" fill="hold">
                                <p:stCondLst>
                                  <p:cond delay="123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31" grpId="0" animBg="1"/>
          <p:bldP spid="35" grpId="0" animBg="1"/>
          <p:bldP spid="36" grpId="0" animBg="1"/>
          <p:bldP spid="37"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TextBox 29"/>
          <p:cNvSpPr txBox="1"/>
          <p:nvPr/>
        </p:nvSpPr>
        <p:spPr>
          <a:xfrm>
            <a:off x="4370728" y="4155382"/>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30"/>
          <p:cNvSpPr txBox="1"/>
          <p:nvPr/>
        </p:nvSpPr>
        <p:spPr>
          <a:xfrm>
            <a:off x="4858446" y="3719294"/>
            <a:ext cx="1397126" cy="323165"/>
          </a:xfrm>
          <a:prstGeom prst="rect">
            <a:avLst/>
          </a:prstGeom>
          <a:noFill/>
        </p:spPr>
        <p:txBody>
          <a:bodyPr wrap="square" lIns="0" tIns="0" rIns="0" bIns="0" rtlCol="0">
            <a:spAutoFit/>
          </a:bodyPr>
          <a:lstStyle/>
          <a:p>
            <a:pPr algn="ctr"/>
            <a:r>
              <a:rPr lang="zh-CN" altLang="en-US" sz="2100" b="1" dirty="0" smtClean="0">
                <a:solidFill>
                  <a:srgbClr val="8DC7FE"/>
                </a:solidFill>
                <a:latin typeface="微软雅黑" panose="020B0503020204020204" pitchFamily="34" charset="-122"/>
                <a:ea typeface="微软雅黑" panose="020B0503020204020204" pitchFamily="34" charset="-122"/>
              </a:rPr>
              <a:t>添加标题</a:t>
            </a:r>
            <a:endParaRPr lang="zh-CN" altLang="en-US" sz="2100" b="1" dirty="0">
              <a:solidFill>
                <a:srgbClr val="8DC7FE"/>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214151" y="2843898"/>
            <a:ext cx="685715" cy="573756"/>
            <a:chOff x="4178300" y="4422775"/>
            <a:chExt cx="388938" cy="325438"/>
          </a:xfrm>
          <a:solidFill>
            <a:srgbClr val="8DC7FE"/>
          </a:solidFill>
        </p:grpSpPr>
        <p:sp>
          <p:nvSpPr>
            <p:cNvPr id="12"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14" name="Freeform 5"/>
          <p:cNvSpPr/>
          <p:nvPr/>
        </p:nvSpPr>
        <p:spPr bwMode="auto">
          <a:xfrm>
            <a:off x="548822" y="2085696"/>
            <a:ext cx="4180285" cy="1538288"/>
          </a:xfrm>
          <a:custGeom>
            <a:avLst/>
            <a:gdLst>
              <a:gd name="T0" fmla="*/ 216 w 7286"/>
              <a:gd name="T1" fmla="*/ 1382 h 2663"/>
              <a:gd name="T2" fmla="*/ 2168 w 7286"/>
              <a:gd name="T3" fmla="*/ 0 h 2663"/>
              <a:gd name="T4" fmla="*/ 4038 w 7286"/>
              <a:gd name="T5" fmla="*/ 1184 h 2663"/>
              <a:gd name="T6" fmla="*/ 4038 w 7286"/>
              <a:gd name="T7" fmla="*/ 1184 h 2663"/>
              <a:gd name="T8" fmla="*/ 4040 w 7286"/>
              <a:gd name="T9" fmla="*/ 1189 h 2663"/>
              <a:gd name="T10" fmla="*/ 4041 w 7286"/>
              <a:gd name="T11" fmla="*/ 1191 h 2663"/>
              <a:gd name="T12" fmla="*/ 4041 w 7286"/>
              <a:gd name="T13" fmla="*/ 1191 h 2663"/>
              <a:gd name="T14" fmla="*/ 5413 w 7286"/>
              <a:gd name="T15" fmla="*/ 2090 h 2663"/>
              <a:gd name="T16" fmla="*/ 6787 w 7286"/>
              <a:gd name="T17" fmla="*/ 1186 h 2663"/>
              <a:gd name="T18" fmla="*/ 7286 w 7286"/>
              <a:gd name="T19" fmla="*/ 1475 h 2663"/>
              <a:gd name="T20" fmla="*/ 5413 w 7286"/>
              <a:gd name="T21" fmla="*/ 2663 h 2663"/>
              <a:gd name="T22" fmla="*/ 3543 w 7286"/>
              <a:gd name="T23" fmla="*/ 1479 h 2663"/>
              <a:gd name="T24" fmla="*/ 3542 w 7286"/>
              <a:gd name="T25" fmla="*/ 1479 h 2663"/>
              <a:gd name="T26" fmla="*/ 3540 w 7286"/>
              <a:gd name="T27" fmla="*/ 1474 h 2663"/>
              <a:gd name="T28" fmla="*/ 3539 w 7286"/>
              <a:gd name="T29" fmla="*/ 1472 h 2663"/>
              <a:gd name="T30" fmla="*/ 3539 w 7286"/>
              <a:gd name="T31" fmla="*/ 1472 h 2663"/>
              <a:gd name="T32" fmla="*/ 2168 w 7286"/>
              <a:gd name="T33" fmla="*/ 573 h 2663"/>
              <a:gd name="T34" fmla="*/ 750 w 7286"/>
              <a:gd name="T35" fmla="*/ 1590 h 2663"/>
              <a:gd name="T36" fmla="*/ 883 w 7286"/>
              <a:gd name="T37" fmla="*/ 1642 h 2663"/>
              <a:gd name="T38" fmla="*/ 882 w 7286"/>
              <a:gd name="T39" fmla="*/ 1727 h 2663"/>
              <a:gd name="T40" fmla="*/ 255 w 7286"/>
              <a:gd name="T41" fmla="*/ 2165 h 2663"/>
              <a:gd name="T42" fmla="*/ 181 w 7286"/>
              <a:gd name="T43" fmla="*/ 2136 h 2663"/>
              <a:gd name="T44" fmla="*/ 10 w 7286"/>
              <a:gd name="T45" fmla="*/ 1387 h 2663"/>
              <a:gd name="T46" fmla="*/ 71 w 7286"/>
              <a:gd name="T47" fmla="*/ 1326 h 2663"/>
              <a:gd name="T48" fmla="*/ 216 w 7286"/>
              <a:gd name="T49" fmla="*/ 1382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86" h="2663">
                <a:moveTo>
                  <a:pt x="216" y="1382"/>
                </a:moveTo>
                <a:cubicBezTo>
                  <a:pt x="499" y="577"/>
                  <a:pt x="1266" y="0"/>
                  <a:pt x="2168" y="0"/>
                </a:cubicBezTo>
                <a:cubicBezTo>
                  <a:pt x="2993" y="0"/>
                  <a:pt x="3706" y="484"/>
                  <a:pt x="4038" y="1184"/>
                </a:cubicBezTo>
                <a:lnTo>
                  <a:pt x="4038" y="1184"/>
                </a:lnTo>
                <a:lnTo>
                  <a:pt x="4040" y="1189"/>
                </a:lnTo>
                <a:lnTo>
                  <a:pt x="4041" y="1191"/>
                </a:lnTo>
                <a:lnTo>
                  <a:pt x="4041" y="1191"/>
                </a:lnTo>
                <a:cubicBezTo>
                  <a:pt x="4272" y="1720"/>
                  <a:pt x="4799" y="2090"/>
                  <a:pt x="5413" y="2090"/>
                </a:cubicBezTo>
                <a:cubicBezTo>
                  <a:pt x="6029" y="2090"/>
                  <a:pt x="6558" y="1718"/>
                  <a:pt x="6787" y="1186"/>
                </a:cubicBezTo>
                <a:lnTo>
                  <a:pt x="7286" y="1475"/>
                </a:lnTo>
                <a:cubicBezTo>
                  <a:pt x="6955" y="2177"/>
                  <a:pt x="6241" y="2663"/>
                  <a:pt x="5413" y="2663"/>
                </a:cubicBezTo>
                <a:cubicBezTo>
                  <a:pt x="4587" y="2663"/>
                  <a:pt x="3874" y="2179"/>
                  <a:pt x="3543" y="1479"/>
                </a:cubicBezTo>
                <a:lnTo>
                  <a:pt x="3542" y="1479"/>
                </a:lnTo>
                <a:lnTo>
                  <a:pt x="3540" y="1474"/>
                </a:lnTo>
                <a:lnTo>
                  <a:pt x="3539" y="1472"/>
                </a:lnTo>
                <a:lnTo>
                  <a:pt x="3539" y="1472"/>
                </a:lnTo>
                <a:cubicBezTo>
                  <a:pt x="3309" y="943"/>
                  <a:pt x="2781" y="573"/>
                  <a:pt x="2168" y="573"/>
                </a:cubicBezTo>
                <a:cubicBezTo>
                  <a:pt x="1509" y="573"/>
                  <a:pt x="950" y="999"/>
                  <a:pt x="750" y="1590"/>
                </a:cubicBezTo>
                <a:lnTo>
                  <a:pt x="883" y="1642"/>
                </a:lnTo>
                <a:cubicBezTo>
                  <a:pt x="922" y="1657"/>
                  <a:pt x="914" y="1704"/>
                  <a:pt x="882" y="1727"/>
                </a:cubicBezTo>
                <a:lnTo>
                  <a:pt x="255" y="2165"/>
                </a:lnTo>
                <a:cubicBezTo>
                  <a:pt x="229" y="2183"/>
                  <a:pt x="188" y="2166"/>
                  <a:pt x="181" y="2136"/>
                </a:cubicBezTo>
                <a:lnTo>
                  <a:pt x="10" y="1387"/>
                </a:lnTo>
                <a:cubicBezTo>
                  <a:pt x="0" y="1342"/>
                  <a:pt x="33" y="1311"/>
                  <a:pt x="71" y="1326"/>
                </a:cubicBezTo>
                <a:lnTo>
                  <a:pt x="216" y="1382"/>
                </a:lnTo>
                <a:close/>
              </a:path>
            </a:pathLst>
          </a:custGeom>
          <a:solidFill>
            <a:srgbClr val="5293FB"/>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5" name="Freeform 6"/>
          <p:cNvSpPr/>
          <p:nvPr/>
        </p:nvSpPr>
        <p:spPr bwMode="auto">
          <a:xfrm>
            <a:off x="4442166" y="2085697"/>
            <a:ext cx="4180285" cy="1537097"/>
          </a:xfrm>
          <a:custGeom>
            <a:avLst/>
            <a:gdLst>
              <a:gd name="T0" fmla="*/ 1873 w 7286"/>
              <a:gd name="T1" fmla="*/ 0 h 2661"/>
              <a:gd name="T2" fmla="*/ 3743 w 7286"/>
              <a:gd name="T3" fmla="*/ 1183 h 2661"/>
              <a:gd name="T4" fmla="*/ 3743 w 7286"/>
              <a:gd name="T5" fmla="*/ 1182 h 2661"/>
              <a:gd name="T6" fmla="*/ 5118 w 7286"/>
              <a:gd name="T7" fmla="*/ 2088 h 2661"/>
              <a:gd name="T8" fmla="*/ 6536 w 7286"/>
              <a:gd name="T9" fmla="*/ 1071 h 2661"/>
              <a:gd name="T10" fmla="*/ 6403 w 7286"/>
              <a:gd name="T11" fmla="*/ 1020 h 2661"/>
              <a:gd name="T12" fmla="*/ 6404 w 7286"/>
              <a:gd name="T13" fmla="*/ 935 h 2661"/>
              <a:gd name="T14" fmla="*/ 7031 w 7286"/>
              <a:gd name="T15" fmla="*/ 496 h 2661"/>
              <a:gd name="T16" fmla="*/ 7105 w 7286"/>
              <a:gd name="T17" fmla="*/ 525 h 2661"/>
              <a:gd name="T18" fmla="*/ 7276 w 7286"/>
              <a:gd name="T19" fmla="*/ 1274 h 2661"/>
              <a:gd name="T20" fmla="*/ 7215 w 7286"/>
              <a:gd name="T21" fmla="*/ 1336 h 2661"/>
              <a:gd name="T22" fmla="*/ 7070 w 7286"/>
              <a:gd name="T23" fmla="*/ 1279 h 2661"/>
              <a:gd name="T24" fmla="*/ 5118 w 7286"/>
              <a:gd name="T25" fmla="*/ 2661 h 2661"/>
              <a:gd name="T26" fmla="*/ 3248 w 7286"/>
              <a:gd name="T27" fmla="*/ 1479 h 2661"/>
              <a:gd name="T28" fmla="*/ 3248 w 7286"/>
              <a:gd name="T29" fmla="*/ 1479 h 2661"/>
              <a:gd name="T30" fmla="*/ 1873 w 7286"/>
              <a:gd name="T31" fmla="*/ 573 h 2661"/>
              <a:gd name="T32" fmla="*/ 499 w 7286"/>
              <a:gd name="T33" fmla="*/ 1477 h 2661"/>
              <a:gd name="T34" fmla="*/ 0 w 7286"/>
              <a:gd name="T35" fmla="*/ 1189 h 2661"/>
              <a:gd name="T36" fmla="*/ 1873 w 7286"/>
              <a:gd name="T37" fmla="*/ 0 h 2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86" h="2661">
                <a:moveTo>
                  <a:pt x="1873" y="0"/>
                </a:moveTo>
                <a:cubicBezTo>
                  <a:pt x="2698" y="0"/>
                  <a:pt x="3411" y="484"/>
                  <a:pt x="3743" y="1183"/>
                </a:cubicBezTo>
                <a:lnTo>
                  <a:pt x="3743" y="1182"/>
                </a:lnTo>
                <a:cubicBezTo>
                  <a:pt x="3972" y="1715"/>
                  <a:pt x="4502" y="2088"/>
                  <a:pt x="5118" y="2088"/>
                </a:cubicBezTo>
                <a:cubicBezTo>
                  <a:pt x="5777" y="2088"/>
                  <a:pt x="6336" y="1663"/>
                  <a:pt x="6536" y="1071"/>
                </a:cubicBezTo>
                <a:lnTo>
                  <a:pt x="6403" y="1020"/>
                </a:lnTo>
                <a:cubicBezTo>
                  <a:pt x="6363" y="1004"/>
                  <a:pt x="6372" y="957"/>
                  <a:pt x="6404" y="935"/>
                </a:cubicBezTo>
                <a:lnTo>
                  <a:pt x="7031" y="496"/>
                </a:lnTo>
                <a:cubicBezTo>
                  <a:pt x="7056" y="479"/>
                  <a:pt x="7098" y="495"/>
                  <a:pt x="7105" y="525"/>
                </a:cubicBezTo>
                <a:lnTo>
                  <a:pt x="7276" y="1274"/>
                </a:lnTo>
                <a:cubicBezTo>
                  <a:pt x="7286" y="1319"/>
                  <a:pt x="7253" y="1350"/>
                  <a:pt x="7215" y="1336"/>
                </a:cubicBezTo>
                <a:lnTo>
                  <a:pt x="7070" y="1279"/>
                </a:lnTo>
                <a:cubicBezTo>
                  <a:pt x="6787" y="2084"/>
                  <a:pt x="6020" y="2661"/>
                  <a:pt x="5118" y="2661"/>
                </a:cubicBezTo>
                <a:cubicBezTo>
                  <a:pt x="4293" y="2661"/>
                  <a:pt x="3581" y="2178"/>
                  <a:pt x="3248" y="1479"/>
                </a:cubicBezTo>
                <a:lnTo>
                  <a:pt x="3248" y="1479"/>
                </a:lnTo>
                <a:cubicBezTo>
                  <a:pt x="3019" y="946"/>
                  <a:pt x="2490" y="573"/>
                  <a:pt x="1873" y="573"/>
                </a:cubicBezTo>
                <a:cubicBezTo>
                  <a:pt x="1258" y="573"/>
                  <a:pt x="729" y="945"/>
                  <a:pt x="499" y="1477"/>
                </a:cubicBezTo>
                <a:lnTo>
                  <a:pt x="0" y="1189"/>
                </a:lnTo>
                <a:cubicBezTo>
                  <a:pt x="331" y="486"/>
                  <a:pt x="1045" y="0"/>
                  <a:pt x="1873" y="0"/>
                </a:cubicBezTo>
                <a:close/>
              </a:path>
            </a:pathLst>
          </a:custGeom>
          <a:solidFill>
            <a:srgbClr val="8DC7FE"/>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6" name="TextBox 29"/>
          <p:cNvSpPr txBox="1"/>
          <p:nvPr/>
        </p:nvSpPr>
        <p:spPr>
          <a:xfrm>
            <a:off x="6044589" y="1117494"/>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30"/>
          <p:cNvSpPr txBox="1"/>
          <p:nvPr/>
        </p:nvSpPr>
        <p:spPr>
          <a:xfrm>
            <a:off x="6532307" y="1754691"/>
            <a:ext cx="1397126" cy="323165"/>
          </a:xfrm>
          <a:prstGeom prst="rect">
            <a:avLst/>
          </a:prstGeom>
          <a:noFill/>
        </p:spPr>
        <p:txBody>
          <a:bodyPr wrap="square" lIns="0" tIns="0" rIns="0" bIns="0" rtlCol="0">
            <a:spAutoFit/>
          </a:bodyPr>
          <a:lstStyle/>
          <a:p>
            <a:pPr algn="ctr"/>
            <a:r>
              <a:rPr lang="zh-CN" altLang="en-US" sz="2100" b="1" dirty="0" smtClean="0">
                <a:solidFill>
                  <a:srgbClr val="8DC7FE"/>
                </a:solidFill>
                <a:latin typeface="微软雅黑" panose="020B0503020204020204" pitchFamily="34" charset="-122"/>
                <a:ea typeface="微软雅黑" panose="020B0503020204020204" pitchFamily="34" charset="-122"/>
              </a:rPr>
              <a:t>添加标题</a:t>
            </a:r>
            <a:endParaRPr lang="zh-CN" altLang="en-US" sz="2100" b="1" dirty="0">
              <a:solidFill>
                <a:srgbClr val="8DC7FE"/>
              </a:solidFill>
              <a:latin typeface="微软雅黑" panose="020B0503020204020204" pitchFamily="34" charset="-122"/>
              <a:ea typeface="微软雅黑" panose="020B0503020204020204" pitchFamily="34" charset="-122"/>
            </a:endParaRPr>
          </a:p>
        </p:txBody>
      </p:sp>
      <p:sp>
        <p:nvSpPr>
          <p:cNvPr id="18" name="TextBox 29"/>
          <p:cNvSpPr txBox="1"/>
          <p:nvPr/>
        </p:nvSpPr>
        <p:spPr>
          <a:xfrm>
            <a:off x="737906" y="4155382"/>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30"/>
          <p:cNvSpPr txBox="1"/>
          <p:nvPr/>
        </p:nvSpPr>
        <p:spPr>
          <a:xfrm>
            <a:off x="1225624" y="3719294"/>
            <a:ext cx="1397126" cy="323165"/>
          </a:xfrm>
          <a:prstGeom prst="rect">
            <a:avLst/>
          </a:prstGeom>
          <a:noFill/>
        </p:spPr>
        <p:txBody>
          <a:bodyPr wrap="square" lIns="0" tIns="0" rIns="0" bIns="0" rtlCol="0">
            <a:spAutoFit/>
          </a:bodyPr>
          <a:lstStyle/>
          <a:p>
            <a:pPr algn="ctr"/>
            <a:r>
              <a:rPr lang="zh-CN" altLang="en-US" sz="2100" b="1" dirty="0" smtClean="0">
                <a:solidFill>
                  <a:srgbClr val="5293FB"/>
                </a:solidFill>
                <a:latin typeface="微软雅黑" panose="020B0503020204020204" pitchFamily="34" charset="-122"/>
                <a:ea typeface="微软雅黑" panose="020B0503020204020204" pitchFamily="34" charset="-122"/>
              </a:rPr>
              <a:t>添加标题</a:t>
            </a:r>
            <a:endParaRPr lang="zh-CN" altLang="en-US" sz="2100" b="1" dirty="0">
              <a:solidFill>
                <a:srgbClr val="5293FB"/>
              </a:solidFill>
              <a:latin typeface="微软雅黑" panose="020B0503020204020204" pitchFamily="34" charset="-122"/>
              <a:ea typeface="微软雅黑" panose="020B0503020204020204" pitchFamily="34" charset="-122"/>
            </a:endParaRPr>
          </a:p>
        </p:txBody>
      </p:sp>
      <p:sp>
        <p:nvSpPr>
          <p:cNvPr id="20" name="TextBox 29"/>
          <p:cNvSpPr txBox="1"/>
          <p:nvPr/>
        </p:nvSpPr>
        <p:spPr>
          <a:xfrm>
            <a:off x="2411767" y="1117494"/>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30"/>
          <p:cNvSpPr txBox="1"/>
          <p:nvPr/>
        </p:nvSpPr>
        <p:spPr>
          <a:xfrm>
            <a:off x="2899485" y="1754691"/>
            <a:ext cx="1397126" cy="323165"/>
          </a:xfrm>
          <a:prstGeom prst="rect">
            <a:avLst/>
          </a:prstGeom>
          <a:noFill/>
        </p:spPr>
        <p:txBody>
          <a:bodyPr wrap="square" lIns="0" tIns="0" rIns="0" bIns="0" rtlCol="0">
            <a:spAutoFit/>
          </a:bodyPr>
          <a:lstStyle/>
          <a:p>
            <a:pPr algn="ctr"/>
            <a:r>
              <a:rPr lang="zh-CN" altLang="en-US" sz="2100" b="1" dirty="0" smtClean="0">
                <a:solidFill>
                  <a:srgbClr val="5293FB"/>
                </a:solidFill>
                <a:latin typeface="微软雅黑" panose="020B0503020204020204" pitchFamily="34" charset="-122"/>
                <a:ea typeface="微软雅黑" panose="020B0503020204020204" pitchFamily="34" charset="-122"/>
              </a:rPr>
              <a:t>添加标题</a:t>
            </a:r>
            <a:endParaRPr lang="zh-CN" altLang="en-US" sz="2100" b="1" dirty="0">
              <a:solidFill>
                <a:srgbClr val="5293FB"/>
              </a:solidFill>
              <a:latin typeface="微软雅黑" panose="020B0503020204020204" pitchFamily="34" charset="-122"/>
              <a:ea typeface="微软雅黑" panose="020B0503020204020204" pitchFamily="34" charset="-122"/>
            </a:endParaRPr>
          </a:p>
        </p:txBody>
      </p:sp>
      <p:sp>
        <p:nvSpPr>
          <p:cNvPr id="22" name="Freeform 10"/>
          <p:cNvSpPr>
            <a:spLocks noEditPoints="1"/>
          </p:cNvSpPr>
          <p:nvPr/>
        </p:nvSpPr>
        <p:spPr bwMode="auto">
          <a:xfrm>
            <a:off x="7118123" y="2310636"/>
            <a:ext cx="528960" cy="531018"/>
          </a:xfrm>
          <a:custGeom>
            <a:avLst/>
            <a:gdLst>
              <a:gd name="T0" fmla="*/ 40 w 395"/>
              <a:gd name="T1" fmla="*/ 0 h 399"/>
              <a:gd name="T2" fmla="*/ 212 w 395"/>
              <a:gd name="T3" fmla="*/ 0 h 399"/>
              <a:gd name="T4" fmla="*/ 246 w 395"/>
              <a:gd name="T5" fmla="*/ 20 h 399"/>
              <a:gd name="T6" fmla="*/ 151 w 395"/>
              <a:gd name="T7" fmla="*/ 20 h 399"/>
              <a:gd name="T8" fmla="*/ 99 w 395"/>
              <a:gd name="T9" fmla="*/ 41 h 399"/>
              <a:gd name="T10" fmla="*/ 31 w 395"/>
              <a:gd name="T11" fmla="*/ 41 h 399"/>
              <a:gd name="T12" fmla="*/ 31 w 395"/>
              <a:gd name="T13" fmla="*/ 345 h 399"/>
              <a:gd name="T14" fmla="*/ 222 w 395"/>
              <a:gd name="T15" fmla="*/ 345 h 399"/>
              <a:gd name="T16" fmla="*/ 222 w 395"/>
              <a:gd name="T17" fmla="*/ 266 h 399"/>
              <a:gd name="T18" fmla="*/ 251 w 395"/>
              <a:gd name="T19" fmla="*/ 266 h 399"/>
              <a:gd name="T20" fmla="*/ 251 w 395"/>
              <a:gd name="T21" fmla="*/ 360 h 399"/>
              <a:gd name="T22" fmla="*/ 212 w 395"/>
              <a:gd name="T23" fmla="*/ 399 h 399"/>
              <a:gd name="T24" fmla="*/ 40 w 395"/>
              <a:gd name="T25" fmla="*/ 399 h 399"/>
              <a:gd name="T26" fmla="*/ 0 w 395"/>
              <a:gd name="T27" fmla="*/ 360 h 399"/>
              <a:gd name="T28" fmla="*/ 0 w 395"/>
              <a:gd name="T29" fmla="*/ 40 h 399"/>
              <a:gd name="T30" fmla="*/ 40 w 395"/>
              <a:gd name="T31" fmla="*/ 0 h 399"/>
              <a:gd name="T32" fmla="*/ 251 w 395"/>
              <a:gd name="T33" fmla="*/ 122 h 399"/>
              <a:gd name="T34" fmla="*/ 234 w 395"/>
              <a:gd name="T35" fmla="*/ 140 h 399"/>
              <a:gd name="T36" fmla="*/ 251 w 395"/>
              <a:gd name="T37" fmla="*/ 158 h 399"/>
              <a:gd name="T38" fmla="*/ 269 w 395"/>
              <a:gd name="T39" fmla="*/ 140 h 399"/>
              <a:gd name="T40" fmla="*/ 251 w 395"/>
              <a:gd name="T41" fmla="*/ 122 h 399"/>
              <a:gd name="T42" fmla="*/ 329 w 395"/>
              <a:gd name="T43" fmla="*/ 122 h 399"/>
              <a:gd name="T44" fmla="*/ 347 w 395"/>
              <a:gd name="T45" fmla="*/ 140 h 399"/>
              <a:gd name="T46" fmla="*/ 329 w 395"/>
              <a:gd name="T47" fmla="*/ 158 h 399"/>
              <a:gd name="T48" fmla="*/ 311 w 395"/>
              <a:gd name="T49" fmla="*/ 140 h 399"/>
              <a:gd name="T50" fmla="*/ 329 w 395"/>
              <a:gd name="T51" fmla="*/ 122 h 399"/>
              <a:gd name="T52" fmla="*/ 177 w 395"/>
              <a:gd name="T53" fmla="*/ 122 h 399"/>
              <a:gd name="T54" fmla="*/ 160 w 395"/>
              <a:gd name="T55" fmla="*/ 140 h 399"/>
              <a:gd name="T56" fmla="*/ 177 w 395"/>
              <a:gd name="T57" fmla="*/ 158 h 399"/>
              <a:gd name="T58" fmla="*/ 195 w 395"/>
              <a:gd name="T59" fmla="*/ 140 h 399"/>
              <a:gd name="T60" fmla="*/ 177 w 395"/>
              <a:gd name="T61" fmla="*/ 122 h 399"/>
              <a:gd name="T62" fmla="*/ 151 w 395"/>
              <a:gd name="T63" fmla="*/ 46 h 399"/>
              <a:gd name="T64" fmla="*/ 101 w 395"/>
              <a:gd name="T65" fmla="*/ 97 h 399"/>
              <a:gd name="T66" fmla="*/ 101 w 395"/>
              <a:gd name="T67" fmla="*/ 190 h 399"/>
              <a:gd name="T68" fmla="*/ 151 w 395"/>
              <a:gd name="T69" fmla="*/ 240 h 399"/>
              <a:gd name="T70" fmla="*/ 158 w 395"/>
              <a:gd name="T71" fmla="*/ 240 h 399"/>
              <a:gd name="T72" fmla="*/ 158 w 395"/>
              <a:gd name="T73" fmla="*/ 282 h 399"/>
              <a:gd name="T74" fmla="*/ 200 w 395"/>
              <a:gd name="T75" fmla="*/ 240 h 399"/>
              <a:gd name="T76" fmla="*/ 344 w 395"/>
              <a:gd name="T77" fmla="*/ 240 h 399"/>
              <a:gd name="T78" fmla="*/ 395 w 395"/>
              <a:gd name="T79" fmla="*/ 190 h 399"/>
              <a:gd name="T80" fmla="*/ 395 w 395"/>
              <a:gd name="T81" fmla="*/ 97 h 399"/>
              <a:gd name="T82" fmla="*/ 344 w 395"/>
              <a:gd name="T83" fmla="*/ 46 h 399"/>
              <a:gd name="T84" fmla="*/ 151 w 395"/>
              <a:gd name="T85" fmla="*/ 46 h 399"/>
              <a:gd name="T86" fmla="*/ 101 w 395"/>
              <a:gd name="T87" fmla="*/ 359 h 399"/>
              <a:gd name="T88" fmla="*/ 101 w 395"/>
              <a:gd name="T89" fmla="*/ 385 h 399"/>
              <a:gd name="T90" fmla="*/ 150 w 395"/>
              <a:gd name="T91" fmla="*/ 385 h 399"/>
              <a:gd name="T92" fmla="*/ 150 w 395"/>
              <a:gd name="T93" fmla="*/ 359 h 399"/>
              <a:gd name="T94" fmla="*/ 101 w 395"/>
              <a:gd name="T95" fmla="*/ 3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399">
                <a:moveTo>
                  <a:pt x="40" y="0"/>
                </a:moveTo>
                <a:cubicBezTo>
                  <a:pt x="212" y="0"/>
                  <a:pt x="212" y="0"/>
                  <a:pt x="212" y="0"/>
                </a:cubicBezTo>
                <a:cubicBezTo>
                  <a:pt x="226" y="0"/>
                  <a:pt x="239" y="8"/>
                  <a:pt x="246" y="20"/>
                </a:cubicBezTo>
                <a:cubicBezTo>
                  <a:pt x="151" y="20"/>
                  <a:pt x="151" y="20"/>
                  <a:pt x="151" y="20"/>
                </a:cubicBezTo>
                <a:cubicBezTo>
                  <a:pt x="131" y="20"/>
                  <a:pt x="112" y="28"/>
                  <a:pt x="99" y="41"/>
                </a:cubicBezTo>
                <a:cubicBezTo>
                  <a:pt x="31" y="41"/>
                  <a:pt x="31" y="41"/>
                  <a:pt x="31" y="41"/>
                </a:cubicBezTo>
                <a:cubicBezTo>
                  <a:pt x="31" y="345"/>
                  <a:pt x="31" y="345"/>
                  <a:pt x="31" y="345"/>
                </a:cubicBezTo>
                <a:cubicBezTo>
                  <a:pt x="222" y="345"/>
                  <a:pt x="222" y="345"/>
                  <a:pt x="222" y="345"/>
                </a:cubicBezTo>
                <a:cubicBezTo>
                  <a:pt x="222" y="266"/>
                  <a:pt x="222" y="266"/>
                  <a:pt x="222" y="266"/>
                </a:cubicBezTo>
                <a:cubicBezTo>
                  <a:pt x="251" y="266"/>
                  <a:pt x="251" y="266"/>
                  <a:pt x="251" y="266"/>
                </a:cubicBezTo>
                <a:cubicBezTo>
                  <a:pt x="251" y="360"/>
                  <a:pt x="251" y="360"/>
                  <a:pt x="251" y="360"/>
                </a:cubicBezTo>
                <a:cubicBezTo>
                  <a:pt x="251" y="381"/>
                  <a:pt x="234" y="399"/>
                  <a:pt x="212" y="399"/>
                </a:cubicBezTo>
                <a:cubicBezTo>
                  <a:pt x="40" y="399"/>
                  <a:pt x="40" y="399"/>
                  <a:pt x="40" y="399"/>
                </a:cubicBezTo>
                <a:cubicBezTo>
                  <a:pt x="18" y="399"/>
                  <a:pt x="0" y="381"/>
                  <a:pt x="0" y="360"/>
                </a:cubicBezTo>
                <a:cubicBezTo>
                  <a:pt x="0" y="40"/>
                  <a:pt x="0" y="40"/>
                  <a:pt x="0" y="40"/>
                </a:cubicBezTo>
                <a:cubicBezTo>
                  <a:pt x="0" y="18"/>
                  <a:pt x="18" y="0"/>
                  <a:pt x="40" y="0"/>
                </a:cubicBezTo>
                <a:close/>
                <a:moveTo>
                  <a:pt x="251" y="122"/>
                </a:moveTo>
                <a:cubicBezTo>
                  <a:pt x="242" y="122"/>
                  <a:pt x="234" y="130"/>
                  <a:pt x="234" y="140"/>
                </a:cubicBezTo>
                <a:cubicBezTo>
                  <a:pt x="234" y="150"/>
                  <a:pt x="242" y="158"/>
                  <a:pt x="251" y="158"/>
                </a:cubicBezTo>
                <a:cubicBezTo>
                  <a:pt x="261" y="158"/>
                  <a:pt x="269" y="150"/>
                  <a:pt x="269" y="140"/>
                </a:cubicBezTo>
                <a:cubicBezTo>
                  <a:pt x="269" y="130"/>
                  <a:pt x="261" y="122"/>
                  <a:pt x="251" y="122"/>
                </a:cubicBezTo>
                <a:close/>
                <a:moveTo>
                  <a:pt x="329" y="122"/>
                </a:moveTo>
                <a:cubicBezTo>
                  <a:pt x="339" y="122"/>
                  <a:pt x="347" y="130"/>
                  <a:pt x="347" y="140"/>
                </a:cubicBezTo>
                <a:cubicBezTo>
                  <a:pt x="347" y="150"/>
                  <a:pt x="339" y="158"/>
                  <a:pt x="329" y="158"/>
                </a:cubicBezTo>
                <a:cubicBezTo>
                  <a:pt x="319" y="158"/>
                  <a:pt x="311" y="150"/>
                  <a:pt x="311" y="140"/>
                </a:cubicBezTo>
                <a:cubicBezTo>
                  <a:pt x="311" y="130"/>
                  <a:pt x="319" y="122"/>
                  <a:pt x="329" y="122"/>
                </a:cubicBezTo>
                <a:close/>
                <a:moveTo>
                  <a:pt x="177" y="122"/>
                </a:moveTo>
                <a:cubicBezTo>
                  <a:pt x="167" y="122"/>
                  <a:pt x="160" y="130"/>
                  <a:pt x="160" y="140"/>
                </a:cubicBezTo>
                <a:cubicBezTo>
                  <a:pt x="160" y="150"/>
                  <a:pt x="167" y="158"/>
                  <a:pt x="177" y="158"/>
                </a:cubicBezTo>
                <a:cubicBezTo>
                  <a:pt x="187" y="158"/>
                  <a:pt x="195" y="150"/>
                  <a:pt x="195" y="140"/>
                </a:cubicBezTo>
                <a:cubicBezTo>
                  <a:pt x="195" y="130"/>
                  <a:pt x="187" y="122"/>
                  <a:pt x="177" y="122"/>
                </a:cubicBezTo>
                <a:close/>
                <a:moveTo>
                  <a:pt x="151" y="46"/>
                </a:moveTo>
                <a:cubicBezTo>
                  <a:pt x="123" y="46"/>
                  <a:pt x="101" y="69"/>
                  <a:pt x="101" y="97"/>
                </a:cubicBezTo>
                <a:cubicBezTo>
                  <a:pt x="101" y="190"/>
                  <a:pt x="101" y="190"/>
                  <a:pt x="101" y="190"/>
                </a:cubicBezTo>
                <a:cubicBezTo>
                  <a:pt x="101" y="218"/>
                  <a:pt x="123" y="240"/>
                  <a:pt x="151" y="240"/>
                </a:cubicBezTo>
                <a:cubicBezTo>
                  <a:pt x="158" y="240"/>
                  <a:pt x="158" y="240"/>
                  <a:pt x="158" y="240"/>
                </a:cubicBezTo>
                <a:cubicBezTo>
                  <a:pt x="158" y="282"/>
                  <a:pt x="158" y="282"/>
                  <a:pt x="158" y="282"/>
                </a:cubicBezTo>
                <a:cubicBezTo>
                  <a:pt x="200" y="240"/>
                  <a:pt x="200" y="240"/>
                  <a:pt x="200" y="240"/>
                </a:cubicBezTo>
                <a:cubicBezTo>
                  <a:pt x="344" y="240"/>
                  <a:pt x="344" y="240"/>
                  <a:pt x="344" y="240"/>
                </a:cubicBezTo>
                <a:cubicBezTo>
                  <a:pt x="372" y="240"/>
                  <a:pt x="395" y="218"/>
                  <a:pt x="395" y="190"/>
                </a:cubicBezTo>
                <a:cubicBezTo>
                  <a:pt x="395" y="97"/>
                  <a:pt x="395" y="97"/>
                  <a:pt x="395" y="97"/>
                </a:cubicBezTo>
                <a:cubicBezTo>
                  <a:pt x="395" y="69"/>
                  <a:pt x="372" y="46"/>
                  <a:pt x="344" y="46"/>
                </a:cubicBezTo>
                <a:cubicBezTo>
                  <a:pt x="151" y="46"/>
                  <a:pt x="151" y="46"/>
                  <a:pt x="151" y="46"/>
                </a:cubicBezTo>
                <a:close/>
                <a:moveTo>
                  <a:pt x="101" y="359"/>
                </a:moveTo>
                <a:cubicBezTo>
                  <a:pt x="101" y="385"/>
                  <a:pt x="101" y="385"/>
                  <a:pt x="101" y="385"/>
                </a:cubicBezTo>
                <a:cubicBezTo>
                  <a:pt x="150" y="385"/>
                  <a:pt x="150" y="385"/>
                  <a:pt x="150" y="385"/>
                </a:cubicBezTo>
                <a:cubicBezTo>
                  <a:pt x="150" y="359"/>
                  <a:pt x="150" y="359"/>
                  <a:pt x="150" y="359"/>
                </a:cubicBezTo>
                <a:lnTo>
                  <a:pt x="101" y="359"/>
                </a:lnTo>
                <a:close/>
              </a:path>
            </a:pathLst>
          </a:custGeom>
          <a:solidFill>
            <a:srgbClr val="8DC7FE"/>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23" name="Freeform 11"/>
          <p:cNvSpPr>
            <a:spLocks noEditPoints="1"/>
          </p:cNvSpPr>
          <p:nvPr/>
        </p:nvSpPr>
        <p:spPr bwMode="auto">
          <a:xfrm>
            <a:off x="3372673" y="2295199"/>
            <a:ext cx="450749" cy="561893"/>
          </a:xfrm>
          <a:custGeom>
            <a:avLst/>
            <a:gdLst>
              <a:gd name="T0" fmla="*/ 23 w 438"/>
              <a:gd name="T1" fmla="*/ 0 h 546"/>
              <a:gd name="T2" fmla="*/ 415 w 438"/>
              <a:gd name="T3" fmla="*/ 0 h 546"/>
              <a:gd name="T4" fmla="*/ 438 w 438"/>
              <a:gd name="T5" fmla="*/ 0 h 546"/>
              <a:gd name="T6" fmla="*/ 438 w 438"/>
              <a:gd name="T7" fmla="*/ 24 h 546"/>
              <a:gd name="T8" fmla="*/ 438 w 438"/>
              <a:gd name="T9" fmla="*/ 523 h 546"/>
              <a:gd name="T10" fmla="*/ 438 w 438"/>
              <a:gd name="T11" fmla="*/ 546 h 546"/>
              <a:gd name="T12" fmla="*/ 415 w 438"/>
              <a:gd name="T13" fmla="*/ 546 h 546"/>
              <a:gd name="T14" fmla="*/ 138 w 438"/>
              <a:gd name="T15" fmla="*/ 546 h 546"/>
              <a:gd name="T16" fmla="*/ 131 w 438"/>
              <a:gd name="T17" fmla="*/ 546 h 546"/>
              <a:gd name="T18" fmla="*/ 125 w 438"/>
              <a:gd name="T19" fmla="*/ 541 h 546"/>
              <a:gd name="T20" fmla="*/ 9 w 438"/>
              <a:gd name="T21" fmla="*/ 456 h 546"/>
              <a:gd name="T22" fmla="*/ 0 w 438"/>
              <a:gd name="T23" fmla="*/ 449 h 546"/>
              <a:gd name="T24" fmla="*/ 0 w 438"/>
              <a:gd name="T25" fmla="*/ 438 h 546"/>
              <a:gd name="T26" fmla="*/ 0 w 438"/>
              <a:gd name="T27" fmla="*/ 24 h 546"/>
              <a:gd name="T28" fmla="*/ 0 w 438"/>
              <a:gd name="T29" fmla="*/ 0 h 546"/>
              <a:gd name="T30" fmla="*/ 23 w 438"/>
              <a:gd name="T31" fmla="*/ 0 h 546"/>
              <a:gd name="T32" fmla="*/ 23 w 438"/>
              <a:gd name="T33" fmla="*/ 0 h 546"/>
              <a:gd name="T34" fmla="*/ 45 w 438"/>
              <a:gd name="T35" fmla="*/ 414 h 546"/>
              <a:gd name="T36" fmla="*/ 116 w 438"/>
              <a:gd name="T37" fmla="*/ 389 h 546"/>
              <a:gd name="T38" fmla="*/ 126 w 438"/>
              <a:gd name="T39" fmla="*/ 386 h 546"/>
              <a:gd name="T40" fmla="*/ 129 w 438"/>
              <a:gd name="T41" fmla="*/ 395 h 546"/>
              <a:gd name="T42" fmla="*/ 159 w 438"/>
              <a:gd name="T43" fmla="*/ 500 h 546"/>
              <a:gd name="T44" fmla="*/ 391 w 438"/>
              <a:gd name="T45" fmla="*/ 500 h 546"/>
              <a:gd name="T46" fmla="*/ 391 w 438"/>
              <a:gd name="T47" fmla="*/ 46 h 546"/>
              <a:gd name="T48" fmla="*/ 45 w 438"/>
              <a:gd name="T49" fmla="*/ 46 h 546"/>
              <a:gd name="T50" fmla="*/ 45 w 438"/>
              <a:gd name="T51" fmla="*/ 414 h 546"/>
              <a:gd name="T52" fmla="*/ 45 w 438"/>
              <a:gd name="T53" fmla="*/ 414 h 546"/>
              <a:gd name="T54" fmla="*/ 136 w 438"/>
              <a:gd name="T55" fmla="*/ 493 h 546"/>
              <a:gd name="T56" fmla="*/ 113 w 438"/>
              <a:gd name="T57" fmla="*/ 411 h 546"/>
              <a:gd name="T58" fmla="*/ 54 w 438"/>
              <a:gd name="T59" fmla="*/ 433 h 546"/>
              <a:gd name="T60" fmla="*/ 136 w 438"/>
              <a:gd name="T61" fmla="*/ 493 h 546"/>
              <a:gd name="T62" fmla="*/ 136 w 438"/>
              <a:gd name="T63" fmla="*/ 493 h 546"/>
              <a:gd name="T64" fmla="*/ 104 w 438"/>
              <a:gd name="T65" fmla="*/ 294 h 546"/>
              <a:gd name="T66" fmla="*/ 104 w 438"/>
              <a:gd name="T67" fmla="*/ 314 h 546"/>
              <a:gd name="T68" fmla="*/ 338 w 438"/>
              <a:gd name="T69" fmla="*/ 314 h 546"/>
              <a:gd name="T70" fmla="*/ 338 w 438"/>
              <a:gd name="T71" fmla="*/ 294 h 546"/>
              <a:gd name="T72" fmla="*/ 104 w 438"/>
              <a:gd name="T73" fmla="*/ 294 h 546"/>
              <a:gd name="T74" fmla="*/ 104 w 438"/>
              <a:gd name="T75" fmla="*/ 294 h 546"/>
              <a:gd name="T76" fmla="*/ 104 w 438"/>
              <a:gd name="T77" fmla="*/ 237 h 546"/>
              <a:gd name="T78" fmla="*/ 104 w 438"/>
              <a:gd name="T79" fmla="*/ 257 h 546"/>
              <a:gd name="T80" fmla="*/ 338 w 438"/>
              <a:gd name="T81" fmla="*/ 257 h 546"/>
              <a:gd name="T82" fmla="*/ 338 w 438"/>
              <a:gd name="T83" fmla="*/ 237 h 546"/>
              <a:gd name="T84" fmla="*/ 104 w 438"/>
              <a:gd name="T85" fmla="*/ 237 h 546"/>
              <a:gd name="T86" fmla="*/ 104 w 438"/>
              <a:gd name="T87" fmla="*/ 237 h 546"/>
              <a:gd name="T88" fmla="*/ 104 w 438"/>
              <a:gd name="T89" fmla="*/ 175 h 546"/>
              <a:gd name="T90" fmla="*/ 104 w 438"/>
              <a:gd name="T91" fmla="*/ 195 h 546"/>
              <a:gd name="T92" fmla="*/ 338 w 438"/>
              <a:gd name="T93" fmla="*/ 195 h 546"/>
              <a:gd name="T94" fmla="*/ 338 w 438"/>
              <a:gd name="T95" fmla="*/ 175 h 546"/>
              <a:gd name="T96" fmla="*/ 104 w 438"/>
              <a:gd name="T97" fmla="*/ 175 h 546"/>
              <a:gd name="T98" fmla="*/ 104 w 438"/>
              <a:gd name="T99" fmla="*/ 175 h 546"/>
              <a:gd name="T100" fmla="*/ 104 w 438"/>
              <a:gd name="T101" fmla="*/ 118 h 546"/>
              <a:gd name="T102" fmla="*/ 104 w 438"/>
              <a:gd name="T103" fmla="*/ 138 h 546"/>
              <a:gd name="T104" fmla="*/ 338 w 438"/>
              <a:gd name="T105" fmla="*/ 138 h 546"/>
              <a:gd name="T106" fmla="*/ 338 w 438"/>
              <a:gd name="T107" fmla="*/ 118 h 546"/>
              <a:gd name="T108" fmla="*/ 104 w 438"/>
              <a:gd name="T109" fmla="*/ 1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546">
                <a:moveTo>
                  <a:pt x="23" y="0"/>
                </a:moveTo>
                <a:lnTo>
                  <a:pt x="415" y="0"/>
                </a:lnTo>
                <a:lnTo>
                  <a:pt x="438" y="0"/>
                </a:lnTo>
                <a:lnTo>
                  <a:pt x="438" y="24"/>
                </a:lnTo>
                <a:lnTo>
                  <a:pt x="438" y="523"/>
                </a:lnTo>
                <a:lnTo>
                  <a:pt x="438" y="546"/>
                </a:lnTo>
                <a:lnTo>
                  <a:pt x="415" y="546"/>
                </a:lnTo>
                <a:lnTo>
                  <a:pt x="138" y="546"/>
                </a:lnTo>
                <a:lnTo>
                  <a:pt x="131" y="546"/>
                </a:lnTo>
                <a:lnTo>
                  <a:pt x="125" y="541"/>
                </a:lnTo>
                <a:lnTo>
                  <a:pt x="9" y="456"/>
                </a:lnTo>
                <a:lnTo>
                  <a:pt x="0" y="449"/>
                </a:lnTo>
                <a:lnTo>
                  <a:pt x="0" y="438"/>
                </a:lnTo>
                <a:lnTo>
                  <a:pt x="0" y="24"/>
                </a:lnTo>
                <a:lnTo>
                  <a:pt x="0" y="0"/>
                </a:lnTo>
                <a:lnTo>
                  <a:pt x="23" y="0"/>
                </a:lnTo>
                <a:lnTo>
                  <a:pt x="23" y="0"/>
                </a:lnTo>
                <a:close/>
                <a:moveTo>
                  <a:pt x="45" y="414"/>
                </a:moveTo>
                <a:lnTo>
                  <a:pt x="116" y="389"/>
                </a:lnTo>
                <a:lnTo>
                  <a:pt x="126" y="386"/>
                </a:lnTo>
                <a:lnTo>
                  <a:pt x="129" y="395"/>
                </a:lnTo>
                <a:lnTo>
                  <a:pt x="159" y="500"/>
                </a:lnTo>
                <a:lnTo>
                  <a:pt x="391" y="500"/>
                </a:lnTo>
                <a:lnTo>
                  <a:pt x="391" y="46"/>
                </a:lnTo>
                <a:lnTo>
                  <a:pt x="45" y="46"/>
                </a:lnTo>
                <a:lnTo>
                  <a:pt x="45" y="414"/>
                </a:lnTo>
                <a:lnTo>
                  <a:pt x="45" y="414"/>
                </a:lnTo>
                <a:close/>
                <a:moveTo>
                  <a:pt x="136" y="493"/>
                </a:moveTo>
                <a:lnTo>
                  <a:pt x="113" y="411"/>
                </a:lnTo>
                <a:lnTo>
                  <a:pt x="54" y="433"/>
                </a:lnTo>
                <a:lnTo>
                  <a:pt x="136" y="493"/>
                </a:lnTo>
                <a:lnTo>
                  <a:pt x="136" y="493"/>
                </a:lnTo>
                <a:close/>
                <a:moveTo>
                  <a:pt x="104" y="294"/>
                </a:moveTo>
                <a:lnTo>
                  <a:pt x="104" y="314"/>
                </a:lnTo>
                <a:lnTo>
                  <a:pt x="338" y="314"/>
                </a:lnTo>
                <a:lnTo>
                  <a:pt x="338" y="294"/>
                </a:lnTo>
                <a:lnTo>
                  <a:pt x="104" y="294"/>
                </a:lnTo>
                <a:lnTo>
                  <a:pt x="104" y="294"/>
                </a:lnTo>
                <a:close/>
                <a:moveTo>
                  <a:pt x="104" y="237"/>
                </a:moveTo>
                <a:lnTo>
                  <a:pt x="104" y="257"/>
                </a:lnTo>
                <a:lnTo>
                  <a:pt x="338" y="257"/>
                </a:lnTo>
                <a:lnTo>
                  <a:pt x="338" y="237"/>
                </a:lnTo>
                <a:lnTo>
                  <a:pt x="104" y="237"/>
                </a:lnTo>
                <a:lnTo>
                  <a:pt x="104" y="237"/>
                </a:lnTo>
                <a:close/>
                <a:moveTo>
                  <a:pt x="104" y="175"/>
                </a:moveTo>
                <a:lnTo>
                  <a:pt x="104" y="195"/>
                </a:lnTo>
                <a:lnTo>
                  <a:pt x="338" y="195"/>
                </a:lnTo>
                <a:lnTo>
                  <a:pt x="338" y="175"/>
                </a:lnTo>
                <a:lnTo>
                  <a:pt x="104" y="175"/>
                </a:lnTo>
                <a:lnTo>
                  <a:pt x="104" y="175"/>
                </a:lnTo>
                <a:close/>
                <a:moveTo>
                  <a:pt x="104" y="118"/>
                </a:moveTo>
                <a:lnTo>
                  <a:pt x="104" y="138"/>
                </a:lnTo>
                <a:lnTo>
                  <a:pt x="338" y="138"/>
                </a:lnTo>
                <a:lnTo>
                  <a:pt x="338" y="118"/>
                </a:lnTo>
                <a:lnTo>
                  <a:pt x="104" y="118"/>
                </a:lnTo>
                <a:close/>
              </a:path>
            </a:pathLst>
          </a:custGeom>
          <a:solidFill>
            <a:srgbClr val="5293FB"/>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24" name="Freeform 12"/>
          <p:cNvSpPr>
            <a:spLocks noEditPoints="1"/>
          </p:cNvSpPr>
          <p:nvPr/>
        </p:nvSpPr>
        <p:spPr bwMode="auto">
          <a:xfrm>
            <a:off x="1703958" y="2883547"/>
            <a:ext cx="440457" cy="534107"/>
          </a:xfrm>
          <a:custGeom>
            <a:avLst/>
            <a:gdLst>
              <a:gd name="T0" fmla="*/ 151 w 329"/>
              <a:gd name="T1" fmla="*/ 374 h 401"/>
              <a:gd name="T2" fmla="*/ 329 w 329"/>
              <a:gd name="T3" fmla="*/ 374 h 401"/>
              <a:gd name="T4" fmla="*/ 329 w 329"/>
              <a:gd name="T5" fmla="*/ 401 h 401"/>
              <a:gd name="T6" fmla="*/ 94 w 329"/>
              <a:gd name="T7" fmla="*/ 401 h 401"/>
              <a:gd name="T8" fmla="*/ 151 w 329"/>
              <a:gd name="T9" fmla="*/ 374 h 401"/>
              <a:gd name="T10" fmla="*/ 251 w 329"/>
              <a:gd name="T11" fmla="*/ 132 h 401"/>
              <a:gd name="T12" fmla="*/ 259 w 329"/>
              <a:gd name="T13" fmla="*/ 117 h 401"/>
              <a:gd name="T14" fmla="*/ 259 w 329"/>
              <a:gd name="T15" fmla="*/ 117 h 401"/>
              <a:gd name="T16" fmla="*/ 262 w 329"/>
              <a:gd name="T17" fmla="*/ 96 h 401"/>
              <a:gd name="T18" fmla="*/ 249 w 329"/>
              <a:gd name="T19" fmla="*/ 79 h 401"/>
              <a:gd name="T20" fmla="*/ 168 w 329"/>
              <a:gd name="T21" fmla="*/ 32 h 401"/>
              <a:gd name="T22" fmla="*/ 147 w 329"/>
              <a:gd name="T23" fmla="*/ 29 h 401"/>
              <a:gd name="T24" fmla="*/ 147 w 329"/>
              <a:gd name="T25" fmla="*/ 29 h 401"/>
              <a:gd name="T26" fmla="*/ 130 w 329"/>
              <a:gd name="T27" fmla="*/ 42 h 401"/>
              <a:gd name="T28" fmla="*/ 130 w 329"/>
              <a:gd name="T29" fmla="*/ 42 h 401"/>
              <a:gd name="T30" fmla="*/ 121 w 329"/>
              <a:gd name="T31" fmla="*/ 57 h 401"/>
              <a:gd name="T32" fmla="*/ 124 w 329"/>
              <a:gd name="T33" fmla="*/ 59 h 401"/>
              <a:gd name="T34" fmla="*/ 156 w 329"/>
              <a:gd name="T35" fmla="*/ 78 h 401"/>
              <a:gd name="T36" fmla="*/ 215 w 329"/>
              <a:gd name="T37" fmla="*/ 112 h 401"/>
              <a:gd name="T38" fmla="*/ 248 w 329"/>
              <a:gd name="T39" fmla="*/ 130 h 401"/>
              <a:gd name="T40" fmla="*/ 251 w 329"/>
              <a:gd name="T41" fmla="*/ 132 h 401"/>
              <a:gd name="T42" fmla="*/ 286 w 329"/>
              <a:gd name="T43" fmla="*/ 125 h 401"/>
              <a:gd name="T44" fmla="*/ 286 w 329"/>
              <a:gd name="T45" fmla="*/ 125 h 401"/>
              <a:gd name="T46" fmla="*/ 272 w 329"/>
              <a:gd name="T47" fmla="*/ 148 h 401"/>
              <a:gd name="T48" fmla="*/ 266 w 329"/>
              <a:gd name="T49" fmla="*/ 159 h 401"/>
              <a:gd name="T50" fmla="*/ 264 w 329"/>
              <a:gd name="T51" fmla="*/ 162 h 401"/>
              <a:gd name="T52" fmla="*/ 263 w 329"/>
              <a:gd name="T53" fmla="*/ 164 h 401"/>
              <a:gd name="T54" fmla="*/ 263 w 329"/>
              <a:gd name="T55" fmla="*/ 164 h 401"/>
              <a:gd name="T56" fmla="*/ 178 w 329"/>
              <a:gd name="T57" fmla="*/ 312 h 401"/>
              <a:gd name="T58" fmla="*/ 175 w 329"/>
              <a:gd name="T59" fmla="*/ 316 h 401"/>
              <a:gd name="T60" fmla="*/ 170 w 329"/>
              <a:gd name="T61" fmla="*/ 319 h 401"/>
              <a:gd name="T62" fmla="*/ 126 w 329"/>
              <a:gd name="T63" fmla="*/ 320 h 401"/>
              <a:gd name="T64" fmla="*/ 112 w 329"/>
              <a:gd name="T65" fmla="*/ 299 h 401"/>
              <a:gd name="T66" fmla="*/ 76 w 329"/>
              <a:gd name="T67" fmla="*/ 291 h 401"/>
              <a:gd name="T68" fmla="*/ 47 w 329"/>
              <a:gd name="T69" fmla="*/ 261 h 401"/>
              <a:gd name="T70" fmla="*/ 22 w 329"/>
              <a:gd name="T71" fmla="*/ 260 h 401"/>
              <a:gd name="T72" fmla="*/ 1 w 329"/>
              <a:gd name="T73" fmla="*/ 220 h 401"/>
              <a:gd name="T74" fmla="*/ 0 w 329"/>
              <a:gd name="T75" fmla="*/ 215 h 401"/>
              <a:gd name="T76" fmla="*/ 3 w 329"/>
              <a:gd name="T77" fmla="*/ 211 h 401"/>
              <a:gd name="T78" fmla="*/ 88 w 329"/>
              <a:gd name="T79" fmla="*/ 63 h 401"/>
              <a:gd name="T80" fmla="*/ 88 w 329"/>
              <a:gd name="T81" fmla="*/ 63 h 401"/>
              <a:gd name="T82" fmla="*/ 91 w 329"/>
              <a:gd name="T83" fmla="*/ 58 h 401"/>
              <a:gd name="T84" fmla="*/ 97 w 329"/>
              <a:gd name="T85" fmla="*/ 48 h 401"/>
              <a:gd name="T86" fmla="*/ 97 w 329"/>
              <a:gd name="T87" fmla="*/ 48 h 401"/>
              <a:gd name="T88" fmla="*/ 111 w 329"/>
              <a:gd name="T89" fmla="*/ 24 h 401"/>
              <a:gd name="T90" fmla="*/ 111 w 329"/>
              <a:gd name="T91" fmla="*/ 24 h 401"/>
              <a:gd name="T92" fmla="*/ 138 w 329"/>
              <a:gd name="T93" fmla="*/ 3 h 401"/>
              <a:gd name="T94" fmla="*/ 138 w 329"/>
              <a:gd name="T95" fmla="*/ 3 h 401"/>
              <a:gd name="T96" fmla="*/ 173 w 329"/>
              <a:gd name="T97" fmla="*/ 7 h 401"/>
              <a:gd name="T98" fmla="*/ 269 w 329"/>
              <a:gd name="T99" fmla="*/ 63 h 401"/>
              <a:gd name="T100" fmla="*/ 290 w 329"/>
              <a:gd name="T101" fmla="*/ 90 h 401"/>
              <a:gd name="T102" fmla="*/ 286 w 329"/>
              <a:gd name="T103" fmla="*/ 125 h 401"/>
              <a:gd name="T104" fmla="*/ 4 w 329"/>
              <a:gd name="T105" fmla="*/ 291 h 401"/>
              <a:gd name="T106" fmla="*/ 7 w 329"/>
              <a:gd name="T107" fmla="*/ 373 h 401"/>
              <a:gd name="T108" fmla="*/ 44 w 329"/>
              <a:gd name="T109" fmla="*/ 394 h 401"/>
              <a:gd name="T110" fmla="*/ 116 w 329"/>
              <a:gd name="T111" fmla="*/ 355 h 401"/>
              <a:gd name="T112" fmla="*/ 4 w 329"/>
              <a:gd name="T113" fmla="*/ 29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1">
                <a:moveTo>
                  <a:pt x="151" y="374"/>
                </a:moveTo>
                <a:cubicBezTo>
                  <a:pt x="329" y="374"/>
                  <a:pt x="329" y="374"/>
                  <a:pt x="329" y="374"/>
                </a:cubicBezTo>
                <a:cubicBezTo>
                  <a:pt x="329" y="401"/>
                  <a:pt x="329" y="401"/>
                  <a:pt x="329" y="401"/>
                </a:cubicBezTo>
                <a:cubicBezTo>
                  <a:pt x="94" y="401"/>
                  <a:pt x="94" y="401"/>
                  <a:pt x="94" y="401"/>
                </a:cubicBezTo>
                <a:cubicBezTo>
                  <a:pt x="151" y="374"/>
                  <a:pt x="151" y="374"/>
                  <a:pt x="151" y="374"/>
                </a:cubicBezTo>
                <a:close/>
                <a:moveTo>
                  <a:pt x="251" y="132"/>
                </a:moveTo>
                <a:cubicBezTo>
                  <a:pt x="259" y="117"/>
                  <a:pt x="259" y="117"/>
                  <a:pt x="259" y="117"/>
                </a:cubicBezTo>
                <a:cubicBezTo>
                  <a:pt x="259" y="117"/>
                  <a:pt x="259" y="117"/>
                  <a:pt x="259" y="117"/>
                </a:cubicBezTo>
                <a:cubicBezTo>
                  <a:pt x="263" y="111"/>
                  <a:pt x="264" y="103"/>
                  <a:pt x="262" y="96"/>
                </a:cubicBezTo>
                <a:cubicBezTo>
                  <a:pt x="260" y="89"/>
                  <a:pt x="256" y="83"/>
                  <a:pt x="249" y="79"/>
                </a:cubicBezTo>
                <a:cubicBezTo>
                  <a:pt x="168" y="32"/>
                  <a:pt x="168" y="32"/>
                  <a:pt x="168" y="32"/>
                </a:cubicBezTo>
                <a:cubicBezTo>
                  <a:pt x="162" y="28"/>
                  <a:pt x="154" y="28"/>
                  <a:pt x="147" y="29"/>
                </a:cubicBezTo>
                <a:cubicBezTo>
                  <a:pt x="147" y="29"/>
                  <a:pt x="147" y="29"/>
                  <a:pt x="147" y="29"/>
                </a:cubicBezTo>
                <a:cubicBezTo>
                  <a:pt x="140" y="31"/>
                  <a:pt x="134" y="36"/>
                  <a:pt x="130" y="42"/>
                </a:cubicBezTo>
                <a:cubicBezTo>
                  <a:pt x="130" y="42"/>
                  <a:pt x="130" y="42"/>
                  <a:pt x="130" y="42"/>
                </a:cubicBezTo>
                <a:cubicBezTo>
                  <a:pt x="121" y="57"/>
                  <a:pt x="121" y="57"/>
                  <a:pt x="121" y="57"/>
                </a:cubicBezTo>
                <a:cubicBezTo>
                  <a:pt x="124" y="59"/>
                  <a:pt x="124" y="59"/>
                  <a:pt x="124" y="59"/>
                </a:cubicBezTo>
                <a:cubicBezTo>
                  <a:pt x="156" y="78"/>
                  <a:pt x="156" y="78"/>
                  <a:pt x="156" y="78"/>
                </a:cubicBezTo>
                <a:cubicBezTo>
                  <a:pt x="215" y="112"/>
                  <a:pt x="215" y="112"/>
                  <a:pt x="215" y="112"/>
                </a:cubicBezTo>
                <a:cubicBezTo>
                  <a:pt x="248" y="130"/>
                  <a:pt x="248" y="130"/>
                  <a:pt x="248" y="130"/>
                </a:cubicBezTo>
                <a:cubicBezTo>
                  <a:pt x="251" y="132"/>
                  <a:pt x="251" y="132"/>
                  <a:pt x="251" y="132"/>
                </a:cubicBezTo>
                <a:close/>
                <a:moveTo>
                  <a:pt x="286" y="125"/>
                </a:moveTo>
                <a:cubicBezTo>
                  <a:pt x="286" y="125"/>
                  <a:pt x="286" y="125"/>
                  <a:pt x="286" y="125"/>
                </a:cubicBezTo>
                <a:cubicBezTo>
                  <a:pt x="272" y="148"/>
                  <a:pt x="272" y="148"/>
                  <a:pt x="272" y="148"/>
                </a:cubicBezTo>
                <a:cubicBezTo>
                  <a:pt x="266" y="159"/>
                  <a:pt x="266" y="159"/>
                  <a:pt x="266" y="159"/>
                </a:cubicBezTo>
                <a:cubicBezTo>
                  <a:pt x="264" y="162"/>
                  <a:pt x="264" y="162"/>
                  <a:pt x="264" y="162"/>
                </a:cubicBezTo>
                <a:cubicBezTo>
                  <a:pt x="263" y="164"/>
                  <a:pt x="263" y="164"/>
                  <a:pt x="263" y="164"/>
                </a:cubicBezTo>
                <a:cubicBezTo>
                  <a:pt x="263" y="164"/>
                  <a:pt x="263" y="164"/>
                  <a:pt x="263" y="164"/>
                </a:cubicBezTo>
                <a:cubicBezTo>
                  <a:pt x="178" y="312"/>
                  <a:pt x="178" y="312"/>
                  <a:pt x="178" y="312"/>
                </a:cubicBezTo>
                <a:cubicBezTo>
                  <a:pt x="175" y="316"/>
                  <a:pt x="175" y="316"/>
                  <a:pt x="175" y="316"/>
                </a:cubicBezTo>
                <a:cubicBezTo>
                  <a:pt x="170" y="319"/>
                  <a:pt x="170" y="319"/>
                  <a:pt x="170" y="319"/>
                </a:cubicBezTo>
                <a:cubicBezTo>
                  <a:pt x="151" y="327"/>
                  <a:pt x="137" y="328"/>
                  <a:pt x="126" y="320"/>
                </a:cubicBezTo>
                <a:cubicBezTo>
                  <a:pt x="119" y="315"/>
                  <a:pt x="115" y="309"/>
                  <a:pt x="112" y="299"/>
                </a:cubicBezTo>
                <a:cubicBezTo>
                  <a:pt x="98" y="300"/>
                  <a:pt x="86" y="297"/>
                  <a:pt x="76" y="291"/>
                </a:cubicBezTo>
                <a:cubicBezTo>
                  <a:pt x="64" y="284"/>
                  <a:pt x="54" y="274"/>
                  <a:pt x="47" y="261"/>
                </a:cubicBezTo>
                <a:cubicBezTo>
                  <a:pt x="38" y="263"/>
                  <a:pt x="29" y="263"/>
                  <a:pt x="22" y="260"/>
                </a:cubicBezTo>
                <a:cubicBezTo>
                  <a:pt x="9" y="254"/>
                  <a:pt x="2" y="242"/>
                  <a:pt x="1" y="220"/>
                </a:cubicBezTo>
                <a:cubicBezTo>
                  <a:pt x="0" y="215"/>
                  <a:pt x="0" y="215"/>
                  <a:pt x="0" y="215"/>
                </a:cubicBezTo>
                <a:cubicBezTo>
                  <a:pt x="3" y="211"/>
                  <a:pt x="3" y="211"/>
                  <a:pt x="3" y="211"/>
                </a:cubicBezTo>
                <a:cubicBezTo>
                  <a:pt x="88" y="63"/>
                  <a:pt x="88" y="63"/>
                  <a:pt x="88" y="63"/>
                </a:cubicBezTo>
                <a:cubicBezTo>
                  <a:pt x="88" y="63"/>
                  <a:pt x="88" y="63"/>
                  <a:pt x="88" y="63"/>
                </a:cubicBezTo>
                <a:cubicBezTo>
                  <a:pt x="91" y="58"/>
                  <a:pt x="91" y="58"/>
                  <a:pt x="91" y="58"/>
                </a:cubicBezTo>
                <a:cubicBezTo>
                  <a:pt x="97" y="48"/>
                  <a:pt x="97" y="48"/>
                  <a:pt x="97" y="48"/>
                </a:cubicBezTo>
                <a:cubicBezTo>
                  <a:pt x="97" y="48"/>
                  <a:pt x="97" y="48"/>
                  <a:pt x="97" y="48"/>
                </a:cubicBezTo>
                <a:cubicBezTo>
                  <a:pt x="111" y="24"/>
                  <a:pt x="111" y="24"/>
                  <a:pt x="111" y="24"/>
                </a:cubicBezTo>
                <a:cubicBezTo>
                  <a:pt x="111" y="24"/>
                  <a:pt x="111" y="24"/>
                  <a:pt x="111" y="24"/>
                </a:cubicBezTo>
                <a:cubicBezTo>
                  <a:pt x="117" y="13"/>
                  <a:pt x="127" y="6"/>
                  <a:pt x="138" y="3"/>
                </a:cubicBezTo>
                <a:cubicBezTo>
                  <a:pt x="138" y="3"/>
                  <a:pt x="138" y="3"/>
                  <a:pt x="138" y="3"/>
                </a:cubicBezTo>
                <a:cubicBezTo>
                  <a:pt x="150" y="0"/>
                  <a:pt x="162" y="1"/>
                  <a:pt x="173" y="7"/>
                </a:cubicBezTo>
                <a:cubicBezTo>
                  <a:pt x="269" y="63"/>
                  <a:pt x="269" y="63"/>
                  <a:pt x="269" y="63"/>
                </a:cubicBezTo>
                <a:cubicBezTo>
                  <a:pt x="280" y="69"/>
                  <a:pt x="287" y="79"/>
                  <a:pt x="290" y="90"/>
                </a:cubicBezTo>
                <a:cubicBezTo>
                  <a:pt x="293" y="101"/>
                  <a:pt x="292" y="114"/>
                  <a:pt x="286" y="125"/>
                </a:cubicBezTo>
                <a:close/>
                <a:moveTo>
                  <a:pt x="4" y="291"/>
                </a:moveTo>
                <a:cubicBezTo>
                  <a:pt x="7" y="373"/>
                  <a:pt x="7" y="373"/>
                  <a:pt x="7" y="373"/>
                </a:cubicBezTo>
                <a:cubicBezTo>
                  <a:pt x="44" y="394"/>
                  <a:pt x="44" y="394"/>
                  <a:pt x="44" y="394"/>
                </a:cubicBezTo>
                <a:cubicBezTo>
                  <a:pt x="116" y="355"/>
                  <a:pt x="116" y="355"/>
                  <a:pt x="116" y="355"/>
                </a:cubicBezTo>
                <a:lnTo>
                  <a:pt x="4" y="291"/>
                </a:lnTo>
                <a:close/>
              </a:path>
            </a:pathLst>
          </a:custGeom>
          <a:solidFill>
            <a:srgbClr val="5293FB"/>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350"/>
                            </p:stCondLst>
                            <p:childTnLst>
                              <p:par>
                                <p:cTn id="27" presetID="5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nodeType="withEffect">
                                  <p:stCondLst>
                                    <p:cond delay="4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grpId="0" nodeType="withEffect">
                                  <p:stCondLst>
                                    <p:cond delay="60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2850"/>
                            </p:stCondLst>
                            <p:childTnLst>
                              <p:par>
                                <p:cTn id="48" presetID="16" presetClass="entr" presetSubtype="21"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par>
                                <p:cTn id="54" presetID="16" presetClass="entr" presetSubtype="21" fill="hold" grpId="0" nodeType="withEffect">
                                  <p:stCondLst>
                                    <p:cond delay="35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par>
                                <p:cTn id="57" presetID="16" presetClass="entr" presetSubtype="21" fill="hold" grpId="0" nodeType="withEffect">
                                  <p:stCondLst>
                                    <p:cond delay="35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par>
                                <p:cTn id="60" presetID="16" presetClass="entr" presetSubtype="21" fill="hold" grpId="0" nodeType="withEffect">
                                  <p:stCondLst>
                                    <p:cond delay="70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par>
                                <p:cTn id="63" presetID="16" presetClass="entr" presetSubtype="21" fill="hold" grpId="0" nodeType="withEffect">
                                  <p:stCondLst>
                                    <p:cond delay="70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par>
                                <p:cTn id="66" presetID="16" presetClass="entr" presetSubtype="21" fill="hold" grpId="0" nodeType="withEffect">
                                  <p:stCondLst>
                                    <p:cond delay="105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par>
                                <p:cTn id="69" presetID="16" presetClass="entr" presetSubtype="21" fill="hold" grpId="0" nodeType="withEffect">
                                  <p:stCondLst>
                                    <p:cond delay="1050"/>
                                  </p:stCondLst>
                                  <p:childTnLst>
                                    <p:set>
                                      <p:cBhvr>
                                        <p:cTn id="70" dur="1" fill="hold">
                                          <p:stCondLst>
                                            <p:cond delay="0"/>
                                          </p:stCondLst>
                                        </p:cTn>
                                        <p:tgtEl>
                                          <p:spTgt spid="16"/>
                                        </p:tgtEl>
                                        <p:attrNameLst>
                                          <p:attrName>style.visibility</p:attrName>
                                        </p:attrNameLst>
                                      </p:cBhvr>
                                      <p:to>
                                        <p:strVal val="visible"/>
                                      </p:to>
                                    </p:set>
                                    <p:animEffect transition="in" filter="barn(inVertical)">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P spid="14" grpId="0" animBg="1"/>
      <p:bldP spid="15" grpId="0" animBg="1"/>
      <p:bldP spid="16" grpId="0"/>
      <p:bldP spid="17" grpId="0"/>
      <p:bldP spid="18" grpId="0"/>
      <p:bldP spid="19" grpId="0"/>
      <p:bldP spid="20" grpId="0"/>
      <p:bldP spid="21" grpId="0"/>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a:off x="5757763" y="-987068"/>
            <a:ext cx="1380077" cy="5392396"/>
          </a:xfrm>
          <a:prstGeom prst="rect">
            <a:avLst/>
          </a:prstGeom>
          <a:gradFill>
            <a:gsLst>
              <a:gs pos="0">
                <a:srgbClr val="5293FB">
                  <a:alpha val="95000"/>
                </a:srgbClr>
              </a:gs>
              <a:gs pos="100000">
                <a:schemeClr val="bg1">
                  <a:alpha val="50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6420638" y="-1586573"/>
            <a:ext cx="54321" cy="5392396"/>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6420639" y="-390655"/>
            <a:ext cx="54321" cy="5392396"/>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98"/>
            <a:ext cx="4206630" cy="4011526"/>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2278381"/>
            <a:ext cx="9144000" cy="2865119"/>
          </a:xfrm>
          <a:prstGeom prst="rect">
            <a:avLst/>
          </a:prstGeom>
        </p:spPr>
      </p:pic>
      <p:sp>
        <p:nvSpPr>
          <p:cNvPr id="9" name="文本框 8"/>
          <p:cNvSpPr txBox="1"/>
          <p:nvPr/>
        </p:nvSpPr>
        <p:spPr>
          <a:xfrm>
            <a:off x="4410948" y="1425986"/>
            <a:ext cx="4733049" cy="584775"/>
          </a:xfrm>
          <a:prstGeom prst="rect">
            <a:avLst/>
          </a:prstGeom>
          <a:noFill/>
        </p:spPr>
        <p:txBody>
          <a:bodyPr wrap="square" rtlCol="0">
            <a:spAutoFit/>
          </a:bodyPr>
          <a:lstStyle/>
          <a:p>
            <a:pPr algn="ctr"/>
            <a:r>
              <a:rPr lang="zh-CN" altLang="en-US" sz="3200" dirty="0" smtClean="0">
                <a:gradFill>
                  <a:gsLst>
                    <a:gs pos="0">
                      <a:srgbClr val="5293FB">
                        <a:alpha val="95000"/>
                      </a:srgbClr>
                    </a:gs>
                    <a:gs pos="100000">
                      <a:schemeClr val="bg1"/>
                    </a:gs>
                    <a:gs pos="50000">
                      <a:srgbClr val="8DC7FE"/>
                    </a:gs>
                  </a:gsLst>
                  <a:lin ang="0" scaled="0"/>
                </a:gradFill>
                <a:latin typeface="微软雅黑" panose="020B0503020204020204" pitchFamily="34" charset="-122"/>
                <a:ea typeface="微软雅黑" panose="020B0503020204020204" pitchFamily="34" charset="-122"/>
                <a:cs typeface="黑体-繁" panose="02000000000000000000" pitchFamily="2" charset="2"/>
              </a:rPr>
              <a:t>演示完毕，感谢您的聆听</a:t>
            </a:r>
            <a:endParaRPr lang="zh-CN" altLang="en-US" sz="3200" dirty="0">
              <a:gradFill>
                <a:gsLst>
                  <a:gs pos="0">
                    <a:srgbClr val="5293FB">
                      <a:alpha val="95000"/>
                    </a:srgbClr>
                  </a:gs>
                  <a:gs pos="100000">
                    <a:schemeClr val="bg1"/>
                  </a:gs>
                  <a:gs pos="50000">
                    <a:srgbClr val="8DC7FE"/>
                  </a:gs>
                </a:gsLst>
                <a:lin ang="0" scaled="0"/>
              </a:gradFill>
              <a:latin typeface="微软雅黑" panose="020B0503020204020204" pitchFamily="34" charset="-122"/>
              <a:ea typeface="微软雅黑" panose="020B0503020204020204" pitchFamily="34" charset="-122"/>
              <a:cs typeface="黑体-繁" panose="02000000000000000000" pitchFamily="2" charset="2"/>
            </a:endParaRPr>
          </a:p>
        </p:txBody>
      </p:sp>
      <p:grpSp>
        <p:nvGrpSpPr>
          <p:cNvPr id="11" name="组合 10"/>
          <p:cNvGrpSpPr/>
          <p:nvPr/>
        </p:nvGrpSpPr>
        <p:grpSpPr>
          <a:xfrm>
            <a:off x="6999961" y="2485857"/>
            <a:ext cx="397019" cy="397019"/>
            <a:chOff x="8179277" y="3748642"/>
            <a:chExt cx="1500028" cy="1500029"/>
          </a:xfrm>
          <a:effectLst>
            <a:reflection blurRad="88900" stA="83000" endPos="63000" dist="50800" dir="5400000" sy="-100000" algn="bl" rotWithShape="0"/>
          </a:effectLst>
        </p:grpSpPr>
        <p:sp>
          <p:nvSpPr>
            <p:cNvPr id="12" name="椭圆 11"/>
            <p:cNvSpPr/>
            <p:nvPr/>
          </p:nvSpPr>
          <p:spPr>
            <a:xfrm>
              <a:off x="8179277" y="3748642"/>
              <a:ext cx="1500028" cy="1500029"/>
            </a:xfrm>
            <a:prstGeom prst="ellipse">
              <a:avLst/>
            </a:prstGeom>
            <a:solidFill>
              <a:srgbClr val="8DC7FE"/>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13" name="组合 12"/>
            <p:cNvGrpSpPr/>
            <p:nvPr/>
          </p:nvGrpSpPr>
          <p:grpSpPr>
            <a:xfrm>
              <a:off x="8605283" y="4234099"/>
              <a:ext cx="630396" cy="548323"/>
              <a:chOff x="11250613" y="919163"/>
              <a:chExt cx="573087" cy="498475"/>
            </a:xfrm>
          </p:grpSpPr>
          <p:sp>
            <p:nvSpPr>
              <p:cNvPr id="14"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6" name="组合 15"/>
          <p:cNvGrpSpPr/>
          <p:nvPr/>
        </p:nvGrpSpPr>
        <p:grpSpPr>
          <a:xfrm>
            <a:off x="5215822" y="2480434"/>
            <a:ext cx="397019" cy="397019"/>
            <a:chOff x="1682477" y="2278669"/>
            <a:chExt cx="1164618" cy="1164619"/>
          </a:xfrm>
          <a:effectLst>
            <a:reflection blurRad="88900" stA="83000" endPos="63000" dist="50800" dir="5400000" sy="-100000" algn="bl" rotWithShape="0"/>
          </a:effectLst>
        </p:grpSpPr>
        <p:sp>
          <p:nvSpPr>
            <p:cNvPr id="17" name="椭圆 16"/>
            <p:cNvSpPr/>
            <p:nvPr/>
          </p:nvSpPr>
          <p:spPr>
            <a:xfrm>
              <a:off x="1682477" y="2278669"/>
              <a:ext cx="1164618" cy="1164619"/>
            </a:xfrm>
            <a:prstGeom prst="ellipse">
              <a:avLst/>
            </a:prstGeom>
            <a:solidFill>
              <a:srgbClr val="5293FB"/>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tx1"/>
                </a:solidFill>
                <a:latin typeface="Chelsea" panose="02000500000000000000" pitchFamily="2" charset="0"/>
              </a:endParaRPr>
            </a:p>
          </p:txBody>
        </p:sp>
        <p:sp>
          <p:nvSpPr>
            <p:cNvPr id="18" name="KSO_Shape"/>
            <p:cNvSpPr/>
            <p:nvPr/>
          </p:nvSpPr>
          <p:spPr bwMode="auto">
            <a:xfrm>
              <a:off x="1991148" y="2643393"/>
              <a:ext cx="499821" cy="46566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9" name="组合 18"/>
          <p:cNvGrpSpPr/>
          <p:nvPr/>
        </p:nvGrpSpPr>
        <p:grpSpPr>
          <a:xfrm>
            <a:off x="5809857" y="2485857"/>
            <a:ext cx="397018" cy="397019"/>
            <a:chOff x="3211798" y="2284092"/>
            <a:chExt cx="1164617" cy="1164619"/>
          </a:xfrm>
          <a:effectLst>
            <a:reflection blurRad="88900" stA="83000" endPos="63000" dist="50800" dir="5400000" sy="-100000" algn="bl" rotWithShape="0"/>
          </a:effectLst>
        </p:grpSpPr>
        <p:sp>
          <p:nvSpPr>
            <p:cNvPr id="20" name="椭圆 19"/>
            <p:cNvSpPr/>
            <p:nvPr/>
          </p:nvSpPr>
          <p:spPr>
            <a:xfrm>
              <a:off x="3211798" y="2284092"/>
              <a:ext cx="1164617" cy="1164619"/>
            </a:xfrm>
            <a:prstGeom prst="ellipse">
              <a:avLst/>
            </a:prstGeom>
            <a:solidFill>
              <a:srgbClr val="8DC7FE"/>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1" name="KSO_Shape"/>
            <p:cNvSpPr/>
            <p:nvPr/>
          </p:nvSpPr>
          <p:spPr bwMode="auto">
            <a:xfrm>
              <a:off x="3583891" y="2632626"/>
              <a:ext cx="395692" cy="499821"/>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2" name="组合 21"/>
          <p:cNvGrpSpPr/>
          <p:nvPr/>
        </p:nvGrpSpPr>
        <p:grpSpPr>
          <a:xfrm>
            <a:off x="6407954" y="2480434"/>
            <a:ext cx="397019" cy="397019"/>
            <a:chOff x="4732991" y="2278669"/>
            <a:chExt cx="1164618" cy="1164619"/>
          </a:xfrm>
          <a:effectLst>
            <a:reflection blurRad="88900" stA="83000" endPos="63000" dist="50800" dir="5400000" sy="-100000" algn="bl" rotWithShape="0"/>
          </a:effectLst>
        </p:grpSpPr>
        <p:sp>
          <p:nvSpPr>
            <p:cNvPr id="23" name="椭圆 22"/>
            <p:cNvSpPr/>
            <p:nvPr/>
          </p:nvSpPr>
          <p:spPr>
            <a:xfrm>
              <a:off x="4732991" y="2278669"/>
              <a:ext cx="1164618" cy="1164619"/>
            </a:xfrm>
            <a:prstGeom prst="ellipse">
              <a:avLst/>
            </a:prstGeom>
            <a:solidFill>
              <a:srgbClr val="5293FB"/>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4" name="KSO_Shape"/>
            <p:cNvSpPr/>
            <p:nvPr/>
          </p:nvSpPr>
          <p:spPr bwMode="auto">
            <a:xfrm>
              <a:off x="5076643" y="2662172"/>
              <a:ext cx="499821" cy="431512"/>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600"/>
                                            <p:tgtEl>
                                              <p:spTgt spid="8"/>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300" fill="hold"/>
                                            <p:tgtEl>
                                              <p:spTgt spid="7"/>
                                            </p:tgtEl>
                                            <p:attrNameLst>
                                              <p:attrName>ppt_x</p:attrName>
                                            </p:attrNameLst>
                                          </p:cBhvr>
                                          <p:tavLst>
                                            <p:tav tm="0">
                                              <p:val>
                                                <p:strVal val="0-#ppt_w/2"/>
                                              </p:val>
                                            </p:tav>
                                            <p:tav tm="100000">
                                              <p:val>
                                                <p:strVal val="#ppt_x"/>
                                              </p:val>
                                            </p:tav>
                                          </p:tavLst>
                                        </p:anim>
                                        <p:anim calcmode="lin" valueType="num">
                                          <p:cBhvr additive="base">
                                            <p:cTn id="12" dur="13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9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90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900"/>
                                            <p:tgtEl>
                                              <p:spTgt spid="6"/>
                                            </p:tgtEl>
                                          </p:cBhvr>
                                        </p:animEffect>
                                      </p:childTnLst>
                                    </p:cTn>
                                  </p:par>
                                </p:childTnLst>
                              </p:cTn>
                            </p:par>
                            <p:par>
                              <p:cTn id="23" fill="hold">
                                <p:stCondLst>
                                  <p:cond delay="4500"/>
                                </p:stCondLst>
                                <p:childTnLst>
                                  <p:par>
                                    <p:cTn id="24" presetID="2" presetClass="entr" presetSubtype="1" accel="53300" fill="hold" grpId="0" nodeType="afterEffect" p14:presetBounceEnd="53000">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14:bounceEnd="53000">
                                          <p:cBhvr additive="base">
                                            <p:cTn id="26" dur="1500" fill="hold"/>
                                            <p:tgtEl>
                                              <p:spTgt spid="9"/>
                                            </p:tgtEl>
                                            <p:attrNameLst>
                                              <p:attrName>ppt_x</p:attrName>
                                            </p:attrNameLst>
                                          </p:cBhvr>
                                          <p:tavLst>
                                            <p:tav tm="0">
                                              <p:val>
                                                <p:strVal val="#ppt_x"/>
                                              </p:val>
                                            </p:tav>
                                            <p:tav tm="100000">
                                              <p:val>
                                                <p:strVal val="#ppt_x"/>
                                              </p:val>
                                            </p:tav>
                                          </p:tavLst>
                                        </p:anim>
                                        <p:anim calcmode="lin" valueType="num" p14:bounceEnd="53000">
                                          <p:cBhvr additive="base">
                                            <p:cTn id="27" dur="15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6799"/>
                                </p:stCondLst>
                                <p:childTnLst>
                                  <p:par>
                                    <p:cTn id="29" presetID="2" presetClass="entr" presetSubtype="2" accel="53300" fill="hold" nodeType="afterEffect" p14:presetBounceEnd="53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53000">
                                          <p:cBhvr additive="base">
                                            <p:cTn id="31" dur="1500" fill="hold"/>
                                            <p:tgtEl>
                                              <p:spTgt spid="16"/>
                                            </p:tgtEl>
                                            <p:attrNameLst>
                                              <p:attrName>ppt_x</p:attrName>
                                            </p:attrNameLst>
                                          </p:cBhvr>
                                          <p:tavLst>
                                            <p:tav tm="0">
                                              <p:val>
                                                <p:strVal val="1+#ppt_w/2"/>
                                              </p:val>
                                            </p:tav>
                                            <p:tav tm="100000">
                                              <p:val>
                                                <p:strVal val="#ppt_x"/>
                                              </p:val>
                                            </p:tav>
                                          </p:tavLst>
                                        </p:anim>
                                        <p:anim calcmode="lin" valueType="num" p14:bounceEnd="53000">
                                          <p:cBhvr additive="base">
                                            <p:cTn id="32" dur="1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accel="53300" fill="hold" nodeType="withEffect" p14:presetBounceEnd="53000">
                                      <p:stCondLst>
                                        <p:cond delay="100"/>
                                      </p:stCondLst>
                                      <p:childTnLst>
                                        <p:set>
                                          <p:cBhvr>
                                            <p:cTn id="34" dur="1" fill="hold">
                                              <p:stCondLst>
                                                <p:cond delay="0"/>
                                              </p:stCondLst>
                                            </p:cTn>
                                            <p:tgtEl>
                                              <p:spTgt spid="19"/>
                                            </p:tgtEl>
                                            <p:attrNameLst>
                                              <p:attrName>style.visibility</p:attrName>
                                            </p:attrNameLst>
                                          </p:cBhvr>
                                          <p:to>
                                            <p:strVal val="visible"/>
                                          </p:to>
                                        </p:set>
                                        <p:anim calcmode="lin" valueType="num" p14:bounceEnd="53000">
                                          <p:cBhvr additive="base">
                                            <p:cTn id="35" dur="1500" fill="hold"/>
                                            <p:tgtEl>
                                              <p:spTgt spid="19"/>
                                            </p:tgtEl>
                                            <p:attrNameLst>
                                              <p:attrName>ppt_x</p:attrName>
                                            </p:attrNameLst>
                                          </p:cBhvr>
                                          <p:tavLst>
                                            <p:tav tm="0">
                                              <p:val>
                                                <p:strVal val="1+#ppt_w/2"/>
                                              </p:val>
                                            </p:tav>
                                            <p:tav tm="100000">
                                              <p:val>
                                                <p:strVal val="#ppt_x"/>
                                              </p:val>
                                            </p:tav>
                                          </p:tavLst>
                                        </p:anim>
                                        <p:anim calcmode="lin" valueType="num" p14:bounceEnd="53000">
                                          <p:cBhvr additive="base">
                                            <p:cTn id="36" dur="1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accel="53300" fill="hold" nodeType="withEffect" p14:presetBounceEnd="53000">
                                      <p:stCondLst>
                                        <p:cond delay="200"/>
                                      </p:stCondLst>
                                      <p:childTnLst>
                                        <p:set>
                                          <p:cBhvr>
                                            <p:cTn id="38" dur="1" fill="hold">
                                              <p:stCondLst>
                                                <p:cond delay="0"/>
                                              </p:stCondLst>
                                            </p:cTn>
                                            <p:tgtEl>
                                              <p:spTgt spid="22"/>
                                            </p:tgtEl>
                                            <p:attrNameLst>
                                              <p:attrName>style.visibility</p:attrName>
                                            </p:attrNameLst>
                                          </p:cBhvr>
                                          <p:to>
                                            <p:strVal val="visible"/>
                                          </p:to>
                                        </p:set>
                                        <p:anim calcmode="lin" valueType="num" p14:bounceEnd="53000">
                                          <p:cBhvr additive="base">
                                            <p:cTn id="39" dur="1500" fill="hold"/>
                                            <p:tgtEl>
                                              <p:spTgt spid="22"/>
                                            </p:tgtEl>
                                            <p:attrNameLst>
                                              <p:attrName>ppt_x</p:attrName>
                                            </p:attrNameLst>
                                          </p:cBhvr>
                                          <p:tavLst>
                                            <p:tav tm="0">
                                              <p:val>
                                                <p:strVal val="1+#ppt_w/2"/>
                                              </p:val>
                                            </p:tav>
                                            <p:tav tm="100000">
                                              <p:val>
                                                <p:strVal val="#ppt_x"/>
                                              </p:val>
                                            </p:tav>
                                          </p:tavLst>
                                        </p:anim>
                                        <p:anim calcmode="lin" valueType="num" p14:bounceEnd="53000">
                                          <p:cBhvr additive="base">
                                            <p:cTn id="40" dur="15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2" accel="53300" fill="hold" nodeType="withEffect" p14:presetBounceEnd="53000">
                                      <p:stCondLst>
                                        <p:cond delay="300"/>
                                      </p:stCondLst>
                                      <p:childTnLst>
                                        <p:set>
                                          <p:cBhvr>
                                            <p:cTn id="42" dur="1" fill="hold">
                                              <p:stCondLst>
                                                <p:cond delay="0"/>
                                              </p:stCondLst>
                                            </p:cTn>
                                            <p:tgtEl>
                                              <p:spTgt spid="11"/>
                                            </p:tgtEl>
                                            <p:attrNameLst>
                                              <p:attrName>style.visibility</p:attrName>
                                            </p:attrNameLst>
                                          </p:cBhvr>
                                          <p:to>
                                            <p:strVal val="visible"/>
                                          </p:to>
                                        </p:set>
                                        <p:anim calcmode="lin" valueType="num" p14:bounceEnd="53000">
                                          <p:cBhvr additive="base">
                                            <p:cTn id="43" dur="1500" fill="hold"/>
                                            <p:tgtEl>
                                              <p:spTgt spid="11"/>
                                            </p:tgtEl>
                                            <p:attrNameLst>
                                              <p:attrName>ppt_x</p:attrName>
                                            </p:attrNameLst>
                                          </p:cBhvr>
                                          <p:tavLst>
                                            <p:tav tm="0">
                                              <p:val>
                                                <p:strVal val="1+#ppt_w/2"/>
                                              </p:val>
                                            </p:tav>
                                            <p:tav tm="100000">
                                              <p:val>
                                                <p:strVal val="#ppt_x"/>
                                              </p:val>
                                            </p:tav>
                                          </p:tavLst>
                                        </p:anim>
                                        <p:anim calcmode="lin" valueType="num" p14:bounceEnd="53000">
                                          <p:cBhvr additive="base">
                                            <p:cTn id="44"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600"/>
                                            <p:tgtEl>
                                              <p:spTgt spid="8"/>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300" fill="hold"/>
                                            <p:tgtEl>
                                              <p:spTgt spid="7"/>
                                            </p:tgtEl>
                                            <p:attrNameLst>
                                              <p:attrName>ppt_x</p:attrName>
                                            </p:attrNameLst>
                                          </p:cBhvr>
                                          <p:tavLst>
                                            <p:tav tm="0">
                                              <p:val>
                                                <p:strVal val="0-#ppt_w/2"/>
                                              </p:val>
                                            </p:tav>
                                            <p:tav tm="100000">
                                              <p:val>
                                                <p:strVal val="#ppt_x"/>
                                              </p:val>
                                            </p:tav>
                                          </p:tavLst>
                                        </p:anim>
                                        <p:anim calcmode="lin" valueType="num">
                                          <p:cBhvr additive="base">
                                            <p:cTn id="12" dur="13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9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90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900"/>
                                            <p:tgtEl>
                                              <p:spTgt spid="6"/>
                                            </p:tgtEl>
                                          </p:cBhvr>
                                        </p:animEffect>
                                      </p:childTnLst>
                                    </p:cTn>
                                  </p:par>
                                </p:childTnLst>
                              </p:cTn>
                            </p:par>
                            <p:par>
                              <p:cTn id="23" fill="hold">
                                <p:stCondLst>
                                  <p:cond delay="4500"/>
                                </p:stCondLst>
                                <p:childTnLst>
                                  <p:par>
                                    <p:cTn id="24" presetID="2" presetClass="entr" presetSubtype="1" accel="53300"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ppt_x"/>
                                              </p:val>
                                            </p:tav>
                                            <p:tav tm="100000">
                                              <p:val>
                                                <p:strVal val="#ppt_x"/>
                                              </p:val>
                                            </p:tav>
                                          </p:tavLst>
                                        </p:anim>
                                        <p:anim calcmode="lin" valueType="num">
                                          <p:cBhvr additive="base">
                                            <p:cTn id="27" dur="15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6799"/>
                                </p:stCondLst>
                                <p:childTnLst>
                                  <p:par>
                                    <p:cTn id="29" presetID="2" presetClass="entr" presetSubtype="2" accel="5330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500" fill="hold"/>
                                            <p:tgtEl>
                                              <p:spTgt spid="16"/>
                                            </p:tgtEl>
                                            <p:attrNameLst>
                                              <p:attrName>ppt_x</p:attrName>
                                            </p:attrNameLst>
                                          </p:cBhvr>
                                          <p:tavLst>
                                            <p:tav tm="0">
                                              <p:val>
                                                <p:strVal val="1+#ppt_w/2"/>
                                              </p:val>
                                            </p:tav>
                                            <p:tav tm="100000">
                                              <p:val>
                                                <p:strVal val="#ppt_x"/>
                                              </p:val>
                                            </p:tav>
                                          </p:tavLst>
                                        </p:anim>
                                        <p:anim calcmode="lin" valueType="num">
                                          <p:cBhvr additive="base">
                                            <p:cTn id="32" dur="1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accel="53300" fill="hold" nodeType="withEffect">
                                      <p:stCondLst>
                                        <p:cond delay="1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500" fill="hold"/>
                                            <p:tgtEl>
                                              <p:spTgt spid="19"/>
                                            </p:tgtEl>
                                            <p:attrNameLst>
                                              <p:attrName>ppt_x</p:attrName>
                                            </p:attrNameLst>
                                          </p:cBhvr>
                                          <p:tavLst>
                                            <p:tav tm="0">
                                              <p:val>
                                                <p:strVal val="1+#ppt_w/2"/>
                                              </p:val>
                                            </p:tav>
                                            <p:tav tm="100000">
                                              <p:val>
                                                <p:strVal val="#ppt_x"/>
                                              </p:val>
                                            </p:tav>
                                          </p:tavLst>
                                        </p:anim>
                                        <p:anim calcmode="lin" valueType="num">
                                          <p:cBhvr additive="base">
                                            <p:cTn id="36" dur="1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accel="53300" fill="hold" nodeType="withEffect">
                                      <p:stCondLst>
                                        <p:cond delay="2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500" fill="hold"/>
                                            <p:tgtEl>
                                              <p:spTgt spid="22"/>
                                            </p:tgtEl>
                                            <p:attrNameLst>
                                              <p:attrName>ppt_x</p:attrName>
                                            </p:attrNameLst>
                                          </p:cBhvr>
                                          <p:tavLst>
                                            <p:tav tm="0">
                                              <p:val>
                                                <p:strVal val="1+#ppt_w/2"/>
                                              </p:val>
                                            </p:tav>
                                            <p:tav tm="100000">
                                              <p:val>
                                                <p:strVal val="#ppt_x"/>
                                              </p:val>
                                            </p:tav>
                                          </p:tavLst>
                                        </p:anim>
                                        <p:anim calcmode="lin" valueType="num">
                                          <p:cBhvr additive="base">
                                            <p:cTn id="40" dur="15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2" accel="53300" fill="hold" nodeType="withEffect">
                                      <p:stCondLst>
                                        <p:cond delay="3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500" fill="hold"/>
                                            <p:tgtEl>
                                              <p:spTgt spid="11"/>
                                            </p:tgtEl>
                                            <p:attrNameLst>
                                              <p:attrName>ppt_x</p:attrName>
                                            </p:attrNameLst>
                                          </p:cBhvr>
                                          <p:tavLst>
                                            <p:tav tm="0">
                                              <p:val>
                                                <p:strVal val="1+#ppt_w/2"/>
                                              </p:val>
                                            </p:tav>
                                            <p:tav tm="100000">
                                              <p:val>
                                                <p:strVal val="#ppt_x"/>
                                              </p:val>
                                            </p:tav>
                                          </p:tavLst>
                                        </p:anim>
                                        <p:anim calcmode="lin" valueType="num">
                                          <p:cBhvr additive="base">
                                            <p:cTn id="44"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auto" defTabSz="685800" eaLnBrk="0" latinLnBrk="0">
                <a:lnSpc>
                  <a:spcPct val="100000"/>
                </a:lnSpc>
                <a:spcBef>
                  <a:spcPts val="0"/>
                </a:spcBef>
                <a:spcAft>
                  <a:spcPts val="0"/>
                </a:spcAft>
                <a:buFontTx/>
                <a:buNone/>
              </a:pPr>
              <a:endParaRPr lang="ko-KR" altLang="en-US" sz="1200" cap="none" dirty="0" smtClean="0" b="0" strike="noStrike">
                <a:latin typeface="Calibri" charset="0"/>
                <a:ea typeface="Calibri"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auto" defTabSz="6858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8452_5562096/fImage27348353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a:off x="1758007" y="1409364"/>
            <a:ext cx="1864044" cy="1864044"/>
          </a:xfrm>
          <a:prstGeom prst="arc">
            <a:avLst>
              <a:gd name="adj1" fmla="val 21533270"/>
              <a:gd name="adj2" fmla="val 15963798"/>
            </a:avLst>
          </a:prstGeom>
          <a:ln w="28575">
            <a:solidFill>
              <a:srgbClr val="5293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5" name="组合 4"/>
          <p:cNvGrpSpPr/>
          <p:nvPr/>
        </p:nvGrpSpPr>
        <p:grpSpPr>
          <a:xfrm>
            <a:off x="1862859" y="1514216"/>
            <a:ext cx="1654339" cy="1654339"/>
            <a:chOff x="602478" y="3418318"/>
            <a:chExt cx="606751" cy="606751"/>
          </a:xfrm>
        </p:grpSpPr>
        <p:sp>
          <p:nvSpPr>
            <p:cNvPr id="6" name="流程图: 联系 5"/>
            <p:cNvSpPr/>
            <p:nvPr/>
          </p:nvSpPr>
          <p:spPr>
            <a:xfrm>
              <a:off x="602478" y="3418318"/>
              <a:ext cx="606751" cy="606751"/>
            </a:xfrm>
            <a:prstGeom prst="flowChartConnector">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p:nvPr/>
          </p:nvSpPr>
          <p:spPr bwMode="auto">
            <a:xfrm>
              <a:off x="731142" y="3555982"/>
              <a:ext cx="349420" cy="325543"/>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8" name="文本框 7"/>
          <p:cNvSpPr txBox="1"/>
          <p:nvPr/>
        </p:nvSpPr>
        <p:spPr>
          <a:xfrm>
            <a:off x="3334956" y="1514216"/>
            <a:ext cx="3916227" cy="830997"/>
          </a:xfrm>
          <a:prstGeom prst="rect">
            <a:avLst/>
          </a:prstGeom>
          <a:noFill/>
        </p:spPr>
        <p:txBody>
          <a:bodyPr wrap="square" rtlCol="0">
            <a:spAutoFit/>
          </a:bodyPr>
          <a:lstStyle/>
          <a:p>
            <a:pPr algn="ctr"/>
            <a:r>
              <a:rPr lang="zh-CN" altLang="en-US" sz="4800" dirty="0" smtClean="0">
                <a:solidFill>
                  <a:srgbClr val="5293FB"/>
                </a:solidFill>
                <a:latin typeface="微软雅黑" panose="020B0503020204020204" pitchFamily="34" charset="-122"/>
                <a:ea typeface="微软雅黑" panose="020B0503020204020204" pitchFamily="34" charset="-122"/>
              </a:rPr>
              <a:t>添加标题</a:t>
            </a:r>
            <a:endParaRPr lang="zh-CN" altLang="en-US" sz="4800" dirty="0" smtClean="0">
              <a:solidFill>
                <a:srgbClr val="5293FB"/>
              </a:solidFill>
              <a:latin typeface="微软雅黑" panose="020B0503020204020204" pitchFamily="34" charset="-122"/>
              <a:ea typeface="微软雅黑" panose="020B0503020204020204" pitchFamily="34" charset="-122"/>
            </a:endParaRPr>
          </a:p>
        </p:txBody>
      </p:sp>
      <p:sp>
        <p:nvSpPr>
          <p:cNvPr id="9" name="文本框 8"/>
          <p:cNvSpPr txBox="1"/>
          <p:nvPr/>
        </p:nvSpPr>
        <p:spPr bwMode="auto">
          <a:xfrm>
            <a:off x="4244251" y="2368581"/>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smtClean="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10" name="文本框 9"/>
          <p:cNvSpPr txBox="1"/>
          <p:nvPr/>
        </p:nvSpPr>
        <p:spPr bwMode="auto">
          <a:xfrm>
            <a:off x="5293071" y="2362652"/>
            <a:ext cx="91379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11" name="文本框 10"/>
          <p:cNvSpPr txBox="1"/>
          <p:nvPr/>
        </p:nvSpPr>
        <p:spPr bwMode="auto">
          <a:xfrm>
            <a:off x="4244251" y="2960490"/>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12" name="文本框 11"/>
          <p:cNvSpPr txBox="1"/>
          <p:nvPr/>
        </p:nvSpPr>
        <p:spPr bwMode="auto">
          <a:xfrm>
            <a:off x="5293071" y="2960017"/>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13" name="文本框 12"/>
          <p:cNvSpPr txBox="1"/>
          <p:nvPr/>
        </p:nvSpPr>
        <p:spPr bwMode="auto">
          <a:xfrm>
            <a:off x="4244251" y="2659595"/>
            <a:ext cx="104881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
        <p:nvSpPr>
          <p:cNvPr id="14" name="文本框 13"/>
          <p:cNvSpPr txBox="1"/>
          <p:nvPr/>
        </p:nvSpPr>
        <p:spPr bwMode="auto">
          <a:xfrm>
            <a:off x="5293070" y="2655679"/>
            <a:ext cx="102022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5293FB"/>
                </a:solidFill>
                <a:latin typeface="微软雅黑" panose="020B0503020204020204" pitchFamily="34" charset="-122"/>
                <a:ea typeface="微软雅黑" panose="020B0503020204020204" pitchFamily="34" charset="-122"/>
              </a:rPr>
              <a:t>添加标题</a:t>
            </a:r>
            <a:endParaRPr lang="zh-CN" altLang="en-US" sz="900" spc="75" dirty="0">
              <a:solidFill>
                <a:srgbClr val="5293F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8" presetClass="emph" presetSubtype="0" fill="hold" grpId="1" nodeType="withEffect">
                                  <p:stCondLst>
                                    <p:cond delay="0"/>
                                  </p:stCondLst>
                                  <p:childTnLst>
                                    <p:animRot by="5400000">
                                      <p:cBhvr>
                                        <p:cTn id="12" dur="3100" fill="hold"/>
                                        <p:tgtEl>
                                          <p:spTgt spid="4"/>
                                        </p:tgtEl>
                                        <p:attrNameLst>
                                          <p:attrName>r</p:attrName>
                                        </p:attrNameLst>
                                      </p:cBhvr>
                                    </p:animRot>
                                  </p:childTnLst>
                                </p:cTn>
                              </p:par>
                              <p:par>
                                <p:cTn id="13" presetID="2" presetClass="entr" presetSubtype="2" decel="100000" fill="hold" grpId="0" nodeType="withEffect">
                                  <p:stCondLst>
                                    <p:cond delay="11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1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1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3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4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ppt_x"/>
                                          </p:val>
                                        </p:tav>
                                        <p:tav tm="100000">
                                          <p:val>
                                            <p:strVal val="#ppt_x"/>
                                          </p:val>
                                        </p:tav>
                                      </p:tavLst>
                                    </p:anim>
                                    <p:anim calcmode="lin" valueType="num">
                                      <p:cBhvr additive="base">
                                        <p:cTn id="4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椭圆 8"/>
          <p:cNvSpPr/>
          <p:nvPr/>
        </p:nvSpPr>
        <p:spPr>
          <a:xfrm>
            <a:off x="4794227" y="3394828"/>
            <a:ext cx="581660" cy="581660"/>
          </a:xfrm>
          <a:prstGeom prst="ellipse">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p:nvSpPr>
        <p:spPr>
          <a:xfrm>
            <a:off x="4794227" y="2341711"/>
            <a:ext cx="581660" cy="581660"/>
          </a:xfrm>
          <a:prstGeom prst="ellipse">
            <a:avLst/>
          </a:prstGeom>
          <a:solidFill>
            <a:srgbClr val="8DC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p:nvSpPr>
        <p:spPr>
          <a:xfrm>
            <a:off x="4794227" y="1281809"/>
            <a:ext cx="581660" cy="581660"/>
          </a:xfrm>
          <a:prstGeom prst="ellipse">
            <a:avLst/>
          </a:prstGeom>
          <a:solidFill>
            <a:srgbClr val="52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911852" y="1271141"/>
            <a:ext cx="3154626" cy="1774477"/>
          </a:xfrm>
          <a:prstGeom prst="rect">
            <a:avLst/>
          </a:prstGeom>
          <a:ln>
            <a:noFill/>
          </a:ln>
          <a:effectLst/>
        </p:spPr>
      </p:pic>
      <p:sp>
        <p:nvSpPr>
          <p:cNvPr id="13" name="TextBox 42"/>
          <p:cNvSpPr txBox="1"/>
          <p:nvPr/>
        </p:nvSpPr>
        <p:spPr>
          <a:xfrm>
            <a:off x="790812" y="3332398"/>
            <a:ext cx="3345643" cy="957955"/>
          </a:xfrm>
          <a:prstGeom prst="rect">
            <a:avLst/>
          </a:prstGeom>
          <a:noFill/>
        </p:spPr>
        <p:txBody>
          <a:bodyPr wrap="square" rtlCol="0">
            <a:spAutoFit/>
          </a:bodyPr>
          <a:lstStyle/>
          <a:p>
            <a:pPr indent="215900" algn="just">
              <a:lnSpc>
                <a:spcPct val="150000"/>
              </a:lnSpc>
            </a:pPr>
            <a:r>
              <a:rPr lang="zh-CN" altLang="en-US" sz="7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r>
              <a:rPr lang="en-US" altLang="zh-CN" sz="750" dirty="0">
                <a:solidFill>
                  <a:schemeClr val="tx1">
                    <a:lumMod val="75000"/>
                    <a:lumOff val="25000"/>
                  </a:schemeClr>
                </a:solidFill>
                <a:latin typeface="微软雅黑" panose="020B0503020204020204" pitchFamily="34" charset="-122"/>
                <a:ea typeface="微软雅黑" panose="020B0503020204020204" pitchFamily="34" charset="-122"/>
              </a:rPr>
              <a:t>nic</a:t>
            </a:r>
            <a:r>
              <a:rPr lang="zh-CN" altLang="en-US" sz="7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7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Freeform 8"/>
          <p:cNvSpPr>
            <a:spLocks noEditPoints="1"/>
          </p:cNvSpPr>
          <p:nvPr/>
        </p:nvSpPr>
        <p:spPr bwMode="auto">
          <a:xfrm>
            <a:off x="4911923" y="2459406"/>
            <a:ext cx="346269" cy="346269"/>
          </a:xfrm>
          <a:custGeom>
            <a:avLst/>
            <a:gdLst>
              <a:gd name="T0" fmla="*/ 43 w 280"/>
              <a:gd name="T1" fmla="*/ 91 h 280"/>
              <a:gd name="T2" fmla="*/ 32 w 280"/>
              <a:gd name="T3" fmla="*/ 101 h 280"/>
              <a:gd name="T4" fmla="*/ 134 w 280"/>
              <a:gd name="T5" fmla="*/ 26 h 280"/>
              <a:gd name="T6" fmla="*/ 134 w 280"/>
              <a:gd name="T7" fmla="*/ 0 h 280"/>
              <a:gd name="T8" fmla="*/ 177 w 280"/>
              <a:gd name="T9" fmla="*/ 43 h 280"/>
              <a:gd name="T10" fmla="*/ 134 w 280"/>
              <a:gd name="T11" fmla="*/ 86 h 280"/>
              <a:gd name="T12" fmla="*/ 134 w 280"/>
              <a:gd name="T13" fmla="*/ 61 h 280"/>
              <a:gd name="T14" fmla="*/ 65 w 280"/>
              <a:gd name="T15" fmla="*/ 113 h 280"/>
              <a:gd name="T16" fmla="*/ 65 w 280"/>
              <a:gd name="T17" fmla="*/ 113 h 280"/>
              <a:gd name="T18" fmla="*/ 43 w 280"/>
              <a:gd name="T19" fmla="*/ 91 h 280"/>
              <a:gd name="T20" fmla="*/ 87 w 280"/>
              <a:gd name="T21" fmla="*/ 140 h 280"/>
              <a:gd name="T22" fmla="*/ 140 w 280"/>
              <a:gd name="T23" fmla="*/ 193 h 280"/>
              <a:gd name="T24" fmla="*/ 193 w 280"/>
              <a:gd name="T25" fmla="*/ 140 h 280"/>
              <a:gd name="T26" fmla="*/ 140 w 280"/>
              <a:gd name="T27" fmla="*/ 87 h 280"/>
              <a:gd name="T28" fmla="*/ 87 w 280"/>
              <a:gd name="T29" fmla="*/ 140 h 280"/>
              <a:gd name="T30" fmla="*/ 190 w 280"/>
              <a:gd name="T31" fmla="*/ 43 h 280"/>
              <a:gd name="T32" fmla="*/ 167 w 280"/>
              <a:gd name="T33" fmla="*/ 66 h 280"/>
              <a:gd name="T34" fmla="*/ 219 w 280"/>
              <a:gd name="T35" fmla="*/ 135 h 280"/>
              <a:gd name="T36" fmla="*/ 194 w 280"/>
              <a:gd name="T37" fmla="*/ 135 h 280"/>
              <a:gd name="T38" fmla="*/ 237 w 280"/>
              <a:gd name="T39" fmla="*/ 177 h 280"/>
              <a:gd name="T40" fmla="*/ 280 w 280"/>
              <a:gd name="T41" fmla="*/ 135 h 280"/>
              <a:gd name="T42" fmla="*/ 255 w 280"/>
              <a:gd name="T43" fmla="*/ 135 h 280"/>
              <a:gd name="T44" fmla="*/ 179 w 280"/>
              <a:gd name="T45" fmla="*/ 32 h 280"/>
              <a:gd name="T46" fmla="*/ 190 w 280"/>
              <a:gd name="T47" fmla="*/ 43 h 280"/>
              <a:gd name="T48" fmla="*/ 214 w 280"/>
              <a:gd name="T49" fmla="*/ 167 h 280"/>
              <a:gd name="T50" fmla="*/ 214 w 280"/>
              <a:gd name="T51" fmla="*/ 167 h 280"/>
              <a:gd name="T52" fmla="*/ 146 w 280"/>
              <a:gd name="T53" fmla="*/ 219 h 280"/>
              <a:gd name="T54" fmla="*/ 146 w 280"/>
              <a:gd name="T55" fmla="*/ 195 h 280"/>
              <a:gd name="T56" fmla="*/ 103 w 280"/>
              <a:gd name="T57" fmla="*/ 238 h 280"/>
              <a:gd name="T58" fmla="*/ 146 w 280"/>
              <a:gd name="T59" fmla="*/ 280 h 280"/>
              <a:gd name="T60" fmla="*/ 146 w 280"/>
              <a:gd name="T61" fmla="*/ 255 h 280"/>
              <a:gd name="T62" fmla="*/ 248 w 280"/>
              <a:gd name="T63" fmla="*/ 179 h 280"/>
              <a:gd name="T64" fmla="*/ 237 w 280"/>
              <a:gd name="T65" fmla="*/ 190 h 280"/>
              <a:gd name="T66" fmla="*/ 214 w 280"/>
              <a:gd name="T67" fmla="*/ 167 h 280"/>
              <a:gd name="T68" fmla="*/ 113 w 280"/>
              <a:gd name="T69" fmla="*/ 215 h 280"/>
              <a:gd name="T70" fmla="*/ 113 w 280"/>
              <a:gd name="T71" fmla="*/ 215 h 280"/>
              <a:gd name="T72" fmla="*/ 61 w 280"/>
              <a:gd name="T73" fmla="*/ 146 h 280"/>
              <a:gd name="T74" fmla="*/ 86 w 280"/>
              <a:gd name="T75" fmla="*/ 146 h 280"/>
              <a:gd name="T76" fmla="*/ 43 w 280"/>
              <a:gd name="T77" fmla="*/ 103 h 280"/>
              <a:gd name="T78" fmla="*/ 0 w 280"/>
              <a:gd name="T79" fmla="*/ 146 h 280"/>
              <a:gd name="T80" fmla="*/ 25 w 280"/>
              <a:gd name="T81" fmla="*/ 146 h 280"/>
              <a:gd name="T82" fmla="*/ 101 w 280"/>
              <a:gd name="T83" fmla="*/ 248 h 280"/>
              <a:gd name="T84" fmla="*/ 90 w 280"/>
              <a:gd name="T85" fmla="*/ 238 h 280"/>
              <a:gd name="T86" fmla="*/ 113 w 280"/>
              <a:gd name="T87" fmla="*/ 2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0">
                <a:moveTo>
                  <a:pt x="43" y="91"/>
                </a:moveTo>
                <a:cubicBezTo>
                  <a:pt x="32" y="101"/>
                  <a:pt x="32" y="101"/>
                  <a:pt x="32" y="101"/>
                </a:cubicBezTo>
                <a:cubicBezTo>
                  <a:pt x="47" y="59"/>
                  <a:pt x="87" y="28"/>
                  <a:pt x="134" y="26"/>
                </a:cubicBezTo>
                <a:cubicBezTo>
                  <a:pt x="134" y="0"/>
                  <a:pt x="134" y="0"/>
                  <a:pt x="134" y="0"/>
                </a:cubicBezTo>
                <a:cubicBezTo>
                  <a:pt x="177" y="43"/>
                  <a:pt x="177" y="43"/>
                  <a:pt x="177" y="43"/>
                </a:cubicBezTo>
                <a:cubicBezTo>
                  <a:pt x="134" y="86"/>
                  <a:pt x="134" y="86"/>
                  <a:pt x="134" y="86"/>
                </a:cubicBezTo>
                <a:cubicBezTo>
                  <a:pt x="134" y="61"/>
                  <a:pt x="134" y="61"/>
                  <a:pt x="134" y="61"/>
                </a:cubicBezTo>
                <a:cubicBezTo>
                  <a:pt x="102" y="64"/>
                  <a:pt x="76" y="85"/>
                  <a:pt x="65" y="113"/>
                </a:cubicBezTo>
                <a:cubicBezTo>
                  <a:pt x="65" y="113"/>
                  <a:pt x="65" y="113"/>
                  <a:pt x="65" y="113"/>
                </a:cubicBezTo>
                <a:lnTo>
                  <a:pt x="43" y="91"/>
                </a:lnTo>
                <a:close/>
                <a:moveTo>
                  <a:pt x="87" y="140"/>
                </a:moveTo>
                <a:cubicBezTo>
                  <a:pt x="87" y="170"/>
                  <a:pt x="111" y="193"/>
                  <a:pt x="140" y="193"/>
                </a:cubicBezTo>
                <a:cubicBezTo>
                  <a:pt x="169" y="193"/>
                  <a:pt x="193" y="170"/>
                  <a:pt x="193" y="140"/>
                </a:cubicBezTo>
                <a:cubicBezTo>
                  <a:pt x="193" y="111"/>
                  <a:pt x="169" y="87"/>
                  <a:pt x="140" y="87"/>
                </a:cubicBezTo>
                <a:cubicBezTo>
                  <a:pt x="111" y="87"/>
                  <a:pt x="87" y="111"/>
                  <a:pt x="87" y="140"/>
                </a:cubicBezTo>
                <a:close/>
                <a:moveTo>
                  <a:pt x="190" y="43"/>
                </a:moveTo>
                <a:cubicBezTo>
                  <a:pt x="167" y="66"/>
                  <a:pt x="167" y="66"/>
                  <a:pt x="167" y="66"/>
                </a:cubicBezTo>
                <a:cubicBezTo>
                  <a:pt x="196" y="76"/>
                  <a:pt x="217" y="103"/>
                  <a:pt x="219" y="135"/>
                </a:cubicBezTo>
                <a:cubicBezTo>
                  <a:pt x="194" y="135"/>
                  <a:pt x="194" y="135"/>
                  <a:pt x="194" y="135"/>
                </a:cubicBezTo>
                <a:cubicBezTo>
                  <a:pt x="237" y="177"/>
                  <a:pt x="237" y="177"/>
                  <a:pt x="237" y="177"/>
                </a:cubicBezTo>
                <a:cubicBezTo>
                  <a:pt x="280" y="135"/>
                  <a:pt x="280" y="135"/>
                  <a:pt x="280" y="135"/>
                </a:cubicBezTo>
                <a:cubicBezTo>
                  <a:pt x="255" y="135"/>
                  <a:pt x="255" y="135"/>
                  <a:pt x="255" y="135"/>
                </a:cubicBezTo>
                <a:cubicBezTo>
                  <a:pt x="252" y="87"/>
                  <a:pt x="221" y="48"/>
                  <a:pt x="179" y="32"/>
                </a:cubicBezTo>
                <a:cubicBezTo>
                  <a:pt x="190" y="43"/>
                  <a:pt x="190" y="43"/>
                  <a:pt x="190" y="43"/>
                </a:cubicBezTo>
                <a:close/>
                <a:moveTo>
                  <a:pt x="214" y="167"/>
                </a:moveTo>
                <a:cubicBezTo>
                  <a:pt x="214" y="167"/>
                  <a:pt x="214" y="167"/>
                  <a:pt x="214" y="167"/>
                </a:cubicBezTo>
                <a:cubicBezTo>
                  <a:pt x="204" y="196"/>
                  <a:pt x="177" y="217"/>
                  <a:pt x="146" y="219"/>
                </a:cubicBezTo>
                <a:cubicBezTo>
                  <a:pt x="146" y="195"/>
                  <a:pt x="146" y="195"/>
                  <a:pt x="146" y="195"/>
                </a:cubicBezTo>
                <a:cubicBezTo>
                  <a:pt x="103" y="238"/>
                  <a:pt x="103" y="238"/>
                  <a:pt x="103" y="238"/>
                </a:cubicBezTo>
                <a:cubicBezTo>
                  <a:pt x="146" y="280"/>
                  <a:pt x="146" y="280"/>
                  <a:pt x="146" y="280"/>
                </a:cubicBezTo>
                <a:cubicBezTo>
                  <a:pt x="146" y="255"/>
                  <a:pt x="146" y="255"/>
                  <a:pt x="146" y="255"/>
                </a:cubicBezTo>
                <a:cubicBezTo>
                  <a:pt x="193" y="253"/>
                  <a:pt x="232" y="222"/>
                  <a:pt x="248" y="179"/>
                </a:cubicBezTo>
                <a:cubicBezTo>
                  <a:pt x="237" y="190"/>
                  <a:pt x="237" y="190"/>
                  <a:pt x="237" y="190"/>
                </a:cubicBezTo>
                <a:lnTo>
                  <a:pt x="214" y="167"/>
                </a:lnTo>
                <a:close/>
                <a:moveTo>
                  <a:pt x="113" y="215"/>
                </a:moveTo>
                <a:cubicBezTo>
                  <a:pt x="113" y="215"/>
                  <a:pt x="113" y="215"/>
                  <a:pt x="113" y="215"/>
                </a:cubicBezTo>
                <a:cubicBezTo>
                  <a:pt x="84" y="204"/>
                  <a:pt x="63" y="178"/>
                  <a:pt x="61" y="146"/>
                </a:cubicBezTo>
                <a:cubicBezTo>
                  <a:pt x="86" y="146"/>
                  <a:pt x="86" y="146"/>
                  <a:pt x="86" y="146"/>
                </a:cubicBezTo>
                <a:cubicBezTo>
                  <a:pt x="43" y="103"/>
                  <a:pt x="43" y="103"/>
                  <a:pt x="43" y="103"/>
                </a:cubicBezTo>
                <a:cubicBezTo>
                  <a:pt x="0" y="146"/>
                  <a:pt x="0" y="146"/>
                  <a:pt x="0" y="146"/>
                </a:cubicBezTo>
                <a:cubicBezTo>
                  <a:pt x="25" y="146"/>
                  <a:pt x="25" y="146"/>
                  <a:pt x="25" y="146"/>
                </a:cubicBezTo>
                <a:cubicBezTo>
                  <a:pt x="28" y="193"/>
                  <a:pt x="59" y="233"/>
                  <a:pt x="101" y="248"/>
                </a:cubicBezTo>
                <a:cubicBezTo>
                  <a:pt x="90" y="238"/>
                  <a:pt x="90" y="238"/>
                  <a:pt x="90" y="238"/>
                </a:cubicBezTo>
                <a:lnTo>
                  <a:pt x="113" y="215"/>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5" name="Freeform 9"/>
          <p:cNvSpPr/>
          <p:nvPr/>
        </p:nvSpPr>
        <p:spPr bwMode="auto">
          <a:xfrm>
            <a:off x="4927376" y="3544740"/>
            <a:ext cx="315362" cy="281835"/>
          </a:xfrm>
          <a:custGeom>
            <a:avLst/>
            <a:gdLst>
              <a:gd name="T0" fmla="*/ 255 w 255"/>
              <a:gd name="T1" fmla="*/ 228 h 228"/>
              <a:gd name="T2" fmla="*/ 0 w 255"/>
              <a:gd name="T3" fmla="*/ 228 h 228"/>
              <a:gd name="T4" fmla="*/ 7 w 255"/>
              <a:gd name="T5" fmla="*/ 191 h 228"/>
              <a:gd name="T6" fmla="*/ 24 w 255"/>
              <a:gd name="T7" fmla="*/ 176 h 228"/>
              <a:gd name="T8" fmla="*/ 67 w 255"/>
              <a:gd name="T9" fmla="*/ 159 h 228"/>
              <a:gd name="T10" fmla="*/ 68 w 255"/>
              <a:gd name="T11" fmla="*/ 158 h 228"/>
              <a:gd name="T12" fmla="*/ 69 w 255"/>
              <a:gd name="T13" fmla="*/ 158 h 228"/>
              <a:gd name="T14" fmla="*/ 69 w 255"/>
              <a:gd name="T15" fmla="*/ 158 h 228"/>
              <a:gd name="T16" fmla="*/ 69 w 255"/>
              <a:gd name="T17" fmla="*/ 157 h 228"/>
              <a:gd name="T18" fmla="*/ 86 w 255"/>
              <a:gd name="T19" fmla="*/ 145 h 228"/>
              <a:gd name="T20" fmla="*/ 90 w 255"/>
              <a:gd name="T21" fmla="*/ 143 h 228"/>
              <a:gd name="T22" fmla="*/ 91 w 255"/>
              <a:gd name="T23" fmla="*/ 143 h 228"/>
              <a:gd name="T24" fmla="*/ 94 w 255"/>
              <a:gd name="T25" fmla="*/ 132 h 228"/>
              <a:gd name="T26" fmla="*/ 96 w 255"/>
              <a:gd name="T27" fmla="*/ 133 h 228"/>
              <a:gd name="T28" fmla="*/ 95 w 255"/>
              <a:gd name="T29" fmla="*/ 129 h 228"/>
              <a:gd name="T30" fmla="*/ 94 w 255"/>
              <a:gd name="T31" fmla="*/ 122 h 228"/>
              <a:gd name="T32" fmla="*/ 92 w 255"/>
              <a:gd name="T33" fmla="*/ 120 h 228"/>
              <a:gd name="T34" fmla="*/ 88 w 255"/>
              <a:gd name="T35" fmla="*/ 107 h 228"/>
              <a:gd name="T36" fmla="*/ 81 w 255"/>
              <a:gd name="T37" fmla="*/ 95 h 228"/>
              <a:gd name="T38" fmla="*/ 78 w 255"/>
              <a:gd name="T39" fmla="*/ 71 h 228"/>
              <a:gd name="T40" fmla="*/ 80 w 255"/>
              <a:gd name="T41" fmla="*/ 72 h 228"/>
              <a:gd name="T42" fmla="*/ 79 w 255"/>
              <a:gd name="T43" fmla="*/ 68 h 228"/>
              <a:gd name="T44" fmla="*/ 76 w 255"/>
              <a:gd name="T45" fmla="*/ 56 h 228"/>
              <a:gd name="T46" fmla="*/ 82 w 255"/>
              <a:gd name="T47" fmla="*/ 19 h 228"/>
              <a:gd name="T48" fmla="*/ 103 w 255"/>
              <a:gd name="T49" fmla="*/ 3 h 228"/>
              <a:gd name="T50" fmla="*/ 145 w 255"/>
              <a:gd name="T51" fmla="*/ 3 h 228"/>
              <a:gd name="T52" fmla="*/ 154 w 255"/>
              <a:gd name="T53" fmla="*/ 9 h 228"/>
              <a:gd name="T54" fmla="*/ 168 w 255"/>
              <a:gd name="T55" fmla="*/ 21 h 228"/>
              <a:gd name="T56" fmla="*/ 173 w 255"/>
              <a:gd name="T57" fmla="*/ 56 h 228"/>
              <a:gd name="T58" fmla="*/ 171 w 255"/>
              <a:gd name="T59" fmla="*/ 73 h 228"/>
              <a:gd name="T60" fmla="*/ 173 w 255"/>
              <a:gd name="T61" fmla="*/ 71 h 228"/>
              <a:gd name="T62" fmla="*/ 171 w 255"/>
              <a:gd name="T63" fmla="*/ 95 h 228"/>
              <a:gd name="T64" fmla="*/ 164 w 255"/>
              <a:gd name="T65" fmla="*/ 107 h 228"/>
              <a:gd name="T66" fmla="*/ 160 w 255"/>
              <a:gd name="T67" fmla="*/ 120 h 228"/>
              <a:gd name="T68" fmla="*/ 158 w 255"/>
              <a:gd name="T69" fmla="*/ 122 h 228"/>
              <a:gd name="T70" fmla="*/ 157 w 255"/>
              <a:gd name="T71" fmla="*/ 130 h 228"/>
              <a:gd name="T72" fmla="*/ 159 w 255"/>
              <a:gd name="T73" fmla="*/ 132 h 228"/>
              <a:gd name="T74" fmla="*/ 162 w 255"/>
              <a:gd name="T75" fmla="*/ 142 h 228"/>
              <a:gd name="T76" fmla="*/ 163 w 255"/>
              <a:gd name="T77" fmla="*/ 143 h 228"/>
              <a:gd name="T78" fmla="*/ 163 w 255"/>
              <a:gd name="T79" fmla="*/ 143 h 228"/>
              <a:gd name="T80" fmla="*/ 163 w 255"/>
              <a:gd name="T81" fmla="*/ 143 h 228"/>
              <a:gd name="T82" fmla="*/ 163 w 255"/>
              <a:gd name="T83" fmla="*/ 143 h 228"/>
              <a:gd name="T84" fmla="*/ 163 w 255"/>
              <a:gd name="T85" fmla="*/ 143 h 228"/>
              <a:gd name="T86" fmla="*/ 163 w 255"/>
              <a:gd name="T87" fmla="*/ 143 h 228"/>
              <a:gd name="T88" fmla="*/ 164 w 255"/>
              <a:gd name="T89" fmla="*/ 143 h 228"/>
              <a:gd name="T90" fmla="*/ 167 w 255"/>
              <a:gd name="T91" fmla="*/ 145 h 228"/>
              <a:gd name="T92" fmla="*/ 167 w 255"/>
              <a:gd name="T93" fmla="*/ 145 h 228"/>
              <a:gd name="T94" fmla="*/ 167 w 255"/>
              <a:gd name="T95" fmla="*/ 146 h 228"/>
              <a:gd name="T96" fmla="*/ 167 w 255"/>
              <a:gd name="T97" fmla="*/ 146 h 228"/>
              <a:gd name="T98" fmla="*/ 167 w 255"/>
              <a:gd name="T99" fmla="*/ 146 h 228"/>
              <a:gd name="T100" fmla="*/ 167 w 255"/>
              <a:gd name="T101" fmla="*/ 146 h 228"/>
              <a:gd name="T102" fmla="*/ 167 w 255"/>
              <a:gd name="T103" fmla="*/ 146 h 228"/>
              <a:gd name="T104" fmla="*/ 167 w 255"/>
              <a:gd name="T105" fmla="*/ 147 h 228"/>
              <a:gd name="T106" fmla="*/ 184 w 255"/>
              <a:gd name="T107" fmla="*/ 158 h 228"/>
              <a:gd name="T108" fmla="*/ 184 w 255"/>
              <a:gd name="T109" fmla="*/ 158 h 228"/>
              <a:gd name="T110" fmla="*/ 186 w 255"/>
              <a:gd name="T111" fmla="*/ 159 h 228"/>
              <a:gd name="T112" fmla="*/ 229 w 255"/>
              <a:gd name="T113" fmla="*/ 176 h 228"/>
              <a:gd name="T114" fmla="*/ 246 w 255"/>
              <a:gd name="T115" fmla="*/ 191 h 228"/>
              <a:gd name="T116" fmla="*/ 246 w 255"/>
              <a:gd name="T117" fmla="*/ 191 h 228"/>
              <a:gd name="T118" fmla="*/ 255 w 255"/>
              <a:gd name="T11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 h="228">
                <a:moveTo>
                  <a:pt x="255" y="228"/>
                </a:moveTo>
                <a:cubicBezTo>
                  <a:pt x="0" y="228"/>
                  <a:pt x="0" y="228"/>
                  <a:pt x="0" y="228"/>
                </a:cubicBezTo>
                <a:cubicBezTo>
                  <a:pt x="7" y="191"/>
                  <a:pt x="7" y="191"/>
                  <a:pt x="7" y="191"/>
                </a:cubicBezTo>
                <a:cubicBezTo>
                  <a:pt x="7" y="180"/>
                  <a:pt x="15" y="180"/>
                  <a:pt x="24" y="176"/>
                </a:cubicBezTo>
                <a:cubicBezTo>
                  <a:pt x="67" y="159"/>
                  <a:pt x="67" y="159"/>
                  <a:pt x="67" y="159"/>
                </a:cubicBezTo>
                <a:cubicBezTo>
                  <a:pt x="67" y="159"/>
                  <a:pt x="68" y="159"/>
                  <a:pt x="68" y="158"/>
                </a:cubicBezTo>
                <a:cubicBezTo>
                  <a:pt x="69" y="158"/>
                  <a:pt x="69" y="158"/>
                  <a:pt x="69" y="158"/>
                </a:cubicBezTo>
                <a:cubicBezTo>
                  <a:pt x="69" y="158"/>
                  <a:pt x="69" y="158"/>
                  <a:pt x="69" y="158"/>
                </a:cubicBezTo>
                <a:cubicBezTo>
                  <a:pt x="69" y="157"/>
                  <a:pt x="69" y="157"/>
                  <a:pt x="69" y="157"/>
                </a:cubicBezTo>
                <a:cubicBezTo>
                  <a:pt x="77" y="154"/>
                  <a:pt x="84" y="149"/>
                  <a:pt x="86" y="145"/>
                </a:cubicBezTo>
                <a:cubicBezTo>
                  <a:pt x="87" y="143"/>
                  <a:pt x="89" y="142"/>
                  <a:pt x="90" y="143"/>
                </a:cubicBezTo>
                <a:cubicBezTo>
                  <a:pt x="90" y="143"/>
                  <a:pt x="90" y="143"/>
                  <a:pt x="91" y="143"/>
                </a:cubicBezTo>
                <a:cubicBezTo>
                  <a:pt x="92" y="139"/>
                  <a:pt x="93" y="136"/>
                  <a:pt x="94" y="132"/>
                </a:cubicBezTo>
                <a:cubicBezTo>
                  <a:pt x="94" y="131"/>
                  <a:pt x="95" y="132"/>
                  <a:pt x="96" y="133"/>
                </a:cubicBezTo>
                <a:cubicBezTo>
                  <a:pt x="95" y="129"/>
                  <a:pt x="95" y="129"/>
                  <a:pt x="95" y="129"/>
                </a:cubicBezTo>
                <a:cubicBezTo>
                  <a:pt x="94" y="122"/>
                  <a:pt x="94" y="122"/>
                  <a:pt x="94" y="122"/>
                </a:cubicBezTo>
                <a:cubicBezTo>
                  <a:pt x="93" y="121"/>
                  <a:pt x="93" y="121"/>
                  <a:pt x="92" y="120"/>
                </a:cubicBezTo>
                <a:cubicBezTo>
                  <a:pt x="90" y="117"/>
                  <a:pt x="89" y="109"/>
                  <a:pt x="88" y="107"/>
                </a:cubicBezTo>
                <a:cubicBezTo>
                  <a:pt x="87" y="105"/>
                  <a:pt x="84" y="104"/>
                  <a:pt x="81" y="95"/>
                </a:cubicBezTo>
                <a:cubicBezTo>
                  <a:pt x="78" y="85"/>
                  <a:pt x="75" y="72"/>
                  <a:pt x="78" y="71"/>
                </a:cubicBezTo>
                <a:cubicBezTo>
                  <a:pt x="79" y="71"/>
                  <a:pt x="79" y="71"/>
                  <a:pt x="80" y="72"/>
                </a:cubicBezTo>
                <a:cubicBezTo>
                  <a:pt x="79" y="70"/>
                  <a:pt x="79" y="70"/>
                  <a:pt x="79" y="68"/>
                </a:cubicBezTo>
                <a:cubicBezTo>
                  <a:pt x="78" y="65"/>
                  <a:pt x="76" y="59"/>
                  <a:pt x="76" y="56"/>
                </a:cubicBezTo>
                <a:cubicBezTo>
                  <a:pt x="76" y="48"/>
                  <a:pt x="78" y="26"/>
                  <a:pt x="82" y="19"/>
                </a:cubicBezTo>
                <a:cubicBezTo>
                  <a:pt x="86" y="12"/>
                  <a:pt x="93" y="6"/>
                  <a:pt x="103" y="3"/>
                </a:cubicBezTo>
                <a:cubicBezTo>
                  <a:pt x="111" y="2"/>
                  <a:pt x="137" y="0"/>
                  <a:pt x="145" y="3"/>
                </a:cubicBezTo>
                <a:cubicBezTo>
                  <a:pt x="147" y="5"/>
                  <a:pt x="150" y="6"/>
                  <a:pt x="154" y="9"/>
                </a:cubicBezTo>
                <a:cubicBezTo>
                  <a:pt x="159" y="12"/>
                  <a:pt x="165" y="16"/>
                  <a:pt x="168" y="21"/>
                </a:cubicBezTo>
                <a:cubicBezTo>
                  <a:pt x="172" y="28"/>
                  <a:pt x="173" y="48"/>
                  <a:pt x="173" y="56"/>
                </a:cubicBezTo>
                <a:cubicBezTo>
                  <a:pt x="172" y="61"/>
                  <a:pt x="171" y="69"/>
                  <a:pt x="171" y="73"/>
                </a:cubicBezTo>
                <a:cubicBezTo>
                  <a:pt x="172" y="72"/>
                  <a:pt x="173" y="71"/>
                  <a:pt x="173" y="71"/>
                </a:cubicBezTo>
                <a:cubicBezTo>
                  <a:pt x="177" y="72"/>
                  <a:pt x="174" y="85"/>
                  <a:pt x="171" y="95"/>
                </a:cubicBezTo>
                <a:cubicBezTo>
                  <a:pt x="168" y="104"/>
                  <a:pt x="165" y="105"/>
                  <a:pt x="164" y="107"/>
                </a:cubicBezTo>
                <a:cubicBezTo>
                  <a:pt x="162" y="109"/>
                  <a:pt x="162" y="117"/>
                  <a:pt x="160" y="120"/>
                </a:cubicBezTo>
                <a:cubicBezTo>
                  <a:pt x="159" y="121"/>
                  <a:pt x="158" y="121"/>
                  <a:pt x="158" y="122"/>
                </a:cubicBezTo>
                <a:cubicBezTo>
                  <a:pt x="157" y="130"/>
                  <a:pt x="157" y="130"/>
                  <a:pt x="157" y="130"/>
                </a:cubicBezTo>
                <a:cubicBezTo>
                  <a:pt x="157" y="135"/>
                  <a:pt x="158" y="131"/>
                  <a:pt x="159" y="132"/>
                </a:cubicBezTo>
                <a:cubicBezTo>
                  <a:pt x="159" y="133"/>
                  <a:pt x="161" y="139"/>
                  <a:pt x="162" y="142"/>
                </a:cubicBezTo>
                <a:cubicBezTo>
                  <a:pt x="162" y="143"/>
                  <a:pt x="162" y="144"/>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4" y="143"/>
                  <a:pt x="164" y="143"/>
                  <a:pt x="164" y="143"/>
                </a:cubicBezTo>
                <a:cubicBezTo>
                  <a:pt x="164" y="143"/>
                  <a:pt x="166" y="144"/>
                  <a:pt x="167" y="145"/>
                </a:cubicBezTo>
                <a:cubicBezTo>
                  <a:pt x="167" y="145"/>
                  <a:pt x="167" y="145"/>
                  <a:pt x="167" y="145"/>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7"/>
                  <a:pt x="167" y="147"/>
                  <a:pt x="167" y="147"/>
                </a:cubicBezTo>
                <a:cubicBezTo>
                  <a:pt x="170" y="150"/>
                  <a:pt x="177" y="155"/>
                  <a:pt x="184" y="158"/>
                </a:cubicBezTo>
                <a:cubicBezTo>
                  <a:pt x="184" y="158"/>
                  <a:pt x="184" y="158"/>
                  <a:pt x="184" y="158"/>
                </a:cubicBezTo>
                <a:cubicBezTo>
                  <a:pt x="185" y="158"/>
                  <a:pt x="186" y="159"/>
                  <a:pt x="186" y="159"/>
                </a:cubicBezTo>
                <a:cubicBezTo>
                  <a:pt x="229" y="176"/>
                  <a:pt x="229" y="176"/>
                  <a:pt x="229" y="176"/>
                </a:cubicBezTo>
                <a:cubicBezTo>
                  <a:pt x="238" y="180"/>
                  <a:pt x="245" y="180"/>
                  <a:pt x="246" y="191"/>
                </a:cubicBezTo>
                <a:cubicBezTo>
                  <a:pt x="246" y="191"/>
                  <a:pt x="246" y="191"/>
                  <a:pt x="246" y="191"/>
                </a:cubicBezTo>
                <a:lnTo>
                  <a:pt x="255" y="228"/>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6" name="Freeform 10"/>
          <p:cNvSpPr>
            <a:spLocks noEditPoints="1"/>
          </p:cNvSpPr>
          <p:nvPr/>
        </p:nvSpPr>
        <p:spPr bwMode="auto">
          <a:xfrm>
            <a:off x="4931044" y="1423341"/>
            <a:ext cx="308027" cy="298598"/>
          </a:xfrm>
          <a:custGeom>
            <a:avLst/>
            <a:gdLst>
              <a:gd name="T0" fmla="*/ 172 w 249"/>
              <a:gd name="T1" fmla="*/ 108 h 241"/>
              <a:gd name="T2" fmla="*/ 173 w 249"/>
              <a:gd name="T3" fmla="*/ 179 h 241"/>
              <a:gd name="T4" fmla="*/ 166 w 249"/>
              <a:gd name="T5" fmla="*/ 210 h 241"/>
              <a:gd name="T6" fmla="*/ 148 w 249"/>
              <a:gd name="T7" fmla="*/ 226 h 241"/>
              <a:gd name="T8" fmla="*/ 118 w 249"/>
              <a:gd name="T9" fmla="*/ 236 h 241"/>
              <a:gd name="T10" fmla="*/ 118 w 249"/>
              <a:gd name="T11" fmla="*/ 236 h 241"/>
              <a:gd name="T12" fmla="*/ 37 w 249"/>
              <a:gd name="T13" fmla="*/ 236 h 241"/>
              <a:gd name="T14" fmla="*/ 15 w 249"/>
              <a:gd name="T15" fmla="*/ 217 h 241"/>
              <a:gd name="T16" fmla="*/ 1 w 249"/>
              <a:gd name="T17" fmla="*/ 171 h 241"/>
              <a:gd name="T18" fmla="*/ 8 w 249"/>
              <a:gd name="T19" fmla="*/ 113 h 241"/>
              <a:gd name="T20" fmla="*/ 18 w 249"/>
              <a:gd name="T21" fmla="*/ 98 h 241"/>
              <a:gd name="T22" fmla="*/ 43 w 249"/>
              <a:gd name="T23" fmla="*/ 92 h 241"/>
              <a:gd name="T24" fmla="*/ 85 w 249"/>
              <a:gd name="T25" fmla="*/ 97 h 241"/>
              <a:gd name="T26" fmla="*/ 71 w 249"/>
              <a:gd name="T27" fmla="*/ 62 h 241"/>
              <a:gd name="T28" fmla="*/ 71 w 249"/>
              <a:gd name="T29" fmla="*/ 25 h 241"/>
              <a:gd name="T30" fmla="*/ 74 w 249"/>
              <a:gd name="T31" fmla="*/ 13 h 241"/>
              <a:gd name="T32" fmla="*/ 103 w 249"/>
              <a:gd name="T33" fmla="*/ 3 h 241"/>
              <a:gd name="T34" fmla="*/ 141 w 249"/>
              <a:gd name="T35" fmla="*/ 82 h 241"/>
              <a:gd name="T36" fmla="*/ 172 w 249"/>
              <a:gd name="T37" fmla="*/ 108 h 241"/>
              <a:gd name="T38" fmla="*/ 216 w 249"/>
              <a:gd name="T39" fmla="*/ 99 h 241"/>
              <a:gd name="T40" fmla="*/ 183 w 249"/>
              <a:gd name="T41" fmla="*/ 133 h 241"/>
              <a:gd name="T42" fmla="*/ 183 w 249"/>
              <a:gd name="T43" fmla="*/ 200 h 241"/>
              <a:gd name="T44" fmla="*/ 216 w 249"/>
              <a:gd name="T45" fmla="*/ 233 h 241"/>
              <a:gd name="T46" fmla="*/ 249 w 249"/>
              <a:gd name="T47" fmla="*/ 233 h 241"/>
              <a:gd name="T48" fmla="*/ 249 w 249"/>
              <a:gd name="T49" fmla="*/ 99 h 241"/>
              <a:gd name="T50" fmla="*/ 216 w 249"/>
              <a:gd name="T51" fmla="*/ 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41">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7" name="TextBox 46"/>
          <p:cNvSpPr txBox="1"/>
          <p:nvPr/>
        </p:nvSpPr>
        <p:spPr>
          <a:xfrm>
            <a:off x="5598114" y="1221601"/>
            <a:ext cx="1890210" cy="244362"/>
          </a:xfrm>
          <a:prstGeom prst="rect">
            <a:avLst/>
          </a:prstGeom>
          <a:noFill/>
        </p:spPr>
        <p:txBody>
          <a:bodyPr wrap="square" tIns="0" bIns="0" rtlCol="0" anchor="t">
            <a:spAutoFit/>
          </a:bodyPr>
          <a:lstStyle/>
          <a:p>
            <a:pPr>
              <a:lnSpc>
                <a:spcPct val="150000"/>
              </a:lnSpc>
            </a:pPr>
            <a:r>
              <a:rPr lang="zh-CN" altLang="en-US" sz="1200" b="1" dirty="0" smtClean="0">
                <a:solidFill>
                  <a:srgbClr val="5293FB"/>
                </a:solidFill>
                <a:latin typeface="微软雅黑" panose="020B0503020204020204" pitchFamily="34" charset="-122"/>
                <a:ea typeface="微软雅黑" panose="020B0503020204020204" pitchFamily="34" charset="-122"/>
                <a:cs typeface="华文黑体" pitchFamily="2" charset="-122"/>
              </a:rPr>
              <a:t>添加标题文字</a:t>
            </a:r>
            <a:endParaRPr lang="zh-CN" altLang="en-US" sz="1200" b="1" dirty="0">
              <a:solidFill>
                <a:srgbClr val="5293FB"/>
              </a:solidFill>
              <a:latin typeface="微软雅黑" panose="020B0503020204020204" pitchFamily="34" charset="-122"/>
              <a:ea typeface="微软雅黑" panose="020B0503020204020204" pitchFamily="34" charset="-122"/>
              <a:cs typeface="华文黑体" pitchFamily="2" charset="-122"/>
            </a:endParaRPr>
          </a:p>
        </p:txBody>
      </p:sp>
      <p:sp>
        <p:nvSpPr>
          <p:cNvPr id="18" name="TextBox 47"/>
          <p:cNvSpPr txBox="1"/>
          <p:nvPr/>
        </p:nvSpPr>
        <p:spPr>
          <a:xfrm>
            <a:off x="5572583" y="1466208"/>
            <a:ext cx="2808312" cy="587469"/>
          </a:xfrm>
          <a:prstGeom prst="rect">
            <a:avLst/>
          </a:prstGeom>
          <a:noFill/>
        </p:spPr>
        <p:txBody>
          <a:bodyPr wrap="square"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48"/>
          <p:cNvSpPr txBox="1"/>
          <p:nvPr/>
        </p:nvSpPr>
        <p:spPr>
          <a:xfrm>
            <a:off x="5598114" y="2272295"/>
            <a:ext cx="1890210" cy="244362"/>
          </a:xfrm>
          <a:prstGeom prst="rect">
            <a:avLst/>
          </a:prstGeom>
          <a:noFill/>
        </p:spPr>
        <p:txBody>
          <a:bodyPr wrap="square" tIns="0" bIns="0" rtlCol="0" anchor="t">
            <a:spAutoFit/>
          </a:bodyPr>
          <a:lstStyle/>
          <a:p>
            <a:pPr>
              <a:lnSpc>
                <a:spcPct val="150000"/>
              </a:lnSpc>
            </a:pPr>
            <a:r>
              <a:rPr lang="zh-CN" altLang="en-US" sz="1200" b="1" dirty="0" smtClean="0">
                <a:solidFill>
                  <a:srgbClr val="8DC7FE"/>
                </a:solidFill>
                <a:latin typeface="微软雅黑" panose="020B0503020204020204" pitchFamily="34" charset="-122"/>
                <a:ea typeface="微软雅黑" panose="020B0503020204020204" pitchFamily="34" charset="-122"/>
                <a:cs typeface="华文黑体" pitchFamily="2" charset="-122"/>
              </a:rPr>
              <a:t>添加标题文字</a:t>
            </a:r>
            <a:endParaRPr lang="zh-CN" altLang="en-US" sz="1200" b="1" dirty="0">
              <a:solidFill>
                <a:srgbClr val="8DC7FE"/>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49"/>
          <p:cNvSpPr txBox="1"/>
          <p:nvPr/>
        </p:nvSpPr>
        <p:spPr>
          <a:xfrm>
            <a:off x="5572583" y="2516902"/>
            <a:ext cx="2808312" cy="587469"/>
          </a:xfrm>
          <a:prstGeom prst="rect">
            <a:avLst/>
          </a:prstGeom>
          <a:noFill/>
        </p:spPr>
        <p:txBody>
          <a:bodyPr wrap="square"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50"/>
          <p:cNvSpPr txBox="1"/>
          <p:nvPr/>
        </p:nvSpPr>
        <p:spPr>
          <a:xfrm>
            <a:off x="5598114" y="3332399"/>
            <a:ext cx="1890210" cy="244362"/>
          </a:xfrm>
          <a:prstGeom prst="rect">
            <a:avLst/>
          </a:prstGeom>
          <a:noFill/>
        </p:spPr>
        <p:txBody>
          <a:bodyPr wrap="square" tIns="0" bIns="0" rtlCol="0" anchor="t">
            <a:spAutoFit/>
          </a:bodyPr>
          <a:lstStyle/>
          <a:p>
            <a:pPr>
              <a:lnSpc>
                <a:spcPct val="150000"/>
              </a:lnSpc>
            </a:pPr>
            <a:r>
              <a:rPr lang="zh-CN" altLang="en-US" sz="1200" b="1" dirty="0" smtClean="0">
                <a:solidFill>
                  <a:srgbClr val="5293FB"/>
                </a:solidFill>
                <a:latin typeface="微软雅黑" panose="020B0503020204020204" pitchFamily="34" charset="-122"/>
                <a:ea typeface="微软雅黑" panose="020B0503020204020204" pitchFamily="34" charset="-122"/>
                <a:cs typeface="华文黑体" pitchFamily="2" charset="-122"/>
              </a:rPr>
              <a:t>添加标题文字</a:t>
            </a:r>
            <a:endParaRPr lang="zh-CN" altLang="en-US" sz="1200" b="1" dirty="0">
              <a:solidFill>
                <a:srgbClr val="5293FB"/>
              </a:solidFill>
              <a:latin typeface="微软雅黑" panose="020B0503020204020204" pitchFamily="34" charset="-122"/>
              <a:ea typeface="微软雅黑" panose="020B0503020204020204" pitchFamily="34" charset="-122"/>
              <a:cs typeface="华文黑体" pitchFamily="2" charset="-122"/>
            </a:endParaRPr>
          </a:p>
        </p:txBody>
      </p:sp>
      <p:sp>
        <p:nvSpPr>
          <p:cNvPr id="22" name="TextBox 51"/>
          <p:cNvSpPr txBox="1"/>
          <p:nvPr/>
        </p:nvSpPr>
        <p:spPr>
          <a:xfrm>
            <a:off x="5572583" y="3577006"/>
            <a:ext cx="2808312" cy="587469"/>
          </a:xfrm>
          <a:prstGeom prst="rect">
            <a:avLst/>
          </a:prstGeom>
          <a:noFill/>
        </p:spPr>
        <p:txBody>
          <a:bodyPr wrap="square"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850"/>
                            </p:stCondLst>
                            <p:childTnLst>
                              <p:par>
                                <p:cTn id="27" presetID="2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2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40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4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childTnLst>
                                </p:cTn>
                              </p:par>
                            </p:childTnLst>
                          </p:cTn>
                        </p:par>
                        <p:par>
                          <p:cTn id="51" fill="hold">
                            <p:stCondLst>
                              <p:cond delay="3350"/>
                            </p:stCondLst>
                            <p:childTnLst>
                              <p:par>
                                <p:cTn id="52" presetID="2" presetClass="entr" presetSubtype="2" accel="10000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1+#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par>
                                <p:cTn id="56" presetID="2" presetClass="entr" presetSubtype="2" accel="10000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par>
                                <p:cTn id="60" presetID="2" presetClass="entr" presetSubtype="2" accel="100000" fill="hold" grpId="0" nodeType="withEffect">
                                  <p:stCondLst>
                                    <p:cond delay="20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1+#ppt_w/2"/>
                                          </p:val>
                                        </p:tav>
                                        <p:tav tm="100000">
                                          <p:val>
                                            <p:strVal val="#ppt_x"/>
                                          </p:val>
                                        </p:tav>
                                      </p:tavLst>
                                    </p:anim>
                                    <p:anim calcmode="lin" valueType="num">
                                      <p:cBhvr additive="base">
                                        <p:cTn id="63" dur="500" fill="hold"/>
                                        <p:tgtEl>
                                          <p:spTgt spid="19"/>
                                        </p:tgtEl>
                                        <p:attrNameLst>
                                          <p:attrName>ppt_y</p:attrName>
                                        </p:attrNameLst>
                                      </p:cBhvr>
                                      <p:tavLst>
                                        <p:tav tm="0">
                                          <p:val>
                                            <p:strVal val="#ppt_y"/>
                                          </p:val>
                                        </p:tav>
                                        <p:tav tm="100000">
                                          <p:val>
                                            <p:strVal val="#ppt_y"/>
                                          </p:val>
                                        </p:tav>
                                      </p:tavLst>
                                    </p:anim>
                                  </p:childTnLst>
                                </p:cTn>
                              </p:par>
                              <p:par>
                                <p:cTn id="64" presetID="2" presetClass="entr" presetSubtype="2" accel="100000" fill="hold" grpId="0" nodeType="withEffect">
                                  <p:stCondLst>
                                    <p:cond delay="20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1+#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par>
                                <p:cTn id="68" presetID="2" presetClass="entr" presetSubtype="2" accel="100000" fill="hold" grpId="0" nodeType="withEffect">
                                  <p:stCondLst>
                                    <p:cond delay="4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cTn>
                              </p:par>
                              <p:par>
                                <p:cTn id="72" presetID="2" presetClass="entr" presetSubtype="2" accel="100000" fill="hold" grpId="0" nodeType="withEffect">
                                  <p:stCondLst>
                                    <p:cond delay="40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1+#ppt_w/2"/>
                                          </p:val>
                                        </p:tav>
                                        <p:tav tm="100000">
                                          <p:val>
                                            <p:strVal val="#ppt_x"/>
                                          </p:val>
                                        </p:tav>
                                      </p:tavLst>
                                    </p:anim>
                                    <p:anim calcmode="lin" valueType="num">
                                      <p:cBhvr additive="base">
                                        <p:cTn id="75" dur="500" fill="hold"/>
                                        <p:tgtEl>
                                          <p:spTgt spid="22"/>
                                        </p:tgtEl>
                                        <p:attrNameLst>
                                          <p:attrName>ppt_y</p:attrName>
                                        </p:attrNameLst>
                                      </p:cBhvr>
                                      <p:tavLst>
                                        <p:tav tm="0">
                                          <p:val>
                                            <p:strVal val="#ppt_y"/>
                                          </p:val>
                                        </p:tav>
                                        <p:tav tm="100000">
                                          <p:val>
                                            <p:strVal val="#ppt_y"/>
                                          </p:val>
                                        </p:tav>
                                      </p:tavLst>
                                    </p:anim>
                                  </p:childTnLst>
                                </p:cTn>
                              </p:par>
                            </p:childTnLst>
                          </p:cTn>
                        </p:par>
                        <p:par>
                          <p:cTn id="76" fill="hold">
                            <p:stCondLst>
                              <p:cond delay="3850"/>
                            </p:stCondLst>
                            <p:childTnLst>
                              <p:par>
                                <p:cTn id="77" presetID="53" presetClass="entr" presetSubtype="16"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animBg="1"/>
      <p:bldP spid="10" grpId="0" animBg="1"/>
      <p:bldP spid="11" grpId="0" animBg="1"/>
      <p:bldP spid="13" grpId="0"/>
      <p:bldP spid="14" grpId="0" animBg="1"/>
      <p:bldP spid="15" grpId="0" animBg="1"/>
      <p:bldP spid="16" grpId="0" animBg="1"/>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1220004" y="1947391"/>
            <a:ext cx="6958857" cy="1799366"/>
            <a:chOff x="1260022" y="2163164"/>
            <a:chExt cx="6960165" cy="1748634"/>
          </a:xfrm>
          <a:noFill/>
          <a:effectLst>
            <a:outerShdw blurRad="76200" dist="38100" dir="5400000" algn="t" rotWithShape="0">
              <a:prstClr val="black">
                <a:alpha val="28000"/>
              </a:prstClr>
            </a:outerShdw>
          </a:effectLst>
        </p:grpSpPr>
        <p:sp>
          <p:nvSpPr>
            <p:cNvPr id="10"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11"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12"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13"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268132" y="1347361"/>
            <a:ext cx="1669225" cy="811434"/>
            <a:chOff x="6084168" y="1274556"/>
            <a:chExt cx="1669538" cy="788557"/>
          </a:xfrm>
        </p:grpSpPr>
        <p:sp>
          <p:nvSpPr>
            <p:cNvPr id="15" name="TextBox 43"/>
            <p:cNvSpPr txBox="1"/>
            <p:nvPr/>
          </p:nvSpPr>
          <p:spPr>
            <a:xfrm>
              <a:off x="6084168" y="1514664"/>
              <a:ext cx="1669538" cy="548449"/>
            </a:xfrm>
            <a:prstGeom prst="rect">
              <a:avLst/>
            </a:prstGeom>
            <a:noFill/>
          </p:spPr>
          <p:txBody>
            <a:bodyPr wrap="square" lIns="68557" tIns="34278" rIns="68557" bIns="34278"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44"/>
            <p:cNvSpPr txBox="1"/>
            <p:nvPr/>
          </p:nvSpPr>
          <p:spPr>
            <a:xfrm>
              <a:off x="6532344" y="1274556"/>
              <a:ext cx="1008112" cy="269189"/>
            </a:xfrm>
            <a:prstGeom prst="rect">
              <a:avLst/>
            </a:prstGeom>
            <a:noFill/>
          </p:spPr>
          <p:txBody>
            <a:bodyPr wrap="square" lIns="68557" tIns="0" rIns="68557"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7" name="组合 16"/>
          <p:cNvGrpSpPr/>
          <p:nvPr/>
        </p:nvGrpSpPr>
        <p:grpSpPr>
          <a:xfrm>
            <a:off x="3015883" y="3732749"/>
            <a:ext cx="1669225" cy="811434"/>
            <a:chOff x="6084168" y="1274556"/>
            <a:chExt cx="1669538" cy="788558"/>
          </a:xfrm>
        </p:grpSpPr>
        <p:sp>
          <p:nvSpPr>
            <p:cNvPr id="18" name="TextBox 46"/>
            <p:cNvSpPr txBox="1"/>
            <p:nvPr/>
          </p:nvSpPr>
          <p:spPr>
            <a:xfrm>
              <a:off x="6084168" y="1514664"/>
              <a:ext cx="1669538" cy="548450"/>
            </a:xfrm>
            <a:prstGeom prst="rect">
              <a:avLst/>
            </a:prstGeom>
            <a:noFill/>
          </p:spPr>
          <p:txBody>
            <a:bodyPr wrap="square" lIns="68557" tIns="34278" rIns="68557" bIns="34278"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47"/>
            <p:cNvSpPr txBox="1"/>
            <p:nvPr/>
          </p:nvSpPr>
          <p:spPr>
            <a:xfrm>
              <a:off x="6532344" y="1274556"/>
              <a:ext cx="1008112" cy="269190"/>
            </a:xfrm>
            <a:prstGeom prst="rect">
              <a:avLst/>
            </a:prstGeom>
            <a:noFill/>
          </p:spPr>
          <p:txBody>
            <a:bodyPr wrap="square" lIns="68557" tIns="0" rIns="68557"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20" name="组合 19"/>
          <p:cNvGrpSpPr/>
          <p:nvPr/>
        </p:nvGrpSpPr>
        <p:grpSpPr>
          <a:xfrm>
            <a:off x="4699430" y="1347360"/>
            <a:ext cx="1669225" cy="811434"/>
            <a:chOff x="6084168" y="1274556"/>
            <a:chExt cx="1669538" cy="788558"/>
          </a:xfrm>
        </p:grpSpPr>
        <p:sp>
          <p:nvSpPr>
            <p:cNvPr id="21" name="TextBox 49"/>
            <p:cNvSpPr txBox="1"/>
            <p:nvPr/>
          </p:nvSpPr>
          <p:spPr>
            <a:xfrm>
              <a:off x="6084168" y="1514664"/>
              <a:ext cx="1669538" cy="548450"/>
            </a:xfrm>
            <a:prstGeom prst="rect">
              <a:avLst/>
            </a:prstGeom>
            <a:noFill/>
          </p:spPr>
          <p:txBody>
            <a:bodyPr wrap="square" lIns="68557" tIns="34278" rIns="68557" bIns="34278"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50"/>
            <p:cNvSpPr txBox="1"/>
            <p:nvPr/>
          </p:nvSpPr>
          <p:spPr>
            <a:xfrm>
              <a:off x="6532344" y="1274556"/>
              <a:ext cx="1008112" cy="269190"/>
            </a:xfrm>
            <a:prstGeom prst="rect">
              <a:avLst/>
            </a:prstGeom>
            <a:noFill/>
          </p:spPr>
          <p:txBody>
            <a:bodyPr wrap="square" lIns="68557" tIns="0" rIns="68557"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23" name="组合 22"/>
          <p:cNvGrpSpPr/>
          <p:nvPr/>
        </p:nvGrpSpPr>
        <p:grpSpPr>
          <a:xfrm>
            <a:off x="6512482" y="3732749"/>
            <a:ext cx="1669225" cy="811434"/>
            <a:chOff x="6084168" y="1274556"/>
            <a:chExt cx="1669538" cy="788557"/>
          </a:xfrm>
        </p:grpSpPr>
        <p:sp>
          <p:nvSpPr>
            <p:cNvPr id="24" name="TextBox 52"/>
            <p:cNvSpPr txBox="1"/>
            <p:nvPr/>
          </p:nvSpPr>
          <p:spPr>
            <a:xfrm>
              <a:off x="6084168" y="1514664"/>
              <a:ext cx="1669538" cy="548449"/>
            </a:xfrm>
            <a:prstGeom prst="rect">
              <a:avLst/>
            </a:prstGeom>
            <a:noFill/>
          </p:spPr>
          <p:txBody>
            <a:bodyPr wrap="square" lIns="68557" tIns="34278" rIns="68557" bIns="34278"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53"/>
            <p:cNvSpPr txBox="1"/>
            <p:nvPr/>
          </p:nvSpPr>
          <p:spPr>
            <a:xfrm>
              <a:off x="6532344" y="1274556"/>
              <a:ext cx="1008112" cy="269189"/>
            </a:xfrm>
            <a:prstGeom prst="rect">
              <a:avLst/>
            </a:prstGeom>
            <a:noFill/>
          </p:spPr>
          <p:txBody>
            <a:bodyPr wrap="square" lIns="68557" tIns="0" rIns="68557"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26" name="组合 25"/>
          <p:cNvGrpSpPr/>
          <p:nvPr/>
        </p:nvGrpSpPr>
        <p:grpSpPr>
          <a:xfrm>
            <a:off x="1517778" y="2248189"/>
            <a:ext cx="1206369" cy="1206613"/>
            <a:chOff x="2201071" y="3406041"/>
            <a:chExt cx="1805286" cy="1805938"/>
          </a:xfrm>
        </p:grpSpPr>
        <p:grpSp>
          <p:nvGrpSpPr>
            <p:cNvPr id="27" name="组合 26"/>
            <p:cNvGrpSpPr/>
            <p:nvPr/>
          </p:nvGrpSpPr>
          <p:grpSpPr>
            <a:xfrm>
              <a:off x="2201071" y="3406041"/>
              <a:ext cx="1805286" cy="1805938"/>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30" name="椭圆 29"/>
              <p:cNvSpPr/>
              <p:nvPr/>
            </p:nvSpPr>
            <p:spPr>
              <a:xfrm>
                <a:off x="4565570" y="2763062"/>
                <a:ext cx="1370298" cy="1370793"/>
              </a:xfrm>
              <a:prstGeom prst="ellipse">
                <a:avLst/>
              </a:prstGeom>
              <a:solidFill>
                <a:srgbClr val="5293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28" name="TextBox 56"/>
            <p:cNvSpPr txBox="1"/>
            <p:nvPr/>
          </p:nvSpPr>
          <p:spPr>
            <a:xfrm>
              <a:off x="2694007" y="3876616"/>
              <a:ext cx="1023613" cy="967364"/>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980070" y="2248189"/>
            <a:ext cx="1206369" cy="1206613"/>
            <a:chOff x="7382260" y="3406041"/>
            <a:chExt cx="1805286" cy="1805938"/>
          </a:xfrm>
        </p:grpSpPr>
        <p:grpSp>
          <p:nvGrpSpPr>
            <p:cNvPr id="34" name="组合 33"/>
            <p:cNvGrpSpPr/>
            <p:nvPr/>
          </p:nvGrpSpPr>
          <p:grpSpPr>
            <a:xfrm>
              <a:off x="7382260" y="3406041"/>
              <a:ext cx="1805286" cy="1805938"/>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37" name="椭圆 36"/>
              <p:cNvSpPr/>
              <p:nvPr/>
            </p:nvSpPr>
            <p:spPr>
              <a:xfrm>
                <a:off x="4565570" y="2763062"/>
                <a:ext cx="1370298" cy="1370793"/>
              </a:xfrm>
              <a:prstGeom prst="ellipse">
                <a:avLst/>
              </a:prstGeom>
              <a:solidFill>
                <a:srgbClr val="5293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35" name="TextBox 63"/>
            <p:cNvSpPr txBox="1"/>
            <p:nvPr/>
          </p:nvSpPr>
          <p:spPr>
            <a:xfrm>
              <a:off x="7875196" y="3876616"/>
              <a:ext cx="1023613" cy="967364"/>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261904" y="2248189"/>
            <a:ext cx="1206369" cy="1206613"/>
            <a:chOff x="4811090" y="3406041"/>
            <a:chExt cx="1805286" cy="1805938"/>
          </a:xfrm>
        </p:grpSpPr>
        <p:grpSp>
          <p:nvGrpSpPr>
            <p:cNvPr id="41" name="组合 40"/>
            <p:cNvGrpSpPr/>
            <p:nvPr/>
          </p:nvGrpSpPr>
          <p:grpSpPr>
            <a:xfrm>
              <a:off x="4811090" y="3406041"/>
              <a:ext cx="1805286" cy="1805938"/>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44" name="椭圆 43"/>
              <p:cNvSpPr/>
              <p:nvPr/>
            </p:nvSpPr>
            <p:spPr>
              <a:xfrm>
                <a:off x="4565570" y="2763062"/>
                <a:ext cx="1370298" cy="1370793"/>
              </a:xfrm>
              <a:prstGeom prst="ellipse">
                <a:avLst/>
              </a:prstGeom>
              <a:solidFill>
                <a:srgbClr val="8DC7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42" name="TextBox 70"/>
            <p:cNvSpPr txBox="1"/>
            <p:nvPr/>
          </p:nvSpPr>
          <p:spPr>
            <a:xfrm>
              <a:off x="5304026" y="3876616"/>
              <a:ext cx="1023613" cy="967364"/>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705819" y="2248189"/>
            <a:ext cx="1206369" cy="1206613"/>
            <a:chOff x="9964778" y="3406041"/>
            <a:chExt cx="1805286" cy="1805938"/>
          </a:xfrm>
        </p:grpSpPr>
        <p:grpSp>
          <p:nvGrpSpPr>
            <p:cNvPr id="48" name="组合 47"/>
            <p:cNvGrpSpPr/>
            <p:nvPr/>
          </p:nvGrpSpPr>
          <p:grpSpPr>
            <a:xfrm>
              <a:off x="9964778" y="3406041"/>
              <a:ext cx="1805286" cy="1805938"/>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51" name="椭圆 50"/>
              <p:cNvSpPr/>
              <p:nvPr/>
            </p:nvSpPr>
            <p:spPr>
              <a:xfrm>
                <a:off x="4565570" y="2763062"/>
                <a:ext cx="1370298" cy="1370793"/>
              </a:xfrm>
              <a:prstGeom prst="ellipse">
                <a:avLst/>
              </a:prstGeom>
              <a:solidFill>
                <a:srgbClr val="8DC7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49" name="TextBox 77"/>
            <p:cNvSpPr txBox="1"/>
            <p:nvPr/>
          </p:nvSpPr>
          <p:spPr>
            <a:xfrm>
              <a:off x="10457714" y="3876616"/>
              <a:ext cx="1023613" cy="967364"/>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3350"/>
                                </p:stCondLst>
                                <p:childTnLst>
                                  <p:par>
                                    <p:cTn id="25" presetID="2" presetClass="entr" presetSubtype="12" accel="58000" fill="hold" nodeType="afterEffect" p14:presetBounceEnd="58000">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14:bounceEnd="58000">
                                          <p:cBhvr additive="base">
                                            <p:cTn id="27" dur="2000" fill="hold"/>
                                            <p:tgtEl>
                                              <p:spTgt spid="26"/>
                                            </p:tgtEl>
                                            <p:attrNameLst>
                                              <p:attrName>ppt_x</p:attrName>
                                            </p:attrNameLst>
                                          </p:cBhvr>
                                          <p:tavLst>
                                            <p:tav tm="0">
                                              <p:val>
                                                <p:strVal val="0-#ppt_w/2"/>
                                              </p:val>
                                            </p:tav>
                                            <p:tav tm="100000">
                                              <p:val>
                                                <p:strVal val="#ppt_x"/>
                                              </p:val>
                                            </p:tav>
                                          </p:tavLst>
                                        </p:anim>
                                        <p:anim calcmode="lin" valueType="num" p14:bounceEnd="58000">
                                          <p:cBhvr additive="base">
                                            <p:cTn id="28" dur="20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3" accel="58000" fill="hold" nodeType="withEffect" p14:presetBounceEnd="58000">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14:bounceEnd="58000">
                                          <p:cBhvr additive="base">
                                            <p:cTn id="31" dur="2000" fill="hold"/>
                                            <p:tgtEl>
                                              <p:spTgt spid="40"/>
                                            </p:tgtEl>
                                            <p:attrNameLst>
                                              <p:attrName>ppt_x</p:attrName>
                                            </p:attrNameLst>
                                          </p:cBhvr>
                                          <p:tavLst>
                                            <p:tav tm="0">
                                              <p:val>
                                                <p:strVal val="1+#ppt_w/2"/>
                                              </p:val>
                                            </p:tav>
                                            <p:tav tm="100000">
                                              <p:val>
                                                <p:strVal val="#ppt_x"/>
                                              </p:val>
                                            </p:tav>
                                          </p:tavLst>
                                        </p:anim>
                                        <p:anim calcmode="lin" valueType="num" p14:bounceEnd="58000">
                                          <p:cBhvr additive="base">
                                            <p:cTn id="32" dur="20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2" accel="58000" fill="hold" nodeType="withEffect" p14:presetBounceEnd="58000">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14:bounceEnd="58000">
                                          <p:cBhvr additive="base">
                                            <p:cTn id="35" dur="2000" fill="hold"/>
                                            <p:tgtEl>
                                              <p:spTgt spid="33"/>
                                            </p:tgtEl>
                                            <p:attrNameLst>
                                              <p:attrName>ppt_x</p:attrName>
                                            </p:attrNameLst>
                                          </p:cBhvr>
                                          <p:tavLst>
                                            <p:tav tm="0">
                                              <p:val>
                                                <p:strVal val="0-#ppt_w/2"/>
                                              </p:val>
                                            </p:tav>
                                            <p:tav tm="100000">
                                              <p:val>
                                                <p:strVal val="#ppt_x"/>
                                              </p:val>
                                            </p:tav>
                                          </p:tavLst>
                                        </p:anim>
                                        <p:anim calcmode="lin" valueType="num" p14:bounceEnd="58000">
                                          <p:cBhvr additive="base">
                                            <p:cTn id="36" dur="2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3" accel="58000" fill="hold" nodeType="withEffect" p14:presetBounceEnd="58000">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14:bounceEnd="58000">
                                          <p:cBhvr additive="base">
                                            <p:cTn id="39" dur="2000" fill="hold"/>
                                            <p:tgtEl>
                                              <p:spTgt spid="47"/>
                                            </p:tgtEl>
                                            <p:attrNameLst>
                                              <p:attrName>ppt_x</p:attrName>
                                            </p:attrNameLst>
                                          </p:cBhvr>
                                          <p:tavLst>
                                            <p:tav tm="0">
                                              <p:val>
                                                <p:strVal val="1+#ppt_w/2"/>
                                              </p:val>
                                            </p:tav>
                                            <p:tav tm="100000">
                                              <p:val>
                                                <p:strVal val="#ppt_x"/>
                                              </p:val>
                                            </p:tav>
                                          </p:tavLst>
                                        </p:anim>
                                        <p:anim calcmode="lin" valueType="num" p14:bounceEnd="58000">
                                          <p:cBhvr additive="base">
                                            <p:cTn id="40" dur="2000" fill="hold"/>
                                            <p:tgtEl>
                                              <p:spTgt spid="47"/>
                                            </p:tgtEl>
                                            <p:attrNameLst>
                                              <p:attrName>ppt_y</p:attrName>
                                            </p:attrNameLst>
                                          </p:cBhvr>
                                          <p:tavLst>
                                            <p:tav tm="0">
                                              <p:val>
                                                <p:strVal val="0-#ppt_h/2"/>
                                              </p:val>
                                            </p:tav>
                                            <p:tav tm="100000">
                                              <p:val>
                                                <p:strVal val="#ppt_y"/>
                                              </p:val>
                                            </p:tav>
                                          </p:tavLst>
                                        </p:anim>
                                      </p:childTnLst>
                                    </p:cTn>
                                  </p:par>
                                </p:childTnLst>
                              </p:cTn>
                            </p:par>
                            <p:par>
                              <p:cTn id="41" fill="hold">
                                <p:stCondLst>
                                  <p:cond delay="5350"/>
                                </p:stCondLst>
                                <p:childTnLst>
                                  <p:par>
                                    <p:cTn id="42" presetID="42"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3350"/>
                                </p:stCondLst>
                                <p:childTnLst>
                                  <p:par>
                                    <p:cTn id="25" presetID="2" presetClass="entr" presetSubtype="12" accel="5800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000" fill="hold"/>
                                            <p:tgtEl>
                                              <p:spTgt spid="26"/>
                                            </p:tgtEl>
                                            <p:attrNameLst>
                                              <p:attrName>ppt_x</p:attrName>
                                            </p:attrNameLst>
                                          </p:cBhvr>
                                          <p:tavLst>
                                            <p:tav tm="0">
                                              <p:val>
                                                <p:strVal val="0-#ppt_w/2"/>
                                              </p:val>
                                            </p:tav>
                                            <p:tav tm="100000">
                                              <p:val>
                                                <p:strVal val="#ppt_x"/>
                                              </p:val>
                                            </p:tav>
                                          </p:tavLst>
                                        </p:anim>
                                        <p:anim calcmode="lin" valueType="num">
                                          <p:cBhvr additive="base">
                                            <p:cTn id="28" dur="20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3" accel="5800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2000" fill="hold"/>
                                            <p:tgtEl>
                                              <p:spTgt spid="40"/>
                                            </p:tgtEl>
                                            <p:attrNameLst>
                                              <p:attrName>ppt_x</p:attrName>
                                            </p:attrNameLst>
                                          </p:cBhvr>
                                          <p:tavLst>
                                            <p:tav tm="0">
                                              <p:val>
                                                <p:strVal val="1+#ppt_w/2"/>
                                              </p:val>
                                            </p:tav>
                                            <p:tav tm="100000">
                                              <p:val>
                                                <p:strVal val="#ppt_x"/>
                                              </p:val>
                                            </p:tav>
                                          </p:tavLst>
                                        </p:anim>
                                        <p:anim calcmode="lin" valueType="num">
                                          <p:cBhvr additive="base">
                                            <p:cTn id="32" dur="20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2" accel="5800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2000" fill="hold"/>
                                            <p:tgtEl>
                                              <p:spTgt spid="33"/>
                                            </p:tgtEl>
                                            <p:attrNameLst>
                                              <p:attrName>ppt_x</p:attrName>
                                            </p:attrNameLst>
                                          </p:cBhvr>
                                          <p:tavLst>
                                            <p:tav tm="0">
                                              <p:val>
                                                <p:strVal val="0-#ppt_w/2"/>
                                              </p:val>
                                            </p:tav>
                                            <p:tav tm="100000">
                                              <p:val>
                                                <p:strVal val="#ppt_x"/>
                                              </p:val>
                                            </p:tav>
                                          </p:tavLst>
                                        </p:anim>
                                        <p:anim calcmode="lin" valueType="num">
                                          <p:cBhvr additive="base">
                                            <p:cTn id="36" dur="2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3" accel="5800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2000" fill="hold"/>
                                            <p:tgtEl>
                                              <p:spTgt spid="47"/>
                                            </p:tgtEl>
                                            <p:attrNameLst>
                                              <p:attrName>ppt_x</p:attrName>
                                            </p:attrNameLst>
                                          </p:cBhvr>
                                          <p:tavLst>
                                            <p:tav tm="0">
                                              <p:val>
                                                <p:strVal val="1+#ppt_w/2"/>
                                              </p:val>
                                            </p:tav>
                                            <p:tav tm="100000">
                                              <p:val>
                                                <p:strVal val="#ppt_x"/>
                                              </p:val>
                                            </p:tav>
                                          </p:tavLst>
                                        </p:anim>
                                        <p:anim calcmode="lin" valueType="num">
                                          <p:cBhvr additive="base">
                                            <p:cTn id="40" dur="2000" fill="hold"/>
                                            <p:tgtEl>
                                              <p:spTgt spid="47"/>
                                            </p:tgtEl>
                                            <p:attrNameLst>
                                              <p:attrName>ppt_y</p:attrName>
                                            </p:attrNameLst>
                                          </p:cBhvr>
                                          <p:tavLst>
                                            <p:tav tm="0">
                                              <p:val>
                                                <p:strVal val="0-#ppt_h/2"/>
                                              </p:val>
                                            </p:tav>
                                            <p:tav tm="100000">
                                              <p:val>
                                                <p:strVal val="#ppt_y"/>
                                              </p:val>
                                            </p:tav>
                                          </p:tavLst>
                                        </p:anim>
                                      </p:childTnLst>
                                    </p:cTn>
                                  </p:par>
                                </p:childTnLst>
                              </p:cTn>
                            </p:par>
                            <p:par>
                              <p:cTn id="41" fill="hold">
                                <p:stCondLst>
                                  <p:cond delay="5350"/>
                                </p:stCondLst>
                                <p:childTnLst>
                                  <p:par>
                                    <p:cTn id="42" presetID="42"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36" name="任意多边形 35"/>
          <p:cNvSpPr/>
          <p:nvPr/>
        </p:nvSpPr>
        <p:spPr>
          <a:xfrm rot="19335404">
            <a:off x="1277845" y="1071681"/>
            <a:ext cx="3583852" cy="3536614"/>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68572" tIns="34287" rIns="68572" bIns="34287" rtlCol="0" anchor="ctr">
            <a:noAutofit/>
          </a:bodyPr>
          <a:lstStyle/>
          <a:p>
            <a:pPr algn="ctr"/>
            <a:endParaRPr lang="zh-CN" altLang="en-US"/>
          </a:p>
        </p:txBody>
      </p:sp>
      <p:grpSp>
        <p:nvGrpSpPr>
          <p:cNvPr id="37" name="组合 36"/>
          <p:cNvGrpSpPr/>
          <p:nvPr/>
        </p:nvGrpSpPr>
        <p:grpSpPr>
          <a:xfrm>
            <a:off x="1187747" y="1707715"/>
            <a:ext cx="2070722" cy="2071751"/>
            <a:chOff x="1689963" y="2421800"/>
            <a:chExt cx="2642282" cy="2642282"/>
          </a:xfrm>
        </p:grpSpPr>
        <p:sp>
          <p:nvSpPr>
            <p:cNvPr id="38" name="椭圆 37"/>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9" name="图片 38"/>
            <p:cNvPicPr>
              <a:picLocks noChangeAspect="1"/>
            </p:cNvPicPr>
            <p:nvPr/>
          </p:nvPicPr>
          <p:blipFill>
            <a:blip r:embed="rId1" cstate="print"/>
            <a:stretch>
              <a:fillRect/>
            </a:stretch>
          </p:blipFill>
          <p:spPr>
            <a:xfrm>
              <a:off x="1894170" y="2645314"/>
              <a:ext cx="2238896" cy="2240646"/>
            </a:xfrm>
            <a:prstGeom prst="ellipse">
              <a:avLst/>
            </a:prstGeom>
            <a:effectLst>
              <a:innerShdw blurRad="114300">
                <a:prstClr val="black"/>
              </a:innerShdw>
            </a:effectLst>
          </p:spPr>
        </p:pic>
      </p:grpSp>
      <p:grpSp>
        <p:nvGrpSpPr>
          <p:cNvPr id="40" name="组合 39"/>
          <p:cNvGrpSpPr/>
          <p:nvPr/>
        </p:nvGrpSpPr>
        <p:grpSpPr>
          <a:xfrm>
            <a:off x="4171611" y="1096970"/>
            <a:ext cx="3595296" cy="943018"/>
            <a:chOff x="5233132" y="1556744"/>
            <a:chExt cx="4794629" cy="1256969"/>
          </a:xfrm>
        </p:grpSpPr>
        <p:grpSp>
          <p:nvGrpSpPr>
            <p:cNvPr id="41" name="组合 40"/>
            <p:cNvGrpSpPr/>
            <p:nvPr/>
          </p:nvGrpSpPr>
          <p:grpSpPr>
            <a:xfrm>
              <a:off x="5442041" y="1556744"/>
              <a:ext cx="4585720" cy="1256969"/>
              <a:chOff x="5841004" y="1388597"/>
              <a:chExt cx="4585720" cy="1256969"/>
            </a:xfrm>
          </p:grpSpPr>
          <p:sp>
            <p:nvSpPr>
              <p:cNvPr id="43" name="MH_SubTitle_1"/>
              <p:cNvSpPr>
                <a:spLocks noChangeArrowheads="1"/>
              </p:cNvSpPr>
              <p:nvPr/>
            </p:nvSpPr>
            <p:spPr bwMode="auto">
              <a:xfrm flipH="1">
                <a:off x="5841004" y="1388597"/>
                <a:ext cx="1631522" cy="399986"/>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Rectangle 5"/>
              <p:cNvSpPr/>
              <p:nvPr/>
            </p:nvSpPr>
            <p:spPr bwMode="auto">
              <a:xfrm>
                <a:off x="5980703" y="1833058"/>
                <a:ext cx="444602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200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字以内。</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42" name="直接连接符 41"/>
            <p:cNvCxnSpPr/>
            <p:nvPr/>
          </p:nvCxnSpPr>
          <p:spPr>
            <a:xfrm>
              <a:off x="5233132" y="1985192"/>
              <a:ext cx="2966458" cy="0"/>
            </a:xfrm>
            <a:prstGeom prst="line">
              <a:avLst/>
            </a:prstGeom>
            <a:ln w="19050">
              <a:solidFill>
                <a:srgbClr val="006DF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4677519" y="2338822"/>
            <a:ext cx="3521335" cy="969595"/>
            <a:chOff x="5907805" y="3212034"/>
            <a:chExt cx="4695996" cy="1292393"/>
          </a:xfrm>
        </p:grpSpPr>
        <p:grpSp>
          <p:nvGrpSpPr>
            <p:cNvPr id="46" name="组合 45"/>
            <p:cNvGrpSpPr/>
            <p:nvPr/>
          </p:nvGrpSpPr>
          <p:grpSpPr>
            <a:xfrm>
              <a:off x="5931266" y="3212034"/>
              <a:ext cx="4672535" cy="1292393"/>
              <a:chOff x="5841004" y="2643475"/>
              <a:chExt cx="4672535" cy="1292393"/>
            </a:xfrm>
          </p:grpSpPr>
          <p:sp>
            <p:nvSpPr>
              <p:cNvPr id="48" name="MH_SubTitle_1"/>
              <p:cNvSpPr>
                <a:spLocks noChangeArrowheads="1"/>
              </p:cNvSpPr>
              <p:nvPr/>
            </p:nvSpPr>
            <p:spPr bwMode="auto">
              <a:xfrm flipH="1">
                <a:off x="5841004" y="2643475"/>
                <a:ext cx="1631522" cy="399985"/>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Rectangle 5"/>
              <p:cNvSpPr/>
              <p:nvPr/>
            </p:nvSpPr>
            <p:spPr bwMode="auto">
              <a:xfrm>
                <a:off x="5980706" y="3123360"/>
                <a:ext cx="453283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200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字以内。</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47" name="直接连接符 46"/>
            <p:cNvCxnSpPr/>
            <p:nvPr/>
          </p:nvCxnSpPr>
          <p:spPr>
            <a:xfrm>
              <a:off x="5907805" y="3669060"/>
              <a:ext cx="2966458" cy="0"/>
            </a:xfrm>
            <a:prstGeom prst="line">
              <a:avLst/>
            </a:prstGeom>
            <a:ln w="19050">
              <a:solidFill>
                <a:srgbClr val="8DC7FE"/>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4145179" y="3539898"/>
            <a:ext cx="3612437" cy="1005853"/>
            <a:chOff x="5210272" y="4939293"/>
            <a:chExt cx="4817489" cy="1340722"/>
          </a:xfrm>
        </p:grpSpPr>
        <p:grpSp>
          <p:nvGrpSpPr>
            <p:cNvPr id="51" name="组合 50"/>
            <p:cNvGrpSpPr/>
            <p:nvPr/>
          </p:nvGrpSpPr>
          <p:grpSpPr>
            <a:xfrm>
              <a:off x="5302340" y="4939293"/>
              <a:ext cx="4725421" cy="1340722"/>
              <a:chOff x="5678803" y="4892574"/>
              <a:chExt cx="4725421" cy="1340722"/>
            </a:xfrm>
          </p:grpSpPr>
          <p:sp>
            <p:nvSpPr>
              <p:cNvPr id="53" name="MH_SubTitle_1"/>
              <p:cNvSpPr>
                <a:spLocks noChangeArrowheads="1"/>
              </p:cNvSpPr>
              <p:nvPr/>
            </p:nvSpPr>
            <p:spPr bwMode="auto">
              <a:xfrm flipH="1">
                <a:off x="5678803" y="4892574"/>
                <a:ext cx="1631523" cy="399985"/>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Rectangle 5"/>
              <p:cNvSpPr/>
              <p:nvPr/>
            </p:nvSpPr>
            <p:spPr bwMode="auto">
              <a:xfrm>
                <a:off x="5818504" y="5420788"/>
                <a:ext cx="4585720"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200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字以内。</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52" name="直接连接符 51"/>
            <p:cNvCxnSpPr/>
            <p:nvPr/>
          </p:nvCxnSpPr>
          <p:spPr>
            <a:xfrm>
              <a:off x="5210272" y="5432319"/>
              <a:ext cx="2966458" cy="0"/>
            </a:xfrm>
            <a:prstGeom prst="line">
              <a:avLst/>
            </a:prstGeom>
            <a:ln w="19050">
              <a:solidFill>
                <a:srgbClr val="006DF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3334630" y="1133374"/>
            <a:ext cx="724046" cy="724406"/>
            <a:chOff x="4116949" y="1605269"/>
            <a:chExt cx="965576" cy="965576"/>
          </a:xfrm>
        </p:grpSpPr>
        <p:sp>
          <p:nvSpPr>
            <p:cNvPr id="56" name="椭圆 55"/>
            <p:cNvSpPr/>
            <p:nvPr/>
          </p:nvSpPr>
          <p:spPr>
            <a:xfrm>
              <a:off x="4116949" y="1605269"/>
              <a:ext cx="965576" cy="965576"/>
            </a:xfrm>
            <a:prstGeom prst="ellipse">
              <a:avLst/>
            </a:prstGeom>
            <a:solidFill>
              <a:srgbClr val="5293FB"/>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7"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3829837" y="2409971"/>
            <a:ext cx="724046" cy="724406"/>
            <a:chOff x="4777349" y="3344972"/>
            <a:chExt cx="965576" cy="965576"/>
          </a:xfrm>
        </p:grpSpPr>
        <p:sp>
          <p:nvSpPr>
            <p:cNvPr id="59" name="椭圆 58"/>
            <p:cNvSpPr/>
            <p:nvPr/>
          </p:nvSpPr>
          <p:spPr>
            <a:xfrm>
              <a:off x="4777349" y="3344972"/>
              <a:ext cx="965576" cy="965576"/>
            </a:xfrm>
            <a:prstGeom prst="ellipse">
              <a:avLst/>
            </a:prstGeom>
            <a:solidFill>
              <a:srgbClr val="8DC7FE"/>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3320345" y="3665130"/>
            <a:ext cx="724046" cy="724406"/>
            <a:chOff x="4097899" y="4979900"/>
            <a:chExt cx="965576" cy="965576"/>
          </a:xfrm>
        </p:grpSpPr>
        <p:sp>
          <p:nvSpPr>
            <p:cNvPr id="62" name="椭圆 61"/>
            <p:cNvSpPr/>
            <p:nvPr/>
          </p:nvSpPr>
          <p:spPr>
            <a:xfrm>
              <a:off x="4097899" y="4979900"/>
              <a:ext cx="965576" cy="965576"/>
            </a:xfrm>
            <a:prstGeom prst="ellipse">
              <a:avLst/>
            </a:prstGeom>
            <a:solidFill>
              <a:srgbClr val="5293FB"/>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850"/>
                            </p:stCondLst>
                            <p:childTnLst>
                              <p:par>
                                <p:cTn id="25" presetID="53" presetClass="entr" presetSubtype="16"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3350"/>
                            </p:stCondLst>
                            <p:childTnLst>
                              <p:par>
                                <p:cTn id="31" presetID="10" presetClass="entr" presetSubtype="0"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childTnLst>
                          </p:cTn>
                        </p:par>
                        <p:par>
                          <p:cTn id="34" fill="hold">
                            <p:stCondLst>
                              <p:cond delay="3850"/>
                            </p:stCondLst>
                            <p:childTnLst>
                              <p:par>
                                <p:cTn id="35" presetID="22" presetClass="entr" presetSubtype="8"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par>
                          <p:cTn id="38" fill="hold">
                            <p:stCondLst>
                              <p:cond delay="4350"/>
                            </p:stCondLst>
                            <p:childTnLst>
                              <p:par>
                                <p:cTn id="39" presetID="10" presetClass="entr" presetSubtype="0"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childTnLst>
                          </p:cTn>
                        </p:par>
                        <p:par>
                          <p:cTn id="42" fill="hold">
                            <p:stCondLst>
                              <p:cond delay="4850"/>
                            </p:stCondLst>
                            <p:childTnLst>
                              <p:par>
                                <p:cTn id="43" presetID="22" presetClass="entr" presetSubtype="8"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par>
                          <p:cTn id="46" fill="hold">
                            <p:stCondLst>
                              <p:cond delay="5350"/>
                            </p:stCondLst>
                            <p:childTnLst>
                              <p:par>
                                <p:cTn id="47" presetID="10" presetClass="entr" presetSubtype="0"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childTnLst>
                          </p:cTn>
                        </p:par>
                        <p:par>
                          <p:cTn id="50" fill="hold">
                            <p:stCondLst>
                              <p:cond delay="5850"/>
                            </p:stCondLst>
                            <p:childTnLst>
                              <p:par>
                                <p:cTn id="51" presetID="2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任意多边形 35"/>
          <p:cNvSpPr>
            <a:spLocks noChangeArrowheads="1"/>
          </p:cNvSpPr>
          <p:nvPr/>
        </p:nvSpPr>
        <p:spPr bwMode="auto">
          <a:xfrm>
            <a:off x="1796653" y="2509837"/>
            <a:ext cx="1014413" cy="1309688"/>
          </a:xfrm>
          <a:custGeom>
            <a:avLst/>
            <a:gdLst>
              <a:gd name="T0" fmla="*/ 901473 w 1352638"/>
              <a:gd name="T1" fmla="*/ 16 h 1747217"/>
              <a:gd name="T2" fmla="*/ 974192 w 1352638"/>
              <a:gd name="T3" fmla="*/ 31619 h 1747217"/>
              <a:gd name="T4" fmla="*/ 1352550 w 1352638"/>
              <a:gd name="T5" fmla="*/ 423231 h 1747217"/>
              <a:gd name="T6" fmla="*/ 948292 w 1352638"/>
              <a:gd name="T7" fmla="*/ 813428 h 1747217"/>
              <a:gd name="T8" fmla="*/ 945734 w 1352638"/>
              <a:gd name="T9" fmla="*/ 959852 h 1747217"/>
              <a:gd name="T10" fmla="*/ 1312064 w 1352638"/>
              <a:gd name="T11" fmla="*/ 1339012 h 1747217"/>
              <a:gd name="T12" fmla="*/ 920260 w 1352638"/>
              <a:gd name="T13" fmla="*/ 1717186 h 1747217"/>
              <a:gd name="T14" fmla="*/ 773764 w 1352638"/>
              <a:gd name="T15" fmla="*/ 1714631 h 1747217"/>
              <a:gd name="T16" fmla="*/ 29077 w 1352638"/>
              <a:gd name="T17" fmla="*/ 943861 h 1747217"/>
              <a:gd name="T18" fmla="*/ 15 w 1352638"/>
              <a:gd name="T19" fmla="*/ 870119 h 1747217"/>
              <a:gd name="T20" fmla="*/ 31634 w 1352638"/>
              <a:gd name="T21" fmla="*/ 797436 h 1747217"/>
              <a:gd name="T22" fmla="*/ 827695 w 1352638"/>
              <a:gd name="T23" fmla="*/ 29064 h 1747217"/>
              <a:gd name="T24" fmla="*/ 901473 w 1352638"/>
              <a:gd name="T25" fmla="*/ 16 h 1747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7"/>
              <a:gd name="T41" fmla="*/ 1352638 w 1352638"/>
              <a:gd name="T42" fmla="*/ 1747217 h 1747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8DC7FE"/>
          </a:solidFill>
          <a:ln>
            <a:noFill/>
          </a:ln>
        </p:spPr>
        <p:txBody>
          <a:bodyPr lIns="162000" tIns="0" rIns="0" bIns="0" anchor="ctr"/>
          <a:lstStyle/>
          <a:p>
            <a:pPr>
              <a:defRPr/>
            </a:pPr>
            <a:r>
              <a:rPr lang="zh-CN" altLang="en-US" sz="1500" b="1" kern="0">
                <a:solidFill>
                  <a:schemeClr val="bg1"/>
                </a:solidFill>
                <a:latin typeface="微软雅黑" panose="020B0503020204020204" pitchFamily="34" charset="-122"/>
                <a:ea typeface="微软雅黑" panose="020B0503020204020204" pitchFamily="34" charset="-122"/>
              </a:rPr>
              <a:t>标题</a:t>
            </a:r>
            <a:endParaRPr lang="zh-CN" altLang="en-US" sz="1500" b="1" kern="0">
              <a:solidFill>
                <a:schemeClr val="bg1"/>
              </a:solidFill>
              <a:latin typeface="微软雅黑" panose="020B0503020204020204" pitchFamily="34" charset="-122"/>
              <a:ea typeface="微软雅黑" panose="020B0503020204020204" pitchFamily="34" charset="-122"/>
            </a:endParaRPr>
          </a:p>
        </p:txBody>
      </p:sp>
      <p:sp>
        <p:nvSpPr>
          <p:cNvPr id="10" name="任意多边形 36"/>
          <p:cNvSpPr>
            <a:spLocks noChangeArrowheads="1"/>
          </p:cNvSpPr>
          <p:nvPr/>
        </p:nvSpPr>
        <p:spPr bwMode="auto">
          <a:xfrm>
            <a:off x="1820466" y="1789510"/>
            <a:ext cx="1312069" cy="1008459"/>
          </a:xfrm>
          <a:custGeom>
            <a:avLst/>
            <a:gdLst>
              <a:gd name="T0" fmla="*/ 861672 w 1747878"/>
              <a:gd name="T1" fmla="*/ 0 h 1344614"/>
              <a:gd name="T2" fmla="*/ 934935 w 1747878"/>
              <a:gd name="T3" fmla="*/ 30347 h 1344614"/>
              <a:gd name="T4" fmla="*/ 1717492 w 1747878"/>
              <a:gd name="T5" fmla="*/ 812921 h 1344614"/>
              <a:gd name="T6" fmla="*/ 1717492 w 1747878"/>
              <a:gd name="T7" fmla="*/ 959449 h 1344614"/>
              <a:gd name="T8" fmla="*/ 1332337 w 1747878"/>
              <a:gd name="T9" fmla="*/ 1344613 h 1344614"/>
              <a:gd name="T10" fmla="*/ 934936 w 1747878"/>
              <a:gd name="T11" fmla="*/ 947204 h 1344614"/>
              <a:gd name="T12" fmla="*/ 788411 w 1747878"/>
              <a:gd name="T13" fmla="*/ 947204 h 1344614"/>
              <a:gd name="T14" fmla="*/ 415502 w 1747878"/>
              <a:gd name="T15" fmla="*/ 1320121 h 1344614"/>
              <a:gd name="T16" fmla="*/ 30346 w 1747878"/>
              <a:gd name="T17" fmla="*/ 934956 h 1344614"/>
              <a:gd name="T18" fmla="*/ 30346 w 1747878"/>
              <a:gd name="T19" fmla="*/ 788428 h 1344614"/>
              <a:gd name="T20" fmla="*/ 788410 w 1747878"/>
              <a:gd name="T21" fmla="*/ 30347 h 1344614"/>
              <a:gd name="T22" fmla="*/ 861672 w 1747878"/>
              <a:gd name="T23" fmla="*/ 0 h 13446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7878"/>
              <a:gd name="T37" fmla="*/ 0 h 1344614"/>
              <a:gd name="T38" fmla="*/ 1747878 w 1747878"/>
              <a:gd name="T39" fmla="*/ 1344614 h 13446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5293FB"/>
          </a:solidFill>
          <a:ln>
            <a:noFill/>
          </a:ln>
        </p:spPr>
        <p:txBody>
          <a:bodyPr lIns="0" tIns="0" rIns="0" bIns="162000" anchor="ctr"/>
          <a:lstStyle/>
          <a:p>
            <a:pPr algn="ctr">
              <a:defRPr/>
            </a:pPr>
            <a:r>
              <a:rPr lang="zh-CN" altLang="en-US" sz="1500" b="1" kern="0" dirty="0">
                <a:solidFill>
                  <a:schemeClr val="bg1"/>
                </a:solidFill>
                <a:latin typeface="微软雅黑" panose="020B0503020204020204" pitchFamily="34" charset="-122"/>
                <a:ea typeface="微软雅黑" panose="020B0503020204020204" pitchFamily="34" charset="-122"/>
              </a:rPr>
              <a:t>标题</a:t>
            </a:r>
            <a:endParaRPr lang="zh-CN" altLang="en-US" sz="1500" b="1" kern="0" dirty="0">
              <a:solidFill>
                <a:schemeClr val="bg1"/>
              </a:solidFill>
              <a:latin typeface="微软雅黑" panose="020B0503020204020204" pitchFamily="34" charset="-122"/>
              <a:ea typeface="微软雅黑" panose="020B0503020204020204" pitchFamily="34" charset="-122"/>
            </a:endParaRPr>
          </a:p>
        </p:txBody>
      </p:sp>
      <p:sp>
        <p:nvSpPr>
          <p:cNvPr id="11" name="任意多边形 37"/>
          <p:cNvSpPr>
            <a:spLocks noChangeArrowheads="1"/>
          </p:cNvSpPr>
          <p:nvPr/>
        </p:nvSpPr>
        <p:spPr bwMode="auto">
          <a:xfrm>
            <a:off x="2844403" y="1813323"/>
            <a:ext cx="1014413" cy="1310878"/>
          </a:xfrm>
          <a:custGeom>
            <a:avLst/>
            <a:gdLst>
              <a:gd name="T0" fmla="*/ 506068 w 1352638"/>
              <a:gd name="T1" fmla="*/ 15 h 1747216"/>
              <a:gd name="T2" fmla="*/ 578786 w 1352638"/>
              <a:gd name="T3" fmla="*/ 31647 h 1747216"/>
              <a:gd name="T4" fmla="*/ 1323474 w 1352638"/>
              <a:gd name="T5" fmla="*/ 803119 h 1747216"/>
              <a:gd name="T6" fmla="*/ 1352535 w 1352638"/>
              <a:gd name="T7" fmla="*/ 876927 h 1747216"/>
              <a:gd name="T8" fmla="*/ 1320917 w 1352638"/>
              <a:gd name="T9" fmla="*/ 949676 h 1747216"/>
              <a:gd name="T10" fmla="*/ 524855 w 1352638"/>
              <a:gd name="T11" fmla="*/ 1718748 h 1747216"/>
              <a:gd name="T12" fmla="*/ 378358 w 1352638"/>
              <a:gd name="T13" fmla="*/ 1716190 h 1747216"/>
              <a:gd name="T14" fmla="*/ 0 w 1352638"/>
              <a:gd name="T15" fmla="*/ 1324223 h 1747216"/>
              <a:gd name="T16" fmla="*/ 404259 w 1352638"/>
              <a:gd name="T17" fmla="*/ 933670 h 1747216"/>
              <a:gd name="T18" fmla="*/ 406816 w 1352638"/>
              <a:gd name="T19" fmla="*/ 787113 h 1747216"/>
              <a:gd name="T20" fmla="*/ 40487 w 1352638"/>
              <a:gd name="T21" fmla="*/ 407608 h 1747216"/>
              <a:gd name="T22" fmla="*/ 432290 w 1352638"/>
              <a:gd name="T23" fmla="*/ 29089 h 1747216"/>
              <a:gd name="T24" fmla="*/ 506068 w 1352638"/>
              <a:gd name="T25" fmla="*/ 15 h 1747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6"/>
              <a:gd name="T41" fmla="*/ 1352638 w 1352638"/>
              <a:gd name="T42" fmla="*/ 1747216 h 1747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8DC7FE"/>
          </a:solidFill>
          <a:ln>
            <a:noFill/>
          </a:ln>
        </p:spPr>
        <p:txBody>
          <a:bodyPr lIns="0" tIns="0" rIns="162000" bIns="0" anchor="ctr"/>
          <a:lstStyle/>
          <a:p>
            <a:pPr algn="r">
              <a:defRPr/>
            </a:pPr>
            <a:r>
              <a:rPr lang="zh-CN" altLang="en-US" sz="1500" b="1" kern="0" dirty="0">
                <a:solidFill>
                  <a:schemeClr val="bg1"/>
                </a:solidFill>
                <a:latin typeface="微软雅黑" panose="020B0503020204020204" pitchFamily="34" charset="-122"/>
                <a:ea typeface="微软雅黑" panose="020B0503020204020204" pitchFamily="34" charset="-122"/>
              </a:rPr>
              <a:t>标题</a:t>
            </a:r>
            <a:endParaRPr lang="zh-CN" altLang="en-US" sz="1500" b="1" kern="0" dirty="0">
              <a:solidFill>
                <a:schemeClr val="bg1"/>
              </a:solidFill>
              <a:latin typeface="微软雅黑" panose="020B0503020204020204" pitchFamily="34" charset="-122"/>
              <a:ea typeface="微软雅黑" panose="020B0503020204020204" pitchFamily="34" charset="-122"/>
            </a:endParaRPr>
          </a:p>
        </p:txBody>
      </p:sp>
      <p:sp>
        <p:nvSpPr>
          <p:cNvPr id="12" name="任意多边形 38"/>
          <p:cNvSpPr>
            <a:spLocks noChangeArrowheads="1"/>
          </p:cNvSpPr>
          <p:nvPr/>
        </p:nvSpPr>
        <p:spPr bwMode="auto">
          <a:xfrm>
            <a:off x="2518173" y="2838450"/>
            <a:ext cx="1312069" cy="1014413"/>
          </a:xfrm>
          <a:custGeom>
            <a:avLst/>
            <a:gdLst>
              <a:gd name="T0" fmla="*/ 423615 w 1747216"/>
              <a:gd name="T1" fmla="*/ 0 h 1352638"/>
              <a:gd name="T2" fmla="*/ 814167 w 1747216"/>
              <a:gd name="T3" fmla="*/ 404259 h 1352638"/>
              <a:gd name="T4" fmla="*/ 960725 w 1747216"/>
              <a:gd name="T5" fmla="*/ 406816 h 1352638"/>
              <a:gd name="T6" fmla="*/ 1340229 w 1747216"/>
              <a:gd name="T7" fmla="*/ 40487 h 1352638"/>
              <a:gd name="T8" fmla="*/ 1718748 w 1747216"/>
              <a:gd name="T9" fmla="*/ 432290 h 1352638"/>
              <a:gd name="T10" fmla="*/ 1716190 w 1747216"/>
              <a:gd name="T11" fmla="*/ 578786 h 1352638"/>
              <a:gd name="T12" fmla="*/ 944719 w 1747216"/>
              <a:gd name="T13" fmla="*/ 1323474 h 1352638"/>
              <a:gd name="T14" fmla="*/ 870910 w 1747216"/>
              <a:gd name="T15" fmla="*/ 1352535 h 1352638"/>
              <a:gd name="T16" fmla="*/ 798161 w 1747216"/>
              <a:gd name="T17" fmla="*/ 1320917 h 1352638"/>
              <a:gd name="T18" fmla="*/ 29089 w 1747216"/>
              <a:gd name="T19" fmla="*/ 524855 h 1352638"/>
              <a:gd name="T20" fmla="*/ 31647 w 1747216"/>
              <a:gd name="T21" fmla="*/ 378358 h 1352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7216"/>
              <a:gd name="T34" fmla="*/ 0 h 1352638"/>
              <a:gd name="T35" fmla="*/ 1747216 w 1747216"/>
              <a:gd name="T36" fmla="*/ 1352638 h 1352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lnTo>
                  <a:pt x="423464" y="0"/>
                </a:lnTo>
                <a:close/>
              </a:path>
            </a:pathLst>
          </a:custGeom>
          <a:solidFill>
            <a:srgbClr val="5293FB"/>
          </a:solidFill>
          <a:ln>
            <a:noFill/>
          </a:ln>
        </p:spPr>
        <p:txBody>
          <a:bodyPr lIns="0" tIns="162000" rIns="0" bIns="0" anchor="ctr"/>
          <a:lstStyle/>
          <a:p>
            <a:pPr algn="ctr">
              <a:defRPr/>
            </a:pPr>
            <a:r>
              <a:rPr lang="zh-CN" altLang="en-US" sz="1500" b="1" kern="0">
                <a:solidFill>
                  <a:schemeClr val="bg1"/>
                </a:solidFill>
                <a:latin typeface="微软雅黑" panose="020B0503020204020204" pitchFamily="34" charset="-122"/>
                <a:ea typeface="微软雅黑" panose="020B0503020204020204" pitchFamily="34" charset="-122"/>
              </a:rPr>
              <a:t>标题</a:t>
            </a:r>
            <a:endParaRPr lang="zh-CN" altLang="en-US" sz="1500" b="1" kern="0">
              <a:solidFill>
                <a:schemeClr val="bg1"/>
              </a:solidFill>
              <a:latin typeface="微软雅黑" panose="020B0503020204020204" pitchFamily="34" charset="-122"/>
              <a:ea typeface="微软雅黑" panose="020B0503020204020204" pitchFamily="34" charset="-122"/>
            </a:endParaRPr>
          </a:p>
        </p:txBody>
      </p:sp>
      <p:sp>
        <p:nvSpPr>
          <p:cNvPr id="13" name="矩形 39"/>
          <p:cNvSpPr>
            <a:spLocks noChangeArrowheads="1"/>
          </p:cNvSpPr>
          <p:nvPr/>
        </p:nvSpPr>
        <p:spPr bwMode="auto">
          <a:xfrm>
            <a:off x="3889772" y="2241948"/>
            <a:ext cx="1357313"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40"/>
          <p:cNvSpPr>
            <a:spLocks noChangeArrowheads="1"/>
          </p:cNvSpPr>
          <p:nvPr/>
        </p:nvSpPr>
        <p:spPr bwMode="auto">
          <a:xfrm>
            <a:off x="2489597" y="3921919"/>
            <a:ext cx="1357313" cy="45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41"/>
          <p:cNvSpPr>
            <a:spLocks noChangeArrowheads="1"/>
          </p:cNvSpPr>
          <p:nvPr/>
        </p:nvSpPr>
        <p:spPr bwMode="auto">
          <a:xfrm>
            <a:off x="1784747" y="1291829"/>
            <a:ext cx="1357313"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42"/>
          <p:cNvSpPr>
            <a:spLocks noChangeArrowheads="1"/>
          </p:cNvSpPr>
          <p:nvPr/>
        </p:nvSpPr>
        <p:spPr bwMode="auto">
          <a:xfrm>
            <a:off x="394098" y="2934891"/>
            <a:ext cx="1354931"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7" name="Group 18"/>
          <p:cNvGrpSpPr/>
          <p:nvPr/>
        </p:nvGrpSpPr>
        <p:grpSpPr bwMode="auto">
          <a:xfrm>
            <a:off x="5522119" y="1394223"/>
            <a:ext cx="2887266" cy="695406"/>
            <a:chOff x="0" y="0"/>
            <a:chExt cx="3850501" cy="928543"/>
          </a:xfrm>
        </p:grpSpPr>
        <p:sp>
          <p:nvSpPr>
            <p:cNvPr id="18" name="文本框 44"/>
            <p:cNvSpPr txBox="1">
              <a:spLocks noChangeArrowheads="1"/>
            </p:cNvSpPr>
            <p:nvPr/>
          </p:nvSpPr>
          <p:spPr bwMode="auto">
            <a:xfrm>
              <a:off x="0" y="0"/>
              <a:ext cx="2674843" cy="3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smtClean="0">
                  <a:solidFill>
                    <a:srgbClr val="5293FB"/>
                  </a:solidFill>
                  <a:latin typeface="微软雅黑" panose="020B0503020204020204" pitchFamily="34" charset="-122"/>
                  <a:ea typeface="微软雅黑" panose="020B0503020204020204" pitchFamily="34" charset="-122"/>
                </a:rPr>
                <a:t>添加标题</a:t>
              </a:r>
              <a:endParaRPr lang="zh-CN" altLang="en-US" sz="1100" b="1" kern="0" dirty="0">
                <a:solidFill>
                  <a:srgbClr val="5293FB"/>
                </a:solidFill>
                <a:latin typeface="微软雅黑" panose="020B0503020204020204" pitchFamily="34" charset="-122"/>
                <a:ea typeface="微软雅黑" panose="020B0503020204020204" pitchFamily="34" charset="-122"/>
              </a:endParaRPr>
            </a:p>
          </p:txBody>
        </p:sp>
        <p:sp>
          <p:nvSpPr>
            <p:cNvPr id="19" name="文本框 14"/>
            <p:cNvSpPr txBox="1">
              <a:spLocks noChangeArrowheads="1"/>
            </p:cNvSpPr>
            <p:nvPr/>
          </p:nvSpPr>
          <p:spPr bwMode="auto">
            <a:xfrm>
              <a:off x="0" y="353200"/>
              <a:ext cx="3850501" cy="57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Group 21"/>
          <p:cNvGrpSpPr/>
          <p:nvPr/>
        </p:nvGrpSpPr>
        <p:grpSpPr bwMode="auto">
          <a:xfrm>
            <a:off x="5522119" y="2464594"/>
            <a:ext cx="2887266" cy="695854"/>
            <a:chOff x="0" y="0"/>
            <a:chExt cx="3850501" cy="927568"/>
          </a:xfrm>
        </p:grpSpPr>
        <p:sp>
          <p:nvSpPr>
            <p:cNvPr id="21" name="文本框 47"/>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rgbClr val="8DC7FE"/>
                  </a:solidFill>
                  <a:latin typeface="微软雅黑" panose="020B0503020204020204" pitchFamily="34" charset="-122"/>
                  <a:ea typeface="微软雅黑" panose="020B0503020204020204" pitchFamily="34" charset="-122"/>
                </a:rPr>
                <a:t>添加标题</a:t>
              </a:r>
              <a:endParaRPr lang="zh-CN" altLang="en-US" sz="1100" b="1" kern="0" dirty="0">
                <a:solidFill>
                  <a:srgbClr val="8DC7FE"/>
                </a:solidFill>
                <a:latin typeface="微软雅黑" panose="020B0503020204020204" pitchFamily="34" charset="-122"/>
                <a:ea typeface="微软雅黑" panose="020B0503020204020204" pitchFamily="34" charset="-122"/>
              </a:endParaRPr>
            </a:p>
          </p:txBody>
        </p:sp>
        <p:sp>
          <p:nvSpPr>
            <p:cNvPr id="22"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Group 24"/>
          <p:cNvGrpSpPr/>
          <p:nvPr/>
        </p:nvGrpSpPr>
        <p:grpSpPr bwMode="auto">
          <a:xfrm>
            <a:off x="5522119" y="3536157"/>
            <a:ext cx="2887266" cy="695854"/>
            <a:chOff x="0" y="0"/>
            <a:chExt cx="3850501" cy="927568"/>
          </a:xfrm>
        </p:grpSpPr>
        <p:sp>
          <p:nvSpPr>
            <p:cNvPr id="24" name="文本框 50"/>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rgbClr val="5293FB"/>
                  </a:solidFill>
                  <a:latin typeface="微软雅黑" panose="020B0503020204020204" pitchFamily="34" charset="-122"/>
                  <a:ea typeface="微软雅黑" panose="020B0503020204020204" pitchFamily="34" charset="-122"/>
                </a:rPr>
                <a:t>添加标题</a:t>
              </a:r>
              <a:endParaRPr lang="zh-CN" altLang="en-US" sz="1100" b="1" kern="0" dirty="0">
                <a:solidFill>
                  <a:srgbClr val="5293FB"/>
                </a:solidFill>
                <a:latin typeface="微软雅黑" panose="020B0503020204020204" pitchFamily="34" charset="-122"/>
                <a:ea typeface="微软雅黑" panose="020B0503020204020204" pitchFamily="34" charset="-122"/>
              </a:endParaRPr>
            </a:p>
          </p:txBody>
        </p:sp>
        <p:sp>
          <p:nvSpPr>
            <p:cNvPr id="25"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850"/>
                            </p:stCondLst>
                            <p:childTnLst>
                              <p:par>
                                <p:cTn id="42" presetID="1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p:tgtEl>
                                          <p:spTgt spid="15"/>
                                        </p:tgtEl>
                                        <p:attrNameLst>
                                          <p:attrName>ppt_y</p:attrName>
                                        </p:attrNameLst>
                                      </p:cBhvr>
                                      <p:tavLst>
                                        <p:tav tm="0">
                                          <p:val>
                                            <p:strVal val="#ppt_y+#ppt_h*1.125000"/>
                                          </p:val>
                                        </p:tav>
                                        <p:tav tm="100000">
                                          <p:val>
                                            <p:strVal val="#ppt_y"/>
                                          </p:val>
                                        </p:tav>
                                      </p:tavLst>
                                    </p:anim>
                                    <p:animEffect transition="in" filter="wipe(up)">
                                      <p:cBhvr>
                                        <p:cTn id="45" dur="500"/>
                                        <p:tgtEl>
                                          <p:spTgt spid="15"/>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ppt_x</p:attrName>
                                        </p:attrNameLst>
                                      </p:cBhvr>
                                      <p:tavLst>
                                        <p:tav tm="0">
                                          <p:val>
                                            <p:strVal val="#ppt_x+#ppt_w*1.125000"/>
                                          </p:val>
                                        </p:tav>
                                        <p:tav tm="100000">
                                          <p:val>
                                            <p:strVal val="#ppt_x"/>
                                          </p:val>
                                        </p:tav>
                                      </p:tavLst>
                                    </p:anim>
                                    <p:animEffect transition="in" filter="wipe(left)">
                                      <p:cBhvr>
                                        <p:cTn id="49" dur="500"/>
                                        <p:tgtEl>
                                          <p:spTgt spid="16"/>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p:tgtEl>
                                          <p:spTgt spid="14"/>
                                        </p:tgtEl>
                                        <p:attrNameLst>
                                          <p:attrName>ppt_y</p:attrName>
                                        </p:attrNameLst>
                                      </p:cBhvr>
                                      <p:tavLst>
                                        <p:tav tm="0">
                                          <p:val>
                                            <p:strVal val="#ppt_y-#ppt_h*1.125000"/>
                                          </p:val>
                                        </p:tav>
                                        <p:tav tm="100000">
                                          <p:val>
                                            <p:strVal val="#ppt_y"/>
                                          </p:val>
                                        </p:tav>
                                      </p:tavLst>
                                    </p:anim>
                                    <p:animEffect transition="in" filter="wipe(down)">
                                      <p:cBhvr>
                                        <p:cTn id="53" dur="500"/>
                                        <p:tgtEl>
                                          <p:spTgt spid="14"/>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par>
                          <p:cTn id="58" fill="hold">
                            <p:stCondLst>
                              <p:cond delay="3350"/>
                            </p:stCondLst>
                            <p:childTnLst>
                              <p:par>
                                <p:cTn id="59" presetID="22" presetClass="entr" presetSubtype="8"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3850"/>
                            </p:stCondLst>
                            <p:childTnLst>
                              <p:par>
                                <p:cTn id="63" presetID="22" presetClass="entr" presetSubtype="8"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par>
                          <p:cTn id="66" fill="hold">
                            <p:stCondLst>
                              <p:cond delay="4350"/>
                            </p:stCondLst>
                            <p:childTnLst>
                              <p:par>
                                <p:cTn id="67" presetID="22" presetClass="entr" presetSubtype="8"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animBg="1"/>
      <p:bldP spid="10" grpId="0" animBg="1"/>
      <p:bldP spid="11" grpId="0" animBg="1"/>
      <p:bldP spid="12" grpId="0" animBg="1"/>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a:off x="1746915" y="1398272"/>
            <a:ext cx="1886226" cy="1886226"/>
          </a:xfrm>
          <a:prstGeom prst="arc">
            <a:avLst>
              <a:gd name="adj1" fmla="val 16287970"/>
              <a:gd name="adj2" fmla="val 10968934"/>
            </a:avLst>
          </a:prstGeom>
          <a:ln w="28575">
            <a:solidFill>
              <a:srgbClr val="8DC7F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5" name="组合 4"/>
          <p:cNvGrpSpPr/>
          <p:nvPr/>
        </p:nvGrpSpPr>
        <p:grpSpPr>
          <a:xfrm>
            <a:off x="1857935" y="1509292"/>
            <a:ext cx="1664187" cy="1664187"/>
            <a:chOff x="2575133" y="1870105"/>
            <a:chExt cx="606751" cy="606751"/>
          </a:xfrm>
        </p:grpSpPr>
        <p:sp>
          <p:nvSpPr>
            <p:cNvPr id="6" name="流程图: 联系 5"/>
            <p:cNvSpPr/>
            <p:nvPr/>
          </p:nvSpPr>
          <p:spPr>
            <a:xfrm>
              <a:off x="2575133" y="1870105"/>
              <a:ext cx="606751" cy="606751"/>
            </a:xfrm>
            <a:prstGeom prst="flowChartConnector">
              <a:avLst/>
            </a:prstGeom>
            <a:solidFill>
              <a:srgbClr val="8DC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p:nvPr/>
          </p:nvSpPr>
          <p:spPr bwMode="auto">
            <a:xfrm>
              <a:off x="2742170" y="2015490"/>
              <a:ext cx="273914" cy="34599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8" name="文本框 7"/>
          <p:cNvSpPr txBox="1"/>
          <p:nvPr/>
        </p:nvSpPr>
        <p:spPr>
          <a:xfrm>
            <a:off x="3334956" y="1514216"/>
            <a:ext cx="3916227" cy="830997"/>
          </a:xfrm>
          <a:prstGeom prst="rect">
            <a:avLst/>
          </a:prstGeom>
          <a:noFill/>
        </p:spPr>
        <p:txBody>
          <a:bodyPr wrap="square" rtlCol="0">
            <a:spAutoFit/>
          </a:bodyPr>
          <a:lstStyle/>
          <a:p>
            <a:pPr algn="ctr"/>
            <a:r>
              <a:rPr lang="zh-CN" altLang="en-US" sz="4800" dirty="0" smtClean="0">
                <a:solidFill>
                  <a:srgbClr val="8DC7FE"/>
                </a:solidFill>
                <a:latin typeface="微软雅黑" panose="020B0503020204020204" pitchFamily="34" charset="-122"/>
                <a:ea typeface="微软雅黑" panose="020B0503020204020204" pitchFamily="34" charset="-122"/>
              </a:rPr>
              <a:t>添加标题</a:t>
            </a:r>
            <a:endParaRPr lang="zh-CN" altLang="en-US" sz="4800" dirty="0" smtClean="0">
              <a:solidFill>
                <a:srgbClr val="8DC7FE"/>
              </a:solidFill>
              <a:latin typeface="微软雅黑" panose="020B0503020204020204" pitchFamily="34" charset="-122"/>
              <a:ea typeface="微软雅黑" panose="020B0503020204020204" pitchFamily="34" charset="-122"/>
            </a:endParaRPr>
          </a:p>
        </p:txBody>
      </p:sp>
      <p:sp>
        <p:nvSpPr>
          <p:cNvPr id="9" name="文本框 8"/>
          <p:cNvSpPr txBox="1"/>
          <p:nvPr/>
        </p:nvSpPr>
        <p:spPr bwMode="auto">
          <a:xfrm>
            <a:off x="4244251" y="2368581"/>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smtClean="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0" name="文本框 9"/>
          <p:cNvSpPr txBox="1"/>
          <p:nvPr/>
        </p:nvSpPr>
        <p:spPr bwMode="auto">
          <a:xfrm>
            <a:off x="5293071" y="2362652"/>
            <a:ext cx="913794" cy="300082"/>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1" name="文本框 10"/>
          <p:cNvSpPr txBox="1"/>
          <p:nvPr/>
        </p:nvSpPr>
        <p:spPr bwMode="auto">
          <a:xfrm>
            <a:off x="4244251" y="2960490"/>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2" name="文本框 11"/>
          <p:cNvSpPr txBox="1"/>
          <p:nvPr/>
        </p:nvSpPr>
        <p:spPr bwMode="auto">
          <a:xfrm>
            <a:off x="5293071" y="2960017"/>
            <a:ext cx="913794"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3" name="文本框 12"/>
          <p:cNvSpPr txBox="1"/>
          <p:nvPr/>
        </p:nvSpPr>
        <p:spPr bwMode="auto">
          <a:xfrm>
            <a:off x="4244251" y="2659595"/>
            <a:ext cx="104881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
        <p:nvSpPr>
          <p:cNvPr id="14" name="文本框 13"/>
          <p:cNvSpPr txBox="1"/>
          <p:nvPr/>
        </p:nvSpPr>
        <p:spPr bwMode="auto">
          <a:xfrm>
            <a:off x="5293070" y="2655679"/>
            <a:ext cx="1020229" cy="275588"/>
          </a:xfrm>
          <a:prstGeom prst="rect">
            <a:avLst/>
          </a:prstGeom>
          <a:noFill/>
        </p:spPr>
        <p:txBody>
          <a:bodyPr wrap="square">
            <a:spAutoFit/>
          </a:bodyPr>
          <a:lstStyle/>
          <a:p>
            <a:pPr marL="171450" indent="-171450">
              <a:lnSpc>
                <a:spcPct val="150000"/>
              </a:lnSpc>
              <a:buFont typeface="Wingdings" panose="05000000000000000000" pitchFamily="2" charset="2"/>
              <a:buChar char="u"/>
              <a:defRPr/>
            </a:pPr>
            <a:r>
              <a:rPr lang="zh-CN" altLang="en-US" sz="900" spc="75" dirty="0">
                <a:solidFill>
                  <a:srgbClr val="8DC7FE"/>
                </a:solidFill>
                <a:latin typeface="微软雅黑" panose="020B0503020204020204" pitchFamily="34" charset="-122"/>
                <a:ea typeface="微软雅黑" panose="020B0503020204020204" pitchFamily="34" charset="-122"/>
              </a:rPr>
              <a:t>添加标题</a:t>
            </a:r>
            <a:endParaRPr lang="zh-CN" altLang="en-US" sz="900" spc="75" dirty="0">
              <a:solidFill>
                <a:srgbClr val="8DC7F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8" presetClass="emph" presetSubtype="0" fill="hold" grpId="1" nodeType="withEffect">
                                  <p:stCondLst>
                                    <p:cond delay="0"/>
                                  </p:stCondLst>
                                  <p:childTnLst>
                                    <p:animRot by="-5400000">
                                      <p:cBhvr>
                                        <p:cTn id="12" dur="2700" fill="hold"/>
                                        <p:tgtEl>
                                          <p:spTgt spid="4"/>
                                        </p:tgtEl>
                                        <p:attrNameLst>
                                          <p:attrName>r</p:attrName>
                                        </p:attrNameLst>
                                      </p:cBhvr>
                                    </p:animRot>
                                  </p:childTnLst>
                                </p:cTn>
                              </p:par>
                              <p:par>
                                <p:cTn id="13" presetID="2" presetClass="entr" presetSubtype="2" decel="100000" fill="hold" grpId="0" nodeType="withEffect">
                                  <p:stCondLst>
                                    <p:cond delay="11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1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1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3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4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ppt_x"/>
                                          </p:val>
                                        </p:tav>
                                        <p:tav tm="100000">
                                          <p:val>
                                            <p:strVal val="#ppt_x"/>
                                          </p:val>
                                        </p:tav>
                                      </p:tavLst>
                                    </p:anim>
                                    <p:anim calcmode="lin" valueType="num">
                                      <p:cBhvr additive="base">
                                        <p:cTn id="4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flipV="1">
            <a:off x="1133567" y="-1052477"/>
            <a:ext cx="631717" cy="2898841"/>
          </a:xfrm>
          <a:prstGeom prst="rect">
            <a:avLst/>
          </a:prstGeom>
          <a:gradFill>
            <a:gsLst>
              <a:gs pos="0">
                <a:srgbClr val="5293FB">
                  <a:alpha val="95000"/>
                </a:srgbClr>
              </a:gs>
              <a:gs pos="100000">
                <a:schemeClr val="bg1">
                  <a:alpha val="8000"/>
                </a:schemeClr>
              </a:gs>
              <a:gs pos="50000">
                <a:srgbClr val="8DC7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V="1">
            <a:off x="1422261" y="-1277804"/>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flipV="1">
            <a:off x="1422260" y="-833250"/>
            <a:ext cx="54321" cy="2898842"/>
          </a:xfrm>
          <a:prstGeom prst="rect">
            <a:avLst/>
          </a:prstGeom>
          <a:gradFill>
            <a:gsLst>
              <a:gs pos="0">
                <a:schemeClr val="bg1"/>
              </a:gs>
              <a:gs pos="100000">
                <a:schemeClr val="bg1">
                  <a:alpha val="50000"/>
                </a:schemeClr>
              </a:gs>
              <a:gs pos="5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39954" y="262149"/>
            <a:ext cx="257390" cy="257390"/>
          </a:xfrm>
          <a:prstGeom prst="plus">
            <a:avLst>
              <a:gd name="adj" fmla="val 33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3771" y="243851"/>
            <a:ext cx="2019778" cy="300082"/>
          </a:xfrm>
          <a:prstGeom prst="rect">
            <a:avLst/>
          </a:prstGeom>
          <a:noFill/>
        </p:spPr>
        <p:txBody>
          <a:bodyPr wrap="square" rtlCol="0">
            <a:spAutoFit/>
          </a:bodyPr>
          <a:lstStyle/>
          <a:p>
            <a:r>
              <a:rPr lang="zh-CN" altLang="en-US" b="1" dirty="0" smtClean="0">
                <a:solidFill>
                  <a:schemeClr val="bg1"/>
                </a:solidFill>
                <a:latin typeface="华文细黑" panose="02010600040101010101" pitchFamily="2" charset="-122"/>
                <a:ea typeface="华文细黑" panose="02010600040101010101" pitchFamily="2" charset="-122"/>
              </a:rPr>
              <a:t>单击此处添加标题</a:t>
            </a:r>
            <a:endParaRPr lang="zh-CN" altLang="en-US" b="1" dirty="0">
              <a:solidFill>
                <a:schemeClr val="bg1"/>
              </a:solidFill>
              <a:latin typeface="华文细黑" panose="02010600040101010101" pitchFamily="2" charset="-122"/>
              <a:ea typeface="华文细黑" panose="02010600040101010101" pitchFamily="2" charset="-122"/>
            </a:endParaRPr>
          </a:p>
        </p:txBody>
      </p:sp>
      <p:sp>
        <p:nvSpPr>
          <p:cNvPr id="9" name="等腰三角形 2"/>
          <p:cNvSpPr/>
          <p:nvPr/>
        </p:nvSpPr>
        <p:spPr bwMode="auto">
          <a:xfrm rot="3036074">
            <a:off x="4374434" y="1401228"/>
            <a:ext cx="1341310"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8DC7FE"/>
          </a:solidFill>
          <a:ln w="28575" cmpd="sng">
            <a:solidFill>
              <a:srgbClr val="F8F8F8"/>
            </a:solidFill>
            <a:round/>
          </a:ln>
        </p:spPr>
        <p:txBody>
          <a:bodyPr wrap="none" anchor="ctr"/>
          <a:lstStyle/>
          <a:p>
            <a:endParaRPr lang="zh-CN" altLang="en-US"/>
          </a:p>
        </p:txBody>
      </p:sp>
      <p:sp>
        <p:nvSpPr>
          <p:cNvPr id="10" name="TextBox 24"/>
          <p:cNvSpPr txBox="1">
            <a:spLocks noChangeArrowheads="1"/>
          </p:cNvSpPr>
          <p:nvPr/>
        </p:nvSpPr>
        <p:spPr bwMode="auto">
          <a:xfrm>
            <a:off x="4592828" y="2004044"/>
            <a:ext cx="812879" cy="46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smtClean="0">
                <a:solidFill>
                  <a:srgbClr val="FFFFFF"/>
                </a:solidFill>
                <a:latin typeface="微软雅黑" panose="020B0503020204020204" pitchFamily="34" charset="-122"/>
                <a:ea typeface="微软雅黑" panose="020B0503020204020204" pitchFamily="34" charset="-122"/>
              </a:rPr>
              <a:t>添加标题</a:t>
            </a:r>
            <a:endParaRPr lang="zh-CN" altLang="en-US" sz="1500" dirty="0">
              <a:solidFill>
                <a:srgbClr val="FFFFFF"/>
              </a:solidFill>
              <a:latin typeface="微软雅黑" panose="020B0503020204020204" pitchFamily="34" charset="-122"/>
              <a:ea typeface="微软雅黑" panose="020B0503020204020204" pitchFamily="34" charset="-122"/>
            </a:endParaRPr>
          </a:p>
        </p:txBody>
      </p:sp>
      <p:sp>
        <p:nvSpPr>
          <p:cNvPr id="11" name="等腰三角形 2"/>
          <p:cNvSpPr/>
          <p:nvPr/>
        </p:nvSpPr>
        <p:spPr bwMode="auto">
          <a:xfrm rot="8763501">
            <a:off x="3515733" y="2343239"/>
            <a:ext cx="1341311"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8DC7FE"/>
          </a:solidFill>
          <a:ln w="28575" cmpd="sng">
            <a:solidFill>
              <a:srgbClr val="F8F8F8"/>
            </a:solidFill>
            <a:round/>
          </a:ln>
        </p:spPr>
        <p:txBody>
          <a:bodyPr wrap="none" anchor="ctr"/>
          <a:lstStyle/>
          <a:p>
            <a:endParaRPr lang="zh-CN" altLang="en-US"/>
          </a:p>
        </p:txBody>
      </p:sp>
      <p:sp>
        <p:nvSpPr>
          <p:cNvPr id="12" name="TextBox 26"/>
          <p:cNvSpPr txBox="1">
            <a:spLocks noChangeArrowheads="1"/>
          </p:cNvSpPr>
          <p:nvPr/>
        </p:nvSpPr>
        <p:spPr bwMode="auto">
          <a:xfrm>
            <a:off x="3702589" y="2881192"/>
            <a:ext cx="812879" cy="46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smtClean="0">
                <a:solidFill>
                  <a:srgbClr val="FFFFFF"/>
                </a:solidFill>
                <a:latin typeface="微软雅黑" panose="020B0503020204020204" pitchFamily="34" charset="-122"/>
                <a:ea typeface="微软雅黑" panose="020B0503020204020204" pitchFamily="34" charset="-122"/>
              </a:rPr>
              <a:t>添加标题</a:t>
            </a:r>
            <a:endParaRPr lang="zh-CN" altLang="en-US" sz="1500" dirty="0">
              <a:solidFill>
                <a:srgbClr val="FFFFFF"/>
              </a:solidFill>
              <a:latin typeface="微软雅黑" panose="020B0503020204020204" pitchFamily="34" charset="-122"/>
              <a:ea typeface="微软雅黑" panose="020B0503020204020204" pitchFamily="34" charset="-122"/>
            </a:endParaRPr>
          </a:p>
        </p:txBody>
      </p:sp>
      <p:sp>
        <p:nvSpPr>
          <p:cNvPr id="13" name="等腰三角形 2"/>
          <p:cNvSpPr/>
          <p:nvPr/>
        </p:nvSpPr>
        <p:spPr bwMode="auto">
          <a:xfrm rot="16474574">
            <a:off x="3122386" y="1079884"/>
            <a:ext cx="1341310"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5293FB"/>
          </a:solidFill>
          <a:ln w="28575" cmpd="sng">
            <a:solidFill>
              <a:srgbClr val="F8F8F8"/>
            </a:solidFill>
            <a:round/>
          </a:ln>
        </p:spPr>
        <p:txBody>
          <a:bodyPr wrap="none" anchor="ctr"/>
          <a:lstStyle/>
          <a:p>
            <a:endParaRPr lang="zh-CN" altLang="en-US"/>
          </a:p>
        </p:txBody>
      </p:sp>
      <p:sp>
        <p:nvSpPr>
          <p:cNvPr id="14" name="TextBox 28"/>
          <p:cNvSpPr txBox="1">
            <a:spLocks noChangeArrowheads="1"/>
          </p:cNvSpPr>
          <p:nvPr/>
        </p:nvSpPr>
        <p:spPr bwMode="auto">
          <a:xfrm>
            <a:off x="3497881" y="1594629"/>
            <a:ext cx="812879" cy="46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smtClean="0">
                <a:solidFill>
                  <a:srgbClr val="FFFFFF"/>
                </a:solidFill>
                <a:latin typeface="微软雅黑" panose="020B0503020204020204" pitchFamily="34" charset="-122"/>
                <a:ea typeface="微软雅黑" panose="020B0503020204020204" pitchFamily="34" charset="-122"/>
              </a:rPr>
              <a:t>添加标题</a:t>
            </a:r>
            <a:endParaRPr lang="zh-CN" altLang="en-US" sz="1500" dirty="0">
              <a:solidFill>
                <a:srgbClr val="FFFFFF"/>
              </a:solidFill>
              <a:latin typeface="微软雅黑" panose="020B0503020204020204" pitchFamily="34" charset="-122"/>
              <a:ea typeface="微软雅黑" panose="020B0503020204020204" pitchFamily="34" charset="-122"/>
            </a:endParaRPr>
          </a:p>
        </p:txBody>
      </p:sp>
      <p:sp>
        <p:nvSpPr>
          <p:cNvPr id="15" name="TextBox 29"/>
          <p:cNvSpPr txBox="1">
            <a:spLocks noChangeArrowheads="1"/>
          </p:cNvSpPr>
          <p:nvPr/>
        </p:nvSpPr>
        <p:spPr bwMode="auto">
          <a:xfrm>
            <a:off x="891431" y="1006690"/>
            <a:ext cx="1709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b="1">
                <a:solidFill>
                  <a:srgbClr val="4D4D4D"/>
                </a:solidFill>
                <a:latin typeface="微软雅黑" panose="020B0503020204020204" pitchFamily="34" charset="-122"/>
                <a:ea typeface="微软雅黑" panose="020B0503020204020204" pitchFamily="34" charset="-122"/>
              </a:rPr>
              <a:t>■</a:t>
            </a:r>
            <a:r>
              <a:rPr lang="zh-CN" altLang="en-US" b="1">
                <a:solidFill>
                  <a:srgbClr val="4D4D4D"/>
                </a:solidFill>
                <a:latin typeface="微软雅黑" panose="020B0503020204020204" pitchFamily="34" charset="-122"/>
                <a:ea typeface="微软雅黑" panose="020B0503020204020204" pitchFamily="34" charset="-122"/>
              </a:rPr>
              <a:t>请输入您标题</a:t>
            </a:r>
            <a:endParaRPr lang="zh-CN" altLang="en-US" b="1">
              <a:solidFill>
                <a:srgbClr val="4D4D4D"/>
              </a:solidFill>
              <a:latin typeface="微软雅黑" panose="020B0503020204020204" pitchFamily="34" charset="-122"/>
              <a:ea typeface="微软雅黑" panose="020B0503020204020204" pitchFamily="34" charset="-122"/>
            </a:endParaRPr>
          </a:p>
        </p:txBody>
      </p:sp>
      <p:sp>
        <p:nvSpPr>
          <p:cNvPr id="16" name="TextBox 30"/>
          <p:cNvSpPr txBox="1">
            <a:spLocks noChangeArrowheads="1"/>
          </p:cNvSpPr>
          <p:nvPr/>
        </p:nvSpPr>
        <p:spPr bwMode="auto">
          <a:xfrm>
            <a:off x="891430" y="1237581"/>
            <a:ext cx="20744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200">
              <a:solidFill>
                <a:srgbClr val="4D4D4D"/>
              </a:solidFill>
              <a:latin typeface="微软雅黑" panose="020B0503020204020204" pitchFamily="34" charset="-122"/>
              <a:ea typeface="微软雅黑" panose="020B0503020204020204" pitchFamily="34" charset="-122"/>
            </a:endParaRPr>
          </a:p>
        </p:txBody>
      </p:sp>
      <p:sp>
        <p:nvSpPr>
          <p:cNvPr id="17" name="TextBox 31"/>
          <p:cNvSpPr txBox="1">
            <a:spLocks noChangeArrowheads="1"/>
          </p:cNvSpPr>
          <p:nvPr/>
        </p:nvSpPr>
        <p:spPr bwMode="auto">
          <a:xfrm>
            <a:off x="5928188" y="769848"/>
            <a:ext cx="1709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b="1">
                <a:solidFill>
                  <a:srgbClr val="4D4D4D"/>
                </a:solidFill>
                <a:latin typeface="微软雅黑" panose="020B0503020204020204" pitchFamily="34" charset="-122"/>
                <a:ea typeface="微软雅黑" panose="020B0503020204020204" pitchFamily="34" charset="-122"/>
              </a:rPr>
              <a:t>■</a:t>
            </a:r>
            <a:r>
              <a:rPr lang="zh-CN" altLang="en-US" b="1">
                <a:solidFill>
                  <a:srgbClr val="4D4D4D"/>
                </a:solidFill>
                <a:latin typeface="微软雅黑" panose="020B0503020204020204" pitchFamily="34" charset="-122"/>
                <a:ea typeface="微软雅黑" panose="020B0503020204020204" pitchFamily="34" charset="-122"/>
              </a:rPr>
              <a:t>请输入您标题</a:t>
            </a:r>
            <a:endParaRPr lang="zh-CN" altLang="en-US" b="1">
              <a:solidFill>
                <a:srgbClr val="4D4D4D"/>
              </a:solidFill>
              <a:latin typeface="微软雅黑" panose="020B0503020204020204" pitchFamily="34" charset="-122"/>
              <a:ea typeface="微软雅黑" panose="020B0503020204020204" pitchFamily="34" charset="-122"/>
            </a:endParaRPr>
          </a:p>
        </p:txBody>
      </p:sp>
      <p:sp>
        <p:nvSpPr>
          <p:cNvPr id="18" name="TextBox 32"/>
          <p:cNvSpPr txBox="1">
            <a:spLocks noChangeArrowheads="1"/>
          </p:cNvSpPr>
          <p:nvPr/>
        </p:nvSpPr>
        <p:spPr bwMode="auto">
          <a:xfrm>
            <a:off x="5928188" y="2198040"/>
            <a:ext cx="20744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200">
              <a:solidFill>
                <a:srgbClr val="4D4D4D"/>
              </a:solidFill>
              <a:latin typeface="微软雅黑" panose="020B0503020204020204" pitchFamily="34" charset="-122"/>
              <a:ea typeface="微软雅黑" panose="020B0503020204020204" pitchFamily="34" charset="-122"/>
            </a:endParaRPr>
          </a:p>
        </p:txBody>
      </p:sp>
      <p:sp>
        <p:nvSpPr>
          <p:cNvPr id="19" name="TextBox 33"/>
          <p:cNvSpPr txBox="1">
            <a:spLocks noChangeArrowheads="1"/>
          </p:cNvSpPr>
          <p:nvPr/>
        </p:nvSpPr>
        <p:spPr bwMode="auto">
          <a:xfrm>
            <a:off x="1779290" y="3763101"/>
            <a:ext cx="1709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b="1">
                <a:solidFill>
                  <a:srgbClr val="4D4D4D"/>
                </a:solidFill>
                <a:latin typeface="微软雅黑" panose="020B0503020204020204" pitchFamily="34" charset="-122"/>
                <a:ea typeface="微软雅黑" panose="020B0503020204020204" pitchFamily="34" charset="-122"/>
              </a:rPr>
              <a:t>■</a:t>
            </a:r>
            <a:r>
              <a:rPr lang="zh-CN" altLang="en-US" b="1">
                <a:solidFill>
                  <a:srgbClr val="4D4D4D"/>
                </a:solidFill>
                <a:latin typeface="微软雅黑" panose="020B0503020204020204" pitchFamily="34" charset="-122"/>
                <a:ea typeface="微软雅黑" panose="020B0503020204020204" pitchFamily="34" charset="-122"/>
              </a:rPr>
              <a:t>请输入您标题</a:t>
            </a:r>
            <a:endParaRPr lang="zh-CN" altLang="en-US" b="1">
              <a:solidFill>
                <a:srgbClr val="4D4D4D"/>
              </a:solidFill>
              <a:latin typeface="微软雅黑" panose="020B0503020204020204" pitchFamily="34" charset="-122"/>
              <a:ea typeface="微软雅黑" panose="020B0503020204020204" pitchFamily="34" charset="-122"/>
            </a:endParaRPr>
          </a:p>
        </p:txBody>
      </p:sp>
      <p:sp>
        <p:nvSpPr>
          <p:cNvPr id="20" name="TextBox 34"/>
          <p:cNvSpPr txBox="1">
            <a:spLocks noChangeArrowheads="1"/>
          </p:cNvSpPr>
          <p:nvPr/>
        </p:nvSpPr>
        <p:spPr bwMode="auto">
          <a:xfrm>
            <a:off x="1779290" y="3995182"/>
            <a:ext cx="33205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200">
              <a:solidFill>
                <a:srgbClr val="4D4D4D"/>
              </a:solidFill>
              <a:latin typeface="微软雅黑" panose="020B0503020204020204" pitchFamily="34" charset="-122"/>
              <a:ea typeface="微软雅黑" panose="020B0503020204020204" pitchFamily="34" charset="-122"/>
            </a:endParaRPr>
          </a:p>
        </p:txBody>
      </p:sp>
      <p:sp>
        <p:nvSpPr>
          <p:cNvPr id="21" name="矩形 35"/>
          <p:cNvSpPr>
            <a:spLocks noChangeArrowheads="1"/>
          </p:cNvSpPr>
          <p:nvPr/>
        </p:nvSpPr>
        <p:spPr bwMode="auto">
          <a:xfrm>
            <a:off x="6009119" y="1086430"/>
            <a:ext cx="1844748" cy="112827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2" name="矩形 36"/>
          <p:cNvSpPr>
            <a:spLocks noChangeArrowheads="1"/>
          </p:cNvSpPr>
          <p:nvPr/>
        </p:nvSpPr>
        <p:spPr bwMode="auto">
          <a:xfrm>
            <a:off x="975932" y="2224224"/>
            <a:ext cx="1845939" cy="1122321"/>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3" name="矩形 37"/>
          <p:cNvSpPr>
            <a:spLocks noChangeArrowheads="1"/>
          </p:cNvSpPr>
          <p:nvPr/>
        </p:nvSpPr>
        <p:spPr bwMode="auto">
          <a:xfrm>
            <a:off x="5176007" y="3759530"/>
            <a:ext cx="1879262" cy="94974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600" fill="hold"/>
                                        <p:tgtEl>
                                          <p:spTgt spid="7"/>
                                        </p:tgtEl>
                                        <p:attrNameLst>
                                          <p:attrName>ppt_w</p:attrName>
                                        </p:attrNameLst>
                                      </p:cBhvr>
                                      <p:tavLst>
                                        <p:tav tm="0">
                                          <p:val>
                                            <p:fltVal val="0"/>
                                          </p:val>
                                        </p:tav>
                                        <p:tav tm="100000">
                                          <p:val>
                                            <p:strVal val="#ppt_w"/>
                                          </p:val>
                                        </p:tav>
                                      </p:tavLst>
                                    </p:anim>
                                    <p:anim calcmode="lin" valueType="num">
                                      <p:cBhvr>
                                        <p:cTn id="12" dur="600" fill="hold"/>
                                        <p:tgtEl>
                                          <p:spTgt spid="7"/>
                                        </p:tgtEl>
                                        <p:attrNameLst>
                                          <p:attrName>ppt_h</p:attrName>
                                        </p:attrNameLst>
                                      </p:cBhvr>
                                      <p:tavLst>
                                        <p:tav tm="0">
                                          <p:val>
                                            <p:fltVal val="0"/>
                                          </p:val>
                                        </p:tav>
                                        <p:tav tm="100000">
                                          <p:val>
                                            <p:strVal val="#ppt_h"/>
                                          </p:val>
                                        </p:tav>
                                      </p:tavLst>
                                    </p:anim>
                                    <p:animEffect transition="in" filter="fade">
                                      <p:cBhvr>
                                        <p:cTn id="13" dur="600"/>
                                        <p:tgtEl>
                                          <p:spTgt spid="7"/>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par>
                          <p:cTn id="20" fill="hold">
                            <p:stCondLst>
                              <p:cond delay="2350"/>
                            </p:stCondLst>
                            <p:childTnLst>
                              <p:par>
                                <p:cTn id="21" presetID="2"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85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300" fill="hold"/>
                                        <p:tgtEl>
                                          <p:spTgt spid="10"/>
                                        </p:tgtEl>
                                        <p:attrNameLst>
                                          <p:attrName>ppt_w</p:attrName>
                                        </p:attrNameLst>
                                      </p:cBhvr>
                                      <p:tavLst>
                                        <p:tav tm="0">
                                          <p:val>
                                            <p:fltVal val="0"/>
                                          </p:val>
                                        </p:tav>
                                        <p:tav tm="100000">
                                          <p:val>
                                            <p:strVal val="#ppt_w"/>
                                          </p:val>
                                        </p:tav>
                                      </p:tavLst>
                                    </p:anim>
                                    <p:anim calcmode="lin" valueType="num">
                                      <p:cBhvr>
                                        <p:cTn id="29" dur="300" fill="hold"/>
                                        <p:tgtEl>
                                          <p:spTgt spid="10"/>
                                        </p:tgtEl>
                                        <p:attrNameLst>
                                          <p:attrName>ppt_h</p:attrName>
                                        </p:attrNameLst>
                                      </p:cBhvr>
                                      <p:tavLst>
                                        <p:tav tm="0">
                                          <p:val>
                                            <p:fltVal val="0"/>
                                          </p:val>
                                        </p:tav>
                                        <p:tav tm="100000">
                                          <p:val>
                                            <p:strVal val="#ppt_h"/>
                                          </p:val>
                                        </p:tav>
                                      </p:tavLst>
                                    </p:anim>
                                    <p:anim calcmode="lin" valueType="num">
                                      <p:cBhvr>
                                        <p:cTn id="30" dur="300" fill="hold"/>
                                        <p:tgtEl>
                                          <p:spTgt spid="10"/>
                                        </p:tgtEl>
                                        <p:attrNameLst>
                                          <p:attrName>style.rotation</p:attrName>
                                        </p:attrNameLst>
                                      </p:cBhvr>
                                      <p:tavLst>
                                        <p:tav tm="0">
                                          <p:val>
                                            <p:fltVal val="90"/>
                                          </p:val>
                                        </p:tav>
                                        <p:tav tm="100000">
                                          <p:val>
                                            <p:fltVal val="0"/>
                                          </p:val>
                                        </p:tav>
                                      </p:tavLst>
                                    </p:anim>
                                    <p:animEffect transition="in" filter="fade">
                                      <p:cBhvr>
                                        <p:cTn id="31" dur="300"/>
                                        <p:tgtEl>
                                          <p:spTgt spid="10"/>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3850"/>
                            </p:stCondLst>
                            <p:childTnLst>
                              <p:par>
                                <p:cTn id="37" presetID="14"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par>
                          <p:cTn id="40" fill="hold">
                            <p:stCondLst>
                              <p:cond delay="435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850"/>
                            </p:stCondLst>
                            <p:childTnLst>
                              <p:par>
                                <p:cTn id="45" presetID="2" presetClass="entr" presetSubtype="9"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5350"/>
                            </p:stCondLst>
                            <p:childTnLst>
                              <p:par>
                                <p:cTn id="50" presetID="31"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300" fill="hold"/>
                                        <p:tgtEl>
                                          <p:spTgt spid="12"/>
                                        </p:tgtEl>
                                        <p:attrNameLst>
                                          <p:attrName>ppt_w</p:attrName>
                                        </p:attrNameLst>
                                      </p:cBhvr>
                                      <p:tavLst>
                                        <p:tav tm="0">
                                          <p:val>
                                            <p:fltVal val="0"/>
                                          </p:val>
                                        </p:tav>
                                        <p:tav tm="100000">
                                          <p:val>
                                            <p:strVal val="#ppt_w"/>
                                          </p:val>
                                        </p:tav>
                                      </p:tavLst>
                                    </p:anim>
                                    <p:anim calcmode="lin" valueType="num">
                                      <p:cBhvr>
                                        <p:cTn id="53" dur="300" fill="hold"/>
                                        <p:tgtEl>
                                          <p:spTgt spid="12"/>
                                        </p:tgtEl>
                                        <p:attrNameLst>
                                          <p:attrName>ppt_h</p:attrName>
                                        </p:attrNameLst>
                                      </p:cBhvr>
                                      <p:tavLst>
                                        <p:tav tm="0">
                                          <p:val>
                                            <p:fltVal val="0"/>
                                          </p:val>
                                        </p:tav>
                                        <p:tav tm="100000">
                                          <p:val>
                                            <p:strVal val="#ppt_h"/>
                                          </p:val>
                                        </p:tav>
                                      </p:tavLst>
                                    </p:anim>
                                    <p:anim calcmode="lin" valueType="num">
                                      <p:cBhvr>
                                        <p:cTn id="54" dur="300" fill="hold"/>
                                        <p:tgtEl>
                                          <p:spTgt spid="12"/>
                                        </p:tgtEl>
                                        <p:attrNameLst>
                                          <p:attrName>style.rotation</p:attrName>
                                        </p:attrNameLst>
                                      </p:cBhvr>
                                      <p:tavLst>
                                        <p:tav tm="0">
                                          <p:val>
                                            <p:fltVal val="90"/>
                                          </p:val>
                                        </p:tav>
                                        <p:tav tm="100000">
                                          <p:val>
                                            <p:fltVal val="0"/>
                                          </p:val>
                                        </p:tav>
                                      </p:tavLst>
                                    </p:anim>
                                    <p:animEffect transition="in" filter="fade">
                                      <p:cBhvr>
                                        <p:cTn id="55" dur="300"/>
                                        <p:tgtEl>
                                          <p:spTgt spid="12"/>
                                        </p:tgtEl>
                                      </p:cBhvr>
                                    </p:animEffect>
                                  </p:childTnLst>
                                </p:cTn>
                              </p:par>
                            </p:childTnLst>
                          </p:cTn>
                        </p:par>
                        <p:par>
                          <p:cTn id="56" fill="hold">
                            <p:stCondLst>
                              <p:cond delay="585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635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par>
                          <p:cTn id="64" fill="hold">
                            <p:stCondLst>
                              <p:cond delay="6850"/>
                            </p:stCondLst>
                            <p:childTnLst>
                              <p:par>
                                <p:cTn id="65" presetID="14" presetClass="entr" presetSubtype="1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childTnLst>
                          </p:cTn>
                        </p:par>
                        <p:par>
                          <p:cTn id="68" fill="hold">
                            <p:stCondLst>
                              <p:cond delay="7350"/>
                            </p:stCondLst>
                            <p:childTnLst>
                              <p:par>
                                <p:cTn id="69" presetID="2" presetClass="entr" presetSubtype="2"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1+#ppt_w/2"/>
                                          </p:val>
                                        </p:tav>
                                        <p:tav tm="100000">
                                          <p:val>
                                            <p:strVal val="#ppt_x"/>
                                          </p:val>
                                        </p:tav>
                                      </p:tavLst>
                                    </p:anim>
                                    <p:anim calcmode="lin" valueType="num">
                                      <p:cBhvr additive="base">
                                        <p:cTn id="72" dur="500" fill="hold"/>
                                        <p:tgtEl>
                                          <p:spTgt spid="13"/>
                                        </p:tgtEl>
                                        <p:attrNameLst>
                                          <p:attrName>ppt_y</p:attrName>
                                        </p:attrNameLst>
                                      </p:cBhvr>
                                      <p:tavLst>
                                        <p:tav tm="0">
                                          <p:val>
                                            <p:strVal val="#ppt_y"/>
                                          </p:val>
                                        </p:tav>
                                        <p:tav tm="100000">
                                          <p:val>
                                            <p:strVal val="#ppt_y"/>
                                          </p:val>
                                        </p:tav>
                                      </p:tavLst>
                                    </p:anim>
                                  </p:childTnLst>
                                </p:cTn>
                              </p:par>
                            </p:childTnLst>
                          </p:cTn>
                        </p:par>
                        <p:par>
                          <p:cTn id="73" fill="hold">
                            <p:stCondLst>
                              <p:cond delay="7850"/>
                            </p:stCondLst>
                            <p:childTnLst>
                              <p:par>
                                <p:cTn id="74" presetID="31"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300" fill="hold"/>
                                        <p:tgtEl>
                                          <p:spTgt spid="14"/>
                                        </p:tgtEl>
                                        <p:attrNameLst>
                                          <p:attrName>ppt_w</p:attrName>
                                        </p:attrNameLst>
                                      </p:cBhvr>
                                      <p:tavLst>
                                        <p:tav tm="0">
                                          <p:val>
                                            <p:fltVal val="0"/>
                                          </p:val>
                                        </p:tav>
                                        <p:tav tm="100000">
                                          <p:val>
                                            <p:strVal val="#ppt_w"/>
                                          </p:val>
                                        </p:tav>
                                      </p:tavLst>
                                    </p:anim>
                                    <p:anim calcmode="lin" valueType="num">
                                      <p:cBhvr>
                                        <p:cTn id="77" dur="300" fill="hold"/>
                                        <p:tgtEl>
                                          <p:spTgt spid="14"/>
                                        </p:tgtEl>
                                        <p:attrNameLst>
                                          <p:attrName>ppt_h</p:attrName>
                                        </p:attrNameLst>
                                      </p:cBhvr>
                                      <p:tavLst>
                                        <p:tav tm="0">
                                          <p:val>
                                            <p:fltVal val="0"/>
                                          </p:val>
                                        </p:tav>
                                        <p:tav tm="100000">
                                          <p:val>
                                            <p:strVal val="#ppt_h"/>
                                          </p:val>
                                        </p:tav>
                                      </p:tavLst>
                                    </p:anim>
                                    <p:anim calcmode="lin" valueType="num">
                                      <p:cBhvr>
                                        <p:cTn id="78" dur="300" fill="hold"/>
                                        <p:tgtEl>
                                          <p:spTgt spid="14"/>
                                        </p:tgtEl>
                                        <p:attrNameLst>
                                          <p:attrName>style.rotation</p:attrName>
                                        </p:attrNameLst>
                                      </p:cBhvr>
                                      <p:tavLst>
                                        <p:tav tm="0">
                                          <p:val>
                                            <p:fltVal val="90"/>
                                          </p:val>
                                        </p:tav>
                                        <p:tav tm="100000">
                                          <p:val>
                                            <p:fltVal val="0"/>
                                          </p:val>
                                        </p:tav>
                                      </p:tavLst>
                                    </p:anim>
                                    <p:animEffect transition="in" filter="fade">
                                      <p:cBhvr>
                                        <p:cTn id="79" dur="300"/>
                                        <p:tgtEl>
                                          <p:spTgt spid="14"/>
                                        </p:tgtEl>
                                      </p:cBhvr>
                                    </p:animEffect>
                                  </p:childTnLst>
                                </p:cTn>
                              </p:par>
                            </p:childTnLst>
                          </p:cTn>
                        </p:par>
                        <p:par>
                          <p:cTn id="80" fill="hold">
                            <p:stCondLst>
                              <p:cond delay="835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childTnLst>
                          </p:cTn>
                        </p:par>
                        <p:par>
                          <p:cTn id="84" fill="hold">
                            <p:stCondLst>
                              <p:cond delay="8850"/>
                            </p:stCondLst>
                            <p:childTnLst>
                              <p:par>
                                <p:cTn id="85" presetID="22" presetClass="entr" presetSubtype="1"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up)">
                                      <p:cBhvr>
                                        <p:cTn id="87" dur="500"/>
                                        <p:tgtEl>
                                          <p:spTgt spid="16"/>
                                        </p:tgtEl>
                                      </p:cBhvr>
                                    </p:animEffect>
                                  </p:childTnLst>
                                </p:cTn>
                              </p:par>
                            </p:childTnLst>
                          </p:cTn>
                        </p:par>
                        <p:par>
                          <p:cTn id="88" fill="hold">
                            <p:stCondLst>
                              <p:cond delay="9350"/>
                            </p:stCondLst>
                            <p:childTnLst>
                              <p:par>
                                <p:cTn id="89" presetID="14" presetClass="entr" presetSubtype="1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randombar(horizontal)">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animBg="1"/>
      <p:bldP spid="10" grpId="0" autoUpdateAnimBg="0"/>
      <p:bldP spid="11" grpId="0" animBg="1"/>
      <p:bldP spid="12" grpId="0" autoUpdateAnimBg="0"/>
      <p:bldP spid="13" grpId="0" animBg="1"/>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nimBg="1" autoUpdateAnimBg="0"/>
      <p:bldP spid="22" grpId="0" animBg="1" autoUpdateAnimBg="0"/>
      <p:bldP spid="23" grpId="0" animBg="1" autoUpdateAnimBg="0"/>
    </p:bldLst>
  </p:timing>
</p:sld>
</file>

<file path=ppt/tags/tag1.xml><?xml version="1.0" encoding="utf-8"?>
<p:tagLst xmlns:p="http://schemas.openxmlformats.org/presentationml/2006/main">
  <p:tag name="MH" val="20151222211839"/>
  <p:tag name="MH_LIBRARY" val="GRAPHIC"/>
  <p:tag name="MH_TYPE" val="Other"/>
  <p:tag name="MH_ORDER" val="8"/>
</p:tagLst>
</file>

<file path=ppt/tags/tag10.xml><?xml version="1.0" encoding="utf-8"?>
<p:tagLst xmlns:p="http://schemas.openxmlformats.org/presentationml/2006/main">
  <p:tag name="MH" val="20151222211839"/>
  <p:tag name="MH_LIBRARY" val="GRAPHIC"/>
  <p:tag name="MH_TYPE" val="Other"/>
  <p:tag name="MH_ORDER" val="4"/>
</p:tagLst>
</file>

<file path=ppt/tags/tag11.xml><?xml version="1.0" encoding="utf-8"?>
<p:tagLst xmlns:p="http://schemas.openxmlformats.org/presentationml/2006/main">
  <p:tag name="MH" val="20151222211839"/>
  <p:tag name="MH_LIBRARY" val="GRAPHIC"/>
  <p:tag name="MH_TYPE" val="Other"/>
  <p:tag name="MH_ORDER" val="5"/>
</p:tagLst>
</file>

<file path=ppt/tags/tag12.xml><?xml version="1.0" encoding="utf-8"?>
<p:tagLst xmlns:p="http://schemas.openxmlformats.org/presentationml/2006/main">
  <p:tag name="MH" val="20151222211839"/>
  <p:tag name="MH_LIBRARY" val="GRAPHIC"/>
  <p:tag name="MH_TYPE" val="Other"/>
  <p:tag name="MH_ORDER" val="15"/>
</p:tagLst>
</file>

<file path=ppt/tags/tag13.xml><?xml version="1.0" encoding="utf-8"?>
<p:tagLst xmlns:p="http://schemas.openxmlformats.org/presentationml/2006/main">
  <p:tag name="MH" val="20151222211839"/>
  <p:tag name="MH_LIBRARY" val="GRAPHIC"/>
  <p:tag name="MH_TYPE" val="Other"/>
  <p:tag name="MH_ORDER" val="1"/>
</p:tagLst>
</file>

<file path=ppt/tags/tag14.xml><?xml version="1.0" encoding="utf-8"?>
<p:tagLst xmlns:p="http://schemas.openxmlformats.org/presentationml/2006/main">
  <p:tag name="MH" val="20151222211839"/>
  <p:tag name="MH_LIBRARY" val="GRAPHIC"/>
  <p:tag name="MH_TYPE" val="Other"/>
  <p:tag name="MH_ORDER" val="6"/>
</p:tagLst>
</file>

<file path=ppt/tags/tag15.xml><?xml version="1.0" encoding="utf-8"?>
<p:tagLst xmlns:p="http://schemas.openxmlformats.org/presentationml/2006/main">
  <p:tag name="MH" val="20151222211839"/>
  <p:tag name="MH_LIBRARY" val="GRAPHIC"/>
  <p:tag name="MH_TYPE" val="Other"/>
  <p:tag name="MH_ORDER" val="7"/>
</p:tagLst>
</file>

<file path=ppt/tags/tag16.xml><?xml version="1.0" encoding="utf-8"?>
<p:tagLst xmlns:p="http://schemas.openxmlformats.org/presentationml/2006/main">
  <p:tag name="MH" val="20151222211839"/>
  <p:tag name="MH_LIBRARY" val="GRAPHIC"/>
  <p:tag name="MH_TYPE" val="Other"/>
  <p:tag name="MH_ORDER" val="16"/>
</p:tagLst>
</file>

<file path=ppt/tags/tag17.xml><?xml version="1.0" encoding="utf-8"?>
<p:tagLst xmlns:p="http://schemas.openxmlformats.org/presentationml/2006/main">
  <p:tag name="MH" val="20151222211839"/>
  <p:tag name="MH_LIBRARY" val="GRAPHIC"/>
  <p:tag name="MH_TYPE" val="SubTitle"/>
  <p:tag name="MH_ORDER" val="4"/>
</p:tagLst>
</file>

<file path=ppt/tags/tag18.xml><?xml version="1.0" encoding="utf-8"?>
<p:tagLst xmlns:p="http://schemas.openxmlformats.org/presentationml/2006/main">
  <p:tag name="MH" val="20151222205109"/>
  <p:tag name="MH_LIBRARY" val="GRAPHIC"/>
  <p:tag name="MH_TYPE" val="SubTitle"/>
  <p:tag name="MH_ORDER" val="1"/>
</p:tagLst>
</file>

<file path=ppt/tags/tag19.xml><?xml version="1.0" encoding="utf-8"?>
<p:tagLst xmlns:p="http://schemas.openxmlformats.org/presentationml/2006/main">
  <p:tag name="MH" val="20151222211839"/>
  <p:tag name="MH_LIBRARY" val="GRAPHIC"/>
  <p:tag name="MH_TYPE" val="SubTitle"/>
  <p:tag name="MH_ORDER" val="3"/>
</p:tagLst>
</file>

<file path=ppt/tags/tag2.xml><?xml version="1.0" encoding="utf-8"?>
<p:tagLst xmlns:p="http://schemas.openxmlformats.org/presentationml/2006/main">
  <p:tag name="MH" val="20151222211839"/>
  <p:tag name="MH_LIBRARY" val="GRAPHIC"/>
  <p:tag name="MH_TYPE" val="Other"/>
  <p:tag name="MH_ORDER" val="9"/>
</p:tagLst>
</file>

<file path=ppt/tags/tag20.xml><?xml version="1.0" encoding="utf-8"?>
<p:tagLst xmlns:p="http://schemas.openxmlformats.org/presentationml/2006/main">
  <p:tag name="MH" val="20151222205109"/>
  <p:tag name="MH_LIBRARY" val="GRAPHIC"/>
  <p:tag name="MH_TYPE" val="SubTitle"/>
  <p:tag name="MH_ORDER" val="1"/>
</p:tagLst>
</file>

<file path=ppt/tags/tag21.xml><?xml version="1.0" encoding="utf-8"?>
<p:tagLst xmlns:p="http://schemas.openxmlformats.org/presentationml/2006/main">
  <p:tag name="MH" val="20151222211839"/>
  <p:tag name="MH_LIBRARY" val="GRAPHIC"/>
  <p:tag name="MH_TYPE" val="SubTitle"/>
  <p:tag name="MH_ORDER" val="1"/>
</p:tagLst>
</file>

<file path=ppt/tags/tag22.xml><?xml version="1.0" encoding="utf-8"?>
<p:tagLst xmlns:p="http://schemas.openxmlformats.org/presentationml/2006/main">
  <p:tag name="MH" val="20151222205109"/>
  <p:tag name="MH_LIBRARY" val="GRAPHIC"/>
  <p:tag name="MH_TYPE" val="SubTitle"/>
  <p:tag name="MH_ORDER" val="1"/>
</p:tagLst>
</file>

<file path=ppt/tags/tag23.xml><?xml version="1.0" encoding="utf-8"?>
<p:tagLst xmlns:p="http://schemas.openxmlformats.org/presentationml/2006/main">
  <p:tag name="MH" val="20151222211839"/>
  <p:tag name="MH_LIBRARY" val="GRAPHIC"/>
  <p:tag name="MH_TYPE" val="SubTitle"/>
  <p:tag name="MH_ORDER" val="2"/>
</p:tagLst>
</file>

<file path=ppt/tags/tag24.xml><?xml version="1.0" encoding="utf-8"?>
<p:tagLst xmlns:p="http://schemas.openxmlformats.org/presentationml/2006/main">
  <p:tag name="MH" val="20151222205109"/>
  <p:tag name="MH_LIBRARY" val="GRAPHIC"/>
  <p:tag name="MH_TYPE" val="SubTitle"/>
  <p:tag name="MH_ORDER" val="1"/>
</p:tagLst>
</file>

<file path=ppt/tags/tag25.xml><?xml version="1.0" encoding="utf-8"?>
<p:tagLst xmlns:p="http://schemas.openxmlformats.org/presentationml/2006/main">
  <p:tag name="MH" val="20151209233025"/>
  <p:tag name="MH_LIBRARY" val="GRAPHIC"/>
  <p:tag name="MH_TYPE" val="SubTitle"/>
  <p:tag name="MH_ORDER" val="1"/>
</p:tagLst>
</file>

<file path=ppt/tags/tag26.xml><?xml version="1.0" encoding="utf-8"?>
<p:tagLst xmlns:p="http://schemas.openxmlformats.org/presentationml/2006/main">
  <p:tag name="MH" val="20151209233025"/>
  <p:tag name="MH_LIBRARY" val="GRAPHIC"/>
  <p:tag name="MH_TYPE" val="Other"/>
  <p:tag name="MH_ORDER" val="1"/>
</p:tagLst>
</file>

<file path=ppt/tags/tag27.xml><?xml version="1.0" encoding="utf-8"?>
<p:tagLst xmlns:p="http://schemas.openxmlformats.org/presentationml/2006/main">
  <p:tag name="MH" val="20151209233025"/>
  <p:tag name="MH_LIBRARY" val="GRAPHIC"/>
  <p:tag name="MH_TYPE" val="Other"/>
  <p:tag name="MH_ORDER" val="3"/>
</p:tagLst>
</file>

<file path=ppt/tags/tag28.xml><?xml version="1.0" encoding="utf-8"?>
<p:tagLst xmlns:p="http://schemas.openxmlformats.org/presentationml/2006/main">
  <p:tag name="MH" val="20151209233025"/>
  <p:tag name="MH_LIBRARY" val="GRAPHIC"/>
  <p:tag name="MH_TYPE" val="SubTitle"/>
  <p:tag name="MH_ORDER" val="2"/>
</p:tagLst>
</file>

<file path=ppt/tags/tag29.xml><?xml version="1.0" encoding="utf-8"?>
<p:tagLst xmlns:p="http://schemas.openxmlformats.org/presentationml/2006/main">
  <p:tag name="MH" val="20151209233025"/>
  <p:tag name="MH_LIBRARY" val="GRAPHIC"/>
  <p:tag name="MH_TYPE" val="SubTitle"/>
  <p:tag name="MH_ORDER" val="3"/>
</p:tagLst>
</file>

<file path=ppt/tags/tag3.xml><?xml version="1.0" encoding="utf-8"?>
<p:tagLst xmlns:p="http://schemas.openxmlformats.org/presentationml/2006/main">
  <p:tag name="MH" val="20151222211839"/>
  <p:tag name="MH_LIBRARY" val="GRAPHIC"/>
  <p:tag name="MH_TYPE" val="Other"/>
  <p:tag name="MH_ORDER" val="10"/>
</p:tagLst>
</file>

<file path=ppt/tags/tag30.xml><?xml version="1.0" encoding="utf-8"?>
<p:tagLst xmlns:p="http://schemas.openxmlformats.org/presentationml/2006/main">
  <p:tag name="MH" val="20151209233025"/>
  <p:tag name="MH_LIBRARY" val="GRAPHIC"/>
  <p:tag name="MH_TYPE" val="SubTitle"/>
  <p:tag name="MH_ORDER" val="4"/>
</p:tagLst>
</file>

<file path=ppt/tags/tag31.xml><?xml version="1.0" encoding="utf-8"?>
<p:tagLst xmlns:p="http://schemas.openxmlformats.org/presentationml/2006/main">
  <p:tag name="MH" val="20151209233025"/>
  <p:tag name="MH_LIBRARY" val="GRAPHIC"/>
  <p:tag name="MH_TYPE" val="Other"/>
  <p:tag name="MH_ORDER" val="6"/>
</p:tagLst>
</file>

<file path=ppt/tags/tag32.xml><?xml version="1.0" encoding="utf-8"?>
<p:tagLst xmlns:p="http://schemas.openxmlformats.org/presentationml/2006/main">
  <p:tag name="MH" val="20151209233025"/>
  <p:tag name="MH_LIBRARY" val="GRAPHIC"/>
  <p:tag name="MH_TYPE" val="Other"/>
  <p:tag name="MH_ORDER" val="8"/>
</p:tagLst>
</file>

<file path=ppt/tags/tag33.xml><?xml version="1.0" encoding="utf-8"?>
<p:tagLst xmlns:p="http://schemas.openxmlformats.org/presentationml/2006/main">
  <p:tag name="MH" val="20151209233025"/>
  <p:tag name="MH_LIBRARY" val="GRAPHIC"/>
  <p:tag name="MH_TYPE" val="Other"/>
  <p:tag name="MH_ORDER" val="10"/>
</p:tagLst>
</file>

<file path=ppt/tags/tag34.xml><?xml version="1.0" encoding="utf-8"?>
<p:tagLst xmlns:p="http://schemas.openxmlformats.org/presentationml/2006/main">
  <p:tag name="MH" val="20151209233025"/>
  <p:tag name="MH_LIBRARY" val="GRAPHIC"/>
  <p:tag name="MH_TYPE" val="Other"/>
  <p:tag name="MH_ORDER" val="9"/>
</p:tagLst>
</file>

<file path=ppt/tags/tag35.xml><?xml version="1.0" encoding="utf-8"?>
<p:tagLst xmlns:p="http://schemas.openxmlformats.org/presentationml/2006/main">
  <p:tag name="MH" val="20151209233025"/>
  <p:tag name="MH_LIBRARY" val="GRAPHIC"/>
  <p:tag name="MH_TYPE" val="Other"/>
  <p:tag name="MH_ORDER" val="11"/>
</p:tagLst>
</file>

<file path=ppt/tags/tag36.xml><?xml version="1.0" encoding="utf-8"?>
<p:tagLst xmlns:p="http://schemas.openxmlformats.org/presentationml/2006/main">
  <p:tag name="MH" val="20151209233025"/>
  <p:tag name="MH_LIBRARY" val="GRAPHIC"/>
  <p:tag name="MH_TYPE" val="Other"/>
  <p:tag name="MH_ORDER" val="2"/>
</p:tagLst>
</file>

<file path=ppt/tags/tag37.xml><?xml version="1.0" encoding="utf-8"?>
<p:tagLst xmlns:p="http://schemas.openxmlformats.org/presentationml/2006/main">
  <p:tag name="MH" val="20151209233025"/>
  <p:tag name="MH_LIBRARY" val="GRAPHIC"/>
  <p:tag name="MH_TYPE" val="Other"/>
  <p:tag name="MH_ORDER" val="5"/>
</p:tagLst>
</file>

<file path=ppt/tags/tag38.xml><?xml version="1.0" encoding="utf-8"?>
<p:tagLst xmlns:p="http://schemas.openxmlformats.org/presentationml/2006/main">
  <p:tag name="MH" val="20151209233025"/>
  <p:tag name="MH_LIBRARY" val="GRAPHIC"/>
  <p:tag name="MH_TYPE" val="Other"/>
  <p:tag name="MH_ORDER" val="12"/>
</p:tagLst>
</file>

<file path=ppt/tags/tag39.xml><?xml version="1.0" encoding="utf-8"?>
<p:tagLst xmlns:p="http://schemas.openxmlformats.org/presentationml/2006/main">
  <p:tag name="MH" val="20151209233025"/>
  <p:tag name="MH_LIBRARY" val="GRAPHIC"/>
  <p:tag name="MH_TYPE" val="Other"/>
  <p:tag name="MH_ORDER" val="4"/>
</p:tagLst>
</file>

<file path=ppt/tags/tag4.xml><?xml version="1.0" encoding="utf-8"?>
<p:tagLst xmlns:p="http://schemas.openxmlformats.org/presentationml/2006/main">
  <p:tag name="MH" val="20151222211839"/>
  <p:tag name="MH_LIBRARY" val="GRAPHIC"/>
  <p:tag name="MH_TYPE" val="Other"/>
  <p:tag name="MH_ORDER" val="13"/>
</p:tagLst>
</file>

<file path=ppt/tags/tag40.xml><?xml version="1.0" encoding="utf-8"?>
<p:tagLst xmlns:p="http://schemas.openxmlformats.org/presentationml/2006/main">
  <p:tag name="MH" val="20151209233025"/>
  <p:tag name="MH_LIBRARY" val="GRAPHIC"/>
  <p:tag name="MH_TYPE" val="Other"/>
  <p:tag name="MH_ORDER" val="7"/>
</p:tagLst>
</file>

<file path=ppt/tags/tag41.xml><?xml version="1.0" encoding="utf-8"?>
<p:tagLst xmlns:p="http://schemas.openxmlformats.org/presentationml/2006/main">
  <p:tag name="MH" val="20151209233025"/>
  <p:tag name="MH_LIBRARY" val="GRAPHIC"/>
  <p:tag name="MH_TYPE" val="Other"/>
  <p:tag name="MH_ORDER" val="13"/>
</p:tagLst>
</file>

<file path=ppt/tags/tag5.xml><?xml version="1.0" encoding="utf-8"?>
<p:tagLst xmlns:p="http://schemas.openxmlformats.org/presentationml/2006/main">
  <p:tag name="MH" val="20151222211839"/>
  <p:tag name="MH_LIBRARY" val="GRAPHIC"/>
  <p:tag name="MH_TYPE" val="Other"/>
  <p:tag name="MH_ORDER" val="2"/>
</p:tagLst>
</file>

<file path=ppt/tags/tag6.xml><?xml version="1.0" encoding="utf-8"?>
<p:tagLst xmlns:p="http://schemas.openxmlformats.org/presentationml/2006/main">
  <p:tag name="MH" val="20151222211839"/>
  <p:tag name="MH_LIBRARY" val="GRAPHIC"/>
  <p:tag name="MH_TYPE" val="Other"/>
  <p:tag name="MH_ORDER" val="11"/>
</p:tagLst>
</file>

<file path=ppt/tags/tag7.xml><?xml version="1.0" encoding="utf-8"?>
<p:tagLst xmlns:p="http://schemas.openxmlformats.org/presentationml/2006/main">
  <p:tag name="MH" val="20151222211839"/>
  <p:tag name="MH_LIBRARY" val="GRAPHIC"/>
  <p:tag name="MH_TYPE" val="Other"/>
  <p:tag name="MH_ORDER" val="12"/>
</p:tagLst>
</file>

<file path=ppt/tags/tag8.xml><?xml version="1.0" encoding="utf-8"?>
<p:tagLst xmlns:p="http://schemas.openxmlformats.org/presentationml/2006/main">
  <p:tag name="MH" val="20151222211839"/>
  <p:tag name="MH_LIBRARY" val="GRAPHIC"/>
  <p:tag name="MH_TYPE" val="Other"/>
  <p:tag name="MH_ORDER" val="14"/>
</p:tagLst>
</file>

<file path=ppt/tags/tag9.xml><?xml version="1.0" encoding="utf-8"?>
<p:tagLst xmlns:p="http://schemas.openxmlformats.org/presentationml/2006/main">
  <p:tag name="MH" val="20151222211839"/>
  <p:tag name="MH_LIBRARY" val="GRAPHIC"/>
  <p:tag name="MH_TYPE" val="Other"/>
  <p:tag name="MH_ORDER" val="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29</Pages>
  <Paragraphs>543</Paragraphs>
  <Words>3960</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kk</dc:creator>
  <cp:lastModifiedBy>Administrator</cp:lastModifiedBy>
  <dc:title>PowerPoint 演示文稿</dc:title>
  <dcterms:modified xsi:type="dcterms:W3CDTF">2019-01-12T09:40:22Z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